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F1EDC-DF54-4361-A2D3-832A40E05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68068B-802B-4486-843D-4B20BCD7B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E3BCB42-EBBE-4BB2-9B53-66DD474EB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11317"/>
              </p:ext>
            </p:extLst>
          </p:nvPr>
        </p:nvGraphicFramePr>
        <p:xfrm>
          <a:off x="0" y="0"/>
          <a:ext cx="946205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9267840" imgH="7153200" progId="">
                  <p:embed/>
                </p:oleObj>
              </mc:Choice>
              <mc:Fallback>
                <p:oleObj r:id="rId3" imgW="9267840" imgH="7153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6205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27F0234-77BA-4CD8-B88C-175EEE49351E}"/>
              </a:ext>
            </a:extLst>
          </p:cNvPr>
          <p:cNvSpPr txBox="1"/>
          <p:nvPr/>
        </p:nvSpPr>
        <p:spPr>
          <a:xfrm>
            <a:off x="5512904" y="3657600"/>
            <a:ext cx="2014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La caída de meteoritos y otras conversaciones necesarias…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FAVET</a:t>
            </a:r>
          </a:p>
          <a:p>
            <a:pPr algn="ctr"/>
            <a:endParaRPr lang="es-CL" dirty="0"/>
          </a:p>
          <a:p>
            <a:pPr algn="ctr"/>
            <a:r>
              <a:rPr lang="es-CL" sz="1600" dirty="0"/>
              <a:t>8 de junio 13 horas sala 9</a:t>
            </a:r>
          </a:p>
        </p:txBody>
      </p:sp>
    </p:spTree>
    <p:extLst>
      <p:ext uri="{BB962C8B-B14F-4D97-AF65-F5344CB8AC3E}">
        <p14:creationId xmlns:p14="http://schemas.microsoft.com/office/powerpoint/2010/main" val="369905339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17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Sector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NAVARROT2</dc:creator>
  <cp:lastModifiedBy>NAVARROT2</cp:lastModifiedBy>
  <cp:revision>2</cp:revision>
  <dcterms:created xsi:type="dcterms:W3CDTF">2018-06-04T23:03:50Z</dcterms:created>
  <dcterms:modified xsi:type="dcterms:W3CDTF">2018-06-05T00:11:36Z</dcterms:modified>
</cp:coreProperties>
</file>