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57" r:id="rId4"/>
    <p:sldId id="258" r:id="rId5"/>
    <p:sldId id="259" r:id="rId6"/>
    <p:sldId id="276" r:id="rId7"/>
    <p:sldId id="260" r:id="rId8"/>
    <p:sldId id="271" r:id="rId9"/>
    <p:sldId id="264" r:id="rId10"/>
    <p:sldId id="285" r:id="rId11"/>
    <p:sldId id="286" r:id="rId12"/>
    <p:sldId id="281" r:id="rId13"/>
    <p:sldId id="282" r:id="rId14"/>
    <p:sldId id="283" r:id="rId15"/>
    <p:sldId id="288" r:id="rId16"/>
    <p:sldId id="284" r:id="rId17"/>
    <p:sldId id="287" r:id="rId18"/>
    <p:sldId id="290" r:id="rId19"/>
    <p:sldId id="289" r:id="rId20"/>
    <p:sldId id="291" r:id="rId21"/>
    <p:sldId id="293" r:id="rId22"/>
    <p:sldId id="294" r:id="rId23"/>
    <p:sldId id="292" r:id="rId24"/>
    <p:sldId id="295" r:id="rId25"/>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80847" autoAdjust="0"/>
  </p:normalViewPr>
  <p:slideViewPr>
    <p:cSldViewPr snapToGrid="0">
      <p:cViewPr varScale="1">
        <p:scale>
          <a:sx n="59" d="100"/>
          <a:sy n="59" d="100"/>
        </p:scale>
        <p:origin x="4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69F5D-8066-4430-9E32-F7F889392BC5}"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s-CL"/>
        </a:p>
      </dgm:t>
    </dgm:pt>
    <dgm:pt modelId="{C5F7F385-BB1B-44BA-A228-E1EFB57AF090}">
      <dgm:prSet phldrT="[Texto]" custT="1"/>
      <dgm:spPr/>
      <dgm:t>
        <a:bodyPr/>
        <a:lstStyle/>
        <a:p>
          <a:pPr algn="just"/>
          <a:r>
            <a:rPr lang="es-CL" sz="1400" b="1" dirty="0">
              <a:latin typeface="+mj-lt"/>
              <a:cs typeface="Calibri Light" panose="020F0302020204030204" pitchFamily="34" charset="0"/>
            </a:rPr>
            <a:t>Paso número 1</a:t>
          </a:r>
        </a:p>
      </dgm:t>
    </dgm:pt>
    <dgm:pt modelId="{73E3F4FF-F223-4C92-9EF1-6A25EE0768EC}" type="parTrans" cxnId="{57D5D7E4-3009-4F41-8F42-F90A13A9F34A}">
      <dgm:prSet/>
      <dgm:spPr/>
      <dgm:t>
        <a:bodyPr/>
        <a:lstStyle/>
        <a:p>
          <a:endParaRPr lang="es-CL"/>
        </a:p>
      </dgm:t>
    </dgm:pt>
    <dgm:pt modelId="{69EF9A66-4753-4E6E-ACEE-BF29313E4FF4}" type="sibTrans" cxnId="{57D5D7E4-3009-4F41-8F42-F90A13A9F34A}">
      <dgm:prSet/>
      <dgm:spPr>
        <a:solidFill>
          <a:schemeClr val="tx1"/>
        </a:solidFill>
      </dgm:spPr>
      <dgm:t>
        <a:bodyPr/>
        <a:lstStyle/>
        <a:p>
          <a:endParaRPr lang="es-CL"/>
        </a:p>
      </dgm:t>
    </dgm:pt>
    <dgm:pt modelId="{5A91DAB2-8322-483E-8182-BFEA68BF2D95}">
      <dgm:prSet phldrT="[Texto]" custT="1"/>
      <dgm:spPr/>
      <dgm:t>
        <a:bodyPr/>
        <a:lstStyle/>
        <a:p>
          <a:pPr algn="just"/>
          <a:r>
            <a:rPr lang="es-CL" sz="1400" b="1" dirty="0">
              <a:latin typeface="+mj-lt"/>
              <a:cs typeface="Calibri Light" panose="020F0302020204030204" pitchFamily="34" charset="0"/>
            </a:rPr>
            <a:t>Definir carácter y contenido</a:t>
          </a:r>
        </a:p>
      </dgm:t>
    </dgm:pt>
    <dgm:pt modelId="{6C49FAB8-9DA6-48D9-B8B6-1DD496097CBA}" type="parTrans" cxnId="{243C8C00-2C2F-438D-A0AB-C3565843E5ED}">
      <dgm:prSet/>
      <dgm:spPr/>
      <dgm:t>
        <a:bodyPr/>
        <a:lstStyle/>
        <a:p>
          <a:endParaRPr lang="es-CL"/>
        </a:p>
      </dgm:t>
    </dgm:pt>
    <dgm:pt modelId="{054F4044-8356-439F-9F8D-FB59D258F1A4}" type="sibTrans" cxnId="{243C8C00-2C2F-438D-A0AB-C3565843E5ED}">
      <dgm:prSet/>
      <dgm:spPr/>
      <dgm:t>
        <a:bodyPr/>
        <a:lstStyle/>
        <a:p>
          <a:endParaRPr lang="es-CL"/>
        </a:p>
      </dgm:t>
    </dgm:pt>
    <dgm:pt modelId="{D3C1A6F5-0E8F-46C9-84FC-95EA064A14A6}">
      <dgm:prSet phldrT="[Texto]" custT="1"/>
      <dgm:spPr/>
      <dgm:t>
        <a:bodyPr/>
        <a:lstStyle/>
        <a:p>
          <a:pPr algn="just"/>
          <a:r>
            <a:rPr lang="es-CL" sz="1400" dirty="0">
              <a:latin typeface="+mj-lt"/>
              <a:cs typeface="Calibri Light" panose="020F0302020204030204" pitchFamily="34" charset="0"/>
            </a:rPr>
            <a:t>¿La ficha es de uso personal o es la tarea de algún ramo en particular?</a:t>
          </a:r>
        </a:p>
      </dgm:t>
    </dgm:pt>
    <dgm:pt modelId="{BB8D8620-5DD5-4D2A-A043-2EF656A58854}" type="parTrans" cxnId="{D8BD2BAC-C82C-4722-8FC9-7741DDFC1575}">
      <dgm:prSet/>
      <dgm:spPr/>
      <dgm:t>
        <a:bodyPr/>
        <a:lstStyle/>
        <a:p>
          <a:endParaRPr lang="es-CL"/>
        </a:p>
      </dgm:t>
    </dgm:pt>
    <dgm:pt modelId="{50C7DB96-0F26-43FB-8480-CBC45BA8A674}" type="sibTrans" cxnId="{D8BD2BAC-C82C-4722-8FC9-7741DDFC1575}">
      <dgm:prSet/>
      <dgm:spPr/>
      <dgm:t>
        <a:bodyPr/>
        <a:lstStyle/>
        <a:p>
          <a:endParaRPr lang="es-CL"/>
        </a:p>
      </dgm:t>
    </dgm:pt>
    <dgm:pt modelId="{7021774A-2A61-4834-9249-805FC4F0A2C6}">
      <dgm:prSet phldrT="[Texto]" custT="1"/>
      <dgm:spPr/>
      <dgm:t>
        <a:bodyPr/>
        <a:lstStyle/>
        <a:p>
          <a:r>
            <a:rPr lang="es-CL" sz="1400" b="1" dirty="0">
              <a:latin typeface="+mj-lt"/>
              <a:cs typeface="Calibri Light" panose="020F0302020204030204" pitchFamily="34" charset="0"/>
            </a:rPr>
            <a:t>Paso número 2</a:t>
          </a:r>
        </a:p>
      </dgm:t>
    </dgm:pt>
    <dgm:pt modelId="{5B9DE0E9-DBFA-4416-A1B8-6F952CC0CF3D}" type="parTrans" cxnId="{4850A703-EB69-4E29-B2FF-177B3050B9DD}">
      <dgm:prSet/>
      <dgm:spPr/>
      <dgm:t>
        <a:bodyPr/>
        <a:lstStyle/>
        <a:p>
          <a:endParaRPr lang="es-CL"/>
        </a:p>
      </dgm:t>
    </dgm:pt>
    <dgm:pt modelId="{2295FC29-D207-40AB-854B-B83B239A930B}" type="sibTrans" cxnId="{4850A703-EB69-4E29-B2FF-177B3050B9DD}">
      <dgm:prSet/>
      <dgm:spPr/>
      <dgm:t>
        <a:bodyPr/>
        <a:lstStyle/>
        <a:p>
          <a:endParaRPr lang="es-CL"/>
        </a:p>
      </dgm:t>
    </dgm:pt>
    <dgm:pt modelId="{56A6F2F4-0BDF-4966-9628-789E19E1375D}">
      <dgm:prSet phldrT="[Texto]" custT="1"/>
      <dgm:spPr/>
      <dgm:t>
        <a:bodyPr/>
        <a:lstStyle/>
        <a:p>
          <a:r>
            <a:rPr lang="es-CL" sz="1400" b="1">
              <a:latin typeface="+mj-lt"/>
              <a:cs typeface="Calibri Light" panose="020F0302020204030204" pitchFamily="34" charset="0"/>
            </a:rPr>
            <a:t>Determinar la información básica</a:t>
          </a:r>
          <a:endParaRPr lang="es-CL" sz="1400" b="1" dirty="0">
            <a:latin typeface="+mj-lt"/>
            <a:cs typeface="Calibri Light" panose="020F0302020204030204" pitchFamily="34" charset="0"/>
          </a:endParaRPr>
        </a:p>
      </dgm:t>
    </dgm:pt>
    <dgm:pt modelId="{44CA22A6-2DD1-4918-BA96-AD027DCE450E}" type="parTrans" cxnId="{87238F1C-5EDE-4271-BB65-BD52AD7B49B4}">
      <dgm:prSet/>
      <dgm:spPr/>
      <dgm:t>
        <a:bodyPr/>
        <a:lstStyle/>
        <a:p>
          <a:endParaRPr lang="es-CL"/>
        </a:p>
      </dgm:t>
    </dgm:pt>
    <dgm:pt modelId="{FB589552-6442-4383-80EC-F054B3296499}" type="sibTrans" cxnId="{87238F1C-5EDE-4271-BB65-BD52AD7B49B4}">
      <dgm:prSet/>
      <dgm:spPr/>
      <dgm:t>
        <a:bodyPr/>
        <a:lstStyle/>
        <a:p>
          <a:endParaRPr lang="es-CL"/>
        </a:p>
      </dgm:t>
    </dgm:pt>
    <dgm:pt modelId="{CBB5CDB4-EDC0-4D4E-8CD9-67D1CCE28A18}">
      <dgm:prSet phldrT="[Texto]" custT="1"/>
      <dgm:spPr/>
      <dgm:t>
        <a:bodyPr/>
        <a:lstStyle/>
        <a:p>
          <a:r>
            <a:rPr lang="es-CL" sz="1400" dirty="0">
              <a:latin typeface="+mj-lt"/>
              <a:cs typeface="Calibri Light" panose="020F0302020204030204" pitchFamily="34" charset="0"/>
            </a:rPr>
            <a:t>1. Identificar datos que te ayuden a situarte en el texto.</a:t>
          </a:r>
        </a:p>
      </dgm:t>
    </dgm:pt>
    <dgm:pt modelId="{85AF5767-BE5A-4511-9030-D7A835727489}" type="parTrans" cxnId="{A52EE29A-0474-4447-991A-A2CDB7436502}">
      <dgm:prSet/>
      <dgm:spPr/>
      <dgm:t>
        <a:bodyPr/>
        <a:lstStyle/>
        <a:p>
          <a:endParaRPr lang="es-CL"/>
        </a:p>
      </dgm:t>
    </dgm:pt>
    <dgm:pt modelId="{0D526D96-DEB9-4883-8830-F33C605E35B3}" type="sibTrans" cxnId="{A52EE29A-0474-4447-991A-A2CDB7436502}">
      <dgm:prSet/>
      <dgm:spPr/>
      <dgm:t>
        <a:bodyPr/>
        <a:lstStyle/>
        <a:p>
          <a:endParaRPr lang="es-CL"/>
        </a:p>
      </dgm:t>
    </dgm:pt>
    <dgm:pt modelId="{D3C0B785-DF93-4AF4-A234-C24671A2C1FA}">
      <dgm:prSet phldrT="[Texto]" custT="1"/>
      <dgm:spPr/>
      <dgm:t>
        <a:bodyPr/>
        <a:lstStyle/>
        <a:p>
          <a:r>
            <a:rPr lang="es-CL" sz="1400" dirty="0">
              <a:latin typeface="+mj-lt"/>
              <a:cs typeface="Calibri Light" panose="020F0302020204030204" pitchFamily="34" charset="0"/>
            </a:rPr>
            <a:t>2. Reconstruir la pregunta o problema del texto.</a:t>
          </a:r>
        </a:p>
      </dgm:t>
    </dgm:pt>
    <dgm:pt modelId="{00AEA28C-469E-4E66-8F72-B882D744864F}" type="parTrans" cxnId="{F23A9C91-127F-470E-9E5C-266AF6B5C222}">
      <dgm:prSet/>
      <dgm:spPr/>
      <dgm:t>
        <a:bodyPr/>
        <a:lstStyle/>
        <a:p>
          <a:endParaRPr lang="es-CL"/>
        </a:p>
      </dgm:t>
    </dgm:pt>
    <dgm:pt modelId="{DE27D6B6-7008-46BE-842A-5A1140A66D25}" type="sibTrans" cxnId="{F23A9C91-127F-470E-9E5C-266AF6B5C222}">
      <dgm:prSet/>
      <dgm:spPr/>
      <dgm:t>
        <a:bodyPr/>
        <a:lstStyle/>
        <a:p>
          <a:endParaRPr lang="es-CL"/>
        </a:p>
      </dgm:t>
    </dgm:pt>
    <dgm:pt modelId="{8A3A2DB2-4F07-46C7-B7F3-B09783C6BEB8}">
      <dgm:prSet phldrT="[Texto]" custT="1"/>
      <dgm:spPr/>
      <dgm:t>
        <a:bodyPr/>
        <a:lstStyle/>
        <a:p>
          <a:r>
            <a:rPr lang="es-CL" sz="1400" dirty="0">
              <a:latin typeface="+mj-lt"/>
              <a:cs typeface="Calibri Light" panose="020F0302020204030204" pitchFamily="34" charset="0"/>
            </a:rPr>
            <a:t>3. Conocer la meta que el texto se propone alcanzar.</a:t>
          </a:r>
        </a:p>
      </dgm:t>
    </dgm:pt>
    <dgm:pt modelId="{9B675E39-E262-4212-B250-DC9A9D133501}" type="parTrans" cxnId="{F06D6FCE-3C9B-46FA-A7AB-9D4368E7FE9A}">
      <dgm:prSet/>
      <dgm:spPr/>
      <dgm:t>
        <a:bodyPr/>
        <a:lstStyle/>
        <a:p>
          <a:endParaRPr lang="es-CL"/>
        </a:p>
      </dgm:t>
    </dgm:pt>
    <dgm:pt modelId="{EA425E96-6359-4424-BD3F-FEE32FF1718A}" type="sibTrans" cxnId="{F06D6FCE-3C9B-46FA-A7AB-9D4368E7FE9A}">
      <dgm:prSet/>
      <dgm:spPr/>
      <dgm:t>
        <a:bodyPr/>
        <a:lstStyle/>
        <a:p>
          <a:endParaRPr lang="es-CL"/>
        </a:p>
      </dgm:t>
    </dgm:pt>
    <dgm:pt modelId="{0893EA71-70C8-47AD-9091-FF5AA2AE91D3}">
      <dgm:prSet phldrT="[Texto]" custT="1"/>
      <dgm:spPr/>
      <dgm:t>
        <a:bodyPr/>
        <a:lstStyle/>
        <a:p>
          <a:r>
            <a:rPr lang="es-CL" sz="1400" dirty="0">
              <a:latin typeface="+mj-lt"/>
              <a:cs typeface="Calibri Light" panose="020F0302020204030204" pitchFamily="34" charset="0"/>
            </a:rPr>
            <a:t>4. Conocer el argumento central.</a:t>
          </a:r>
        </a:p>
      </dgm:t>
    </dgm:pt>
    <dgm:pt modelId="{D8E4CC6E-D2BC-4BC4-A78B-C4E6FB000B97}" type="parTrans" cxnId="{7967B3DC-E3A8-48EC-8594-3778943E08EB}">
      <dgm:prSet/>
      <dgm:spPr/>
      <dgm:t>
        <a:bodyPr/>
        <a:lstStyle/>
        <a:p>
          <a:endParaRPr lang="es-CL"/>
        </a:p>
      </dgm:t>
    </dgm:pt>
    <dgm:pt modelId="{F29EBBB6-23D0-4414-9158-4EDB79BCE960}" type="sibTrans" cxnId="{7967B3DC-E3A8-48EC-8594-3778943E08EB}">
      <dgm:prSet/>
      <dgm:spPr/>
      <dgm:t>
        <a:bodyPr/>
        <a:lstStyle/>
        <a:p>
          <a:endParaRPr lang="es-CL"/>
        </a:p>
      </dgm:t>
    </dgm:pt>
    <dgm:pt modelId="{0CA1193F-996D-41E4-B7D9-9AE13785BE84}">
      <dgm:prSet phldrT="[Texto]" custT="1"/>
      <dgm:spPr/>
      <dgm:t>
        <a:bodyPr/>
        <a:lstStyle/>
        <a:p>
          <a:r>
            <a:rPr lang="es-CL" sz="1400" dirty="0">
              <a:latin typeface="+mj-lt"/>
              <a:cs typeface="Calibri Light" panose="020F0302020204030204" pitchFamily="34" charset="0"/>
            </a:rPr>
            <a:t>5. Entender la estrategia o metodología argumentativa del </a:t>
          </a:r>
          <a:r>
            <a:rPr lang="es-CL" sz="1400" dirty="0">
              <a:latin typeface="Calibri Light" panose="020F0302020204030204" pitchFamily="34" charset="0"/>
              <a:cs typeface="Calibri Light" panose="020F0302020204030204" pitchFamily="34" charset="0"/>
            </a:rPr>
            <a:t>texto</a:t>
          </a:r>
          <a:r>
            <a:rPr lang="es-CL" sz="1300" dirty="0">
              <a:latin typeface="Calibri Light" panose="020F0302020204030204" pitchFamily="34" charset="0"/>
              <a:cs typeface="Calibri Light" panose="020F0302020204030204" pitchFamily="34" charset="0"/>
            </a:rPr>
            <a:t>.</a:t>
          </a:r>
        </a:p>
      </dgm:t>
    </dgm:pt>
    <dgm:pt modelId="{F26B2336-7F8F-496B-B206-1BF5EA10FDF3}" type="parTrans" cxnId="{C072FECC-A6D5-4A78-AF66-C501EEDD11B0}">
      <dgm:prSet/>
      <dgm:spPr/>
      <dgm:t>
        <a:bodyPr/>
        <a:lstStyle/>
        <a:p>
          <a:endParaRPr lang="es-CL"/>
        </a:p>
      </dgm:t>
    </dgm:pt>
    <dgm:pt modelId="{B19A2FD8-8A54-4274-8BB1-F786BE8BE4F2}" type="sibTrans" cxnId="{C072FECC-A6D5-4A78-AF66-C501EEDD11B0}">
      <dgm:prSet/>
      <dgm:spPr/>
      <dgm:t>
        <a:bodyPr/>
        <a:lstStyle/>
        <a:p>
          <a:endParaRPr lang="es-CL"/>
        </a:p>
      </dgm:t>
    </dgm:pt>
    <dgm:pt modelId="{E74661C6-0842-464C-8109-124420D130B5}" type="pres">
      <dgm:prSet presAssocID="{01969F5D-8066-4430-9E32-F7F889392BC5}" presName="Name0" presStyleCnt="0">
        <dgm:presLayoutVars>
          <dgm:dir/>
          <dgm:resizeHandles val="exact"/>
        </dgm:presLayoutVars>
      </dgm:prSet>
      <dgm:spPr/>
    </dgm:pt>
    <dgm:pt modelId="{20160DD0-7A6D-498D-AC5F-DB7BAE7CC8D9}" type="pres">
      <dgm:prSet presAssocID="{C5F7F385-BB1B-44BA-A228-E1EFB57AF090}" presName="node" presStyleLbl="node1" presStyleIdx="0" presStyleCnt="2">
        <dgm:presLayoutVars>
          <dgm:bulletEnabled val="1"/>
        </dgm:presLayoutVars>
      </dgm:prSet>
      <dgm:spPr/>
    </dgm:pt>
    <dgm:pt modelId="{84E11B4B-2C86-4564-ADC6-7C58E4FA76A6}" type="pres">
      <dgm:prSet presAssocID="{69EF9A66-4753-4E6E-ACEE-BF29313E4FF4}" presName="sibTrans" presStyleLbl="sibTrans2D1" presStyleIdx="0" presStyleCnt="1"/>
      <dgm:spPr/>
    </dgm:pt>
    <dgm:pt modelId="{03454E62-A6F3-424A-9776-5332311B28DD}" type="pres">
      <dgm:prSet presAssocID="{69EF9A66-4753-4E6E-ACEE-BF29313E4FF4}" presName="connectorText" presStyleLbl="sibTrans2D1" presStyleIdx="0" presStyleCnt="1"/>
      <dgm:spPr/>
    </dgm:pt>
    <dgm:pt modelId="{B2E17E24-C79C-4443-8CE7-E36707BA0E57}" type="pres">
      <dgm:prSet presAssocID="{7021774A-2A61-4834-9249-805FC4F0A2C6}" presName="node" presStyleLbl="node1" presStyleIdx="1" presStyleCnt="2">
        <dgm:presLayoutVars>
          <dgm:bulletEnabled val="1"/>
        </dgm:presLayoutVars>
      </dgm:prSet>
      <dgm:spPr/>
    </dgm:pt>
  </dgm:ptLst>
  <dgm:cxnLst>
    <dgm:cxn modelId="{243C8C00-2C2F-438D-A0AB-C3565843E5ED}" srcId="{C5F7F385-BB1B-44BA-A228-E1EFB57AF090}" destId="{5A91DAB2-8322-483E-8182-BFEA68BF2D95}" srcOrd="0" destOrd="0" parTransId="{6C49FAB8-9DA6-48D9-B8B6-1DD496097CBA}" sibTransId="{054F4044-8356-439F-9F8D-FB59D258F1A4}"/>
    <dgm:cxn modelId="{4850A703-EB69-4E29-B2FF-177B3050B9DD}" srcId="{01969F5D-8066-4430-9E32-F7F889392BC5}" destId="{7021774A-2A61-4834-9249-805FC4F0A2C6}" srcOrd="1" destOrd="0" parTransId="{5B9DE0E9-DBFA-4416-A1B8-6F952CC0CF3D}" sibTransId="{2295FC29-D207-40AB-854B-B83B239A930B}"/>
    <dgm:cxn modelId="{1D04E205-7F27-451E-A989-191B102EF2A9}" type="presOf" srcId="{C5F7F385-BB1B-44BA-A228-E1EFB57AF090}" destId="{20160DD0-7A6D-498D-AC5F-DB7BAE7CC8D9}" srcOrd="0" destOrd="0" presId="urn:microsoft.com/office/officeart/2005/8/layout/process1"/>
    <dgm:cxn modelId="{34CDF406-10FA-4EAD-BF3E-A3CF8962384F}" type="presOf" srcId="{69EF9A66-4753-4E6E-ACEE-BF29313E4FF4}" destId="{03454E62-A6F3-424A-9776-5332311B28DD}" srcOrd="1" destOrd="0" presId="urn:microsoft.com/office/officeart/2005/8/layout/process1"/>
    <dgm:cxn modelId="{4D76FE18-690E-458D-8657-8FA242010810}" type="presOf" srcId="{0893EA71-70C8-47AD-9091-FF5AA2AE91D3}" destId="{B2E17E24-C79C-4443-8CE7-E36707BA0E57}" srcOrd="0" destOrd="5" presId="urn:microsoft.com/office/officeart/2005/8/layout/process1"/>
    <dgm:cxn modelId="{87238F1C-5EDE-4271-BB65-BD52AD7B49B4}" srcId="{7021774A-2A61-4834-9249-805FC4F0A2C6}" destId="{56A6F2F4-0BDF-4966-9628-789E19E1375D}" srcOrd="0" destOrd="0" parTransId="{44CA22A6-2DD1-4918-BA96-AD027DCE450E}" sibTransId="{FB589552-6442-4383-80EC-F054B3296499}"/>
    <dgm:cxn modelId="{2770982D-07C6-40E1-B46A-4DD9E75E7843}" type="presOf" srcId="{CBB5CDB4-EDC0-4D4E-8CD9-67D1CCE28A18}" destId="{B2E17E24-C79C-4443-8CE7-E36707BA0E57}" srcOrd="0" destOrd="2" presId="urn:microsoft.com/office/officeart/2005/8/layout/process1"/>
    <dgm:cxn modelId="{234C3533-8036-42C9-9341-4EF2170DE2C2}" type="presOf" srcId="{8A3A2DB2-4F07-46C7-B7F3-B09783C6BEB8}" destId="{B2E17E24-C79C-4443-8CE7-E36707BA0E57}" srcOrd="0" destOrd="4" presId="urn:microsoft.com/office/officeart/2005/8/layout/process1"/>
    <dgm:cxn modelId="{D03BEF39-F69F-4285-8D19-F18426A6BC49}" type="presOf" srcId="{5A91DAB2-8322-483E-8182-BFEA68BF2D95}" destId="{20160DD0-7A6D-498D-AC5F-DB7BAE7CC8D9}" srcOrd="0" destOrd="1" presId="urn:microsoft.com/office/officeart/2005/8/layout/process1"/>
    <dgm:cxn modelId="{4F42233B-439C-4FF2-902A-06937AEE568A}" type="presOf" srcId="{56A6F2F4-0BDF-4966-9628-789E19E1375D}" destId="{B2E17E24-C79C-4443-8CE7-E36707BA0E57}" srcOrd="0" destOrd="1" presId="urn:microsoft.com/office/officeart/2005/8/layout/process1"/>
    <dgm:cxn modelId="{27268F5E-A7BB-4D4D-8B7E-96F8A274DC41}" type="presOf" srcId="{0CA1193F-996D-41E4-B7D9-9AE13785BE84}" destId="{B2E17E24-C79C-4443-8CE7-E36707BA0E57}" srcOrd="0" destOrd="6" presId="urn:microsoft.com/office/officeart/2005/8/layout/process1"/>
    <dgm:cxn modelId="{6A202562-B595-4CB0-959C-E2207BE0FDFE}" type="presOf" srcId="{D3C1A6F5-0E8F-46C9-84FC-95EA064A14A6}" destId="{20160DD0-7A6D-498D-AC5F-DB7BAE7CC8D9}" srcOrd="0" destOrd="2" presId="urn:microsoft.com/office/officeart/2005/8/layout/process1"/>
    <dgm:cxn modelId="{04AD1264-333F-4F40-953E-7124ED7A5FB8}" type="presOf" srcId="{69EF9A66-4753-4E6E-ACEE-BF29313E4FF4}" destId="{84E11B4B-2C86-4564-ADC6-7C58E4FA76A6}" srcOrd="0" destOrd="0" presId="urn:microsoft.com/office/officeart/2005/8/layout/process1"/>
    <dgm:cxn modelId="{F23A9C91-127F-470E-9E5C-266AF6B5C222}" srcId="{7021774A-2A61-4834-9249-805FC4F0A2C6}" destId="{D3C0B785-DF93-4AF4-A234-C24671A2C1FA}" srcOrd="2" destOrd="0" parTransId="{00AEA28C-469E-4E66-8F72-B882D744864F}" sibTransId="{DE27D6B6-7008-46BE-842A-5A1140A66D25}"/>
    <dgm:cxn modelId="{A52EE29A-0474-4447-991A-A2CDB7436502}" srcId="{7021774A-2A61-4834-9249-805FC4F0A2C6}" destId="{CBB5CDB4-EDC0-4D4E-8CD9-67D1CCE28A18}" srcOrd="1" destOrd="0" parTransId="{85AF5767-BE5A-4511-9030-D7A835727489}" sibTransId="{0D526D96-DEB9-4883-8830-F33C605E35B3}"/>
    <dgm:cxn modelId="{D8BD2BAC-C82C-4722-8FC9-7741DDFC1575}" srcId="{C5F7F385-BB1B-44BA-A228-E1EFB57AF090}" destId="{D3C1A6F5-0E8F-46C9-84FC-95EA064A14A6}" srcOrd="1" destOrd="0" parTransId="{BB8D8620-5DD5-4D2A-A043-2EF656A58854}" sibTransId="{50C7DB96-0F26-43FB-8480-CBC45BA8A674}"/>
    <dgm:cxn modelId="{ED2B57C9-E26D-4AA8-A826-0AC9DCF702A0}" type="presOf" srcId="{D3C0B785-DF93-4AF4-A234-C24671A2C1FA}" destId="{B2E17E24-C79C-4443-8CE7-E36707BA0E57}" srcOrd="0" destOrd="3" presId="urn:microsoft.com/office/officeart/2005/8/layout/process1"/>
    <dgm:cxn modelId="{C072FECC-A6D5-4A78-AF66-C501EEDD11B0}" srcId="{7021774A-2A61-4834-9249-805FC4F0A2C6}" destId="{0CA1193F-996D-41E4-B7D9-9AE13785BE84}" srcOrd="5" destOrd="0" parTransId="{F26B2336-7F8F-496B-B206-1BF5EA10FDF3}" sibTransId="{B19A2FD8-8A54-4274-8BB1-F786BE8BE4F2}"/>
    <dgm:cxn modelId="{F06D6FCE-3C9B-46FA-A7AB-9D4368E7FE9A}" srcId="{7021774A-2A61-4834-9249-805FC4F0A2C6}" destId="{8A3A2DB2-4F07-46C7-B7F3-B09783C6BEB8}" srcOrd="3" destOrd="0" parTransId="{9B675E39-E262-4212-B250-DC9A9D133501}" sibTransId="{EA425E96-6359-4424-BD3F-FEE32FF1718A}"/>
    <dgm:cxn modelId="{7967B3DC-E3A8-48EC-8594-3778943E08EB}" srcId="{7021774A-2A61-4834-9249-805FC4F0A2C6}" destId="{0893EA71-70C8-47AD-9091-FF5AA2AE91D3}" srcOrd="4" destOrd="0" parTransId="{D8E4CC6E-D2BC-4BC4-A78B-C4E6FB000B97}" sibTransId="{F29EBBB6-23D0-4414-9158-4EDB79BCE960}"/>
    <dgm:cxn modelId="{667A6EE1-B728-4595-B515-0C67E20C8265}" type="presOf" srcId="{01969F5D-8066-4430-9E32-F7F889392BC5}" destId="{E74661C6-0842-464C-8109-124420D130B5}" srcOrd="0" destOrd="0" presId="urn:microsoft.com/office/officeart/2005/8/layout/process1"/>
    <dgm:cxn modelId="{57D5D7E4-3009-4F41-8F42-F90A13A9F34A}" srcId="{01969F5D-8066-4430-9E32-F7F889392BC5}" destId="{C5F7F385-BB1B-44BA-A228-E1EFB57AF090}" srcOrd="0" destOrd="0" parTransId="{73E3F4FF-F223-4C92-9EF1-6A25EE0768EC}" sibTransId="{69EF9A66-4753-4E6E-ACEE-BF29313E4FF4}"/>
    <dgm:cxn modelId="{E8AFD4EC-9497-4FF2-9A09-7EC70448C9CF}" type="presOf" srcId="{7021774A-2A61-4834-9249-805FC4F0A2C6}" destId="{B2E17E24-C79C-4443-8CE7-E36707BA0E57}" srcOrd="0" destOrd="0" presId="urn:microsoft.com/office/officeart/2005/8/layout/process1"/>
    <dgm:cxn modelId="{E7E570F8-B24A-4099-B6A9-C2973BE95CE4}" type="presParOf" srcId="{E74661C6-0842-464C-8109-124420D130B5}" destId="{20160DD0-7A6D-498D-AC5F-DB7BAE7CC8D9}" srcOrd="0" destOrd="0" presId="urn:microsoft.com/office/officeart/2005/8/layout/process1"/>
    <dgm:cxn modelId="{81A818F3-4429-46A2-938E-4C6400C114CB}" type="presParOf" srcId="{E74661C6-0842-464C-8109-124420D130B5}" destId="{84E11B4B-2C86-4564-ADC6-7C58E4FA76A6}" srcOrd="1" destOrd="0" presId="urn:microsoft.com/office/officeart/2005/8/layout/process1"/>
    <dgm:cxn modelId="{4F120404-A89E-4878-9F2C-3AEBED572A93}" type="presParOf" srcId="{84E11B4B-2C86-4564-ADC6-7C58E4FA76A6}" destId="{03454E62-A6F3-424A-9776-5332311B28DD}" srcOrd="0" destOrd="0" presId="urn:microsoft.com/office/officeart/2005/8/layout/process1"/>
    <dgm:cxn modelId="{642F3A15-AD17-45F4-B044-B39F8D789F27}" type="presParOf" srcId="{E74661C6-0842-464C-8109-124420D130B5}" destId="{B2E17E24-C79C-4443-8CE7-E36707BA0E57}"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EEE786-3F20-4163-8FC9-72C928F35684}" type="doc">
      <dgm:prSet loTypeId="urn:microsoft.com/office/officeart/2009/3/layout/StepUpProcess" loCatId="process" qsTypeId="urn:microsoft.com/office/officeart/2005/8/quickstyle/simple1" qsCatId="simple" csTypeId="urn:microsoft.com/office/officeart/2005/8/colors/accent0_1" csCatId="mainScheme" phldr="1"/>
      <dgm:spPr/>
      <dgm:t>
        <a:bodyPr/>
        <a:lstStyle/>
        <a:p>
          <a:endParaRPr lang="es-CL"/>
        </a:p>
      </dgm:t>
    </dgm:pt>
    <dgm:pt modelId="{05A34587-3207-4CED-811B-85991F07B63F}">
      <dgm:prSet phldrT="[Texto]" custT="1"/>
      <dgm:spPr/>
      <dgm:t>
        <a:bodyPr/>
        <a:lstStyle/>
        <a:p>
          <a:r>
            <a:rPr lang="es-CL" sz="1800" dirty="0">
              <a:latin typeface="+mj-lt"/>
            </a:rPr>
            <a:t>1. Determinar el tema principal del texto.</a:t>
          </a:r>
        </a:p>
      </dgm:t>
    </dgm:pt>
    <dgm:pt modelId="{EEE69FBD-496F-4763-9040-0D2FA4722FF0}" type="parTrans" cxnId="{EB2F7DB5-D465-4728-B630-79B0027E898C}">
      <dgm:prSet/>
      <dgm:spPr/>
      <dgm:t>
        <a:bodyPr/>
        <a:lstStyle/>
        <a:p>
          <a:endParaRPr lang="es-CL"/>
        </a:p>
      </dgm:t>
    </dgm:pt>
    <dgm:pt modelId="{4F640EB0-9692-4A5E-9AF4-52CC32004114}" type="sibTrans" cxnId="{EB2F7DB5-D465-4728-B630-79B0027E898C}">
      <dgm:prSet/>
      <dgm:spPr/>
      <dgm:t>
        <a:bodyPr/>
        <a:lstStyle/>
        <a:p>
          <a:endParaRPr lang="es-CL"/>
        </a:p>
      </dgm:t>
    </dgm:pt>
    <dgm:pt modelId="{0E40A9B2-5CEE-42B4-ACB8-AD275C766068}">
      <dgm:prSet phldrT="[Texto]" custT="1"/>
      <dgm:spPr/>
      <dgm:t>
        <a:bodyPr/>
        <a:lstStyle/>
        <a:p>
          <a:r>
            <a:rPr lang="es-CL" sz="1800" dirty="0">
              <a:latin typeface="+mj-lt"/>
            </a:rPr>
            <a:t>2. Identificar los contenidos significativos o esenciales entre toda la información que se leyó.</a:t>
          </a:r>
        </a:p>
      </dgm:t>
    </dgm:pt>
    <dgm:pt modelId="{BCE26C2C-45E8-400C-97DB-C5636DB83C8C}" type="parTrans" cxnId="{97D91CAA-EC20-4B51-9DAD-A993273BE4EB}">
      <dgm:prSet/>
      <dgm:spPr/>
      <dgm:t>
        <a:bodyPr/>
        <a:lstStyle/>
        <a:p>
          <a:endParaRPr lang="es-CL"/>
        </a:p>
      </dgm:t>
    </dgm:pt>
    <dgm:pt modelId="{2C9372F6-311B-4523-895D-2288DB1041B9}" type="sibTrans" cxnId="{97D91CAA-EC20-4B51-9DAD-A993273BE4EB}">
      <dgm:prSet/>
      <dgm:spPr/>
      <dgm:t>
        <a:bodyPr/>
        <a:lstStyle/>
        <a:p>
          <a:endParaRPr lang="es-CL"/>
        </a:p>
      </dgm:t>
    </dgm:pt>
    <dgm:pt modelId="{2B5E4BB2-4B6B-4467-9450-EDC79919BE04}">
      <dgm:prSet phldrT="[Texto]" custT="1"/>
      <dgm:spPr/>
      <dgm:t>
        <a:bodyPr/>
        <a:lstStyle/>
        <a:p>
          <a:r>
            <a:rPr lang="es-CL" sz="1800" dirty="0">
              <a:latin typeface="+mj-lt"/>
            </a:rPr>
            <a:t>3. Si en el texto existen datos que se pueden englobar en una sola categoría, es conveniente hacerlo.</a:t>
          </a:r>
        </a:p>
      </dgm:t>
    </dgm:pt>
    <dgm:pt modelId="{6599B124-F055-4B31-A485-DBC0F0821811}" type="parTrans" cxnId="{590B8F0F-17AF-4C7B-8D03-E2FAA904149E}">
      <dgm:prSet/>
      <dgm:spPr/>
      <dgm:t>
        <a:bodyPr/>
        <a:lstStyle/>
        <a:p>
          <a:endParaRPr lang="es-CL"/>
        </a:p>
      </dgm:t>
    </dgm:pt>
    <dgm:pt modelId="{601B24C7-9A7F-4979-8E22-5BB05D02F3C1}" type="sibTrans" cxnId="{590B8F0F-17AF-4C7B-8D03-E2FAA904149E}">
      <dgm:prSet/>
      <dgm:spPr/>
      <dgm:t>
        <a:bodyPr/>
        <a:lstStyle/>
        <a:p>
          <a:endParaRPr lang="es-CL"/>
        </a:p>
      </dgm:t>
    </dgm:pt>
    <dgm:pt modelId="{2A93B802-37BD-4213-AAEA-64B4FC039FBD}" type="pres">
      <dgm:prSet presAssocID="{62EEE786-3F20-4163-8FC9-72C928F35684}" presName="rootnode" presStyleCnt="0">
        <dgm:presLayoutVars>
          <dgm:chMax/>
          <dgm:chPref/>
          <dgm:dir/>
          <dgm:animLvl val="lvl"/>
        </dgm:presLayoutVars>
      </dgm:prSet>
      <dgm:spPr/>
    </dgm:pt>
    <dgm:pt modelId="{558137C6-3A20-4E7E-A979-263E1E4B86A5}" type="pres">
      <dgm:prSet presAssocID="{05A34587-3207-4CED-811B-85991F07B63F}" presName="composite" presStyleCnt="0"/>
      <dgm:spPr/>
    </dgm:pt>
    <dgm:pt modelId="{7C83C7D9-3947-4915-BA75-93F87DCC350A}" type="pres">
      <dgm:prSet presAssocID="{05A34587-3207-4CED-811B-85991F07B63F}" presName="LShape" presStyleLbl="alignNode1" presStyleIdx="0" presStyleCnt="5"/>
      <dgm:spPr/>
    </dgm:pt>
    <dgm:pt modelId="{5F2BBEC5-18A8-42C8-881C-06C52829D6F8}" type="pres">
      <dgm:prSet presAssocID="{05A34587-3207-4CED-811B-85991F07B63F}" presName="ParentText" presStyleLbl="revTx" presStyleIdx="0" presStyleCnt="3">
        <dgm:presLayoutVars>
          <dgm:chMax val="0"/>
          <dgm:chPref val="0"/>
          <dgm:bulletEnabled val="1"/>
        </dgm:presLayoutVars>
      </dgm:prSet>
      <dgm:spPr/>
    </dgm:pt>
    <dgm:pt modelId="{51A921BE-F429-4CEF-BF7E-CE9791A2EA2F}" type="pres">
      <dgm:prSet presAssocID="{05A34587-3207-4CED-811B-85991F07B63F}" presName="Triangle" presStyleLbl="alignNode1" presStyleIdx="1" presStyleCnt="5"/>
      <dgm:spPr/>
    </dgm:pt>
    <dgm:pt modelId="{05B1A9E0-955D-45B0-8B87-B205E263F063}" type="pres">
      <dgm:prSet presAssocID="{4F640EB0-9692-4A5E-9AF4-52CC32004114}" presName="sibTrans" presStyleCnt="0"/>
      <dgm:spPr/>
    </dgm:pt>
    <dgm:pt modelId="{532AF1F5-A448-4F8D-BD98-C62A31A886FF}" type="pres">
      <dgm:prSet presAssocID="{4F640EB0-9692-4A5E-9AF4-52CC32004114}" presName="space" presStyleCnt="0"/>
      <dgm:spPr/>
    </dgm:pt>
    <dgm:pt modelId="{C4A66FD5-1818-4135-AA30-BA70656F05A4}" type="pres">
      <dgm:prSet presAssocID="{0E40A9B2-5CEE-42B4-ACB8-AD275C766068}" presName="composite" presStyleCnt="0"/>
      <dgm:spPr/>
    </dgm:pt>
    <dgm:pt modelId="{642CD550-96AA-4B4B-8BAE-88B3FB4C1EC9}" type="pres">
      <dgm:prSet presAssocID="{0E40A9B2-5CEE-42B4-ACB8-AD275C766068}" presName="LShape" presStyleLbl="alignNode1" presStyleIdx="2" presStyleCnt="5"/>
      <dgm:spPr/>
    </dgm:pt>
    <dgm:pt modelId="{60274212-7861-4174-8478-7823310F5F34}" type="pres">
      <dgm:prSet presAssocID="{0E40A9B2-5CEE-42B4-ACB8-AD275C766068}" presName="ParentText" presStyleLbl="revTx" presStyleIdx="1" presStyleCnt="3">
        <dgm:presLayoutVars>
          <dgm:chMax val="0"/>
          <dgm:chPref val="0"/>
          <dgm:bulletEnabled val="1"/>
        </dgm:presLayoutVars>
      </dgm:prSet>
      <dgm:spPr/>
    </dgm:pt>
    <dgm:pt modelId="{83216A2B-8756-447B-B46C-45AEE77FD518}" type="pres">
      <dgm:prSet presAssocID="{0E40A9B2-5CEE-42B4-ACB8-AD275C766068}" presName="Triangle" presStyleLbl="alignNode1" presStyleIdx="3" presStyleCnt="5"/>
      <dgm:spPr/>
    </dgm:pt>
    <dgm:pt modelId="{758E78DB-0766-4622-8955-468FE16D9639}" type="pres">
      <dgm:prSet presAssocID="{2C9372F6-311B-4523-895D-2288DB1041B9}" presName="sibTrans" presStyleCnt="0"/>
      <dgm:spPr/>
    </dgm:pt>
    <dgm:pt modelId="{668EC34F-C222-4C08-A80E-6D4FF7749271}" type="pres">
      <dgm:prSet presAssocID="{2C9372F6-311B-4523-895D-2288DB1041B9}" presName="space" presStyleCnt="0"/>
      <dgm:spPr/>
    </dgm:pt>
    <dgm:pt modelId="{3DEF53A6-A9B7-4AA0-8862-78558C077C87}" type="pres">
      <dgm:prSet presAssocID="{2B5E4BB2-4B6B-4467-9450-EDC79919BE04}" presName="composite" presStyleCnt="0"/>
      <dgm:spPr/>
    </dgm:pt>
    <dgm:pt modelId="{7EC317D5-948F-4DA6-9634-7E789ACEF0F4}" type="pres">
      <dgm:prSet presAssocID="{2B5E4BB2-4B6B-4467-9450-EDC79919BE04}" presName="LShape" presStyleLbl="alignNode1" presStyleIdx="4" presStyleCnt="5"/>
      <dgm:spPr/>
    </dgm:pt>
    <dgm:pt modelId="{33510143-BC2F-44D6-9D71-74A503562498}" type="pres">
      <dgm:prSet presAssocID="{2B5E4BB2-4B6B-4467-9450-EDC79919BE04}" presName="ParentText" presStyleLbl="revTx" presStyleIdx="2" presStyleCnt="3">
        <dgm:presLayoutVars>
          <dgm:chMax val="0"/>
          <dgm:chPref val="0"/>
          <dgm:bulletEnabled val="1"/>
        </dgm:presLayoutVars>
      </dgm:prSet>
      <dgm:spPr/>
    </dgm:pt>
  </dgm:ptLst>
  <dgm:cxnLst>
    <dgm:cxn modelId="{590B8F0F-17AF-4C7B-8D03-E2FAA904149E}" srcId="{62EEE786-3F20-4163-8FC9-72C928F35684}" destId="{2B5E4BB2-4B6B-4467-9450-EDC79919BE04}" srcOrd="2" destOrd="0" parTransId="{6599B124-F055-4B31-A485-DBC0F0821811}" sibTransId="{601B24C7-9A7F-4979-8E22-5BB05D02F3C1}"/>
    <dgm:cxn modelId="{E5E73C24-ABF3-4FF7-81F2-D18DB05ED61F}" type="presOf" srcId="{62EEE786-3F20-4163-8FC9-72C928F35684}" destId="{2A93B802-37BD-4213-AAEA-64B4FC039FBD}" srcOrd="0" destOrd="0" presId="urn:microsoft.com/office/officeart/2009/3/layout/StepUpProcess"/>
    <dgm:cxn modelId="{97D91CAA-EC20-4B51-9DAD-A993273BE4EB}" srcId="{62EEE786-3F20-4163-8FC9-72C928F35684}" destId="{0E40A9B2-5CEE-42B4-ACB8-AD275C766068}" srcOrd="1" destOrd="0" parTransId="{BCE26C2C-45E8-400C-97DB-C5636DB83C8C}" sibTransId="{2C9372F6-311B-4523-895D-2288DB1041B9}"/>
    <dgm:cxn modelId="{EB2F7DB5-D465-4728-B630-79B0027E898C}" srcId="{62EEE786-3F20-4163-8FC9-72C928F35684}" destId="{05A34587-3207-4CED-811B-85991F07B63F}" srcOrd="0" destOrd="0" parTransId="{EEE69FBD-496F-4763-9040-0D2FA4722FF0}" sibTransId="{4F640EB0-9692-4A5E-9AF4-52CC32004114}"/>
    <dgm:cxn modelId="{4950C7B5-1A5B-4AE4-A358-2B122BC3CFAB}" type="presOf" srcId="{0E40A9B2-5CEE-42B4-ACB8-AD275C766068}" destId="{60274212-7861-4174-8478-7823310F5F34}" srcOrd="0" destOrd="0" presId="urn:microsoft.com/office/officeart/2009/3/layout/StepUpProcess"/>
    <dgm:cxn modelId="{A62C36CF-8753-4FA6-8251-888B052892A6}" type="presOf" srcId="{05A34587-3207-4CED-811B-85991F07B63F}" destId="{5F2BBEC5-18A8-42C8-881C-06C52829D6F8}" srcOrd="0" destOrd="0" presId="urn:microsoft.com/office/officeart/2009/3/layout/StepUpProcess"/>
    <dgm:cxn modelId="{9F6B27FC-113A-4E66-B7F1-5496F5C5B096}" type="presOf" srcId="{2B5E4BB2-4B6B-4467-9450-EDC79919BE04}" destId="{33510143-BC2F-44D6-9D71-74A503562498}" srcOrd="0" destOrd="0" presId="urn:microsoft.com/office/officeart/2009/3/layout/StepUpProcess"/>
    <dgm:cxn modelId="{A6360637-761B-4212-A9F3-DFD4993CEDC7}" type="presParOf" srcId="{2A93B802-37BD-4213-AAEA-64B4FC039FBD}" destId="{558137C6-3A20-4E7E-A979-263E1E4B86A5}" srcOrd="0" destOrd="0" presId="urn:microsoft.com/office/officeart/2009/3/layout/StepUpProcess"/>
    <dgm:cxn modelId="{237AEA5A-238C-4539-8688-70DE3AC88A25}" type="presParOf" srcId="{558137C6-3A20-4E7E-A979-263E1E4B86A5}" destId="{7C83C7D9-3947-4915-BA75-93F87DCC350A}" srcOrd="0" destOrd="0" presId="urn:microsoft.com/office/officeart/2009/3/layout/StepUpProcess"/>
    <dgm:cxn modelId="{B29B6705-0597-4B49-B9E7-D99FB539D8E0}" type="presParOf" srcId="{558137C6-3A20-4E7E-A979-263E1E4B86A5}" destId="{5F2BBEC5-18A8-42C8-881C-06C52829D6F8}" srcOrd="1" destOrd="0" presId="urn:microsoft.com/office/officeart/2009/3/layout/StepUpProcess"/>
    <dgm:cxn modelId="{E4A28346-E6D1-4C71-97C2-6CE382C4A903}" type="presParOf" srcId="{558137C6-3A20-4E7E-A979-263E1E4B86A5}" destId="{51A921BE-F429-4CEF-BF7E-CE9791A2EA2F}" srcOrd="2" destOrd="0" presId="urn:microsoft.com/office/officeart/2009/3/layout/StepUpProcess"/>
    <dgm:cxn modelId="{2E9EBEFD-89AA-497D-9A8F-8E6BA2453B9A}" type="presParOf" srcId="{2A93B802-37BD-4213-AAEA-64B4FC039FBD}" destId="{05B1A9E0-955D-45B0-8B87-B205E263F063}" srcOrd="1" destOrd="0" presId="urn:microsoft.com/office/officeart/2009/3/layout/StepUpProcess"/>
    <dgm:cxn modelId="{45D40C05-59F9-4891-A4BF-E017BF127389}" type="presParOf" srcId="{05B1A9E0-955D-45B0-8B87-B205E263F063}" destId="{532AF1F5-A448-4F8D-BD98-C62A31A886FF}" srcOrd="0" destOrd="0" presId="urn:microsoft.com/office/officeart/2009/3/layout/StepUpProcess"/>
    <dgm:cxn modelId="{31799BDD-4893-4697-B12D-66562C57D1D1}" type="presParOf" srcId="{2A93B802-37BD-4213-AAEA-64B4FC039FBD}" destId="{C4A66FD5-1818-4135-AA30-BA70656F05A4}" srcOrd="2" destOrd="0" presId="urn:microsoft.com/office/officeart/2009/3/layout/StepUpProcess"/>
    <dgm:cxn modelId="{924CF6CF-515A-44C1-972B-0AF450686171}" type="presParOf" srcId="{C4A66FD5-1818-4135-AA30-BA70656F05A4}" destId="{642CD550-96AA-4B4B-8BAE-88B3FB4C1EC9}" srcOrd="0" destOrd="0" presId="urn:microsoft.com/office/officeart/2009/3/layout/StepUpProcess"/>
    <dgm:cxn modelId="{909F6632-38EE-4944-A58F-EA5FA66ACDE2}" type="presParOf" srcId="{C4A66FD5-1818-4135-AA30-BA70656F05A4}" destId="{60274212-7861-4174-8478-7823310F5F34}" srcOrd="1" destOrd="0" presId="urn:microsoft.com/office/officeart/2009/3/layout/StepUpProcess"/>
    <dgm:cxn modelId="{4BD4D8B9-214F-45CA-8ACA-E19B53D0B8B1}" type="presParOf" srcId="{C4A66FD5-1818-4135-AA30-BA70656F05A4}" destId="{83216A2B-8756-447B-B46C-45AEE77FD518}" srcOrd="2" destOrd="0" presId="urn:microsoft.com/office/officeart/2009/3/layout/StepUpProcess"/>
    <dgm:cxn modelId="{91E94A8C-667D-4B31-B361-3373E0371207}" type="presParOf" srcId="{2A93B802-37BD-4213-AAEA-64B4FC039FBD}" destId="{758E78DB-0766-4622-8955-468FE16D9639}" srcOrd="3" destOrd="0" presId="urn:microsoft.com/office/officeart/2009/3/layout/StepUpProcess"/>
    <dgm:cxn modelId="{18E69724-5AAF-4EDC-ACFD-FD6DE67C9B9F}" type="presParOf" srcId="{758E78DB-0766-4622-8955-468FE16D9639}" destId="{668EC34F-C222-4C08-A80E-6D4FF7749271}" srcOrd="0" destOrd="0" presId="urn:microsoft.com/office/officeart/2009/3/layout/StepUpProcess"/>
    <dgm:cxn modelId="{6B60A140-4A24-422F-BDAF-274AAE11C055}" type="presParOf" srcId="{2A93B802-37BD-4213-AAEA-64B4FC039FBD}" destId="{3DEF53A6-A9B7-4AA0-8862-78558C077C87}" srcOrd="4" destOrd="0" presId="urn:microsoft.com/office/officeart/2009/3/layout/StepUpProcess"/>
    <dgm:cxn modelId="{D05A499E-217E-45AB-8EFD-E889DB89B6FC}" type="presParOf" srcId="{3DEF53A6-A9B7-4AA0-8862-78558C077C87}" destId="{7EC317D5-948F-4DA6-9634-7E789ACEF0F4}" srcOrd="0" destOrd="0" presId="urn:microsoft.com/office/officeart/2009/3/layout/StepUpProcess"/>
    <dgm:cxn modelId="{ADE25EBA-F015-41C3-AA40-342423116163}" type="presParOf" srcId="{3DEF53A6-A9B7-4AA0-8862-78558C077C87}" destId="{33510143-BC2F-44D6-9D71-74A50356249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0ACF57-5877-4177-A438-AAA501BAAE8F}"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CL"/>
        </a:p>
      </dgm:t>
    </dgm:pt>
    <dgm:pt modelId="{05E5341E-A5BB-4AF5-92BF-F78FC7B5E4DA}">
      <dgm:prSet phldrT="[Texto]" custT="1"/>
      <dgm:spPr/>
      <dgm:t>
        <a:bodyPr/>
        <a:lstStyle/>
        <a:p>
          <a:r>
            <a:rPr lang="es-CL" sz="2000" b="1" dirty="0">
              <a:solidFill>
                <a:schemeClr val="tx1"/>
              </a:solidFill>
              <a:latin typeface="+mj-lt"/>
            </a:rPr>
            <a:t>Existen dos tipos de reseña</a:t>
          </a:r>
        </a:p>
      </dgm:t>
    </dgm:pt>
    <dgm:pt modelId="{552A2073-BA6A-4396-BE0F-15D0E6DC280F}" type="parTrans" cxnId="{2E12634D-CC22-44F9-AD3A-4C0E7D4BB563}">
      <dgm:prSet/>
      <dgm:spPr/>
      <dgm:t>
        <a:bodyPr/>
        <a:lstStyle/>
        <a:p>
          <a:endParaRPr lang="es-CL"/>
        </a:p>
      </dgm:t>
    </dgm:pt>
    <dgm:pt modelId="{58E9BB8A-6538-419E-8F6C-B1207EE01789}" type="sibTrans" cxnId="{2E12634D-CC22-44F9-AD3A-4C0E7D4BB563}">
      <dgm:prSet/>
      <dgm:spPr/>
      <dgm:t>
        <a:bodyPr/>
        <a:lstStyle/>
        <a:p>
          <a:endParaRPr lang="es-CL"/>
        </a:p>
      </dgm:t>
    </dgm:pt>
    <dgm:pt modelId="{933306FA-DD5E-485E-A001-53E4B3F8E955}">
      <dgm:prSet phldrT="[Texto]" custT="1"/>
      <dgm:spPr/>
      <dgm:t>
        <a:bodyPr/>
        <a:lstStyle/>
        <a:p>
          <a:r>
            <a:rPr lang="es-CL" sz="2000" b="1" dirty="0">
              <a:solidFill>
                <a:schemeClr val="tx1"/>
              </a:solidFill>
              <a:latin typeface="+mj-lt"/>
            </a:rPr>
            <a:t>Descriptiva</a:t>
          </a:r>
        </a:p>
      </dgm:t>
    </dgm:pt>
    <dgm:pt modelId="{5C9F067A-92E4-4F42-BF86-C684E6ED33C3}" type="parTrans" cxnId="{7BA3D933-17A3-4B48-A2AB-B9985BAC2064}">
      <dgm:prSet/>
      <dgm:spPr/>
      <dgm:t>
        <a:bodyPr/>
        <a:lstStyle/>
        <a:p>
          <a:endParaRPr lang="es-CL"/>
        </a:p>
      </dgm:t>
    </dgm:pt>
    <dgm:pt modelId="{1C71DE11-FC2C-4951-B0CA-6E4BC521C779}" type="sibTrans" cxnId="{7BA3D933-17A3-4B48-A2AB-B9985BAC2064}">
      <dgm:prSet/>
      <dgm:spPr/>
      <dgm:t>
        <a:bodyPr/>
        <a:lstStyle/>
        <a:p>
          <a:endParaRPr lang="es-CL"/>
        </a:p>
      </dgm:t>
    </dgm:pt>
    <dgm:pt modelId="{5877BA8A-AEC8-4FE1-93EF-FC3C6101BE85}">
      <dgm:prSet phldrT="[Texto]" custT="1"/>
      <dgm:spPr/>
      <dgm:t>
        <a:bodyPr/>
        <a:lstStyle/>
        <a:p>
          <a:r>
            <a:rPr lang="es-CL" sz="2000" b="1" dirty="0">
              <a:solidFill>
                <a:schemeClr val="tx1"/>
              </a:solidFill>
              <a:latin typeface="+mj-lt"/>
            </a:rPr>
            <a:t>Crítica</a:t>
          </a:r>
        </a:p>
      </dgm:t>
    </dgm:pt>
    <dgm:pt modelId="{6FE0B931-2CF7-4221-BB80-B7831CB06FA4}" type="sibTrans" cxnId="{92A8CCA5-09ED-4D86-B86A-C036CFDEC98D}">
      <dgm:prSet/>
      <dgm:spPr/>
      <dgm:t>
        <a:bodyPr/>
        <a:lstStyle/>
        <a:p>
          <a:endParaRPr lang="es-CL"/>
        </a:p>
      </dgm:t>
    </dgm:pt>
    <dgm:pt modelId="{4F7B3121-44C5-497D-ACAE-1206B6A2C265}" type="parTrans" cxnId="{92A8CCA5-09ED-4D86-B86A-C036CFDEC98D}">
      <dgm:prSet/>
      <dgm:spPr/>
      <dgm:t>
        <a:bodyPr/>
        <a:lstStyle/>
        <a:p>
          <a:endParaRPr lang="es-CL"/>
        </a:p>
      </dgm:t>
    </dgm:pt>
    <dgm:pt modelId="{C84F9EE3-7A71-4B47-B078-86D677DD8906}" type="pres">
      <dgm:prSet presAssocID="{BA0ACF57-5877-4177-A438-AAA501BAAE8F}" presName="diagram" presStyleCnt="0">
        <dgm:presLayoutVars>
          <dgm:chPref val="1"/>
          <dgm:dir/>
          <dgm:animOne val="branch"/>
          <dgm:animLvl val="lvl"/>
          <dgm:resizeHandles val="exact"/>
        </dgm:presLayoutVars>
      </dgm:prSet>
      <dgm:spPr/>
    </dgm:pt>
    <dgm:pt modelId="{F048084D-BD3F-400D-B50B-CEF267F7592A}" type="pres">
      <dgm:prSet presAssocID="{05E5341E-A5BB-4AF5-92BF-F78FC7B5E4DA}" presName="root1" presStyleCnt="0"/>
      <dgm:spPr/>
    </dgm:pt>
    <dgm:pt modelId="{03635338-8722-40FE-9755-00B3EB783D49}" type="pres">
      <dgm:prSet presAssocID="{05E5341E-A5BB-4AF5-92BF-F78FC7B5E4DA}" presName="LevelOneTextNode" presStyleLbl="node0" presStyleIdx="0" presStyleCnt="1">
        <dgm:presLayoutVars>
          <dgm:chPref val="3"/>
        </dgm:presLayoutVars>
      </dgm:prSet>
      <dgm:spPr/>
    </dgm:pt>
    <dgm:pt modelId="{6B194D4E-A513-4442-A9E1-06728CD52C15}" type="pres">
      <dgm:prSet presAssocID="{05E5341E-A5BB-4AF5-92BF-F78FC7B5E4DA}" presName="level2hierChild" presStyleCnt="0"/>
      <dgm:spPr/>
    </dgm:pt>
    <dgm:pt modelId="{BF27C091-49AE-4041-AED6-A7C902F1A13F}" type="pres">
      <dgm:prSet presAssocID="{5C9F067A-92E4-4F42-BF86-C684E6ED33C3}" presName="conn2-1" presStyleLbl="parChTrans1D2" presStyleIdx="0" presStyleCnt="2"/>
      <dgm:spPr/>
    </dgm:pt>
    <dgm:pt modelId="{AA2E06E0-C2C4-41F5-A015-88B5450ADB38}" type="pres">
      <dgm:prSet presAssocID="{5C9F067A-92E4-4F42-BF86-C684E6ED33C3}" presName="connTx" presStyleLbl="parChTrans1D2" presStyleIdx="0" presStyleCnt="2"/>
      <dgm:spPr/>
    </dgm:pt>
    <dgm:pt modelId="{1E770042-2DA7-4870-85AA-046C6FC9CECD}" type="pres">
      <dgm:prSet presAssocID="{933306FA-DD5E-485E-A001-53E4B3F8E955}" presName="root2" presStyleCnt="0"/>
      <dgm:spPr/>
    </dgm:pt>
    <dgm:pt modelId="{49206FE1-C8A7-4858-8D9A-3F0100006A53}" type="pres">
      <dgm:prSet presAssocID="{933306FA-DD5E-485E-A001-53E4B3F8E955}" presName="LevelTwoTextNode" presStyleLbl="node2" presStyleIdx="0" presStyleCnt="2">
        <dgm:presLayoutVars>
          <dgm:chPref val="3"/>
        </dgm:presLayoutVars>
      </dgm:prSet>
      <dgm:spPr/>
    </dgm:pt>
    <dgm:pt modelId="{304D6A3F-5FC6-4417-A1D0-2F516C8012D1}" type="pres">
      <dgm:prSet presAssocID="{933306FA-DD5E-485E-A001-53E4B3F8E955}" presName="level3hierChild" presStyleCnt="0"/>
      <dgm:spPr/>
    </dgm:pt>
    <dgm:pt modelId="{8A3535F8-0EF0-4440-BEAC-1E54D5157A8E}" type="pres">
      <dgm:prSet presAssocID="{4F7B3121-44C5-497D-ACAE-1206B6A2C265}" presName="conn2-1" presStyleLbl="parChTrans1D2" presStyleIdx="1" presStyleCnt="2"/>
      <dgm:spPr/>
    </dgm:pt>
    <dgm:pt modelId="{9026FC53-51D6-460E-8019-8D3C085CC3B6}" type="pres">
      <dgm:prSet presAssocID="{4F7B3121-44C5-497D-ACAE-1206B6A2C265}" presName="connTx" presStyleLbl="parChTrans1D2" presStyleIdx="1" presStyleCnt="2"/>
      <dgm:spPr/>
    </dgm:pt>
    <dgm:pt modelId="{03E1A597-F7BA-4063-B57E-FD24B3FBF7A0}" type="pres">
      <dgm:prSet presAssocID="{5877BA8A-AEC8-4FE1-93EF-FC3C6101BE85}" presName="root2" presStyleCnt="0"/>
      <dgm:spPr/>
    </dgm:pt>
    <dgm:pt modelId="{6EC2DB48-751D-4595-992B-31FA41D77C16}" type="pres">
      <dgm:prSet presAssocID="{5877BA8A-AEC8-4FE1-93EF-FC3C6101BE85}" presName="LevelTwoTextNode" presStyleLbl="node2" presStyleIdx="1" presStyleCnt="2">
        <dgm:presLayoutVars>
          <dgm:chPref val="3"/>
        </dgm:presLayoutVars>
      </dgm:prSet>
      <dgm:spPr/>
    </dgm:pt>
    <dgm:pt modelId="{359F17F0-BC02-4434-BE6A-85D91B78B4F1}" type="pres">
      <dgm:prSet presAssocID="{5877BA8A-AEC8-4FE1-93EF-FC3C6101BE85}" presName="level3hierChild" presStyleCnt="0"/>
      <dgm:spPr/>
    </dgm:pt>
  </dgm:ptLst>
  <dgm:cxnLst>
    <dgm:cxn modelId="{71169713-5D5B-49F0-878B-BBF0FDB8FE28}" type="presOf" srcId="{5C9F067A-92E4-4F42-BF86-C684E6ED33C3}" destId="{BF27C091-49AE-4041-AED6-A7C902F1A13F}" srcOrd="0" destOrd="0" presId="urn:microsoft.com/office/officeart/2005/8/layout/hierarchy2"/>
    <dgm:cxn modelId="{A2BEC015-00FF-4321-BB9C-6DC2C7FEA8EC}" type="presOf" srcId="{5C9F067A-92E4-4F42-BF86-C684E6ED33C3}" destId="{AA2E06E0-C2C4-41F5-A015-88B5450ADB38}" srcOrd="1" destOrd="0" presId="urn:microsoft.com/office/officeart/2005/8/layout/hierarchy2"/>
    <dgm:cxn modelId="{5863932C-B5CD-4A8A-8AF9-CEB342679EA7}" type="presOf" srcId="{4F7B3121-44C5-497D-ACAE-1206B6A2C265}" destId="{8A3535F8-0EF0-4440-BEAC-1E54D5157A8E}" srcOrd="0" destOrd="0" presId="urn:microsoft.com/office/officeart/2005/8/layout/hierarchy2"/>
    <dgm:cxn modelId="{A117842D-48EB-4A30-A2AA-F6C1877BB878}" type="presOf" srcId="{4F7B3121-44C5-497D-ACAE-1206B6A2C265}" destId="{9026FC53-51D6-460E-8019-8D3C085CC3B6}" srcOrd="1" destOrd="0" presId="urn:microsoft.com/office/officeart/2005/8/layout/hierarchy2"/>
    <dgm:cxn modelId="{7BA3D933-17A3-4B48-A2AB-B9985BAC2064}" srcId="{05E5341E-A5BB-4AF5-92BF-F78FC7B5E4DA}" destId="{933306FA-DD5E-485E-A001-53E4B3F8E955}" srcOrd="0" destOrd="0" parTransId="{5C9F067A-92E4-4F42-BF86-C684E6ED33C3}" sibTransId="{1C71DE11-FC2C-4951-B0CA-6E4BC521C779}"/>
    <dgm:cxn modelId="{D5425535-C7BC-40D8-965B-766CFBFD754B}" type="presOf" srcId="{05E5341E-A5BB-4AF5-92BF-F78FC7B5E4DA}" destId="{03635338-8722-40FE-9755-00B3EB783D49}" srcOrd="0" destOrd="0" presId="urn:microsoft.com/office/officeart/2005/8/layout/hierarchy2"/>
    <dgm:cxn modelId="{BE804B69-9324-43AB-A1B7-6FCAD360989F}" type="presOf" srcId="{5877BA8A-AEC8-4FE1-93EF-FC3C6101BE85}" destId="{6EC2DB48-751D-4595-992B-31FA41D77C16}" srcOrd="0" destOrd="0" presId="urn:microsoft.com/office/officeart/2005/8/layout/hierarchy2"/>
    <dgm:cxn modelId="{2E12634D-CC22-44F9-AD3A-4C0E7D4BB563}" srcId="{BA0ACF57-5877-4177-A438-AAA501BAAE8F}" destId="{05E5341E-A5BB-4AF5-92BF-F78FC7B5E4DA}" srcOrd="0" destOrd="0" parTransId="{552A2073-BA6A-4396-BE0F-15D0E6DC280F}" sibTransId="{58E9BB8A-6538-419E-8F6C-B1207EE01789}"/>
    <dgm:cxn modelId="{5612A26F-E025-43DA-A561-39D24D33FDEE}" type="presOf" srcId="{933306FA-DD5E-485E-A001-53E4B3F8E955}" destId="{49206FE1-C8A7-4858-8D9A-3F0100006A53}" srcOrd="0" destOrd="0" presId="urn:microsoft.com/office/officeart/2005/8/layout/hierarchy2"/>
    <dgm:cxn modelId="{F07FED89-108E-4D66-8A54-F88AD4E4C346}" type="presOf" srcId="{BA0ACF57-5877-4177-A438-AAA501BAAE8F}" destId="{C84F9EE3-7A71-4B47-B078-86D677DD8906}" srcOrd="0" destOrd="0" presId="urn:microsoft.com/office/officeart/2005/8/layout/hierarchy2"/>
    <dgm:cxn modelId="{92A8CCA5-09ED-4D86-B86A-C036CFDEC98D}" srcId="{05E5341E-A5BB-4AF5-92BF-F78FC7B5E4DA}" destId="{5877BA8A-AEC8-4FE1-93EF-FC3C6101BE85}" srcOrd="1" destOrd="0" parTransId="{4F7B3121-44C5-497D-ACAE-1206B6A2C265}" sibTransId="{6FE0B931-2CF7-4221-BB80-B7831CB06FA4}"/>
    <dgm:cxn modelId="{CA9961B8-8CFC-4A0A-9744-583232557E6F}" type="presParOf" srcId="{C84F9EE3-7A71-4B47-B078-86D677DD8906}" destId="{F048084D-BD3F-400D-B50B-CEF267F7592A}" srcOrd="0" destOrd="0" presId="urn:microsoft.com/office/officeart/2005/8/layout/hierarchy2"/>
    <dgm:cxn modelId="{F875080D-566E-460B-8F3A-F1A28A83EAB7}" type="presParOf" srcId="{F048084D-BD3F-400D-B50B-CEF267F7592A}" destId="{03635338-8722-40FE-9755-00B3EB783D49}" srcOrd="0" destOrd="0" presId="urn:microsoft.com/office/officeart/2005/8/layout/hierarchy2"/>
    <dgm:cxn modelId="{3DD71223-F6D7-40AE-A38A-A47AE4AB660B}" type="presParOf" srcId="{F048084D-BD3F-400D-B50B-CEF267F7592A}" destId="{6B194D4E-A513-4442-A9E1-06728CD52C15}" srcOrd="1" destOrd="0" presId="urn:microsoft.com/office/officeart/2005/8/layout/hierarchy2"/>
    <dgm:cxn modelId="{75688AA5-172E-4CF4-A6D7-F10285E0B506}" type="presParOf" srcId="{6B194D4E-A513-4442-A9E1-06728CD52C15}" destId="{BF27C091-49AE-4041-AED6-A7C902F1A13F}" srcOrd="0" destOrd="0" presId="urn:microsoft.com/office/officeart/2005/8/layout/hierarchy2"/>
    <dgm:cxn modelId="{5111EF2F-2058-49E9-8ABC-D7D34B528778}" type="presParOf" srcId="{BF27C091-49AE-4041-AED6-A7C902F1A13F}" destId="{AA2E06E0-C2C4-41F5-A015-88B5450ADB38}" srcOrd="0" destOrd="0" presId="urn:microsoft.com/office/officeart/2005/8/layout/hierarchy2"/>
    <dgm:cxn modelId="{21EC4FDF-A632-4177-A4DB-A72DC13E52C0}" type="presParOf" srcId="{6B194D4E-A513-4442-A9E1-06728CD52C15}" destId="{1E770042-2DA7-4870-85AA-046C6FC9CECD}" srcOrd="1" destOrd="0" presId="urn:microsoft.com/office/officeart/2005/8/layout/hierarchy2"/>
    <dgm:cxn modelId="{FE2CEE40-26AA-458A-B057-793E79116807}" type="presParOf" srcId="{1E770042-2DA7-4870-85AA-046C6FC9CECD}" destId="{49206FE1-C8A7-4858-8D9A-3F0100006A53}" srcOrd="0" destOrd="0" presId="urn:microsoft.com/office/officeart/2005/8/layout/hierarchy2"/>
    <dgm:cxn modelId="{4589A394-58D6-4397-B9FC-DBE970EE8ADA}" type="presParOf" srcId="{1E770042-2DA7-4870-85AA-046C6FC9CECD}" destId="{304D6A3F-5FC6-4417-A1D0-2F516C8012D1}" srcOrd="1" destOrd="0" presId="urn:microsoft.com/office/officeart/2005/8/layout/hierarchy2"/>
    <dgm:cxn modelId="{BA810AC2-B93B-4278-AB67-8A032D189ACF}" type="presParOf" srcId="{6B194D4E-A513-4442-A9E1-06728CD52C15}" destId="{8A3535F8-0EF0-4440-BEAC-1E54D5157A8E}" srcOrd="2" destOrd="0" presId="urn:microsoft.com/office/officeart/2005/8/layout/hierarchy2"/>
    <dgm:cxn modelId="{F5C1C977-0EAE-42FF-B0DC-B90E10A2599E}" type="presParOf" srcId="{8A3535F8-0EF0-4440-BEAC-1E54D5157A8E}" destId="{9026FC53-51D6-460E-8019-8D3C085CC3B6}" srcOrd="0" destOrd="0" presId="urn:microsoft.com/office/officeart/2005/8/layout/hierarchy2"/>
    <dgm:cxn modelId="{C6276024-FAF9-4007-98D9-7AA1DBEAD2A1}" type="presParOf" srcId="{6B194D4E-A513-4442-A9E1-06728CD52C15}" destId="{03E1A597-F7BA-4063-B57E-FD24B3FBF7A0}" srcOrd="3" destOrd="0" presId="urn:microsoft.com/office/officeart/2005/8/layout/hierarchy2"/>
    <dgm:cxn modelId="{02F7E00B-B695-43F9-8553-42CDF2FD4C3E}" type="presParOf" srcId="{03E1A597-F7BA-4063-B57E-FD24B3FBF7A0}" destId="{6EC2DB48-751D-4595-992B-31FA41D77C16}" srcOrd="0" destOrd="0" presId="urn:microsoft.com/office/officeart/2005/8/layout/hierarchy2"/>
    <dgm:cxn modelId="{7076FADE-8938-4D47-9A62-23582B3198E3}" type="presParOf" srcId="{03E1A597-F7BA-4063-B57E-FD24B3FBF7A0}" destId="{359F17F0-BC02-4434-BE6A-85D91B78B4F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756A26-23C4-40A5-9CF3-6D88F936500E}" type="doc">
      <dgm:prSet loTypeId="urn:microsoft.com/office/officeart/2005/8/layout/chevron1" loCatId="process" qsTypeId="urn:microsoft.com/office/officeart/2005/8/quickstyle/simple1" qsCatId="simple" csTypeId="urn:microsoft.com/office/officeart/2005/8/colors/accent0_3" csCatId="mainScheme" phldr="1"/>
      <dgm:spPr/>
    </dgm:pt>
    <dgm:pt modelId="{C762A121-802E-4F92-B649-414B6366FA1D}">
      <dgm:prSet phldrT="[Texto]" custT="1"/>
      <dgm:spPr/>
      <dgm:t>
        <a:bodyPr/>
        <a:lstStyle/>
        <a:p>
          <a:r>
            <a:rPr lang="es-CL" sz="1800" b="1" dirty="0">
              <a:latin typeface="+mj-lt"/>
            </a:rPr>
            <a:t>Identificar</a:t>
          </a:r>
        </a:p>
      </dgm:t>
    </dgm:pt>
    <dgm:pt modelId="{A6E85B29-B5F6-497B-BD1B-24BF9B3FA6D4}" type="parTrans" cxnId="{A5B1DACB-39F1-4AA3-B3AF-EDC91B1CC842}">
      <dgm:prSet/>
      <dgm:spPr/>
      <dgm:t>
        <a:bodyPr/>
        <a:lstStyle/>
        <a:p>
          <a:endParaRPr lang="es-CL"/>
        </a:p>
      </dgm:t>
    </dgm:pt>
    <dgm:pt modelId="{213CF288-23F2-4683-9E96-E5A801B5AFB5}" type="sibTrans" cxnId="{A5B1DACB-39F1-4AA3-B3AF-EDC91B1CC842}">
      <dgm:prSet/>
      <dgm:spPr/>
      <dgm:t>
        <a:bodyPr/>
        <a:lstStyle/>
        <a:p>
          <a:endParaRPr lang="es-CL"/>
        </a:p>
      </dgm:t>
    </dgm:pt>
    <dgm:pt modelId="{69A0F820-0CA1-4D4A-BC40-96032FB056E2}">
      <dgm:prSet phldrT="[Texto]" custT="1"/>
      <dgm:spPr/>
      <dgm:t>
        <a:bodyPr/>
        <a:lstStyle/>
        <a:p>
          <a:r>
            <a:rPr lang="es-CL" sz="1800" b="1" dirty="0">
              <a:latin typeface="+mj-lt"/>
            </a:rPr>
            <a:t>Describir</a:t>
          </a:r>
        </a:p>
      </dgm:t>
    </dgm:pt>
    <dgm:pt modelId="{7DF84B37-04F0-4421-888C-AE361E4437DC}" type="parTrans" cxnId="{8DAF3075-95D4-4A17-BAC5-25AD52197941}">
      <dgm:prSet/>
      <dgm:spPr/>
      <dgm:t>
        <a:bodyPr/>
        <a:lstStyle/>
        <a:p>
          <a:endParaRPr lang="es-CL"/>
        </a:p>
      </dgm:t>
    </dgm:pt>
    <dgm:pt modelId="{CEE5E3F6-FA9D-4EE7-8F49-0BEBEB3E4AFD}" type="sibTrans" cxnId="{8DAF3075-95D4-4A17-BAC5-25AD52197941}">
      <dgm:prSet/>
      <dgm:spPr/>
      <dgm:t>
        <a:bodyPr/>
        <a:lstStyle/>
        <a:p>
          <a:endParaRPr lang="es-CL"/>
        </a:p>
      </dgm:t>
    </dgm:pt>
    <dgm:pt modelId="{C99B1E02-FBE4-42AD-935F-4D9A071F1B5C}">
      <dgm:prSet phldrT="[Texto]" custT="1"/>
      <dgm:spPr/>
      <dgm:t>
        <a:bodyPr/>
        <a:lstStyle/>
        <a:p>
          <a:r>
            <a:rPr lang="es-CL" sz="1800" b="1" dirty="0">
              <a:latin typeface="+mj-lt"/>
            </a:rPr>
            <a:t>Resumir</a:t>
          </a:r>
        </a:p>
      </dgm:t>
    </dgm:pt>
    <dgm:pt modelId="{E132CDC4-AD46-4B2D-9A93-F1BE7C93EDBC}" type="parTrans" cxnId="{7AD16868-06DD-468A-B16D-265B9BBCAE9A}">
      <dgm:prSet/>
      <dgm:spPr/>
      <dgm:t>
        <a:bodyPr/>
        <a:lstStyle/>
        <a:p>
          <a:endParaRPr lang="es-CL"/>
        </a:p>
      </dgm:t>
    </dgm:pt>
    <dgm:pt modelId="{4EF779E9-E811-471D-9A89-43C1E0A591A6}" type="sibTrans" cxnId="{7AD16868-06DD-468A-B16D-265B9BBCAE9A}">
      <dgm:prSet/>
      <dgm:spPr/>
      <dgm:t>
        <a:bodyPr/>
        <a:lstStyle/>
        <a:p>
          <a:endParaRPr lang="es-CL"/>
        </a:p>
      </dgm:t>
    </dgm:pt>
    <dgm:pt modelId="{2C297194-B078-44C0-B87E-8D33C20DCCBE}" type="pres">
      <dgm:prSet presAssocID="{49756A26-23C4-40A5-9CF3-6D88F936500E}" presName="Name0" presStyleCnt="0">
        <dgm:presLayoutVars>
          <dgm:dir/>
          <dgm:animLvl val="lvl"/>
          <dgm:resizeHandles val="exact"/>
        </dgm:presLayoutVars>
      </dgm:prSet>
      <dgm:spPr/>
    </dgm:pt>
    <dgm:pt modelId="{D44992FC-06CA-49C9-AA3A-70E464CF459F}" type="pres">
      <dgm:prSet presAssocID="{C762A121-802E-4F92-B649-414B6366FA1D}" presName="parTxOnly" presStyleLbl="node1" presStyleIdx="0" presStyleCnt="3">
        <dgm:presLayoutVars>
          <dgm:chMax val="0"/>
          <dgm:chPref val="0"/>
          <dgm:bulletEnabled val="1"/>
        </dgm:presLayoutVars>
      </dgm:prSet>
      <dgm:spPr/>
    </dgm:pt>
    <dgm:pt modelId="{2B5F6EE6-3DB1-4FE9-9E1C-BFCFD9411914}" type="pres">
      <dgm:prSet presAssocID="{213CF288-23F2-4683-9E96-E5A801B5AFB5}" presName="parTxOnlySpace" presStyleCnt="0"/>
      <dgm:spPr/>
    </dgm:pt>
    <dgm:pt modelId="{6A870D32-31F5-4D3F-B663-4CC94AD105EB}" type="pres">
      <dgm:prSet presAssocID="{69A0F820-0CA1-4D4A-BC40-96032FB056E2}" presName="parTxOnly" presStyleLbl="node1" presStyleIdx="1" presStyleCnt="3">
        <dgm:presLayoutVars>
          <dgm:chMax val="0"/>
          <dgm:chPref val="0"/>
          <dgm:bulletEnabled val="1"/>
        </dgm:presLayoutVars>
      </dgm:prSet>
      <dgm:spPr/>
    </dgm:pt>
    <dgm:pt modelId="{3C64AF68-31A8-4D15-990F-54403AAE25F8}" type="pres">
      <dgm:prSet presAssocID="{CEE5E3F6-FA9D-4EE7-8F49-0BEBEB3E4AFD}" presName="parTxOnlySpace" presStyleCnt="0"/>
      <dgm:spPr/>
    </dgm:pt>
    <dgm:pt modelId="{69FB27BC-A1EB-4BC0-BC63-FD7F32650207}" type="pres">
      <dgm:prSet presAssocID="{C99B1E02-FBE4-42AD-935F-4D9A071F1B5C}" presName="parTxOnly" presStyleLbl="node1" presStyleIdx="2" presStyleCnt="3">
        <dgm:presLayoutVars>
          <dgm:chMax val="0"/>
          <dgm:chPref val="0"/>
          <dgm:bulletEnabled val="1"/>
        </dgm:presLayoutVars>
      </dgm:prSet>
      <dgm:spPr/>
    </dgm:pt>
  </dgm:ptLst>
  <dgm:cxnLst>
    <dgm:cxn modelId="{882D0D08-426C-4438-A2E7-A9CC71964AC8}" type="presOf" srcId="{C762A121-802E-4F92-B649-414B6366FA1D}" destId="{D44992FC-06CA-49C9-AA3A-70E464CF459F}" srcOrd="0" destOrd="0" presId="urn:microsoft.com/office/officeart/2005/8/layout/chevron1"/>
    <dgm:cxn modelId="{E3BE9A0E-2B8C-4695-9E5D-69A8327ECAE9}" type="presOf" srcId="{C99B1E02-FBE4-42AD-935F-4D9A071F1B5C}" destId="{69FB27BC-A1EB-4BC0-BC63-FD7F32650207}" srcOrd="0" destOrd="0" presId="urn:microsoft.com/office/officeart/2005/8/layout/chevron1"/>
    <dgm:cxn modelId="{7AD16868-06DD-468A-B16D-265B9BBCAE9A}" srcId="{49756A26-23C4-40A5-9CF3-6D88F936500E}" destId="{C99B1E02-FBE4-42AD-935F-4D9A071F1B5C}" srcOrd="2" destOrd="0" parTransId="{E132CDC4-AD46-4B2D-9A93-F1BE7C93EDBC}" sibTransId="{4EF779E9-E811-471D-9A89-43C1E0A591A6}"/>
    <dgm:cxn modelId="{8DAF3075-95D4-4A17-BAC5-25AD52197941}" srcId="{49756A26-23C4-40A5-9CF3-6D88F936500E}" destId="{69A0F820-0CA1-4D4A-BC40-96032FB056E2}" srcOrd="1" destOrd="0" parTransId="{7DF84B37-04F0-4421-888C-AE361E4437DC}" sibTransId="{CEE5E3F6-FA9D-4EE7-8F49-0BEBEB3E4AFD}"/>
    <dgm:cxn modelId="{40AB4099-6DCE-45B7-A1DE-DC265AED0A4D}" type="presOf" srcId="{69A0F820-0CA1-4D4A-BC40-96032FB056E2}" destId="{6A870D32-31F5-4D3F-B663-4CC94AD105EB}" srcOrd="0" destOrd="0" presId="urn:microsoft.com/office/officeart/2005/8/layout/chevron1"/>
    <dgm:cxn modelId="{EEE449C6-0FCA-45E0-AD37-8FD231670BE6}" type="presOf" srcId="{49756A26-23C4-40A5-9CF3-6D88F936500E}" destId="{2C297194-B078-44C0-B87E-8D33C20DCCBE}" srcOrd="0" destOrd="0" presId="urn:microsoft.com/office/officeart/2005/8/layout/chevron1"/>
    <dgm:cxn modelId="{A5B1DACB-39F1-4AA3-B3AF-EDC91B1CC842}" srcId="{49756A26-23C4-40A5-9CF3-6D88F936500E}" destId="{C762A121-802E-4F92-B649-414B6366FA1D}" srcOrd="0" destOrd="0" parTransId="{A6E85B29-B5F6-497B-BD1B-24BF9B3FA6D4}" sibTransId="{213CF288-23F2-4683-9E96-E5A801B5AFB5}"/>
    <dgm:cxn modelId="{9E998774-8661-4E17-8A79-EBAFF5E2906A}" type="presParOf" srcId="{2C297194-B078-44C0-B87E-8D33C20DCCBE}" destId="{D44992FC-06CA-49C9-AA3A-70E464CF459F}" srcOrd="0" destOrd="0" presId="urn:microsoft.com/office/officeart/2005/8/layout/chevron1"/>
    <dgm:cxn modelId="{0B96ACBA-4D4F-479F-9C59-DDCB940B30A8}" type="presParOf" srcId="{2C297194-B078-44C0-B87E-8D33C20DCCBE}" destId="{2B5F6EE6-3DB1-4FE9-9E1C-BFCFD9411914}" srcOrd="1" destOrd="0" presId="urn:microsoft.com/office/officeart/2005/8/layout/chevron1"/>
    <dgm:cxn modelId="{64B13C85-929F-4DCE-A39C-2B4F6A4F7E53}" type="presParOf" srcId="{2C297194-B078-44C0-B87E-8D33C20DCCBE}" destId="{6A870D32-31F5-4D3F-B663-4CC94AD105EB}" srcOrd="2" destOrd="0" presId="urn:microsoft.com/office/officeart/2005/8/layout/chevron1"/>
    <dgm:cxn modelId="{F45B2E9F-D678-4B32-825A-D468316C20C4}" type="presParOf" srcId="{2C297194-B078-44C0-B87E-8D33C20DCCBE}" destId="{3C64AF68-31A8-4D15-990F-54403AAE25F8}" srcOrd="3" destOrd="0" presId="urn:microsoft.com/office/officeart/2005/8/layout/chevron1"/>
    <dgm:cxn modelId="{90A7D029-D1E1-4E08-996C-D4A5B6E97B75}" type="presParOf" srcId="{2C297194-B078-44C0-B87E-8D33C20DCCBE}" destId="{69FB27BC-A1EB-4BC0-BC63-FD7F32650207}"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9756A26-23C4-40A5-9CF3-6D88F936500E}" type="doc">
      <dgm:prSet loTypeId="urn:microsoft.com/office/officeart/2005/8/layout/chevron1" loCatId="process" qsTypeId="urn:microsoft.com/office/officeart/2005/8/quickstyle/simple1" qsCatId="simple" csTypeId="urn:microsoft.com/office/officeart/2005/8/colors/accent0_3" csCatId="mainScheme" phldr="1"/>
      <dgm:spPr/>
    </dgm:pt>
    <dgm:pt modelId="{C762A121-802E-4F92-B649-414B6366FA1D}">
      <dgm:prSet phldrT="[Texto]" custT="1"/>
      <dgm:spPr/>
      <dgm:t>
        <a:bodyPr/>
        <a:lstStyle/>
        <a:p>
          <a:r>
            <a:rPr lang="es-CL" sz="1800" b="1" dirty="0">
              <a:latin typeface="+mj-lt"/>
            </a:rPr>
            <a:t>Identificar</a:t>
          </a:r>
        </a:p>
      </dgm:t>
    </dgm:pt>
    <dgm:pt modelId="{A6E85B29-B5F6-497B-BD1B-24BF9B3FA6D4}" type="parTrans" cxnId="{A5B1DACB-39F1-4AA3-B3AF-EDC91B1CC842}">
      <dgm:prSet/>
      <dgm:spPr/>
      <dgm:t>
        <a:bodyPr/>
        <a:lstStyle/>
        <a:p>
          <a:endParaRPr lang="es-CL"/>
        </a:p>
      </dgm:t>
    </dgm:pt>
    <dgm:pt modelId="{213CF288-23F2-4683-9E96-E5A801B5AFB5}" type="sibTrans" cxnId="{A5B1DACB-39F1-4AA3-B3AF-EDC91B1CC842}">
      <dgm:prSet/>
      <dgm:spPr/>
      <dgm:t>
        <a:bodyPr/>
        <a:lstStyle/>
        <a:p>
          <a:endParaRPr lang="es-CL"/>
        </a:p>
      </dgm:t>
    </dgm:pt>
    <dgm:pt modelId="{69A0F820-0CA1-4D4A-BC40-96032FB056E2}">
      <dgm:prSet phldrT="[Texto]" custT="1"/>
      <dgm:spPr/>
      <dgm:t>
        <a:bodyPr/>
        <a:lstStyle/>
        <a:p>
          <a:r>
            <a:rPr lang="es-CL" sz="1800" b="1" dirty="0">
              <a:latin typeface="+mj-lt"/>
            </a:rPr>
            <a:t>Describir</a:t>
          </a:r>
        </a:p>
      </dgm:t>
    </dgm:pt>
    <dgm:pt modelId="{7DF84B37-04F0-4421-888C-AE361E4437DC}" type="parTrans" cxnId="{8DAF3075-95D4-4A17-BAC5-25AD52197941}">
      <dgm:prSet/>
      <dgm:spPr/>
      <dgm:t>
        <a:bodyPr/>
        <a:lstStyle/>
        <a:p>
          <a:endParaRPr lang="es-CL"/>
        </a:p>
      </dgm:t>
    </dgm:pt>
    <dgm:pt modelId="{CEE5E3F6-FA9D-4EE7-8F49-0BEBEB3E4AFD}" type="sibTrans" cxnId="{8DAF3075-95D4-4A17-BAC5-25AD52197941}">
      <dgm:prSet/>
      <dgm:spPr/>
      <dgm:t>
        <a:bodyPr/>
        <a:lstStyle/>
        <a:p>
          <a:endParaRPr lang="es-CL"/>
        </a:p>
      </dgm:t>
    </dgm:pt>
    <dgm:pt modelId="{C99B1E02-FBE4-42AD-935F-4D9A071F1B5C}">
      <dgm:prSet phldrT="[Texto]" custT="1"/>
      <dgm:spPr/>
      <dgm:t>
        <a:bodyPr/>
        <a:lstStyle/>
        <a:p>
          <a:r>
            <a:rPr lang="es-CL" sz="1800" b="1" dirty="0">
              <a:latin typeface="+mj-lt"/>
            </a:rPr>
            <a:t>Resumir</a:t>
          </a:r>
        </a:p>
      </dgm:t>
    </dgm:pt>
    <dgm:pt modelId="{E132CDC4-AD46-4B2D-9A93-F1BE7C93EDBC}" type="parTrans" cxnId="{7AD16868-06DD-468A-B16D-265B9BBCAE9A}">
      <dgm:prSet/>
      <dgm:spPr/>
      <dgm:t>
        <a:bodyPr/>
        <a:lstStyle/>
        <a:p>
          <a:endParaRPr lang="es-CL"/>
        </a:p>
      </dgm:t>
    </dgm:pt>
    <dgm:pt modelId="{4EF779E9-E811-471D-9A89-43C1E0A591A6}" type="sibTrans" cxnId="{7AD16868-06DD-468A-B16D-265B9BBCAE9A}">
      <dgm:prSet/>
      <dgm:spPr/>
      <dgm:t>
        <a:bodyPr/>
        <a:lstStyle/>
        <a:p>
          <a:endParaRPr lang="es-CL"/>
        </a:p>
      </dgm:t>
    </dgm:pt>
    <dgm:pt modelId="{4CA6B6AE-4232-4096-B1E9-21F98F6A2219}">
      <dgm:prSet phldrT="[Texto]" custT="1"/>
      <dgm:spPr/>
      <dgm:t>
        <a:bodyPr/>
        <a:lstStyle/>
        <a:p>
          <a:r>
            <a:rPr lang="es-CL" sz="1800" b="1" dirty="0">
              <a:latin typeface="+mj-lt"/>
            </a:rPr>
            <a:t>Opinar</a:t>
          </a:r>
        </a:p>
      </dgm:t>
    </dgm:pt>
    <dgm:pt modelId="{CC4D3ADC-FB90-4F01-B44C-BECF099055F4}" type="parTrans" cxnId="{CEDD6923-224E-4012-AFE2-0CD2A18D1E6B}">
      <dgm:prSet/>
      <dgm:spPr/>
      <dgm:t>
        <a:bodyPr/>
        <a:lstStyle/>
        <a:p>
          <a:endParaRPr lang="es-CL"/>
        </a:p>
      </dgm:t>
    </dgm:pt>
    <dgm:pt modelId="{F3E83A49-F1E2-4D39-B98F-71D2855AE776}" type="sibTrans" cxnId="{CEDD6923-224E-4012-AFE2-0CD2A18D1E6B}">
      <dgm:prSet/>
      <dgm:spPr/>
      <dgm:t>
        <a:bodyPr/>
        <a:lstStyle/>
        <a:p>
          <a:endParaRPr lang="es-CL"/>
        </a:p>
      </dgm:t>
    </dgm:pt>
    <dgm:pt modelId="{2C297194-B078-44C0-B87E-8D33C20DCCBE}" type="pres">
      <dgm:prSet presAssocID="{49756A26-23C4-40A5-9CF3-6D88F936500E}" presName="Name0" presStyleCnt="0">
        <dgm:presLayoutVars>
          <dgm:dir/>
          <dgm:animLvl val="lvl"/>
          <dgm:resizeHandles val="exact"/>
        </dgm:presLayoutVars>
      </dgm:prSet>
      <dgm:spPr/>
    </dgm:pt>
    <dgm:pt modelId="{D44992FC-06CA-49C9-AA3A-70E464CF459F}" type="pres">
      <dgm:prSet presAssocID="{C762A121-802E-4F92-B649-414B6366FA1D}" presName="parTxOnly" presStyleLbl="node1" presStyleIdx="0" presStyleCnt="4">
        <dgm:presLayoutVars>
          <dgm:chMax val="0"/>
          <dgm:chPref val="0"/>
          <dgm:bulletEnabled val="1"/>
        </dgm:presLayoutVars>
      </dgm:prSet>
      <dgm:spPr/>
    </dgm:pt>
    <dgm:pt modelId="{2B5F6EE6-3DB1-4FE9-9E1C-BFCFD9411914}" type="pres">
      <dgm:prSet presAssocID="{213CF288-23F2-4683-9E96-E5A801B5AFB5}" presName="parTxOnlySpace" presStyleCnt="0"/>
      <dgm:spPr/>
    </dgm:pt>
    <dgm:pt modelId="{6A870D32-31F5-4D3F-B663-4CC94AD105EB}" type="pres">
      <dgm:prSet presAssocID="{69A0F820-0CA1-4D4A-BC40-96032FB056E2}" presName="parTxOnly" presStyleLbl="node1" presStyleIdx="1" presStyleCnt="4">
        <dgm:presLayoutVars>
          <dgm:chMax val="0"/>
          <dgm:chPref val="0"/>
          <dgm:bulletEnabled val="1"/>
        </dgm:presLayoutVars>
      </dgm:prSet>
      <dgm:spPr/>
    </dgm:pt>
    <dgm:pt modelId="{3C64AF68-31A8-4D15-990F-54403AAE25F8}" type="pres">
      <dgm:prSet presAssocID="{CEE5E3F6-FA9D-4EE7-8F49-0BEBEB3E4AFD}" presName="parTxOnlySpace" presStyleCnt="0"/>
      <dgm:spPr/>
    </dgm:pt>
    <dgm:pt modelId="{69FB27BC-A1EB-4BC0-BC63-FD7F32650207}" type="pres">
      <dgm:prSet presAssocID="{C99B1E02-FBE4-42AD-935F-4D9A071F1B5C}" presName="parTxOnly" presStyleLbl="node1" presStyleIdx="2" presStyleCnt="4">
        <dgm:presLayoutVars>
          <dgm:chMax val="0"/>
          <dgm:chPref val="0"/>
          <dgm:bulletEnabled val="1"/>
        </dgm:presLayoutVars>
      </dgm:prSet>
      <dgm:spPr/>
    </dgm:pt>
    <dgm:pt modelId="{041E8DA0-BE8A-4FFE-BA3B-BE1D29E1AF81}" type="pres">
      <dgm:prSet presAssocID="{4EF779E9-E811-471D-9A89-43C1E0A591A6}" presName="parTxOnlySpace" presStyleCnt="0"/>
      <dgm:spPr/>
    </dgm:pt>
    <dgm:pt modelId="{6550DC91-C6BB-43CE-AEFA-ED2E9CD03760}" type="pres">
      <dgm:prSet presAssocID="{4CA6B6AE-4232-4096-B1E9-21F98F6A2219}" presName="parTxOnly" presStyleLbl="node1" presStyleIdx="3" presStyleCnt="4">
        <dgm:presLayoutVars>
          <dgm:chMax val="0"/>
          <dgm:chPref val="0"/>
          <dgm:bulletEnabled val="1"/>
        </dgm:presLayoutVars>
      </dgm:prSet>
      <dgm:spPr/>
    </dgm:pt>
  </dgm:ptLst>
  <dgm:cxnLst>
    <dgm:cxn modelId="{882D0D08-426C-4438-A2E7-A9CC71964AC8}" type="presOf" srcId="{C762A121-802E-4F92-B649-414B6366FA1D}" destId="{D44992FC-06CA-49C9-AA3A-70E464CF459F}" srcOrd="0" destOrd="0" presId="urn:microsoft.com/office/officeart/2005/8/layout/chevron1"/>
    <dgm:cxn modelId="{E3BE9A0E-2B8C-4695-9E5D-69A8327ECAE9}" type="presOf" srcId="{C99B1E02-FBE4-42AD-935F-4D9A071F1B5C}" destId="{69FB27BC-A1EB-4BC0-BC63-FD7F32650207}" srcOrd="0" destOrd="0" presId="urn:microsoft.com/office/officeart/2005/8/layout/chevron1"/>
    <dgm:cxn modelId="{CEDD6923-224E-4012-AFE2-0CD2A18D1E6B}" srcId="{49756A26-23C4-40A5-9CF3-6D88F936500E}" destId="{4CA6B6AE-4232-4096-B1E9-21F98F6A2219}" srcOrd="3" destOrd="0" parTransId="{CC4D3ADC-FB90-4F01-B44C-BECF099055F4}" sibTransId="{F3E83A49-F1E2-4D39-B98F-71D2855AE776}"/>
    <dgm:cxn modelId="{7AD16868-06DD-468A-B16D-265B9BBCAE9A}" srcId="{49756A26-23C4-40A5-9CF3-6D88F936500E}" destId="{C99B1E02-FBE4-42AD-935F-4D9A071F1B5C}" srcOrd="2" destOrd="0" parTransId="{E132CDC4-AD46-4B2D-9A93-F1BE7C93EDBC}" sibTransId="{4EF779E9-E811-471D-9A89-43C1E0A591A6}"/>
    <dgm:cxn modelId="{8DAF3075-95D4-4A17-BAC5-25AD52197941}" srcId="{49756A26-23C4-40A5-9CF3-6D88F936500E}" destId="{69A0F820-0CA1-4D4A-BC40-96032FB056E2}" srcOrd="1" destOrd="0" parTransId="{7DF84B37-04F0-4421-888C-AE361E4437DC}" sibTransId="{CEE5E3F6-FA9D-4EE7-8F49-0BEBEB3E4AFD}"/>
    <dgm:cxn modelId="{40AB4099-6DCE-45B7-A1DE-DC265AED0A4D}" type="presOf" srcId="{69A0F820-0CA1-4D4A-BC40-96032FB056E2}" destId="{6A870D32-31F5-4D3F-B663-4CC94AD105EB}" srcOrd="0" destOrd="0" presId="urn:microsoft.com/office/officeart/2005/8/layout/chevron1"/>
    <dgm:cxn modelId="{EEE449C6-0FCA-45E0-AD37-8FD231670BE6}" type="presOf" srcId="{49756A26-23C4-40A5-9CF3-6D88F936500E}" destId="{2C297194-B078-44C0-B87E-8D33C20DCCBE}" srcOrd="0" destOrd="0" presId="urn:microsoft.com/office/officeart/2005/8/layout/chevron1"/>
    <dgm:cxn modelId="{A5B1DACB-39F1-4AA3-B3AF-EDC91B1CC842}" srcId="{49756A26-23C4-40A5-9CF3-6D88F936500E}" destId="{C762A121-802E-4F92-B649-414B6366FA1D}" srcOrd="0" destOrd="0" parTransId="{A6E85B29-B5F6-497B-BD1B-24BF9B3FA6D4}" sibTransId="{213CF288-23F2-4683-9E96-E5A801B5AFB5}"/>
    <dgm:cxn modelId="{68AC99CF-841E-4C97-9C42-738B690A9C33}" type="presOf" srcId="{4CA6B6AE-4232-4096-B1E9-21F98F6A2219}" destId="{6550DC91-C6BB-43CE-AEFA-ED2E9CD03760}" srcOrd="0" destOrd="0" presId="urn:microsoft.com/office/officeart/2005/8/layout/chevron1"/>
    <dgm:cxn modelId="{9E998774-8661-4E17-8A79-EBAFF5E2906A}" type="presParOf" srcId="{2C297194-B078-44C0-B87E-8D33C20DCCBE}" destId="{D44992FC-06CA-49C9-AA3A-70E464CF459F}" srcOrd="0" destOrd="0" presId="urn:microsoft.com/office/officeart/2005/8/layout/chevron1"/>
    <dgm:cxn modelId="{0B96ACBA-4D4F-479F-9C59-DDCB940B30A8}" type="presParOf" srcId="{2C297194-B078-44C0-B87E-8D33C20DCCBE}" destId="{2B5F6EE6-3DB1-4FE9-9E1C-BFCFD9411914}" srcOrd="1" destOrd="0" presId="urn:microsoft.com/office/officeart/2005/8/layout/chevron1"/>
    <dgm:cxn modelId="{64B13C85-929F-4DCE-A39C-2B4F6A4F7E53}" type="presParOf" srcId="{2C297194-B078-44C0-B87E-8D33C20DCCBE}" destId="{6A870D32-31F5-4D3F-B663-4CC94AD105EB}" srcOrd="2" destOrd="0" presId="urn:microsoft.com/office/officeart/2005/8/layout/chevron1"/>
    <dgm:cxn modelId="{F45B2E9F-D678-4B32-825A-D468316C20C4}" type="presParOf" srcId="{2C297194-B078-44C0-B87E-8D33C20DCCBE}" destId="{3C64AF68-31A8-4D15-990F-54403AAE25F8}" srcOrd="3" destOrd="0" presId="urn:microsoft.com/office/officeart/2005/8/layout/chevron1"/>
    <dgm:cxn modelId="{90A7D029-D1E1-4E08-996C-D4A5B6E97B75}" type="presParOf" srcId="{2C297194-B078-44C0-B87E-8D33C20DCCBE}" destId="{69FB27BC-A1EB-4BC0-BC63-FD7F32650207}" srcOrd="4" destOrd="0" presId="urn:microsoft.com/office/officeart/2005/8/layout/chevron1"/>
    <dgm:cxn modelId="{6E5BF01A-63C3-4C9A-944F-706813410AD2}" type="presParOf" srcId="{2C297194-B078-44C0-B87E-8D33C20DCCBE}" destId="{041E8DA0-BE8A-4FFE-BA3B-BE1D29E1AF81}" srcOrd="5" destOrd="0" presId="urn:microsoft.com/office/officeart/2005/8/layout/chevron1"/>
    <dgm:cxn modelId="{8B4DC0A4-5FDD-4294-9A70-CDEFEA011B05}" type="presParOf" srcId="{2C297194-B078-44C0-B87E-8D33C20DCCBE}" destId="{6550DC91-C6BB-43CE-AEFA-ED2E9CD03760}"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F4D221FA-7874-4019-BF2A-4FD9CB3D68E7}" type="doc">
      <dgm:prSet loTypeId="urn:microsoft.com/office/officeart/2005/8/layout/process1" loCatId="process" qsTypeId="urn:microsoft.com/office/officeart/2005/8/quickstyle/simple2" qsCatId="simple" csTypeId="urn:microsoft.com/office/officeart/2005/8/colors/accent1_1" csCatId="accent1" phldr="1"/>
      <dgm:spPr/>
      <dgm:t>
        <a:bodyPr/>
        <a:lstStyle/>
        <a:p>
          <a:endParaRPr lang="es-CL"/>
        </a:p>
      </dgm:t>
    </dgm:pt>
    <dgm:pt modelId="{037655DC-4568-4CA0-AAED-F16B8B7C952F}">
      <dgm:prSet phldrT="[Texto]" custT="1"/>
      <dgm:spPr/>
      <dgm:t>
        <a:bodyPr/>
        <a:lstStyle/>
        <a:p>
          <a:r>
            <a:rPr lang="es-CL" sz="2000" b="1" dirty="0">
              <a:latin typeface="+mj-lt"/>
            </a:rPr>
            <a:t>Introducción</a:t>
          </a:r>
        </a:p>
      </dgm:t>
    </dgm:pt>
    <dgm:pt modelId="{A2BFB128-CD84-496D-8893-3B62ADB45592}" type="parTrans" cxnId="{63913233-CD73-4953-92E1-8EDF9461C325}">
      <dgm:prSet/>
      <dgm:spPr/>
      <dgm:t>
        <a:bodyPr/>
        <a:lstStyle/>
        <a:p>
          <a:endParaRPr lang="es-CL"/>
        </a:p>
      </dgm:t>
    </dgm:pt>
    <dgm:pt modelId="{D0D960D7-9915-4957-9D6B-2E376EAF73CA}" type="sibTrans" cxnId="{63913233-CD73-4953-92E1-8EDF9461C325}">
      <dgm:prSet/>
      <dgm:spPr/>
      <dgm:t>
        <a:bodyPr/>
        <a:lstStyle/>
        <a:p>
          <a:endParaRPr lang="es-CL"/>
        </a:p>
      </dgm:t>
    </dgm:pt>
    <dgm:pt modelId="{910CCB03-C604-4E83-834D-F84D78D6B518}">
      <dgm:prSet phldrT="[Texto]" custT="1"/>
      <dgm:spPr/>
      <dgm:t>
        <a:bodyPr/>
        <a:lstStyle/>
        <a:p>
          <a:r>
            <a:rPr lang="es-CL" sz="2000" b="1" dirty="0">
              <a:latin typeface="+mj-lt"/>
            </a:rPr>
            <a:t>Desarrollo</a:t>
          </a:r>
        </a:p>
      </dgm:t>
    </dgm:pt>
    <dgm:pt modelId="{FAF10AFA-0FEF-4908-A0AF-133D3ED62221}" type="parTrans" cxnId="{A90FB924-B69D-4413-B0B3-9439BF720140}">
      <dgm:prSet/>
      <dgm:spPr/>
      <dgm:t>
        <a:bodyPr/>
        <a:lstStyle/>
        <a:p>
          <a:endParaRPr lang="es-CL"/>
        </a:p>
      </dgm:t>
    </dgm:pt>
    <dgm:pt modelId="{68C30844-C665-47C4-B468-EBF2D5E7F298}" type="sibTrans" cxnId="{A90FB924-B69D-4413-B0B3-9439BF720140}">
      <dgm:prSet/>
      <dgm:spPr/>
      <dgm:t>
        <a:bodyPr/>
        <a:lstStyle/>
        <a:p>
          <a:endParaRPr lang="es-CL"/>
        </a:p>
      </dgm:t>
    </dgm:pt>
    <dgm:pt modelId="{8845316F-563B-46A4-9B5C-40EAEAA7565C}">
      <dgm:prSet phldrT="[Texto]" custT="1"/>
      <dgm:spPr/>
      <dgm:t>
        <a:bodyPr/>
        <a:lstStyle/>
        <a:p>
          <a:r>
            <a:rPr lang="es-CL" sz="2000" b="1" dirty="0">
              <a:latin typeface="+mj-lt"/>
            </a:rPr>
            <a:t>Conclusión</a:t>
          </a:r>
        </a:p>
      </dgm:t>
    </dgm:pt>
    <dgm:pt modelId="{C09D8A91-6302-40CE-AEC1-0963839C5254}" type="parTrans" cxnId="{67F2D12E-CD51-4332-90FB-B5FC3B0AA922}">
      <dgm:prSet/>
      <dgm:spPr/>
      <dgm:t>
        <a:bodyPr/>
        <a:lstStyle/>
        <a:p>
          <a:endParaRPr lang="es-CL"/>
        </a:p>
      </dgm:t>
    </dgm:pt>
    <dgm:pt modelId="{F196E6C2-4E2A-4302-AF8B-2DCF2C26472B}" type="sibTrans" cxnId="{67F2D12E-CD51-4332-90FB-B5FC3B0AA922}">
      <dgm:prSet/>
      <dgm:spPr/>
      <dgm:t>
        <a:bodyPr/>
        <a:lstStyle/>
        <a:p>
          <a:endParaRPr lang="es-CL"/>
        </a:p>
      </dgm:t>
    </dgm:pt>
    <dgm:pt modelId="{A21AF4C8-2248-4033-AE52-1BBA23C9B6E7}" type="pres">
      <dgm:prSet presAssocID="{F4D221FA-7874-4019-BF2A-4FD9CB3D68E7}" presName="Name0" presStyleCnt="0">
        <dgm:presLayoutVars>
          <dgm:dir/>
          <dgm:resizeHandles val="exact"/>
        </dgm:presLayoutVars>
      </dgm:prSet>
      <dgm:spPr/>
    </dgm:pt>
    <dgm:pt modelId="{87EB189B-9747-401A-9EF3-EDF9C818CBC6}" type="pres">
      <dgm:prSet presAssocID="{037655DC-4568-4CA0-AAED-F16B8B7C952F}" presName="node" presStyleLbl="node1" presStyleIdx="0" presStyleCnt="3">
        <dgm:presLayoutVars>
          <dgm:bulletEnabled val="1"/>
        </dgm:presLayoutVars>
      </dgm:prSet>
      <dgm:spPr/>
    </dgm:pt>
    <dgm:pt modelId="{E0E4EDBD-D060-4D08-9818-9A5F005EAD14}" type="pres">
      <dgm:prSet presAssocID="{D0D960D7-9915-4957-9D6B-2E376EAF73CA}" presName="sibTrans" presStyleLbl="sibTrans2D1" presStyleIdx="0" presStyleCnt="2"/>
      <dgm:spPr/>
    </dgm:pt>
    <dgm:pt modelId="{16DE4047-BDD9-42E0-9DD3-9BDF0FFE07D4}" type="pres">
      <dgm:prSet presAssocID="{D0D960D7-9915-4957-9D6B-2E376EAF73CA}" presName="connectorText" presStyleLbl="sibTrans2D1" presStyleIdx="0" presStyleCnt="2"/>
      <dgm:spPr/>
    </dgm:pt>
    <dgm:pt modelId="{D95B01C3-6F39-480B-A016-19DAEA0A84BB}" type="pres">
      <dgm:prSet presAssocID="{910CCB03-C604-4E83-834D-F84D78D6B518}" presName="node" presStyleLbl="node1" presStyleIdx="1" presStyleCnt="3">
        <dgm:presLayoutVars>
          <dgm:bulletEnabled val="1"/>
        </dgm:presLayoutVars>
      </dgm:prSet>
      <dgm:spPr/>
    </dgm:pt>
    <dgm:pt modelId="{63275AE2-AFDE-4E3B-9DF5-EB7174F8E079}" type="pres">
      <dgm:prSet presAssocID="{68C30844-C665-47C4-B468-EBF2D5E7F298}" presName="sibTrans" presStyleLbl="sibTrans2D1" presStyleIdx="1" presStyleCnt="2"/>
      <dgm:spPr/>
    </dgm:pt>
    <dgm:pt modelId="{4B873F5B-1821-4F61-8187-89A0C6479280}" type="pres">
      <dgm:prSet presAssocID="{68C30844-C665-47C4-B468-EBF2D5E7F298}" presName="connectorText" presStyleLbl="sibTrans2D1" presStyleIdx="1" presStyleCnt="2"/>
      <dgm:spPr/>
    </dgm:pt>
    <dgm:pt modelId="{CE2371BF-FAEA-4AF6-AB58-670D58F3D32F}" type="pres">
      <dgm:prSet presAssocID="{8845316F-563B-46A4-9B5C-40EAEAA7565C}" presName="node" presStyleLbl="node1" presStyleIdx="2" presStyleCnt="3">
        <dgm:presLayoutVars>
          <dgm:bulletEnabled val="1"/>
        </dgm:presLayoutVars>
      </dgm:prSet>
      <dgm:spPr/>
    </dgm:pt>
  </dgm:ptLst>
  <dgm:cxnLst>
    <dgm:cxn modelId="{5A2BC409-B6CB-4AED-8236-3313731FE06E}" type="presOf" srcId="{037655DC-4568-4CA0-AAED-F16B8B7C952F}" destId="{87EB189B-9747-401A-9EF3-EDF9C818CBC6}" srcOrd="0" destOrd="0" presId="urn:microsoft.com/office/officeart/2005/8/layout/process1"/>
    <dgm:cxn modelId="{42FFFB0A-8FCC-4B66-814C-5538ED881BCE}" type="presOf" srcId="{68C30844-C665-47C4-B468-EBF2D5E7F298}" destId="{63275AE2-AFDE-4E3B-9DF5-EB7174F8E079}" srcOrd="0" destOrd="0" presId="urn:microsoft.com/office/officeart/2005/8/layout/process1"/>
    <dgm:cxn modelId="{63C0570F-86A4-497F-972C-F4DFB8DABC5C}" type="presOf" srcId="{8845316F-563B-46A4-9B5C-40EAEAA7565C}" destId="{CE2371BF-FAEA-4AF6-AB58-670D58F3D32F}" srcOrd="0" destOrd="0" presId="urn:microsoft.com/office/officeart/2005/8/layout/process1"/>
    <dgm:cxn modelId="{A90FB924-B69D-4413-B0B3-9439BF720140}" srcId="{F4D221FA-7874-4019-BF2A-4FD9CB3D68E7}" destId="{910CCB03-C604-4E83-834D-F84D78D6B518}" srcOrd="1" destOrd="0" parTransId="{FAF10AFA-0FEF-4908-A0AF-133D3ED62221}" sibTransId="{68C30844-C665-47C4-B468-EBF2D5E7F298}"/>
    <dgm:cxn modelId="{67F2D12E-CD51-4332-90FB-B5FC3B0AA922}" srcId="{F4D221FA-7874-4019-BF2A-4FD9CB3D68E7}" destId="{8845316F-563B-46A4-9B5C-40EAEAA7565C}" srcOrd="2" destOrd="0" parTransId="{C09D8A91-6302-40CE-AEC1-0963839C5254}" sibTransId="{F196E6C2-4E2A-4302-AF8B-2DCF2C26472B}"/>
    <dgm:cxn modelId="{63913233-CD73-4953-92E1-8EDF9461C325}" srcId="{F4D221FA-7874-4019-BF2A-4FD9CB3D68E7}" destId="{037655DC-4568-4CA0-AAED-F16B8B7C952F}" srcOrd="0" destOrd="0" parTransId="{A2BFB128-CD84-496D-8893-3B62ADB45592}" sibTransId="{D0D960D7-9915-4957-9D6B-2E376EAF73CA}"/>
    <dgm:cxn modelId="{89A78E8C-D577-4164-8183-2B31A463B2DE}" type="presOf" srcId="{D0D960D7-9915-4957-9D6B-2E376EAF73CA}" destId="{E0E4EDBD-D060-4D08-9818-9A5F005EAD14}" srcOrd="0" destOrd="0" presId="urn:microsoft.com/office/officeart/2005/8/layout/process1"/>
    <dgm:cxn modelId="{08C43391-13A1-4E32-9E2F-FB33B37207B0}" type="presOf" srcId="{D0D960D7-9915-4957-9D6B-2E376EAF73CA}" destId="{16DE4047-BDD9-42E0-9DD3-9BDF0FFE07D4}" srcOrd="1" destOrd="0" presId="urn:microsoft.com/office/officeart/2005/8/layout/process1"/>
    <dgm:cxn modelId="{DBFFF5C8-7CBC-47EB-9B5E-0FE6C2899194}" type="presOf" srcId="{910CCB03-C604-4E83-834D-F84D78D6B518}" destId="{D95B01C3-6F39-480B-A016-19DAEA0A84BB}" srcOrd="0" destOrd="0" presId="urn:microsoft.com/office/officeart/2005/8/layout/process1"/>
    <dgm:cxn modelId="{BC4EFEE4-B7CF-49C3-A698-7BA481B2E5BB}" type="presOf" srcId="{68C30844-C665-47C4-B468-EBF2D5E7F298}" destId="{4B873F5B-1821-4F61-8187-89A0C6479280}" srcOrd="1" destOrd="0" presId="urn:microsoft.com/office/officeart/2005/8/layout/process1"/>
    <dgm:cxn modelId="{E837D5FE-428F-4A05-BB21-E698D31E0B7A}" type="presOf" srcId="{F4D221FA-7874-4019-BF2A-4FD9CB3D68E7}" destId="{A21AF4C8-2248-4033-AE52-1BBA23C9B6E7}" srcOrd="0" destOrd="0" presId="urn:microsoft.com/office/officeart/2005/8/layout/process1"/>
    <dgm:cxn modelId="{0E422298-D260-41E6-85DE-A9CA0CE5C23B}" type="presParOf" srcId="{A21AF4C8-2248-4033-AE52-1BBA23C9B6E7}" destId="{87EB189B-9747-401A-9EF3-EDF9C818CBC6}" srcOrd="0" destOrd="0" presId="urn:microsoft.com/office/officeart/2005/8/layout/process1"/>
    <dgm:cxn modelId="{10A72A44-0993-4310-84CB-7813E3C9391E}" type="presParOf" srcId="{A21AF4C8-2248-4033-AE52-1BBA23C9B6E7}" destId="{E0E4EDBD-D060-4D08-9818-9A5F005EAD14}" srcOrd="1" destOrd="0" presId="urn:microsoft.com/office/officeart/2005/8/layout/process1"/>
    <dgm:cxn modelId="{7F945409-A836-4E3F-B0D4-CD31A1541111}" type="presParOf" srcId="{E0E4EDBD-D060-4D08-9818-9A5F005EAD14}" destId="{16DE4047-BDD9-42E0-9DD3-9BDF0FFE07D4}" srcOrd="0" destOrd="0" presId="urn:microsoft.com/office/officeart/2005/8/layout/process1"/>
    <dgm:cxn modelId="{10C94D88-F69F-4F43-8AE4-7460965B91E8}" type="presParOf" srcId="{A21AF4C8-2248-4033-AE52-1BBA23C9B6E7}" destId="{D95B01C3-6F39-480B-A016-19DAEA0A84BB}" srcOrd="2" destOrd="0" presId="urn:microsoft.com/office/officeart/2005/8/layout/process1"/>
    <dgm:cxn modelId="{96634351-6A0B-42B6-8B40-9BDFBB4C6431}" type="presParOf" srcId="{A21AF4C8-2248-4033-AE52-1BBA23C9B6E7}" destId="{63275AE2-AFDE-4E3B-9DF5-EB7174F8E079}" srcOrd="3" destOrd="0" presId="urn:microsoft.com/office/officeart/2005/8/layout/process1"/>
    <dgm:cxn modelId="{D4DECAD6-771D-4D59-A14F-6AF680C8E38B}" type="presParOf" srcId="{63275AE2-AFDE-4E3B-9DF5-EB7174F8E079}" destId="{4B873F5B-1821-4F61-8187-89A0C6479280}" srcOrd="0" destOrd="0" presId="urn:microsoft.com/office/officeart/2005/8/layout/process1"/>
    <dgm:cxn modelId="{ACF6A1E2-C055-4B46-9D46-96E7BC76F3DD}" type="presParOf" srcId="{A21AF4C8-2248-4033-AE52-1BBA23C9B6E7}" destId="{CE2371BF-FAEA-4AF6-AB58-670D58F3D32F}" srcOrd="4"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096F02-1510-4562-83C5-76C9607CDEBF}"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s-CL"/>
        </a:p>
      </dgm:t>
    </dgm:pt>
    <dgm:pt modelId="{A05AB3B5-580A-44C5-BF6F-2124B7F0C32A}">
      <dgm:prSet phldrT="[Texto]" custT="1"/>
      <dgm:spPr/>
      <dgm:t>
        <a:bodyPr/>
        <a:lstStyle/>
        <a:p>
          <a:pPr algn="just"/>
          <a:r>
            <a:rPr lang="es-CL" sz="1200" b="0" i="0" dirty="0">
              <a:latin typeface="+mj-lt"/>
            </a:rPr>
            <a:t>Inicia siempre del centro de la hoja. Posiciona el concepto general, el cual se debe desarrollar hacia afuera.  </a:t>
          </a:r>
          <a:endParaRPr lang="es-CL" sz="1200" dirty="0">
            <a:latin typeface="+mj-lt"/>
          </a:endParaRPr>
        </a:p>
      </dgm:t>
    </dgm:pt>
    <dgm:pt modelId="{0E1C5123-C57B-4BE6-BB00-04CED8955998}" type="parTrans" cxnId="{F618DB9F-51A3-41CA-A791-1ECCCD167AA3}">
      <dgm:prSet/>
      <dgm:spPr/>
      <dgm:t>
        <a:bodyPr/>
        <a:lstStyle/>
        <a:p>
          <a:endParaRPr lang="es-CL"/>
        </a:p>
      </dgm:t>
    </dgm:pt>
    <dgm:pt modelId="{25E5A8F8-CE68-4501-8F73-CA80064D5F60}" type="sibTrans" cxnId="{F618DB9F-51A3-41CA-A791-1ECCCD167AA3}">
      <dgm:prSet/>
      <dgm:spPr/>
      <dgm:t>
        <a:bodyPr/>
        <a:lstStyle/>
        <a:p>
          <a:endParaRPr lang="es-CL"/>
        </a:p>
      </dgm:t>
    </dgm:pt>
    <dgm:pt modelId="{D5C2ABDA-2AC5-41E8-BF22-139345723ACC}">
      <dgm:prSet phldrT="[Texto]" custT="1"/>
      <dgm:spPr/>
      <dgm:t>
        <a:bodyPr/>
        <a:lstStyle/>
        <a:p>
          <a:pPr algn="just"/>
          <a:r>
            <a:rPr lang="es-CL" sz="1200" b="1" i="0" dirty="0">
              <a:latin typeface="+mj-lt"/>
            </a:rPr>
            <a:t>La idea central debe estar representada por una imagen clara y poderosa que sintetice el tema general del mapa mental.</a:t>
          </a:r>
          <a:endParaRPr lang="es-CL" sz="1200" dirty="0">
            <a:latin typeface="+mj-lt"/>
          </a:endParaRPr>
        </a:p>
      </dgm:t>
    </dgm:pt>
    <dgm:pt modelId="{A548C93E-09D1-4B0B-96E9-45C4092EFF10}" type="parTrans" cxnId="{2CD53FCE-2492-4F2A-9803-C2CB66CAC845}">
      <dgm:prSet/>
      <dgm:spPr/>
      <dgm:t>
        <a:bodyPr/>
        <a:lstStyle/>
        <a:p>
          <a:endParaRPr lang="es-CL"/>
        </a:p>
      </dgm:t>
    </dgm:pt>
    <dgm:pt modelId="{2EF183C0-0338-45CF-B3FB-369DAB8D212A}" type="sibTrans" cxnId="{2CD53FCE-2492-4F2A-9803-C2CB66CAC845}">
      <dgm:prSet/>
      <dgm:spPr/>
      <dgm:t>
        <a:bodyPr/>
        <a:lstStyle/>
        <a:p>
          <a:endParaRPr lang="es-CL"/>
        </a:p>
      </dgm:t>
    </dgm:pt>
    <dgm:pt modelId="{598B366E-DC4A-4F29-BEAC-3CE632066578}">
      <dgm:prSet phldrT="[Texto]" custT="1"/>
      <dgm:spPr/>
      <dgm:t>
        <a:bodyPr/>
        <a:lstStyle/>
        <a:p>
          <a:pPr algn="just"/>
          <a:r>
            <a:rPr lang="es-CL" sz="1200" b="0" i="0" dirty="0">
              <a:latin typeface="+mj-lt"/>
            </a:rPr>
            <a:t>Ubica por medio de lluvia de ideas (</a:t>
          </a:r>
          <a:r>
            <a:rPr lang="es-CL" sz="1200" b="0" i="0" dirty="0" err="1">
              <a:latin typeface="+mj-lt"/>
            </a:rPr>
            <a:t>brainstorming</a:t>
          </a:r>
          <a:r>
            <a:rPr lang="es-CL" sz="1200" b="0" i="0" dirty="0">
              <a:latin typeface="+mj-lt"/>
            </a:rPr>
            <a:t>) las diversas ideas, conceptos o principios relacionados con el tema general.  </a:t>
          </a:r>
          <a:endParaRPr lang="es-CL" sz="1200" dirty="0">
            <a:latin typeface="+mj-lt"/>
          </a:endParaRPr>
        </a:p>
      </dgm:t>
    </dgm:pt>
    <dgm:pt modelId="{5B8C9E26-7141-4D1F-95E9-927A656A1574}" type="parTrans" cxnId="{40CF0B62-202C-4C39-A2FA-049EC8B8D57B}">
      <dgm:prSet/>
      <dgm:spPr/>
      <dgm:t>
        <a:bodyPr/>
        <a:lstStyle/>
        <a:p>
          <a:endParaRPr lang="es-CL"/>
        </a:p>
      </dgm:t>
    </dgm:pt>
    <dgm:pt modelId="{16042F86-3425-4358-A871-32668AF48FE4}" type="sibTrans" cxnId="{40CF0B62-202C-4C39-A2FA-049EC8B8D57B}">
      <dgm:prSet/>
      <dgm:spPr/>
      <dgm:t>
        <a:bodyPr/>
        <a:lstStyle/>
        <a:p>
          <a:endParaRPr lang="es-CL"/>
        </a:p>
      </dgm:t>
    </dgm:pt>
    <dgm:pt modelId="{BC08C6D4-F212-4328-BBC4-07BBCA456BA3}">
      <dgm:prSet phldrT="[Texto]" custT="1"/>
      <dgm:spPr/>
      <dgm:t>
        <a:bodyPr/>
        <a:lstStyle/>
        <a:p>
          <a:pPr algn="just"/>
          <a:r>
            <a:rPr lang="es-CL" sz="1200" b="1" i="0" dirty="0">
              <a:latin typeface="+mj-lt"/>
            </a:rPr>
            <a:t>Utiliza un mínimo de palabras posibles. De preferencia palabras claves o imágenes.</a:t>
          </a:r>
          <a:endParaRPr lang="es-CL" sz="1200" dirty="0">
            <a:latin typeface="+mj-lt"/>
          </a:endParaRPr>
        </a:p>
      </dgm:t>
    </dgm:pt>
    <dgm:pt modelId="{9163948C-B763-4141-9EF5-2C685E350983}" type="parTrans" cxnId="{E43E2083-7EC7-4D99-8D33-18D12666FF42}">
      <dgm:prSet/>
      <dgm:spPr/>
      <dgm:t>
        <a:bodyPr/>
        <a:lstStyle/>
        <a:p>
          <a:endParaRPr lang="es-CL"/>
        </a:p>
      </dgm:t>
    </dgm:pt>
    <dgm:pt modelId="{D01A3F3A-0FB3-4C48-94F2-C15304627F0D}" type="sibTrans" cxnId="{E43E2083-7EC7-4D99-8D33-18D12666FF42}">
      <dgm:prSet/>
      <dgm:spPr/>
      <dgm:t>
        <a:bodyPr/>
        <a:lstStyle/>
        <a:p>
          <a:endParaRPr lang="es-CL"/>
        </a:p>
      </dgm:t>
    </dgm:pt>
    <dgm:pt modelId="{7627B6A5-F09D-45B8-BE04-8940F10949CA}">
      <dgm:prSet phldrT="[Texto]" custT="1"/>
      <dgm:spPr/>
      <dgm:t>
        <a:bodyPr/>
        <a:lstStyle/>
        <a:p>
          <a:pPr algn="just"/>
          <a:r>
            <a:rPr lang="es-CL" sz="1200" b="0" i="0" dirty="0">
              <a:latin typeface="+mj-lt"/>
            </a:rPr>
            <a:t>Por medio de ramas enlaza el tema general con ideas relacionadas o subtemas. </a:t>
          </a:r>
          <a:endParaRPr lang="es-CL" sz="1200" dirty="0">
            <a:latin typeface="+mj-lt"/>
          </a:endParaRPr>
        </a:p>
      </dgm:t>
    </dgm:pt>
    <dgm:pt modelId="{E2A73553-294D-46BF-BFFD-3245F9E439F6}" type="parTrans" cxnId="{E0DAEB81-318A-4BF7-A60C-C26E32F99E17}">
      <dgm:prSet/>
      <dgm:spPr/>
      <dgm:t>
        <a:bodyPr/>
        <a:lstStyle/>
        <a:p>
          <a:endParaRPr lang="es-CL"/>
        </a:p>
      </dgm:t>
    </dgm:pt>
    <dgm:pt modelId="{8CC1728B-0DC6-4B96-9599-C53B7CCA8C53}" type="sibTrans" cxnId="{E0DAEB81-318A-4BF7-A60C-C26E32F99E17}">
      <dgm:prSet/>
      <dgm:spPr/>
      <dgm:t>
        <a:bodyPr/>
        <a:lstStyle/>
        <a:p>
          <a:endParaRPr lang="es-CL"/>
        </a:p>
      </dgm:t>
    </dgm:pt>
    <dgm:pt modelId="{9A33E280-FB26-47B3-9C58-8B84B2E2EB5A}">
      <dgm:prSet phldrT="[Texto]" custT="1"/>
      <dgm:spPr/>
      <dgm:t>
        <a:bodyPr/>
        <a:lstStyle/>
        <a:p>
          <a:r>
            <a:rPr lang="es-CL" sz="1200" b="1" i="0" dirty="0">
              <a:latin typeface="+mj-lt"/>
            </a:rPr>
            <a:t>Guíate por el sentido de las manecillas del reloj, para jerarquizar las ideas. Además subraya y/o encierra en un círculo la idea principal para reforzar el contenido del mapa.</a:t>
          </a:r>
          <a:endParaRPr lang="es-CL" sz="1200" dirty="0">
            <a:latin typeface="+mj-lt"/>
          </a:endParaRPr>
        </a:p>
      </dgm:t>
    </dgm:pt>
    <dgm:pt modelId="{46F9B156-BB5C-4BA8-8A66-870EA974E8BA}" type="parTrans" cxnId="{E10E6BD7-BEF0-4F02-8312-17924645BC5B}">
      <dgm:prSet/>
      <dgm:spPr/>
      <dgm:t>
        <a:bodyPr/>
        <a:lstStyle/>
        <a:p>
          <a:endParaRPr lang="es-CL"/>
        </a:p>
      </dgm:t>
    </dgm:pt>
    <dgm:pt modelId="{71A400A1-BB66-4E40-A466-37D460896B77}" type="sibTrans" cxnId="{E10E6BD7-BEF0-4F02-8312-17924645BC5B}">
      <dgm:prSet/>
      <dgm:spPr/>
      <dgm:t>
        <a:bodyPr/>
        <a:lstStyle/>
        <a:p>
          <a:endParaRPr lang="es-CL"/>
        </a:p>
      </dgm:t>
    </dgm:pt>
    <dgm:pt modelId="{891A0CD0-4471-4F1C-B046-E0D1CF71FC45}" type="pres">
      <dgm:prSet presAssocID="{70096F02-1510-4562-83C5-76C9607CDEBF}" presName="Name0" presStyleCnt="0">
        <dgm:presLayoutVars>
          <dgm:dir/>
          <dgm:resizeHandles val="exact"/>
        </dgm:presLayoutVars>
      </dgm:prSet>
      <dgm:spPr/>
    </dgm:pt>
    <dgm:pt modelId="{A6C067D9-8EB8-44F6-92E8-C36A8E4C927D}" type="pres">
      <dgm:prSet presAssocID="{A05AB3B5-580A-44C5-BF6F-2124B7F0C32A}" presName="node" presStyleLbl="node1" presStyleIdx="0" presStyleCnt="3">
        <dgm:presLayoutVars>
          <dgm:bulletEnabled val="1"/>
        </dgm:presLayoutVars>
      </dgm:prSet>
      <dgm:spPr/>
    </dgm:pt>
    <dgm:pt modelId="{1E26822E-3D21-415C-8B8B-54AE85107489}" type="pres">
      <dgm:prSet presAssocID="{25E5A8F8-CE68-4501-8F73-CA80064D5F60}" presName="sibTrans" presStyleLbl="sibTrans2D1" presStyleIdx="0" presStyleCnt="2"/>
      <dgm:spPr/>
    </dgm:pt>
    <dgm:pt modelId="{E8581B02-0AB9-4C8E-A443-218F9C6197B1}" type="pres">
      <dgm:prSet presAssocID="{25E5A8F8-CE68-4501-8F73-CA80064D5F60}" presName="connectorText" presStyleLbl="sibTrans2D1" presStyleIdx="0" presStyleCnt="2"/>
      <dgm:spPr/>
    </dgm:pt>
    <dgm:pt modelId="{80946EAC-6C40-4496-956E-595E32E4BAC4}" type="pres">
      <dgm:prSet presAssocID="{598B366E-DC4A-4F29-BEAC-3CE632066578}" presName="node" presStyleLbl="node1" presStyleIdx="1" presStyleCnt="3">
        <dgm:presLayoutVars>
          <dgm:bulletEnabled val="1"/>
        </dgm:presLayoutVars>
      </dgm:prSet>
      <dgm:spPr/>
    </dgm:pt>
    <dgm:pt modelId="{FF5AA61A-C941-4DF4-BE99-434F6CC2B5EF}" type="pres">
      <dgm:prSet presAssocID="{16042F86-3425-4358-A871-32668AF48FE4}" presName="sibTrans" presStyleLbl="sibTrans2D1" presStyleIdx="1" presStyleCnt="2"/>
      <dgm:spPr/>
    </dgm:pt>
    <dgm:pt modelId="{4C7F6F31-DC47-47F0-8A76-5D5D22467535}" type="pres">
      <dgm:prSet presAssocID="{16042F86-3425-4358-A871-32668AF48FE4}" presName="connectorText" presStyleLbl="sibTrans2D1" presStyleIdx="1" presStyleCnt="2"/>
      <dgm:spPr/>
    </dgm:pt>
    <dgm:pt modelId="{01310955-F3A7-4055-82D5-85B17FE956CA}" type="pres">
      <dgm:prSet presAssocID="{7627B6A5-F09D-45B8-BE04-8940F10949CA}" presName="node" presStyleLbl="node1" presStyleIdx="2" presStyleCnt="3">
        <dgm:presLayoutVars>
          <dgm:bulletEnabled val="1"/>
        </dgm:presLayoutVars>
      </dgm:prSet>
      <dgm:spPr/>
    </dgm:pt>
  </dgm:ptLst>
  <dgm:cxnLst>
    <dgm:cxn modelId="{BB509721-E82A-4697-ADC5-5C9C5F11D0C7}" type="presOf" srcId="{70096F02-1510-4562-83C5-76C9607CDEBF}" destId="{891A0CD0-4471-4F1C-B046-E0D1CF71FC45}" srcOrd="0" destOrd="0" presId="urn:microsoft.com/office/officeart/2005/8/layout/process1"/>
    <dgm:cxn modelId="{138EAE29-CBBA-4CDC-AEA9-9C6CC6E11726}" type="presOf" srcId="{16042F86-3425-4358-A871-32668AF48FE4}" destId="{4C7F6F31-DC47-47F0-8A76-5D5D22467535}" srcOrd="1" destOrd="0" presId="urn:microsoft.com/office/officeart/2005/8/layout/process1"/>
    <dgm:cxn modelId="{F75FD85E-26C9-4CEC-B2D5-F77533E95D0D}" type="presOf" srcId="{25E5A8F8-CE68-4501-8F73-CA80064D5F60}" destId="{1E26822E-3D21-415C-8B8B-54AE85107489}" srcOrd="0" destOrd="0" presId="urn:microsoft.com/office/officeart/2005/8/layout/process1"/>
    <dgm:cxn modelId="{40CF0B62-202C-4C39-A2FA-049EC8B8D57B}" srcId="{70096F02-1510-4562-83C5-76C9607CDEBF}" destId="{598B366E-DC4A-4F29-BEAC-3CE632066578}" srcOrd="1" destOrd="0" parTransId="{5B8C9E26-7141-4D1F-95E9-927A656A1574}" sibTransId="{16042F86-3425-4358-A871-32668AF48FE4}"/>
    <dgm:cxn modelId="{F6C8EF77-50A7-4BF5-BD7A-DF9DBF1DEAE0}" type="presOf" srcId="{BC08C6D4-F212-4328-BBC4-07BBCA456BA3}" destId="{80946EAC-6C40-4496-956E-595E32E4BAC4}" srcOrd="0" destOrd="1" presId="urn:microsoft.com/office/officeart/2005/8/layout/process1"/>
    <dgm:cxn modelId="{E0DAEB81-318A-4BF7-A60C-C26E32F99E17}" srcId="{70096F02-1510-4562-83C5-76C9607CDEBF}" destId="{7627B6A5-F09D-45B8-BE04-8940F10949CA}" srcOrd="2" destOrd="0" parTransId="{E2A73553-294D-46BF-BFFD-3245F9E439F6}" sibTransId="{8CC1728B-0DC6-4B96-9599-C53B7CCA8C53}"/>
    <dgm:cxn modelId="{E43E2083-7EC7-4D99-8D33-18D12666FF42}" srcId="{598B366E-DC4A-4F29-BEAC-3CE632066578}" destId="{BC08C6D4-F212-4328-BBC4-07BBCA456BA3}" srcOrd="0" destOrd="0" parTransId="{9163948C-B763-4141-9EF5-2C685E350983}" sibTransId="{D01A3F3A-0FB3-4C48-94F2-C15304627F0D}"/>
    <dgm:cxn modelId="{52888695-6E65-4574-86F6-B01E86768117}" type="presOf" srcId="{598B366E-DC4A-4F29-BEAC-3CE632066578}" destId="{80946EAC-6C40-4496-956E-595E32E4BAC4}" srcOrd="0" destOrd="0" presId="urn:microsoft.com/office/officeart/2005/8/layout/process1"/>
    <dgm:cxn modelId="{B827FC97-1465-45C4-877C-F04570A45DC3}" type="presOf" srcId="{9A33E280-FB26-47B3-9C58-8B84B2E2EB5A}" destId="{01310955-F3A7-4055-82D5-85B17FE956CA}" srcOrd="0" destOrd="1" presId="urn:microsoft.com/office/officeart/2005/8/layout/process1"/>
    <dgm:cxn modelId="{F618DB9F-51A3-41CA-A791-1ECCCD167AA3}" srcId="{70096F02-1510-4562-83C5-76C9607CDEBF}" destId="{A05AB3B5-580A-44C5-BF6F-2124B7F0C32A}" srcOrd="0" destOrd="0" parTransId="{0E1C5123-C57B-4BE6-BB00-04CED8955998}" sibTransId="{25E5A8F8-CE68-4501-8F73-CA80064D5F60}"/>
    <dgm:cxn modelId="{96717DC4-1E80-4804-9464-68498D0028C0}" type="presOf" srcId="{25E5A8F8-CE68-4501-8F73-CA80064D5F60}" destId="{E8581B02-0AB9-4C8E-A443-218F9C6197B1}" srcOrd="1" destOrd="0" presId="urn:microsoft.com/office/officeart/2005/8/layout/process1"/>
    <dgm:cxn modelId="{C45CC7C6-5D31-4B67-BB22-C340DA904C6E}" type="presOf" srcId="{16042F86-3425-4358-A871-32668AF48FE4}" destId="{FF5AA61A-C941-4DF4-BE99-434F6CC2B5EF}" srcOrd="0" destOrd="0" presId="urn:microsoft.com/office/officeart/2005/8/layout/process1"/>
    <dgm:cxn modelId="{2CD53FCE-2492-4F2A-9803-C2CB66CAC845}" srcId="{A05AB3B5-580A-44C5-BF6F-2124B7F0C32A}" destId="{D5C2ABDA-2AC5-41E8-BF22-139345723ACC}" srcOrd="0" destOrd="0" parTransId="{A548C93E-09D1-4B0B-96E9-45C4092EFF10}" sibTransId="{2EF183C0-0338-45CF-B3FB-369DAB8D212A}"/>
    <dgm:cxn modelId="{DA3817D0-0B78-496A-BEBF-CC438090DE53}" type="presOf" srcId="{A05AB3B5-580A-44C5-BF6F-2124B7F0C32A}" destId="{A6C067D9-8EB8-44F6-92E8-C36A8E4C927D}" srcOrd="0" destOrd="0" presId="urn:microsoft.com/office/officeart/2005/8/layout/process1"/>
    <dgm:cxn modelId="{E10E6BD7-BEF0-4F02-8312-17924645BC5B}" srcId="{7627B6A5-F09D-45B8-BE04-8940F10949CA}" destId="{9A33E280-FB26-47B3-9C58-8B84B2E2EB5A}" srcOrd="0" destOrd="0" parTransId="{46F9B156-BB5C-4BA8-8A66-870EA974E8BA}" sibTransId="{71A400A1-BB66-4E40-A466-37D460896B77}"/>
    <dgm:cxn modelId="{CCB1EDD7-5F72-4AFA-8AF8-EFA0E17412F7}" type="presOf" srcId="{D5C2ABDA-2AC5-41E8-BF22-139345723ACC}" destId="{A6C067D9-8EB8-44F6-92E8-C36A8E4C927D}" srcOrd="0" destOrd="1" presId="urn:microsoft.com/office/officeart/2005/8/layout/process1"/>
    <dgm:cxn modelId="{C26121F1-E726-45F0-A5A3-A52912323D27}" type="presOf" srcId="{7627B6A5-F09D-45B8-BE04-8940F10949CA}" destId="{01310955-F3A7-4055-82D5-85B17FE956CA}" srcOrd="0" destOrd="0" presId="urn:microsoft.com/office/officeart/2005/8/layout/process1"/>
    <dgm:cxn modelId="{240DBE90-700E-40B4-9CCE-1F6DDCC84908}" type="presParOf" srcId="{891A0CD0-4471-4F1C-B046-E0D1CF71FC45}" destId="{A6C067D9-8EB8-44F6-92E8-C36A8E4C927D}" srcOrd="0" destOrd="0" presId="urn:microsoft.com/office/officeart/2005/8/layout/process1"/>
    <dgm:cxn modelId="{320E82F3-C72E-4FF9-9D4E-D4A5F93FBC09}" type="presParOf" srcId="{891A0CD0-4471-4F1C-B046-E0D1CF71FC45}" destId="{1E26822E-3D21-415C-8B8B-54AE85107489}" srcOrd="1" destOrd="0" presId="urn:microsoft.com/office/officeart/2005/8/layout/process1"/>
    <dgm:cxn modelId="{E14136E6-8B9A-4104-9F47-6C962BB126CE}" type="presParOf" srcId="{1E26822E-3D21-415C-8B8B-54AE85107489}" destId="{E8581B02-0AB9-4C8E-A443-218F9C6197B1}" srcOrd="0" destOrd="0" presId="urn:microsoft.com/office/officeart/2005/8/layout/process1"/>
    <dgm:cxn modelId="{0396A00F-A010-440C-9B89-88F7B9B0CB94}" type="presParOf" srcId="{891A0CD0-4471-4F1C-B046-E0D1CF71FC45}" destId="{80946EAC-6C40-4496-956E-595E32E4BAC4}" srcOrd="2" destOrd="0" presId="urn:microsoft.com/office/officeart/2005/8/layout/process1"/>
    <dgm:cxn modelId="{077515FF-BDC2-4D2F-A8DB-B70AACC502A5}" type="presParOf" srcId="{891A0CD0-4471-4F1C-B046-E0D1CF71FC45}" destId="{FF5AA61A-C941-4DF4-BE99-434F6CC2B5EF}" srcOrd="3" destOrd="0" presId="urn:microsoft.com/office/officeart/2005/8/layout/process1"/>
    <dgm:cxn modelId="{8DAE4E38-46E3-49E9-BC48-C46A6EEF586D}" type="presParOf" srcId="{FF5AA61A-C941-4DF4-BE99-434F6CC2B5EF}" destId="{4C7F6F31-DC47-47F0-8A76-5D5D22467535}" srcOrd="0" destOrd="0" presId="urn:microsoft.com/office/officeart/2005/8/layout/process1"/>
    <dgm:cxn modelId="{18202FDA-1ACF-4437-96A0-9AC4294132B5}" type="presParOf" srcId="{891A0CD0-4471-4F1C-B046-E0D1CF71FC45}" destId="{01310955-F3A7-4055-82D5-85B17FE956CA}"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1E0C4E-5EA2-48BB-88C6-624E1F6ADDC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CL"/>
        </a:p>
      </dgm:t>
    </dgm:pt>
    <dgm:pt modelId="{B7760C79-5CB8-4705-B5D8-57D49E54AE65}">
      <dgm:prSet phldrT="[Texto]" custT="1"/>
      <dgm:spPr/>
      <dgm:t>
        <a:bodyPr/>
        <a:lstStyle/>
        <a:p>
          <a:pPr algn="just"/>
          <a:r>
            <a:rPr lang="es-CL" sz="1800" b="1" i="0" dirty="0">
              <a:solidFill>
                <a:schemeClr val="tx1"/>
              </a:solidFill>
              <a:latin typeface="+mj-lt"/>
            </a:rPr>
            <a:t>Una vez leído el texto, identifica los elementos que se deseas comparar.</a:t>
          </a:r>
          <a:endParaRPr lang="es-CL" sz="1800" b="1" dirty="0">
            <a:solidFill>
              <a:schemeClr val="tx1"/>
            </a:solidFill>
            <a:latin typeface="+mj-lt"/>
          </a:endParaRPr>
        </a:p>
      </dgm:t>
    </dgm:pt>
    <dgm:pt modelId="{133BB8A9-392B-4954-AD0C-B5104CE9B59E}" type="parTrans" cxnId="{CDF2866C-6579-4294-88D6-2D479F8F21DE}">
      <dgm:prSet/>
      <dgm:spPr/>
      <dgm:t>
        <a:bodyPr/>
        <a:lstStyle/>
        <a:p>
          <a:endParaRPr lang="es-CL"/>
        </a:p>
      </dgm:t>
    </dgm:pt>
    <dgm:pt modelId="{9BBA7140-4D01-418C-B78C-2A0C9C40CA67}" type="sibTrans" cxnId="{CDF2866C-6579-4294-88D6-2D479F8F21DE}">
      <dgm:prSet/>
      <dgm:spPr/>
      <dgm:t>
        <a:bodyPr/>
        <a:lstStyle/>
        <a:p>
          <a:endParaRPr lang="es-CL"/>
        </a:p>
      </dgm:t>
    </dgm:pt>
    <dgm:pt modelId="{998760F3-D5B6-4F14-A9EB-41821B96FC50}">
      <dgm:prSet phldrT="[Texto]" custT="1"/>
      <dgm:spPr/>
      <dgm:t>
        <a:bodyPr/>
        <a:lstStyle/>
        <a:p>
          <a:pPr algn="just"/>
          <a:r>
            <a:rPr lang="es-CL" sz="1800" b="1" i="0" dirty="0">
              <a:solidFill>
                <a:schemeClr val="tx1"/>
              </a:solidFill>
              <a:latin typeface="+mj-lt"/>
            </a:rPr>
            <a:t>Determina los parámetros o cualidades a comparar.</a:t>
          </a:r>
          <a:endParaRPr lang="es-CL" sz="1800" b="1" dirty="0">
            <a:solidFill>
              <a:schemeClr val="tx1"/>
            </a:solidFill>
            <a:latin typeface="+mj-lt"/>
          </a:endParaRPr>
        </a:p>
      </dgm:t>
    </dgm:pt>
    <dgm:pt modelId="{D1A4E82B-6873-40BB-915D-37CFAD15DBC8}" type="parTrans" cxnId="{2DFF0F44-FFF8-46E5-A864-62166ED4C2F8}">
      <dgm:prSet/>
      <dgm:spPr/>
      <dgm:t>
        <a:bodyPr/>
        <a:lstStyle/>
        <a:p>
          <a:endParaRPr lang="es-CL"/>
        </a:p>
      </dgm:t>
    </dgm:pt>
    <dgm:pt modelId="{8136A788-0CB4-467B-98EE-FF3698914E87}" type="sibTrans" cxnId="{2DFF0F44-FFF8-46E5-A864-62166ED4C2F8}">
      <dgm:prSet/>
      <dgm:spPr/>
      <dgm:t>
        <a:bodyPr/>
        <a:lstStyle/>
        <a:p>
          <a:endParaRPr lang="es-CL"/>
        </a:p>
      </dgm:t>
    </dgm:pt>
    <dgm:pt modelId="{4CA8A19B-35F3-498B-8E7E-E3FB47752682}">
      <dgm:prSet phldrT="[Texto]" custT="1"/>
      <dgm:spPr/>
      <dgm:t>
        <a:bodyPr/>
        <a:lstStyle/>
        <a:p>
          <a:pPr algn="just"/>
          <a:r>
            <a:rPr lang="es-CL" sz="1800" b="1" i="0" dirty="0">
              <a:solidFill>
                <a:schemeClr val="tx1"/>
              </a:solidFill>
              <a:latin typeface="+mj-lt"/>
            </a:rPr>
            <a:t>Escribe las características de cada objeto o evento a comparar, de acuerdo con los criterios de comparación.</a:t>
          </a:r>
          <a:endParaRPr lang="es-CL" sz="1800" b="1" dirty="0">
            <a:solidFill>
              <a:schemeClr val="tx1"/>
            </a:solidFill>
            <a:latin typeface="+mj-lt"/>
          </a:endParaRPr>
        </a:p>
      </dgm:t>
    </dgm:pt>
    <dgm:pt modelId="{CC01B9C7-0466-42A8-8895-E898DE79A6F8}" type="parTrans" cxnId="{509F12C0-F307-4F45-AA77-C428E86A8331}">
      <dgm:prSet/>
      <dgm:spPr/>
      <dgm:t>
        <a:bodyPr/>
        <a:lstStyle/>
        <a:p>
          <a:endParaRPr lang="es-CL"/>
        </a:p>
      </dgm:t>
    </dgm:pt>
    <dgm:pt modelId="{5BA74332-DC55-426E-A4DE-801C53305F0C}" type="sibTrans" cxnId="{509F12C0-F307-4F45-AA77-C428E86A8331}">
      <dgm:prSet/>
      <dgm:spPr/>
      <dgm:t>
        <a:bodyPr/>
        <a:lstStyle/>
        <a:p>
          <a:endParaRPr lang="es-CL"/>
        </a:p>
      </dgm:t>
    </dgm:pt>
    <dgm:pt modelId="{30950BB9-CDCC-4DCD-B166-90E112FA199F}">
      <dgm:prSet phldrT="[Texto]" custT="1"/>
      <dgm:spPr/>
      <dgm:t>
        <a:bodyPr/>
        <a:lstStyle/>
        <a:p>
          <a:pPr algn="just"/>
          <a:r>
            <a:rPr lang="es-CL" sz="1800" b="1" i="0" dirty="0">
              <a:solidFill>
                <a:schemeClr val="tx1"/>
              </a:solidFill>
              <a:latin typeface="+mj-lt"/>
            </a:rPr>
            <a:t>Construye afirmaciones sobre los elementos comparado, donde se mencionen las semejanzas y diferencias más relevantes de los hechos comparados.</a:t>
          </a:r>
          <a:endParaRPr lang="es-CL" sz="1800" b="1" dirty="0">
            <a:solidFill>
              <a:schemeClr val="tx1"/>
            </a:solidFill>
            <a:latin typeface="+mj-lt"/>
          </a:endParaRPr>
        </a:p>
      </dgm:t>
    </dgm:pt>
    <dgm:pt modelId="{B5893830-A9A5-49F3-B293-6D9F10B4A833}" type="parTrans" cxnId="{CCA07915-2B81-46C6-8CB4-2E724AAE2B7B}">
      <dgm:prSet/>
      <dgm:spPr/>
      <dgm:t>
        <a:bodyPr/>
        <a:lstStyle/>
        <a:p>
          <a:endParaRPr lang="es-CL"/>
        </a:p>
      </dgm:t>
    </dgm:pt>
    <dgm:pt modelId="{C5AFC9C3-3ABC-4662-ACAE-082C9F648AB4}" type="sibTrans" cxnId="{CCA07915-2B81-46C6-8CB4-2E724AAE2B7B}">
      <dgm:prSet/>
      <dgm:spPr/>
      <dgm:t>
        <a:bodyPr/>
        <a:lstStyle/>
        <a:p>
          <a:endParaRPr lang="es-CL"/>
        </a:p>
      </dgm:t>
    </dgm:pt>
    <dgm:pt modelId="{469444C8-2784-4040-AA3A-E329F07B7F03}" type="pres">
      <dgm:prSet presAssocID="{6F1E0C4E-5EA2-48BB-88C6-624E1F6ADDCD}" presName="outerComposite" presStyleCnt="0">
        <dgm:presLayoutVars>
          <dgm:chMax val="5"/>
          <dgm:dir/>
          <dgm:resizeHandles val="exact"/>
        </dgm:presLayoutVars>
      </dgm:prSet>
      <dgm:spPr/>
    </dgm:pt>
    <dgm:pt modelId="{64D4BFBD-C4FE-41CF-93C6-90CA22714872}" type="pres">
      <dgm:prSet presAssocID="{6F1E0C4E-5EA2-48BB-88C6-624E1F6ADDCD}" presName="dummyMaxCanvas" presStyleCnt="0">
        <dgm:presLayoutVars/>
      </dgm:prSet>
      <dgm:spPr/>
    </dgm:pt>
    <dgm:pt modelId="{C21A8DF2-693B-48E5-98CD-8761E835C821}" type="pres">
      <dgm:prSet presAssocID="{6F1E0C4E-5EA2-48BB-88C6-624E1F6ADDCD}" presName="FourNodes_1" presStyleLbl="node1" presStyleIdx="0" presStyleCnt="4">
        <dgm:presLayoutVars>
          <dgm:bulletEnabled val="1"/>
        </dgm:presLayoutVars>
      </dgm:prSet>
      <dgm:spPr/>
    </dgm:pt>
    <dgm:pt modelId="{B800C2E5-502A-41F5-BA7E-F5D7D34CFD25}" type="pres">
      <dgm:prSet presAssocID="{6F1E0C4E-5EA2-48BB-88C6-624E1F6ADDCD}" presName="FourNodes_2" presStyleLbl="node1" presStyleIdx="1" presStyleCnt="4">
        <dgm:presLayoutVars>
          <dgm:bulletEnabled val="1"/>
        </dgm:presLayoutVars>
      </dgm:prSet>
      <dgm:spPr/>
    </dgm:pt>
    <dgm:pt modelId="{371F708D-B376-4608-B9A6-AE5CEB5CEBEE}" type="pres">
      <dgm:prSet presAssocID="{6F1E0C4E-5EA2-48BB-88C6-624E1F6ADDCD}" presName="FourNodes_3" presStyleLbl="node1" presStyleIdx="2" presStyleCnt="4">
        <dgm:presLayoutVars>
          <dgm:bulletEnabled val="1"/>
        </dgm:presLayoutVars>
      </dgm:prSet>
      <dgm:spPr/>
    </dgm:pt>
    <dgm:pt modelId="{419036C6-A0FC-420D-BF43-29CDD9260B9E}" type="pres">
      <dgm:prSet presAssocID="{6F1E0C4E-5EA2-48BB-88C6-624E1F6ADDCD}" presName="FourNodes_4" presStyleLbl="node1" presStyleIdx="3" presStyleCnt="4">
        <dgm:presLayoutVars>
          <dgm:bulletEnabled val="1"/>
        </dgm:presLayoutVars>
      </dgm:prSet>
      <dgm:spPr/>
    </dgm:pt>
    <dgm:pt modelId="{DFF2C4F6-F25E-4550-845A-4DFF542E5274}" type="pres">
      <dgm:prSet presAssocID="{6F1E0C4E-5EA2-48BB-88C6-624E1F6ADDCD}" presName="FourConn_1-2" presStyleLbl="fgAccFollowNode1" presStyleIdx="0" presStyleCnt="3">
        <dgm:presLayoutVars>
          <dgm:bulletEnabled val="1"/>
        </dgm:presLayoutVars>
      </dgm:prSet>
      <dgm:spPr/>
    </dgm:pt>
    <dgm:pt modelId="{0883E2C3-D5F6-4154-9E30-9D4E33766D3F}" type="pres">
      <dgm:prSet presAssocID="{6F1E0C4E-5EA2-48BB-88C6-624E1F6ADDCD}" presName="FourConn_2-3" presStyleLbl="fgAccFollowNode1" presStyleIdx="1" presStyleCnt="3">
        <dgm:presLayoutVars>
          <dgm:bulletEnabled val="1"/>
        </dgm:presLayoutVars>
      </dgm:prSet>
      <dgm:spPr/>
    </dgm:pt>
    <dgm:pt modelId="{C0B08062-E5B2-4303-B395-0EA73F435386}" type="pres">
      <dgm:prSet presAssocID="{6F1E0C4E-5EA2-48BB-88C6-624E1F6ADDCD}" presName="FourConn_3-4" presStyleLbl="fgAccFollowNode1" presStyleIdx="2" presStyleCnt="3">
        <dgm:presLayoutVars>
          <dgm:bulletEnabled val="1"/>
        </dgm:presLayoutVars>
      </dgm:prSet>
      <dgm:spPr/>
    </dgm:pt>
    <dgm:pt modelId="{80EB0CB8-CC86-4B88-B2C5-A9C4CEDB0D85}" type="pres">
      <dgm:prSet presAssocID="{6F1E0C4E-5EA2-48BB-88C6-624E1F6ADDCD}" presName="FourNodes_1_text" presStyleLbl="node1" presStyleIdx="3" presStyleCnt="4">
        <dgm:presLayoutVars>
          <dgm:bulletEnabled val="1"/>
        </dgm:presLayoutVars>
      </dgm:prSet>
      <dgm:spPr/>
    </dgm:pt>
    <dgm:pt modelId="{91718D26-8C51-44AA-8FB5-E6FE70EA6845}" type="pres">
      <dgm:prSet presAssocID="{6F1E0C4E-5EA2-48BB-88C6-624E1F6ADDCD}" presName="FourNodes_2_text" presStyleLbl="node1" presStyleIdx="3" presStyleCnt="4">
        <dgm:presLayoutVars>
          <dgm:bulletEnabled val="1"/>
        </dgm:presLayoutVars>
      </dgm:prSet>
      <dgm:spPr/>
    </dgm:pt>
    <dgm:pt modelId="{5A9DD766-A1D5-4299-BF44-C262260ED060}" type="pres">
      <dgm:prSet presAssocID="{6F1E0C4E-5EA2-48BB-88C6-624E1F6ADDCD}" presName="FourNodes_3_text" presStyleLbl="node1" presStyleIdx="3" presStyleCnt="4">
        <dgm:presLayoutVars>
          <dgm:bulletEnabled val="1"/>
        </dgm:presLayoutVars>
      </dgm:prSet>
      <dgm:spPr/>
    </dgm:pt>
    <dgm:pt modelId="{BE0A1D0E-CC6A-43CE-B79A-B2012CE3D0ED}" type="pres">
      <dgm:prSet presAssocID="{6F1E0C4E-5EA2-48BB-88C6-624E1F6ADDCD}" presName="FourNodes_4_text" presStyleLbl="node1" presStyleIdx="3" presStyleCnt="4">
        <dgm:presLayoutVars>
          <dgm:bulletEnabled val="1"/>
        </dgm:presLayoutVars>
      </dgm:prSet>
      <dgm:spPr/>
    </dgm:pt>
  </dgm:ptLst>
  <dgm:cxnLst>
    <dgm:cxn modelId="{FFC83D0B-1776-41EF-B477-88502C380501}" type="presOf" srcId="{8136A788-0CB4-467B-98EE-FF3698914E87}" destId="{0883E2C3-D5F6-4154-9E30-9D4E33766D3F}" srcOrd="0" destOrd="0" presId="urn:microsoft.com/office/officeart/2005/8/layout/vProcess5"/>
    <dgm:cxn modelId="{CCA07915-2B81-46C6-8CB4-2E724AAE2B7B}" srcId="{6F1E0C4E-5EA2-48BB-88C6-624E1F6ADDCD}" destId="{30950BB9-CDCC-4DCD-B166-90E112FA199F}" srcOrd="3" destOrd="0" parTransId="{B5893830-A9A5-49F3-B293-6D9F10B4A833}" sibTransId="{C5AFC9C3-3ABC-4662-ACAE-082C9F648AB4}"/>
    <dgm:cxn modelId="{55219832-FE18-4E0E-A389-1CBD4376A2C6}" type="presOf" srcId="{30950BB9-CDCC-4DCD-B166-90E112FA199F}" destId="{BE0A1D0E-CC6A-43CE-B79A-B2012CE3D0ED}" srcOrd="1" destOrd="0" presId="urn:microsoft.com/office/officeart/2005/8/layout/vProcess5"/>
    <dgm:cxn modelId="{29937238-24CB-45DF-83A5-B20B9B35B57E}" type="presOf" srcId="{6F1E0C4E-5EA2-48BB-88C6-624E1F6ADDCD}" destId="{469444C8-2784-4040-AA3A-E329F07B7F03}" srcOrd="0" destOrd="0" presId="urn:microsoft.com/office/officeart/2005/8/layout/vProcess5"/>
    <dgm:cxn modelId="{C87E1F3C-9333-48E1-8C84-274A7B445F5D}" type="presOf" srcId="{B7760C79-5CB8-4705-B5D8-57D49E54AE65}" destId="{80EB0CB8-CC86-4B88-B2C5-A9C4CEDB0D85}" srcOrd="1" destOrd="0" presId="urn:microsoft.com/office/officeart/2005/8/layout/vProcess5"/>
    <dgm:cxn modelId="{2DFF0F44-FFF8-46E5-A864-62166ED4C2F8}" srcId="{6F1E0C4E-5EA2-48BB-88C6-624E1F6ADDCD}" destId="{998760F3-D5B6-4F14-A9EB-41821B96FC50}" srcOrd="1" destOrd="0" parTransId="{D1A4E82B-6873-40BB-915D-37CFAD15DBC8}" sibTransId="{8136A788-0CB4-467B-98EE-FF3698914E87}"/>
    <dgm:cxn modelId="{CDF2866C-6579-4294-88D6-2D479F8F21DE}" srcId="{6F1E0C4E-5EA2-48BB-88C6-624E1F6ADDCD}" destId="{B7760C79-5CB8-4705-B5D8-57D49E54AE65}" srcOrd="0" destOrd="0" parTransId="{133BB8A9-392B-4954-AD0C-B5104CE9B59E}" sibTransId="{9BBA7140-4D01-418C-B78C-2A0C9C40CA67}"/>
    <dgm:cxn modelId="{8A31876E-7941-4DC0-A00F-866F599D17FF}" type="presOf" srcId="{5BA74332-DC55-426E-A4DE-801C53305F0C}" destId="{C0B08062-E5B2-4303-B395-0EA73F435386}" srcOrd="0" destOrd="0" presId="urn:microsoft.com/office/officeart/2005/8/layout/vProcess5"/>
    <dgm:cxn modelId="{D0633C74-0358-426D-8E8D-5069B4C16E92}" type="presOf" srcId="{30950BB9-CDCC-4DCD-B166-90E112FA199F}" destId="{419036C6-A0FC-420D-BF43-29CDD9260B9E}" srcOrd="0" destOrd="0" presId="urn:microsoft.com/office/officeart/2005/8/layout/vProcess5"/>
    <dgm:cxn modelId="{7DB95D7B-6F3A-4141-A651-732452F84052}" type="presOf" srcId="{4CA8A19B-35F3-498B-8E7E-E3FB47752682}" destId="{5A9DD766-A1D5-4299-BF44-C262260ED060}" srcOrd="1" destOrd="0" presId="urn:microsoft.com/office/officeart/2005/8/layout/vProcess5"/>
    <dgm:cxn modelId="{B57C2888-8D24-4DFF-BD13-CDD7130B1892}" type="presOf" srcId="{B7760C79-5CB8-4705-B5D8-57D49E54AE65}" destId="{C21A8DF2-693B-48E5-98CD-8761E835C821}" srcOrd="0" destOrd="0" presId="urn:microsoft.com/office/officeart/2005/8/layout/vProcess5"/>
    <dgm:cxn modelId="{509F12C0-F307-4F45-AA77-C428E86A8331}" srcId="{6F1E0C4E-5EA2-48BB-88C6-624E1F6ADDCD}" destId="{4CA8A19B-35F3-498B-8E7E-E3FB47752682}" srcOrd="2" destOrd="0" parTransId="{CC01B9C7-0466-42A8-8895-E898DE79A6F8}" sibTransId="{5BA74332-DC55-426E-A4DE-801C53305F0C}"/>
    <dgm:cxn modelId="{F6ECA2CC-AA97-44ED-8F0E-99EF61981DF9}" type="presOf" srcId="{4CA8A19B-35F3-498B-8E7E-E3FB47752682}" destId="{371F708D-B376-4608-B9A6-AE5CEB5CEBEE}" srcOrd="0" destOrd="0" presId="urn:microsoft.com/office/officeart/2005/8/layout/vProcess5"/>
    <dgm:cxn modelId="{105793D3-72BD-4CB6-A3BF-D37C8B2BED29}" type="presOf" srcId="{9BBA7140-4D01-418C-B78C-2A0C9C40CA67}" destId="{DFF2C4F6-F25E-4550-845A-4DFF542E5274}" srcOrd="0" destOrd="0" presId="urn:microsoft.com/office/officeart/2005/8/layout/vProcess5"/>
    <dgm:cxn modelId="{3D8085E5-8E61-434C-96D4-6E55AF7FFFD7}" type="presOf" srcId="{998760F3-D5B6-4F14-A9EB-41821B96FC50}" destId="{B800C2E5-502A-41F5-BA7E-F5D7D34CFD25}" srcOrd="0" destOrd="0" presId="urn:microsoft.com/office/officeart/2005/8/layout/vProcess5"/>
    <dgm:cxn modelId="{770FAEE8-F733-41BB-92A8-1E9187792F4A}" type="presOf" srcId="{998760F3-D5B6-4F14-A9EB-41821B96FC50}" destId="{91718D26-8C51-44AA-8FB5-E6FE70EA6845}" srcOrd="1" destOrd="0" presId="urn:microsoft.com/office/officeart/2005/8/layout/vProcess5"/>
    <dgm:cxn modelId="{4F4F1201-ADE2-4C17-B362-99F2A85A4182}" type="presParOf" srcId="{469444C8-2784-4040-AA3A-E329F07B7F03}" destId="{64D4BFBD-C4FE-41CF-93C6-90CA22714872}" srcOrd="0" destOrd="0" presId="urn:microsoft.com/office/officeart/2005/8/layout/vProcess5"/>
    <dgm:cxn modelId="{2860A4B4-05B1-4D6E-AB0A-4243E4DA62AD}" type="presParOf" srcId="{469444C8-2784-4040-AA3A-E329F07B7F03}" destId="{C21A8DF2-693B-48E5-98CD-8761E835C821}" srcOrd="1" destOrd="0" presId="urn:microsoft.com/office/officeart/2005/8/layout/vProcess5"/>
    <dgm:cxn modelId="{12D405F5-B77B-4A0C-A663-3D5AF61E5231}" type="presParOf" srcId="{469444C8-2784-4040-AA3A-E329F07B7F03}" destId="{B800C2E5-502A-41F5-BA7E-F5D7D34CFD25}" srcOrd="2" destOrd="0" presId="urn:microsoft.com/office/officeart/2005/8/layout/vProcess5"/>
    <dgm:cxn modelId="{FDDB7A7A-4B28-4EC1-A638-177E73612D30}" type="presParOf" srcId="{469444C8-2784-4040-AA3A-E329F07B7F03}" destId="{371F708D-B376-4608-B9A6-AE5CEB5CEBEE}" srcOrd="3" destOrd="0" presId="urn:microsoft.com/office/officeart/2005/8/layout/vProcess5"/>
    <dgm:cxn modelId="{87E822AD-2B6A-4B92-85E0-D7474E75F53B}" type="presParOf" srcId="{469444C8-2784-4040-AA3A-E329F07B7F03}" destId="{419036C6-A0FC-420D-BF43-29CDD9260B9E}" srcOrd="4" destOrd="0" presId="urn:microsoft.com/office/officeart/2005/8/layout/vProcess5"/>
    <dgm:cxn modelId="{90C59560-D275-4684-94DB-70EA401564E2}" type="presParOf" srcId="{469444C8-2784-4040-AA3A-E329F07B7F03}" destId="{DFF2C4F6-F25E-4550-845A-4DFF542E5274}" srcOrd="5" destOrd="0" presId="urn:microsoft.com/office/officeart/2005/8/layout/vProcess5"/>
    <dgm:cxn modelId="{EE30FF12-B129-49DD-BCBB-01E635FFA1F1}" type="presParOf" srcId="{469444C8-2784-4040-AA3A-E329F07B7F03}" destId="{0883E2C3-D5F6-4154-9E30-9D4E33766D3F}" srcOrd="6" destOrd="0" presId="urn:microsoft.com/office/officeart/2005/8/layout/vProcess5"/>
    <dgm:cxn modelId="{DB5B9121-6A21-4A9D-8C46-7C554501DFD0}" type="presParOf" srcId="{469444C8-2784-4040-AA3A-E329F07B7F03}" destId="{C0B08062-E5B2-4303-B395-0EA73F435386}" srcOrd="7" destOrd="0" presId="urn:microsoft.com/office/officeart/2005/8/layout/vProcess5"/>
    <dgm:cxn modelId="{FD682FE4-DBDE-4CE5-94AF-9D368EB55072}" type="presParOf" srcId="{469444C8-2784-4040-AA3A-E329F07B7F03}" destId="{80EB0CB8-CC86-4B88-B2C5-A9C4CEDB0D85}" srcOrd="8" destOrd="0" presId="urn:microsoft.com/office/officeart/2005/8/layout/vProcess5"/>
    <dgm:cxn modelId="{AE3CEDFF-102A-4158-8B2F-E7B02598541B}" type="presParOf" srcId="{469444C8-2784-4040-AA3A-E329F07B7F03}" destId="{91718D26-8C51-44AA-8FB5-E6FE70EA6845}" srcOrd="9" destOrd="0" presId="urn:microsoft.com/office/officeart/2005/8/layout/vProcess5"/>
    <dgm:cxn modelId="{95D23B68-7FEF-44A5-AB22-5392E5985F55}" type="presParOf" srcId="{469444C8-2784-4040-AA3A-E329F07B7F03}" destId="{5A9DD766-A1D5-4299-BF44-C262260ED060}" srcOrd="10" destOrd="0" presId="urn:microsoft.com/office/officeart/2005/8/layout/vProcess5"/>
    <dgm:cxn modelId="{8D3E5320-10C0-42D5-8A2C-8A282CF4B1B9}" type="presParOf" srcId="{469444C8-2784-4040-AA3A-E329F07B7F03}" destId="{BE0A1D0E-CC6A-43CE-B79A-B2012CE3D0ED}"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60DD0-7A6D-498D-AC5F-DB7BAE7CC8D9}">
      <dsp:nvSpPr>
        <dsp:cNvPr id="0" name=""/>
        <dsp:cNvSpPr/>
      </dsp:nvSpPr>
      <dsp:spPr>
        <a:xfrm>
          <a:off x="3325" y="0"/>
          <a:ext cx="2024572" cy="404979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CL" sz="1400" b="1" kern="1200" dirty="0">
              <a:latin typeface="+mj-lt"/>
              <a:cs typeface="Calibri Light" panose="020F0302020204030204" pitchFamily="34" charset="0"/>
            </a:rPr>
            <a:t>Paso número 1</a:t>
          </a:r>
        </a:p>
        <a:p>
          <a:pPr marL="114300" lvl="1" indent="-114300" algn="just" defTabSz="622300">
            <a:lnSpc>
              <a:spcPct val="90000"/>
            </a:lnSpc>
            <a:spcBef>
              <a:spcPct val="0"/>
            </a:spcBef>
            <a:spcAft>
              <a:spcPct val="15000"/>
            </a:spcAft>
            <a:buChar char="•"/>
          </a:pPr>
          <a:r>
            <a:rPr lang="es-CL" sz="1400" b="1" kern="1200" dirty="0">
              <a:latin typeface="+mj-lt"/>
              <a:cs typeface="Calibri Light" panose="020F0302020204030204" pitchFamily="34" charset="0"/>
            </a:rPr>
            <a:t>Definir carácter y contenido</a:t>
          </a:r>
        </a:p>
        <a:p>
          <a:pPr marL="114300" lvl="1" indent="-114300" algn="just" defTabSz="622300">
            <a:lnSpc>
              <a:spcPct val="90000"/>
            </a:lnSpc>
            <a:spcBef>
              <a:spcPct val="0"/>
            </a:spcBef>
            <a:spcAft>
              <a:spcPct val="15000"/>
            </a:spcAft>
            <a:buChar char="•"/>
          </a:pPr>
          <a:r>
            <a:rPr lang="es-CL" sz="1400" kern="1200" dirty="0">
              <a:latin typeface="+mj-lt"/>
              <a:cs typeface="Calibri Light" panose="020F0302020204030204" pitchFamily="34" charset="0"/>
            </a:rPr>
            <a:t>¿La ficha es de uso personal o es la tarea de algún ramo en particular?</a:t>
          </a:r>
        </a:p>
      </dsp:txBody>
      <dsp:txXfrm>
        <a:off x="62623" y="59298"/>
        <a:ext cx="1905976" cy="3931203"/>
      </dsp:txXfrm>
    </dsp:sp>
    <dsp:sp modelId="{84E11B4B-2C86-4564-ADC6-7C58E4FA76A6}">
      <dsp:nvSpPr>
        <dsp:cNvPr id="0" name=""/>
        <dsp:cNvSpPr/>
      </dsp:nvSpPr>
      <dsp:spPr>
        <a:xfrm>
          <a:off x="2230355" y="1773852"/>
          <a:ext cx="429209" cy="50209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CL" sz="2100" kern="1200"/>
        </a:p>
      </dsp:txBody>
      <dsp:txXfrm>
        <a:off x="2230355" y="1874271"/>
        <a:ext cx="300446" cy="301256"/>
      </dsp:txXfrm>
    </dsp:sp>
    <dsp:sp modelId="{B2E17E24-C79C-4443-8CE7-E36707BA0E57}">
      <dsp:nvSpPr>
        <dsp:cNvPr id="0" name=""/>
        <dsp:cNvSpPr/>
      </dsp:nvSpPr>
      <dsp:spPr>
        <a:xfrm>
          <a:off x="2837727" y="0"/>
          <a:ext cx="2024572" cy="404979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b="1" kern="1200" dirty="0">
              <a:latin typeface="+mj-lt"/>
              <a:cs typeface="Calibri Light" panose="020F0302020204030204" pitchFamily="34" charset="0"/>
            </a:rPr>
            <a:t>Paso número 2</a:t>
          </a:r>
        </a:p>
        <a:p>
          <a:pPr marL="114300" lvl="1" indent="-114300" algn="l" defTabSz="622300">
            <a:lnSpc>
              <a:spcPct val="90000"/>
            </a:lnSpc>
            <a:spcBef>
              <a:spcPct val="0"/>
            </a:spcBef>
            <a:spcAft>
              <a:spcPct val="15000"/>
            </a:spcAft>
            <a:buChar char="•"/>
          </a:pPr>
          <a:r>
            <a:rPr lang="es-CL" sz="1400" b="1" kern="1200">
              <a:latin typeface="+mj-lt"/>
              <a:cs typeface="Calibri Light" panose="020F0302020204030204" pitchFamily="34" charset="0"/>
            </a:rPr>
            <a:t>Determinar la información básica</a:t>
          </a:r>
          <a:endParaRPr lang="es-CL" sz="1400" b="1" kern="1200" dirty="0">
            <a:latin typeface="+mj-lt"/>
            <a:cs typeface="Calibri Light" panose="020F0302020204030204" pitchFamily="34" charset="0"/>
          </a:endParaRPr>
        </a:p>
        <a:p>
          <a:pPr marL="114300" lvl="1" indent="-114300" algn="l" defTabSz="622300">
            <a:lnSpc>
              <a:spcPct val="90000"/>
            </a:lnSpc>
            <a:spcBef>
              <a:spcPct val="0"/>
            </a:spcBef>
            <a:spcAft>
              <a:spcPct val="15000"/>
            </a:spcAft>
            <a:buChar char="•"/>
          </a:pPr>
          <a:r>
            <a:rPr lang="es-CL" sz="1400" kern="1200" dirty="0">
              <a:latin typeface="+mj-lt"/>
              <a:cs typeface="Calibri Light" panose="020F0302020204030204" pitchFamily="34" charset="0"/>
            </a:rPr>
            <a:t>1. Identificar datos que te ayuden a situarte en el texto.</a:t>
          </a:r>
        </a:p>
        <a:p>
          <a:pPr marL="114300" lvl="1" indent="-114300" algn="l" defTabSz="622300">
            <a:lnSpc>
              <a:spcPct val="90000"/>
            </a:lnSpc>
            <a:spcBef>
              <a:spcPct val="0"/>
            </a:spcBef>
            <a:spcAft>
              <a:spcPct val="15000"/>
            </a:spcAft>
            <a:buChar char="•"/>
          </a:pPr>
          <a:r>
            <a:rPr lang="es-CL" sz="1400" kern="1200" dirty="0">
              <a:latin typeface="+mj-lt"/>
              <a:cs typeface="Calibri Light" panose="020F0302020204030204" pitchFamily="34" charset="0"/>
            </a:rPr>
            <a:t>2. Reconstruir la pregunta o problema del texto.</a:t>
          </a:r>
        </a:p>
        <a:p>
          <a:pPr marL="114300" lvl="1" indent="-114300" algn="l" defTabSz="622300">
            <a:lnSpc>
              <a:spcPct val="90000"/>
            </a:lnSpc>
            <a:spcBef>
              <a:spcPct val="0"/>
            </a:spcBef>
            <a:spcAft>
              <a:spcPct val="15000"/>
            </a:spcAft>
            <a:buChar char="•"/>
          </a:pPr>
          <a:r>
            <a:rPr lang="es-CL" sz="1400" kern="1200" dirty="0">
              <a:latin typeface="+mj-lt"/>
              <a:cs typeface="Calibri Light" panose="020F0302020204030204" pitchFamily="34" charset="0"/>
            </a:rPr>
            <a:t>3. Conocer la meta que el texto se propone alcanzar.</a:t>
          </a:r>
        </a:p>
        <a:p>
          <a:pPr marL="114300" lvl="1" indent="-114300" algn="l" defTabSz="622300">
            <a:lnSpc>
              <a:spcPct val="90000"/>
            </a:lnSpc>
            <a:spcBef>
              <a:spcPct val="0"/>
            </a:spcBef>
            <a:spcAft>
              <a:spcPct val="15000"/>
            </a:spcAft>
            <a:buChar char="•"/>
          </a:pPr>
          <a:r>
            <a:rPr lang="es-CL" sz="1400" kern="1200" dirty="0">
              <a:latin typeface="+mj-lt"/>
              <a:cs typeface="Calibri Light" panose="020F0302020204030204" pitchFamily="34" charset="0"/>
            </a:rPr>
            <a:t>4. Conocer el argumento central.</a:t>
          </a:r>
        </a:p>
        <a:p>
          <a:pPr marL="114300" lvl="1" indent="-114300" algn="l" defTabSz="622300">
            <a:lnSpc>
              <a:spcPct val="90000"/>
            </a:lnSpc>
            <a:spcBef>
              <a:spcPct val="0"/>
            </a:spcBef>
            <a:spcAft>
              <a:spcPct val="15000"/>
            </a:spcAft>
            <a:buChar char="•"/>
          </a:pPr>
          <a:r>
            <a:rPr lang="es-CL" sz="1400" kern="1200" dirty="0">
              <a:latin typeface="+mj-lt"/>
              <a:cs typeface="Calibri Light" panose="020F0302020204030204" pitchFamily="34" charset="0"/>
            </a:rPr>
            <a:t>5. Entender la estrategia o metodología argumentativa del </a:t>
          </a:r>
          <a:r>
            <a:rPr lang="es-CL" sz="1400" kern="1200" dirty="0">
              <a:latin typeface="Calibri Light" panose="020F0302020204030204" pitchFamily="34" charset="0"/>
              <a:cs typeface="Calibri Light" panose="020F0302020204030204" pitchFamily="34" charset="0"/>
            </a:rPr>
            <a:t>texto</a:t>
          </a:r>
          <a:r>
            <a:rPr lang="es-CL" sz="1300" kern="1200" dirty="0">
              <a:latin typeface="Calibri Light" panose="020F0302020204030204" pitchFamily="34" charset="0"/>
              <a:cs typeface="Calibri Light" panose="020F0302020204030204" pitchFamily="34" charset="0"/>
            </a:rPr>
            <a:t>.</a:t>
          </a:r>
        </a:p>
      </dsp:txBody>
      <dsp:txXfrm>
        <a:off x="2897025" y="59298"/>
        <a:ext cx="1905976" cy="3931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3C7D9-3947-4915-BA75-93F87DCC350A}">
      <dsp:nvSpPr>
        <dsp:cNvPr id="0" name=""/>
        <dsp:cNvSpPr/>
      </dsp:nvSpPr>
      <dsp:spPr>
        <a:xfrm rot="5400000">
          <a:off x="417189" y="1647789"/>
          <a:ext cx="1253264" cy="2085404"/>
        </a:xfrm>
        <a:prstGeom prst="corner">
          <a:avLst>
            <a:gd name="adj1" fmla="val 16120"/>
            <a:gd name="adj2" fmla="val 1611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BBEC5-18A8-42C8-881C-06C52829D6F8}">
      <dsp:nvSpPr>
        <dsp:cNvPr id="0" name=""/>
        <dsp:cNvSpPr/>
      </dsp:nvSpPr>
      <dsp:spPr>
        <a:xfrm>
          <a:off x="207988" y="2270876"/>
          <a:ext cx="1882714" cy="165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L" sz="1800" kern="1200" dirty="0">
              <a:latin typeface="+mj-lt"/>
            </a:rPr>
            <a:t>1. Determinar el tema principal del texto.</a:t>
          </a:r>
        </a:p>
      </dsp:txBody>
      <dsp:txXfrm>
        <a:off x="207988" y="2270876"/>
        <a:ext cx="1882714" cy="1650309"/>
      </dsp:txXfrm>
    </dsp:sp>
    <dsp:sp modelId="{51A921BE-F429-4CEF-BF7E-CE9791A2EA2F}">
      <dsp:nvSpPr>
        <dsp:cNvPr id="0" name=""/>
        <dsp:cNvSpPr/>
      </dsp:nvSpPr>
      <dsp:spPr>
        <a:xfrm>
          <a:off x="1735473" y="1494260"/>
          <a:ext cx="355229" cy="355229"/>
        </a:xfrm>
        <a:prstGeom prst="triangle">
          <a:avLst>
            <a:gd name="adj" fmla="val 1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2CD550-96AA-4B4B-8BAE-88B3FB4C1EC9}">
      <dsp:nvSpPr>
        <dsp:cNvPr id="0" name=""/>
        <dsp:cNvSpPr/>
      </dsp:nvSpPr>
      <dsp:spPr>
        <a:xfrm rot="5400000">
          <a:off x="2722000" y="1077462"/>
          <a:ext cx="1253264" cy="2085404"/>
        </a:xfrm>
        <a:prstGeom prst="corner">
          <a:avLst>
            <a:gd name="adj1" fmla="val 16120"/>
            <a:gd name="adj2" fmla="val 1611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74212-7861-4174-8478-7823310F5F34}">
      <dsp:nvSpPr>
        <dsp:cNvPr id="0" name=""/>
        <dsp:cNvSpPr/>
      </dsp:nvSpPr>
      <dsp:spPr>
        <a:xfrm>
          <a:off x="2512798" y="1700548"/>
          <a:ext cx="1882714" cy="165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L" sz="1800" kern="1200" dirty="0">
              <a:latin typeface="+mj-lt"/>
            </a:rPr>
            <a:t>2. Identificar los contenidos significativos o esenciales entre toda la información que se leyó.</a:t>
          </a:r>
        </a:p>
      </dsp:txBody>
      <dsp:txXfrm>
        <a:off x="2512798" y="1700548"/>
        <a:ext cx="1882714" cy="1650309"/>
      </dsp:txXfrm>
    </dsp:sp>
    <dsp:sp modelId="{83216A2B-8756-447B-B46C-45AEE77FD518}">
      <dsp:nvSpPr>
        <dsp:cNvPr id="0" name=""/>
        <dsp:cNvSpPr/>
      </dsp:nvSpPr>
      <dsp:spPr>
        <a:xfrm>
          <a:off x="4040284" y="923932"/>
          <a:ext cx="355229" cy="355229"/>
        </a:xfrm>
        <a:prstGeom prst="triangle">
          <a:avLst>
            <a:gd name="adj" fmla="val 1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317D5-948F-4DA6-9634-7E789ACEF0F4}">
      <dsp:nvSpPr>
        <dsp:cNvPr id="0" name=""/>
        <dsp:cNvSpPr/>
      </dsp:nvSpPr>
      <dsp:spPr>
        <a:xfrm rot="5400000">
          <a:off x="5026810" y="507134"/>
          <a:ext cx="1253264" cy="2085404"/>
        </a:xfrm>
        <a:prstGeom prst="corner">
          <a:avLst>
            <a:gd name="adj1" fmla="val 16120"/>
            <a:gd name="adj2" fmla="val 1611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10143-BC2F-44D6-9D71-74A503562498}">
      <dsp:nvSpPr>
        <dsp:cNvPr id="0" name=""/>
        <dsp:cNvSpPr/>
      </dsp:nvSpPr>
      <dsp:spPr>
        <a:xfrm>
          <a:off x="4817609" y="1130221"/>
          <a:ext cx="1882714" cy="165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L" sz="1800" kern="1200" dirty="0">
              <a:latin typeface="+mj-lt"/>
            </a:rPr>
            <a:t>3. Si en el texto existen datos que se pueden englobar en una sola categoría, es conveniente hacerlo.</a:t>
          </a:r>
        </a:p>
      </dsp:txBody>
      <dsp:txXfrm>
        <a:off x="4817609" y="1130221"/>
        <a:ext cx="1882714" cy="1650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35338-8722-40FE-9755-00B3EB783D49}">
      <dsp:nvSpPr>
        <dsp:cNvPr id="0" name=""/>
        <dsp:cNvSpPr/>
      </dsp:nvSpPr>
      <dsp:spPr>
        <a:xfrm>
          <a:off x="3245" y="1062558"/>
          <a:ext cx="1841074" cy="9205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L" sz="2000" b="1" kern="1200" dirty="0">
              <a:solidFill>
                <a:schemeClr val="tx1"/>
              </a:solidFill>
              <a:latin typeface="+mj-lt"/>
            </a:rPr>
            <a:t>Existen dos tipos de reseña</a:t>
          </a:r>
        </a:p>
      </dsp:txBody>
      <dsp:txXfrm>
        <a:off x="30207" y="1089520"/>
        <a:ext cx="1787150" cy="866613"/>
      </dsp:txXfrm>
    </dsp:sp>
    <dsp:sp modelId="{BF27C091-49AE-4041-AED6-A7C902F1A13F}">
      <dsp:nvSpPr>
        <dsp:cNvPr id="0" name=""/>
        <dsp:cNvSpPr/>
      </dsp:nvSpPr>
      <dsp:spPr>
        <a:xfrm rot="19457599">
          <a:off x="1759077" y="1230970"/>
          <a:ext cx="906916" cy="54404"/>
        </a:xfrm>
        <a:custGeom>
          <a:avLst/>
          <a:gdLst/>
          <a:ahLst/>
          <a:cxnLst/>
          <a:rect l="0" t="0" r="0" b="0"/>
          <a:pathLst>
            <a:path>
              <a:moveTo>
                <a:pt x="0" y="27202"/>
              </a:moveTo>
              <a:lnTo>
                <a:pt x="906916" y="2720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189862" y="1235500"/>
        <a:ext cx="45345" cy="45345"/>
      </dsp:txXfrm>
    </dsp:sp>
    <dsp:sp modelId="{49206FE1-C8A7-4858-8D9A-3F0100006A53}">
      <dsp:nvSpPr>
        <dsp:cNvPr id="0" name=""/>
        <dsp:cNvSpPr/>
      </dsp:nvSpPr>
      <dsp:spPr>
        <a:xfrm>
          <a:off x="2580750" y="533249"/>
          <a:ext cx="1841074" cy="920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L" sz="2000" b="1" kern="1200" dirty="0">
              <a:solidFill>
                <a:schemeClr val="tx1"/>
              </a:solidFill>
              <a:latin typeface="+mj-lt"/>
            </a:rPr>
            <a:t>Descriptiva</a:t>
          </a:r>
        </a:p>
      </dsp:txBody>
      <dsp:txXfrm>
        <a:off x="2607712" y="560211"/>
        <a:ext cx="1787150" cy="866613"/>
      </dsp:txXfrm>
    </dsp:sp>
    <dsp:sp modelId="{8A3535F8-0EF0-4440-BEAC-1E54D5157A8E}">
      <dsp:nvSpPr>
        <dsp:cNvPr id="0" name=""/>
        <dsp:cNvSpPr/>
      </dsp:nvSpPr>
      <dsp:spPr>
        <a:xfrm rot="2142401">
          <a:off x="1759077" y="1760279"/>
          <a:ext cx="906916" cy="54404"/>
        </a:xfrm>
        <a:custGeom>
          <a:avLst/>
          <a:gdLst/>
          <a:ahLst/>
          <a:cxnLst/>
          <a:rect l="0" t="0" r="0" b="0"/>
          <a:pathLst>
            <a:path>
              <a:moveTo>
                <a:pt x="0" y="27202"/>
              </a:moveTo>
              <a:lnTo>
                <a:pt x="906916" y="2720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189862" y="1764809"/>
        <a:ext cx="45345" cy="45345"/>
      </dsp:txXfrm>
    </dsp:sp>
    <dsp:sp modelId="{6EC2DB48-751D-4595-992B-31FA41D77C16}">
      <dsp:nvSpPr>
        <dsp:cNvPr id="0" name=""/>
        <dsp:cNvSpPr/>
      </dsp:nvSpPr>
      <dsp:spPr>
        <a:xfrm>
          <a:off x="2580750" y="1591867"/>
          <a:ext cx="1841074" cy="920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L" sz="2000" b="1" kern="1200" dirty="0">
              <a:solidFill>
                <a:schemeClr val="tx1"/>
              </a:solidFill>
              <a:latin typeface="+mj-lt"/>
            </a:rPr>
            <a:t>Crítica</a:t>
          </a:r>
        </a:p>
      </dsp:txBody>
      <dsp:txXfrm>
        <a:off x="2607712" y="1618829"/>
        <a:ext cx="1787150" cy="866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992FC-06CA-49C9-AA3A-70E464CF459F}">
      <dsp:nvSpPr>
        <dsp:cNvPr id="0" name=""/>
        <dsp:cNvSpPr/>
      </dsp:nvSpPr>
      <dsp:spPr>
        <a:xfrm>
          <a:off x="1627" y="125708"/>
          <a:ext cx="1983386" cy="793354"/>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L" sz="1800" b="1" kern="1200" dirty="0">
              <a:latin typeface="+mj-lt"/>
            </a:rPr>
            <a:t>Identificar</a:t>
          </a:r>
        </a:p>
      </dsp:txBody>
      <dsp:txXfrm>
        <a:off x="398304" y="125708"/>
        <a:ext cx="1190032" cy="793354"/>
      </dsp:txXfrm>
    </dsp:sp>
    <dsp:sp modelId="{6A870D32-31F5-4D3F-B663-4CC94AD105EB}">
      <dsp:nvSpPr>
        <dsp:cNvPr id="0" name=""/>
        <dsp:cNvSpPr/>
      </dsp:nvSpPr>
      <dsp:spPr>
        <a:xfrm>
          <a:off x="1786675" y="125708"/>
          <a:ext cx="1983386" cy="793354"/>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L" sz="1800" b="1" kern="1200" dirty="0">
              <a:latin typeface="+mj-lt"/>
            </a:rPr>
            <a:t>Describir</a:t>
          </a:r>
        </a:p>
      </dsp:txBody>
      <dsp:txXfrm>
        <a:off x="2183352" y="125708"/>
        <a:ext cx="1190032" cy="793354"/>
      </dsp:txXfrm>
    </dsp:sp>
    <dsp:sp modelId="{69FB27BC-A1EB-4BC0-BC63-FD7F32650207}">
      <dsp:nvSpPr>
        <dsp:cNvPr id="0" name=""/>
        <dsp:cNvSpPr/>
      </dsp:nvSpPr>
      <dsp:spPr>
        <a:xfrm>
          <a:off x="3571723" y="125708"/>
          <a:ext cx="1983386" cy="793354"/>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L" sz="1800" b="1" kern="1200" dirty="0">
              <a:latin typeface="+mj-lt"/>
            </a:rPr>
            <a:t>Resumir</a:t>
          </a:r>
        </a:p>
      </dsp:txBody>
      <dsp:txXfrm>
        <a:off x="3968400" y="125708"/>
        <a:ext cx="1190032" cy="793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992FC-06CA-49C9-AA3A-70E464CF459F}">
      <dsp:nvSpPr>
        <dsp:cNvPr id="0" name=""/>
        <dsp:cNvSpPr/>
      </dsp:nvSpPr>
      <dsp:spPr>
        <a:xfrm>
          <a:off x="2902" y="184440"/>
          <a:ext cx="1689722" cy="675889"/>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L" sz="1800" b="1" kern="1200" dirty="0">
              <a:latin typeface="+mj-lt"/>
            </a:rPr>
            <a:t>Identificar</a:t>
          </a:r>
        </a:p>
      </dsp:txBody>
      <dsp:txXfrm>
        <a:off x="340847" y="184440"/>
        <a:ext cx="1013833" cy="675889"/>
      </dsp:txXfrm>
    </dsp:sp>
    <dsp:sp modelId="{6A870D32-31F5-4D3F-B663-4CC94AD105EB}">
      <dsp:nvSpPr>
        <dsp:cNvPr id="0" name=""/>
        <dsp:cNvSpPr/>
      </dsp:nvSpPr>
      <dsp:spPr>
        <a:xfrm>
          <a:off x="1523653" y="184440"/>
          <a:ext cx="1689722" cy="675889"/>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L" sz="1800" b="1" kern="1200" dirty="0">
              <a:latin typeface="+mj-lt"/>
            </a:rPr>
            <a:t>Describir</a:t>
          </a:r>
        </a:p>
      </dsp:txBody>
      <dsp:txXfrm>
        <a:off x="1861598" y="184440"/>
        <a:ext cx="1013833" cy="675889"/>
      </dsp:txXfrm>
    </dsp:sp>
    <dsp:sp modelId="{69FB27BC-A1EB-4BC0-BC63-FD7F32650207}">
      <dsp:nvSpPr>
        <dsp:cNvPr id="0" name=""/>
        <dsp:cNvSpPr/>
      </dsp:nvSpPr>
      <dsp:spPr>
        <a:xfrm>
          <a:off x="3044403" y="184440"/>
          <a:ext cx="1689722" cy="675889"/>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L" sz="1800" b="1" kern="1200" dirty="0">
              <a:latin typeface="+mj-lt"/>
            </a:rPr>
            <a:t>Resumir</a:t>
          </a:r>
        </a:p>
      </dsp:txBody>
      <dsp:txXfrm>
        <a:off x="3382348" y="184440"/>
        <a:ext cx="1013833" cy="675889"/>
      </dsp:txXfrm>
    </dsp:sp>
    <dsp:sp modelId="{6550DC91-C6BB-43CE-AEFA-ED2E9CD03760}">
      <dsp:nvSpPr>
        <dsp:cNvPr id="0" name=""/>
        <dsp:cNvSpPr/>
      </dsp:nvSpPr>
      <dsp:spPr>
        <a:xfrm>
          <a:off x="4565153" y="184440"/>
          <a:ext cx="1689722" cy="675889"/>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L" sz="1800" b="1" kern="1200" dirty="0">
              <a:latin typeface="+mj-lt"/>
            </a:rPr>
            <a:t>Opinar</a:t>
          </a:r>
        </a:p>
      </dsp:txBody>
      <dsp:txXfrm>
        <a:off x="4903098" y="184440"/>
        <a:ext cx="1013833" cy="6758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B189B-9747-401A-9EF3-EDF9C818CBC6}">
      <dsp:nvSpPr>
        <dsp:cNvPr id="0" name=""/>
        <dsp:cNvSpPr/>
      </dsp:nvSpPr>
      <dsp:spPr>
        <a:xfrm>
          <a:off x="6028" y="364325"/>
          <a:ext cx="1801769" cy="108106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dirty="0">
              <a:latin typeface="+mj-lt"/>
            </a:rPr>
            <a:t>Introducción</a:t>
          </a:r>
        </a:p>
      </dsp:txBody>
      <dsp:txXfrm>
        <a:off x="37691" y="395988"/>
        <a:ext cx="1738443" cy="1017735"/>
      </dsp:txXfrm>
    </dsp:sp>
    <dsp:sp modelId="{E0E4EDBD-D060-4D08-9818-9A5F005EAD14}">
      <dsp:nvSpPr>
        <dsp:cNvPr id="0" name=""/>
        <dsp:cNvSpPr/>
      </dsp:nvSpPr>
      <dsp:spPr>
        <a:xfrm>
          <a:off x="1987975" y="681436"/>
          <a:ext cx="381975" cy="446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L" sz="1900" kern="1200"/>
        </a:p>
      </dsp:txBody>
      <dsp:txXfrm>
        <a:off x="1987975" y="770804"/>
        <a:ext cx="267383" cy="268102"/>
      </dsp:txXfrm>
    </dsp:sp>
    <dsp:sp modelId="{D95B01C3-6F39-480B-A016-19DAEA0A84BB}">
      <dsp:nvSpPr>
        <dsp:cNvPr id="0" name=""/>
        <dsp:cNvSpPr/>
      </dsp:nvSpPr>
      <dsp:spPr>
        <a:xfrm>
          <a:off x="2528506" y="364325"/>
          <a:ext cx="1801769" cy="108106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dirty="0">
              <a:latin typeface="+mj-lt"/>
            </a:rPr>
            <a:t>Desarrollo</a:t>
          </a:r>
        </a:p>
      </dsp:txBody>
      <dsp:txXfrm>
        <a:off x="2560169" y="395988"/>
        <a:ext cx="1738443" cy="1017735"/>
      </dsp:txXfrm>
    </dsp:sp>
    <dsp:sp modelId="{63275AE2-AFDE-4E3B-9DF5-EB7174F8E079}">
      <dsp:nvSpPr>
        <dsp:cNvPr id="0" name=""/>
        <dsp:cNvSpPr/>
      </dsp:nvSpPr>
      <dsp:spPr>
        <a:xfrm>
          <a:off x="4510452" y="681436"/>
          <a:ext cx="381975" cy="446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L" sz="1900" kern="1200"/>
        </a:p>
      </dsp:txBody>
      <dsp:txXfrm>
        <a:off x="4510452" y="770804"/>
        <a:ext cx="267383" cy="268102"/>
      </dsp:txXfrm>
    </dsp:sp>
    <dsp:sp modelId="{CE2371BF-FAEA-4AF6-AB58-670D58F3D32F}">
      <dsp:nvSpPr>
        <dsp:cNvPr id="0" name=""/>
        <dsp:cNvSpPr/>
      </dsp:nvSpPr>
      <dsp:spPr>
        <a:xfrm>
          <a:off x="5050983" y="364325"/>
          <a:ext cx="1801769" cy="108106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dirty="0">
              <a:latin typeface="+mj-lt"/>
            </a:rPr>
            <a:t>Conclusión</a:t>
          </a:r>
        </a:p>
      </dsp:txBody>
      <dsp:txXfrm>
        <a:off x="5082646" y="395988"/>
        <a:ext cx="1738443" cy="10177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067D9-8EB8-44F6-92E8-C36A8E4C927D}">
      <dsp:nvSpPr>
        <dsp:cNvPr id="0" name=""/>
        <dsp:cNvSpPr/>
      </dsp:nvSpPr>
      <dsp:spPr>
        <a:xfrm>
          <a:off x="6203" y="1281694"/>
          <a:ext cx="1854122" cy="215541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s-CL" sz="1200" b="0" i="0" kern="1200" dirty="0">
              <a:latin typeface="+mj-lt"/>
            </a:rPr>
            <a:t>Inicia siempre del centro de la hoja. Posiciona el concepto general, el cual se debe desarrollar hacia afuera.  </a:t>
          </a:r>
          <a:endParaRPr lang="es-CL" sz="1200" kern="1200" dirty="0">
            <a:latin typeface="+mj-lt"/>
          </a:endParaRPr>
        </a:p>
        <a:p>
          <a:pPr marL="114300" lvl="1" indent="-114300" algn="just" defTabSz="533400">
            <a:lnSpc>
              <a:spcPct val="90000"/>
            </a:lnSpc>
            <a:spcBef>
              <a:spcPct val="0"/>
            </a:spcBef>
            <a:spcAft>
              <a:spcPct val="15000"/>
            </a:spcAft>
            <a:buChar char="•"/>
          </a:pPr>
          <a:r>
            <a:rPr lang="es-CL" sz="1200" b="1" i="0" kern="1200" dirty="0">
              <a:latin typeface="+mj-lt"/>
            </a:rPr>
            <a:t>La idea central debe estar representada por una imagen clara y poderosa que sintetice el tema general del mapa mental.</a:t>
          </a:r>
          <a:endParaRPr lang="es-CL" sz="1200" kern="1200" dirty="0">
            <a:latin typeface="+mj-lt"/>
          </a:endParaRPr>
        </a:p>
      </dsp:txBody>
      <dsp:txXfrm>
        <a:off x="60508" y="1335999"/>
        <a:ext cx="1745512" cy="2046807"/>
      </dsp:txXfrm>
    </dsp:sp>
    <dsp:sp modelId="{1E26822E-3D21-415C-8B8B-54AE85107489}">
      <dsp:nvSpPr>
        <dsp:cNvPr id="0" name=""/>
        <dsp:cNvSpPr/>
      </dsp:nvSpPr>
      <dsp:spPr>
        <a:xfrm>
          <a:off x="2045737" y="2129492"/>
          <a:ext cx="393073" cy="4598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L" sz="1900" kern="1200"/>
        </a:p>
      </dsp:txBody>
      <dsp:txXfrm>
        <a:off x="2045737" y="2221456"/>
        <a:ext cx="275151" cy="275894"/>
      </dsp:txXfrm>
    </dsp:sp>
    <dsp:sp modelId="{80946EAC-6C40-4496-956E-595E32E4BAC4}">
      <dsp:nvSpPr>
        <dsp:cNvPr id="0" name=""/>
        <dsp:cNvSpPr/>
      </dsp:nvSpPr>
      <dsp:spPr>
        <a:xfrm>
          <a:off x="2601974" y="1281694"/>
          <a:ext cx="1854122" cy="215541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s-CL" sz="1200" b="0" i="0" kern="1200" dirty="0">
              <a:latin typeface="+mj-lt"/>
            </a:rPr>
            <a:t>Ubica por medio de lluvia de ideas (</a:t>
          </a:r>
          <a:r>
            <a:rPr lang="es-CL" sz="1200" b="0" i="0" kern="1200" dirty="0" err="1">
              <a:latin typeface="+mj-lt"/>
            </a:rPr>
            <a:t>brainstorming</a:t>
          </a:r>
          <a:r>
            <a:rPr lang="es-CL" sz="1200" b="0" i="0" kern="1200" dirty="0">
              <a:latin typeface="+mj-lt"/>
            </a:rPr>
            <a:t>) las diversas ideas, conceptos o principios relacionados con el tema general.  </a:t>
          </a:r>
          <a:endParaRPr lang="es-CL" sz="1200" kern="1200" dirty="0">
            <a:latin typeface="+mj-lt"/>
          </a:endParaRPr>
        </a:p>
        <a:p>
          <a:pPr marL="114300" lvl="1" indent="-114300" algn="just" defTabSz="533400">
            <a:lnSpc>
              <a:spcPct val="90000"/>
            </a:lnSpc>
            <a:spcBef>
              <a:spcPct val="0"/>
            </a:spcBef>
            <a:spcAft>
              <a:spcPct val="15000"/>
            </a:spcAft>
            <a:buChar char="•"/>
          </a:pPr>
          <a:r>
            <a:rPr lang="es-CL" sz="1200" b="1" i="0" kern="1200" dirty="0">
              <a:latin typeface="+mj-lt"/>
            </a:rPr>
            <a:t>Utiliza un mínimo de palabras posibles. De preferencia palabras claves o imágenes.</a:t>
          </a:r>
          <a:endParaRPr lang="es-CL" sz="1200" kern="1200" dirty="0">
            <a:latin typeface="+mj-lt"/>
          </a:endParaRPr>
        </a:p>
      </dsp:txBody>
      <dsp:txXfrm>
        <a:off x="2656279" y="1335999"/>
        <a:ext cx="1745512" cy="2046807"/>
      </dsp:txXfrm>
    </dsp:sp>
    <dsp:sp modelId="{FF5AA61A-C941-4DF4-BE99-434F6CC2B5EF}">
      <dsp:nvSpPr>
        <dsp:cNvPr id="0" name=""/>
        <dsp:cNvSpPr/>
      </dsp:nvSpPr>
      <dsp:spPr>
        <a:xfrm>
          <a:off x="4641508" y="2129492"/>
          <a:ext cx="393073" cy="4598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L" sz="1900" kern="1200"/>
        </a:p>
      </dsp:txBody>
      <dsp:txXfrm>
        <a:off x="4641508" y="2221456"/>
        <a:ext cx="275151" cy="275894"/>
      </dsp:txXfrm>
    </dsp:sp>
    <dsp:sp modelId="{01310955-F3A7-4055-82D5-85B17FE956CA}">
      <dsp:nvSpPr>
        <dsp:cNvPr id="0" name=""/>
        <dsp:cNvSpPr/>
      </dsp:nvSpPr>
      <dsp:spPr>
        <a:xfrm>
          <a:off x="5197745" y="1281694"/>
          <a:ext cx="1854122" cy="215541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s-CL" sz="1200" b="0" i="0" kern="1200" dirty="0">
              <a:latin typeface="+mj-lt"/>
            </a:rPr>
            <a:t>Por medio de ramas enlaza el tema general con ideas relacionadas o subtemas. </a:t>
          </a:r>
          <a:endParaRPr lang="es-CL" sz="1200" kern="1200" dirty="0">
            <a:latin typeface="+mj-lt"/>
          </a:endParaRPr>
        </a:p>
        <a:p>
          <a:pPr marL="114300" lvl="1" indent="-114300" algn="l" defTabSz="533400">
            <a:lnSpc>
              <a:spcPct val="90000"/>
            </a:lnSpc>
            <a:spcBef>
              <a:spcPct val="0"/>
            </a:spcBef>
            <a:spcAft>
              <a:spcPct val="15000"/>
            </a:spcAft>
            <a:buChar char="•"/>
          </a:pPr>
          <a:r>
            <a:rPr lang="es-CL" sz="1200" b="1" i="0" kern="1200" dirty="0">
              <a:latin typeface="+mj-lt"/>
            </a:rPr>
            <a:t>Guíate por el sentido de las manecillas del reloj, para jerarquizar las ideas. Además subraya y/o encierra en un círculo la idea principal para reforzar el contenido del mapa.</a:t>
          </a:r>
          <a:endParaRPr lang="es-CL" sz="1200" kern="1200" dirty="0">
            <a:latin typeface="+mj-lt"/>
          </a:endParaRPr>
        </a:p>
      </dsp:txBody>
      <dsp:txXfrm>
        <a:off x="5252050" y="1335999"/>
        <a:ext cx="1745512" cy="20468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A8DF2-693B-48E5-98CD-8761E835C821}">
      <dsp:nvSpPr>
        <dsp:cNvPr id="0" name=""/>
        <dsp:cNvSpPr/>
      </dsp:nvSpPr>
      <dsp:spPr>
        <a:xfrm>
          <a:off x="0" y="0"/>
          <a:ext cx="5197856" cy="10209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CL" sz="1800" b="1" i="0" kern="1200" dirty="0">
              <a:solidFill>
                <a:schemeClr val="tx1"/>
              </a:solidFill>
              <a:latin typeface="+mj-lt"/>
            </a:rPr>
            <a:t>Una vez leído el texto, identifica los elementos que se deseas comparar.</a:t>
          </a:r>
          <a:endParaRPr lang="es-CL" sz="1800" b="1" kern="1200" dirty="0">
            <a:solidFill>
              <a:schemeClr val="tx1"/>
            </a:solidFill>
            <a:latin typeface="+mj-lt"/>
          </a:endParaRPr>
        </a:p>
      </dsp:txBody>
      <dsp:txXfrm>
        <a:off x="29901" y="29901"/>
        <a:ext cx="4009955" cy="961102"/>
      </dsp:txXfrm>
    </dsp:sp>
    <dsp:sp modelId="{B800C2E5-502A-41F5-BA7E-F5D7D34CFD25}">
      <dsp:nvSpPr>
        <dsp:cNvPr id="0" name=""/>
        <dsp:cNvSpPr/>
      </dsp:nvSpPr>
      <dsp:spPr>
        <a:xfrm>
          <a:off x="435320" y="1206522"/>
          <a:ext cx="5197856" cy="102090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CL" sz="1800" b="1" i="0" kern="1200" dirty="0">
              <a:solidFill>
                <a:schemeClr val="tx1"/>
              </a:solidFill>
              <a:latin typeface="+mj-lt"/>
            </a:rPr>
            <a:t>Determina los parámetros o cualidades a comparar.</a:t>
          </a:r>
          <a:endParaRPr lang="es-CL" sz="1800" b="1" kern="1200" dirty="0">
            <a:solidFill>
              <a:schemeClr val="tx1"/>
            </a:solidFill>
            <a:latin typeface="+mj-lt"/>
          </a:endParaRPr>
        </a:p>
      </dsp:txBody>
      <dsp:txXfrm>
        <a:off x="465221" y="1236423"/>
        <a:ext cx="4039145" cy="961102"/>
      </dsp:txXfrm>
    </dsp:sp>
    <dsp:sp modelId="{371F708D-B376-4608-B9A6-AE5CEB5CEBEE}">
      <dsp:nvSpPr>
        <dsp:cNvPr id="0" name=""/>
        <dsp:cNvSpPr/>
      </dsp:nvSpPr>
      <dsp:spPr>
        <a:xfrm>
          <a:off x="864143" y="2413045"/>
          <a:ext cx="5197856" cy="10209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CL" sz="1800" b="1" i="0" kern="1200" dirty="0">
              <a:solidFill>
                <a:schemeClr val="tx1"/>
              </a:solidFill>
              <a:latin typeface="+mj-lt"/>
            </a:rPr>
            <a:t>Escribe las características de cada objeto o evento a comparar, de acuerdo con los criterios de comparación.</a:t>
          </a:r>
          <a:endParaRPr lang="es-CL" sz="1800" b="1" kern="1200" dirty="0">
            <a:solidFill>
              <a:schemeClr val="tx1"/>
            </a:solidFill>
            <a:latin typeface="+mj-lt"/>
          </a:endParaRPr>
        </a:p>
      </dsp:txBody>
      <dsp:txXfrm>
        <a:off x="894044" y="2442946"/>
        <a:ext cx="4045643" cy="961102"/>
      </dsp:txXfrm>
    </dsp:sp>
    <dsp:sp modelId="{419036C6-A0FC-420D-BF43-29CDD9260B9E}">
      <dsp:nvSpPr>
        <dsp:cNvPr id="0" name=""/>
        <dsp:cNvSpPr/>
      </dsp:nvSpPr>
      <dsp:spPr>
        <a:xfrm>
          <a:off x="1299464" y="3619568"/>
          <a:ext cx="5197856" cy="10209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CL" sz="1800" b="1" i="0" kern="1200" dirty="0">
              <a:solidFill>
                <a:schemeClr val="tx1"/>
              </a:solidFill>
              <a:latin typeface="+mj-lt"/>
            </a:rPr>
            <a:t>Construye afirmaciones sobre los elementos comparado, donde se mencionen las semejanzas y diferencias más relevantes de los hechos comparados.</a:t>
          </a:r>
          <a:endParaRPr lang="es-CL" sz="1800" b="1" kern="1200" dirty="0">
            <a:solidFill>
              <a:schemeClr val="tx1"/>
            </a:solidFill>
            <a:latin typeface="+mj-lt"/>
          </a:endParaRPr>
        </a:p>
      </dsp:txBody>
      <dsp:txXfrm>
        <a:off x="1329365" y="3649469"/>
        <a:ext cx="4039145" cy="961102"/>
      </dsp:txXfrm>
    </dsp:sp>
    <dsp:sp modelId="{DFF2C4F6-F25E-4550-845A-4DFF542E5274}">
      <dsp:nvSpPr>
        <dsp:cNvPr id="0" name=""/>
        <dsp:cNvSpPr/>
      </dsp:nvSpPr>
      <dsp:spPr>
        <a:xfrm>
          <a:off x="4534268" y="781919"/>
          <a:ext cx="663587" cy="66358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s-CL" sz="3000" kern="1200"/>
        </a:p>
      </dsp:txBody>
      <dsp:txXfrm>
        <a:off x="4683575" y="781919"/>
        <a:ext cx="364973" cy="499349"/>
      </dsp:txXfrm>
    </dsp:sp>
    <dsp:sp modelId="{0883E2C3-D5F6-4154-9E30-9D4E33766D3F}">
      <dsp:nvSpPr>
        <dsp:cNvPr id="0" name=""/>
        <dsp:cNvSpPr/>
      </dsp:nvSpPr>
      <dsp:spPr>
        <a:xfrm>
          <a:off x="4969588" y="1988442"/>
          <a:ext cx="663587" cy="66358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s-CL" sz="3000" kern="1200"/>
        </a:p>
      </dsp:txBody>
      <dsp:txXfrm>
        <a:off x="5118895" y="1988442"/>
        <a:ext cx="364973" cy="499349"/>
      </dsp:txXfrm>
    </dsp:sp>
    <dsp:sp modelId="{C0B08062-E5B2-4303-B395-0EA73F435386}">
      <dsp:nvSpPr>
        <dsp:cNvPr id="0" name=""/>
        <dsp:cNvSpPr/>
      </dsp:nvSpPr>
      <dsp:spPr>
        <a:xfrm>
          <a:off x="5398411" y="3194965"/>
          <a:ext cx="663587" cy="663587"/>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s-CL" sz="3000" kern="1200"/>
        </a:p>
      </dsp:txBody>
      <dsp:txXfrm>
        <a:off x="5547718" y="3194965"/>
        <a:ext cx="364973" cy="499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725B3AD-4D5D-4B95-92F7-C8C98BA1F349}" type="datetimeFigureOut">
              <a:rPr lang="es-CL" smtClean="0"/>
              <a:t>24-07-2018</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2B9FD29-69AB-4B33-A5E4-F3D2CD984B6D}" type="slidenum">
              <a:rPr lang="es-CL" smtClean="0"/>
              <a:t>‹Nº›</a:t>
            </a:fld>
            <a:endParaRPr lang="es-CL"/>
          </a:p>
        </p:txBody>
      </p:sp>
    </p:spTree>
    <p:extLst>
      <p:ext uri="{BB962C8B-B14F-4D97-AF65-F5344CB8AC3E}">
        <p14:creationId xmlns:p14="http://schemas.microsoft.com/office/powerpoint/2010/main" val="353668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Las técnicas de estudio son un conjunto de</a:t>
            </a:r>
            <a:r>
              <a:rPr lang="es-CL" b="1" dirty="0"/>
              <a:t> herramientas</a:t>
            </a:r>
            <a:r>
              <a:rPr lang="es-CL" dirty="0"/>
              <a:t>, fundamentalmente lógicas, que ayudan a </a:t>
            </a:r>
            <a:r>
              <a:rPr lang="es-CL" b="1" i="0" dirty="0"/>
              <a:t>mejorar el rendimiento </a:t>
            </a:r>
            <a:r>
              <a:rPr lang="es-CL" dirty="0"/>
              <a:t>y facilitan el proceso de </a:t>
            </a:r>
            <a:r>
              <a:rPr lang="es-CL" b="1" dirty="0"/>
              <a:t>memorización</a:t>
            </a:r>
            <a:r>
              <a:rPr lang="es-CL" dirty="0"/>
              <a:t> y estudio. </a:t>
            </a:r>
          </a:p>
          <a:p>
            <a:endParaRPr lang="es-CL" dirty="0"/>
          </a:p>
          <a:p>
            <a:r>
              <a:rPr lang="es-CL" dirty="0"/>
              <a:t>Estudiar es situarse adecuadamente ante unos contenidos, interpretarlos, asimilarlos, retenerlos para después poder expresarlos en una situación de examen o utilizarlos en la vida práctica. </a:t>
            </a:r>
            <a:r>
              <a:rPr lang="es-CL" b="1" dirty="0"/>
              <a:t>El estudio persigue dos objetivos principales: Adquisición de contenidos y ponerlos en práctica.</a:t>
            </a:r>
          </a:p>
          <a:p>
            <a:endParaRPr lang="es-CL" b="1" dirty="0"/>
          </a:p>
          <a:p>
            <a:r>
              <a:rPr lang="es-CL" b="0" dirty="0"/>
              <a:t>Saber estudiar, significa saber cómo hay que pensar, observar, concentrarse, organizar y analizar, es decir, ser </a:t>
            </a:r>
            <a:r>
              <a:rPr lang="es-CL" b="1" dirty="0"/>
              <a:t>MENTALMENTE EFICIENTE, </a:t>
            </a:r>
            <a:r>
              <a:rPr lang="es-CL" b="0" dirty="0"/>
              <a:t>para ello, es necesario conocer y aplicar técnicas de estudios.</a:t>
            </a:r>
          </a:p>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3</a:t>
            </a:fld>
            <a:endParaRPr lang="es-CL"/>
          </a:p>
        </p:txBody>
      </p:sp>
    </p:spTree>
    <p:extLst>
      <p:ext uri="{BB962C8B-B14F-4D97-AF65-F5344CB8AC3E}">
        <p14:creationId xmlns:p14="http://schemas.microsoft.com/office/powerpoint/2010/main" val="2210260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14</a:t>
            </a:fld>
            <a:endParaRPr lang="es-CL"/>
          </a:p>
        </p:txBody>
      </p:sp>
    </p:spTree>
    <p:extLst>
      <p:ext uri="{BB962C8B-B14F-4D97-AF65-F5344CB8AC3E}">
        <p14:creationId xmlns:p14="http://schemas.microsoft.com/office/powerpoint/2010/main" val="1232901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El Método Cornell fue ideado por el Dr. Walter </a:t>
            </a:r>
            <a:r>
              <a:rPr lang="es-CL" dirty="0" err="1"/>
              <a:t>Paulk</a:t>
            </a:r>
            <a:r>
              <a:rPr lang="es-CL" dirty="0"/>
              <a:t> en la Universidad de Cornell y  se trata en plasmar el temario en una hoja segmentada en tres partes. </a:t>
            </a:r>
          </a:p>
          <a:p>
            <a:r>
              <a:rPr lang="es-CL" dirty="0"/>
              <a:t> </a:t>
            </a:r>
          </a:p>
          <a:p>
            <a:r>
              <a:rPr lang="es-CL" dirty="0"/>
              <a:t> </a:t>
            </a:r>
          </a:p>
          <a:p>
            <a:pPr algn="just"/>
            <a:r>
              <a:rPr lang="es-CL" sz="1000" dirty="0"/>
              <a:t>En una hoja de tu cuaderno, debes situarla de forma vertical, y dibujar una línea horizontal a 5 cm de borde inferior, y la mitad superior se divide en dos zonas mediante una línea vertical dibujada a 6 cm del borde izquierdo. </a:t>
            </a:r>
          </a:p>
          <a:p>
            <a:pPr algn="just"/>
            <a:endParaRPr lang="es-CL" sz="1000" dirty="0"/>
          </a:p>
          <a:p>
            <a:pPr algn="just"/>
            <a:r>
              <a:rPr lang="es-CL" sz="1000" dirty="0"/>
              <a:t>Los apuntes se escriben en la zona de la derecha, mientras que en el margen izquierdo se pone alguna palabra o idea clave para cada párrafo; de tal manera que el área inferior se reserva para hacer un resumen de la página y anotar las dudas que puedan surgir</a:t>
            </a:r>
          </a:p>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15</a:t>
            </a:fld>
            <a:endParaRPr lang="es-CL"/>
          </a:p>
        </p:txBody>
      </p:sp>
    </p:spTree>
    <p:extLst>
      <p:ext uri="{BB962C8B-B14F-4D97-AF65-F5344CB8AC3E}">
        <p14:creationId xmlns:p14="http://schemas.microsoft.com/office/powerpoint/2010/main" val="198439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0" i="0" kern="1200" dirty="0">
                <a:solidFill>
                  <a:schemeClr val="tx1"/>
                </a:solidFill>
                <a:effectLst/>
                <a:latin typeface="+mn-lt"/>
                <a:ea typeface="+mn-ea"/>
                <a:cs typeface="+mn-cs"/>
              </a:rPr>
              <a:t>Una reseña es la presentación oral o escrita, en la que se plasma la evaluación y/o descripción de la obra de un autor después de revisar su libro, película, exposición, obra de teatro, pieza musical, etcétera.</a:t>
            </a:r>
          </a:p>
          <a:p>
            <a:endParaRPr lang="es-CL" sz="1200" b="0" i="0" kern="1200" dirty="0">
              <a:solidFill>
                <a:schemeClr val="tx1"/>
              </a:solidFill>
              <a:effectLst/>
              <a:latin typeface="+mn-lt"/>
              <a:ea typeface="+mn-ea"/>
              <a:cs typeface="+mn-cs"/>
            </a:endParaRPr>
          </a:p>
          <a:p>
            <a:r>
              <a:rPr lang="es-CL" sz="1200" b="0" i="0" kern="1200" dirty="0">
                <a:solidFill>
                  <a:schemeClr val="tx1"/>
                </a:solidFill>
                <a:effectLst/>
                <a:latin typeface="+mn-lt"/>
                <a:ea typeface="+mn-ea"/>
                <a:cs typeface="+mn-cs"/>
              </a:rPr>
              <a:t>Introducción: Aquí se puede incluir la referencia bibliográfica del libro o artículo reseñado, esto también se acostumbra escribir al final de la reseña.</a:t>
            </a:r>
            <a:br>
              <a:rPr lang="es-CL" dirty="0"/>
            </a:br>
            <a:br>
              <a:rPr lang="es-CL" dirty="0"/>
            </a:br>
            <a:r>
              <a:rPr lang="es-CL" sz="1200" b="0" i="0" kern="1200" dirty="0">
                <a:solidFill>
                  <a:schemeClr val="tx1"/>
                </a:solidFill>
                <a:effectLst/>
                <a:latin typeface="+mn-lt"/>
                <a:ea typeface="+mn-ea"/>
                <a:cs typeface="+mn-cs"/>
              </a:rPr>
              <a:t>Abarca los primeros párrafos, los cuales brindan un breve resumen de la obra. De acuerdo con el estilo del autor de la reseña, en esta parte se puede incorporar su opinión central o tesis.</a:t>
            </a:r>
          </a:p>
          <a:p>
            <a:endParaRPr lang="es-CL" sz="1200" b="0" i="0" kern="1200" dirty="0">
              <a:solidFill>
                <a:schemeClr val="tx1"/>
              </a:solidFill>
              <a:effectLst/>
              <a:latin typeface="+mn-lt"/>
              <a:ea typeface="+mn-ea"/>
              <a:cs typeface="+mn-cs"/>
            </a:endParaRPr>
          </a:p>
          <a:p>
            <a:r>
              <a:rPr lang="es-CL" sz="1200" b="0" i="0" kern="1200" dirty="0">
                <a:solidFill>
                  <a:schemeClr val="tx1"/>
                </a:solidFill>
                <a:effectLst/>
                <a:latin typeface="+mn-lt"/>
                <a:ea typeface="+mn-ea"/>
                <a:cs typeface="+mn-cs"/>
              </a:rPr>
              <a:t>Desarrollo: Dado que la reseña crítica busca, además de resumir, demostrar una tesis, en el cuerpo del escrito se presentan todos aquellos elementos contenidos en el libro o artículo que pueden servir para presentar las pruebas que sostendrán la opinión. Aquí se hace énfasis en los aciertos y deficiencias de la obra leída.</a:t>
            </a:r>
          </a:p>
          <a:p>
            <a:endParaRPr lang="es-CL" sz="1200" b="0" i="0" kern="1200" dirty="0">
              <a:solidFill>
                <a:schemeClr val="tx1"/>
              </a:solidFill>
              <a:effectLst/>
              <a:latin typeface="+mn-lt"/>
              <a:ea typeface="+mn-ea"/>
              <a:cs typeface="+mn-cs"/>
            </a:endParaRPr>
          </a:p>
          <a:p>
            <a:r>
              <a:rPr lang="es-CL" sz="1200" b="0" i="0" kern="1200" dirty="0">
                <a:solidFill>
                  <a:schemeClr val="tx1"/>
                </a:solidFill>
                <a:effectLst/>
                <a:latin typeface="+mn-lt"/>
                <a:ea typeface="+mn-ea"/>
                <a:cs typeface="+mn-cs"/>
              </a:rPr>
              <a:t>Conclusión: Es la redacción final – en uno o dos  párrafos – donde, quien reseña, condensa su opinión global frente al libro o artículo leído y así, recomendarlo o advertir acerca del riesgo de leerlo. </a:t>
            </a:r>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16</a:t>
            </a:fld>
            <a:endParaRPr lang="es-CL"/>
          </a:p>
        </p:txBody>
      </p:sp>
    </p:spTree>
    <p:extLst>
      <p:ext uri="{BB962C8B-B14F-4D97-AF65-F5344CB8AC3E}">
        <p14:creationId xmlns:p14="http://schemas.microsoft.com/office/powerpoint/2010/main" val="385625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0" i="0" kern="1200" dirty="0">
                <a:solidFill>
                  <a:schemeClr val="tx1"/>
                </a:solidFill>
                <a:effectLst/>
                <a:latin typeface="+mn-lt"/>
                <a:ea typeface="+mn-ea"/>
                <a:cs typeface="+mn-cs"/>
              </a:rPr>
              <a:t>El proceso de organizar permite la clasificación de contenidos, mediante la identificación, selección, evaluación y localización de información.</a:t>
            </a:r>
            <a:br>
              <a:rPr lang="es-CL" dirty="0"/>
            </a:br>
            <a:endParaRPr lang="es-CL" dirty="0"/>
          </a:p>
          <a:p>
            <a:r>
              <a:rPr lang="es-CL" dirty="0"/>
              <a:t>¿Por qué es importante?</a:t>
            </a:r>
          </a:p>
          <a:p>
            <a:endParaRPr lang="es-CL" dirty="0"/>
          </a:p>
          <a:p>
            <a:r>
              <a:rPr lang="es-CL" dirty="0"/>
              <a:t> Imagina su funcionamiento como una biblioteca.</a:t>
            </a:r>
          </a:p>
          <a:p>
            <a:endParaRPr lang="es-CL" dirty="0"/>
          </a:p>
          <a:p>
            <a:r>
              <a:rPr lang="es-CL" sz="1200" b="1" i="0" kern="1200" dirty="0">
                <a:solidFill>
                  <a:schemeClr val="tx1"/>
                </a:solidFill>
                <a:effectLst/>
                <a:latin typeface="+mn-lt"/>
                <a:ea typeface="+mn-ea"/>
                <a:cs typeface="+mn-cs"/>
              </a:rPr>
              <a:t>POR DOS RAZONES:</a:t>
            </a:r>
          </a:p>
          <a:p>
            <a:endParaRPr lang="es-CL" sz="1200" b="1" i="0" kern="1200" dirty="0">
              <a:solidFill>
                <a:schemeClr val="tx1"/>
              </a:solidFill>
              <a:effectLst/>
              <a:latin typeface="+mn-lt"/>
              <a:ea typeface="+mn-ea"/>
              <a:cs typeface="+mn-cs"/>
            </a:endParaRPr>
          </a:p>
          <a:p>
            <a:r>
              <a:rPr lang="es-CL" sz="1200" b="1" i="0" kern="1200" dirty="0">
                <a:solidFill>
                  <a:schemeClr val="tx1"/>
                </a:solidFill>
                <a:effectLst/>
                <a:latin typeface="+mn-lt"/>
                <a:ea typeface="+mn-ea"/>
                <a:cs typeface="+mn-cs"/>
              </a:rPr>
              <a:t>La primera</a:t>
            </a:r>
            <a:r>
              <a:rPr lang="es-CL" sz="1200" b="0" i="0" kern="1200" dirty="0">
                <a:solidFill>
                  <a:schemeClr val="tx1"/>
                </a:solidFill>
                <a:effectLst/>
                <a:latin typeface="+mn-lt"/>
                <a:ea typeface="+mn-ea"/>
                <a:cs typeface="+mn-cs"/>
              </a:rPr>
              <a:t>, porque se estructura el pensamiento, a través de los conceptos y relaciones que permean toda la estructura de la actividad cerebral (biblioteca). Muchas veces las concepciones que construimos evolucionan, cambian o se modifican parcial o completamente por el nexo que se produce al relacionar la información.</a:t>
            </a:r>
          </a:p>
          <a:p>
            <a:endParaRPr lang="es-CL" sz="1200" b="0" i="0" kern="1200" dirty="0">
              <a:solidFill>
                <a:schemeClr val="tx1"/>
              </a:solidFill>
              <a:effectLst/>
              <a:latin typeface="+mn-lt"/>
              <a:ea typeface="+mn-ea"/>
              <a:cs typeface="+mn-cs"/>
            </a:endParaRPr>
          </a:p>
          <a:p>
            <a:r>
              <a:rPr lang="es-CL" sz="1200" b="1" i="0" kern="1200" dirty="0">
                <a:solidFill>
                  <a:schemeClr val="tx1"/>
                </a:solidFill>
                <a:effectLst/>
                <a:latin typeface="+mn-lt"/>
                <a:ea typeface="+mn-ea"/>
                <a:cs typeface="+mn-cs"/>
              </a:rPr>
              <a:t>La segunda</a:t>
            </a:r>
            <a:r>
              <a:rPr lang="es-CL" sz="1200" b="0" i="0" kern="1200" dirty="0">
                <a:solidFill>
                  <a:schemeClr val="tx1"/>
                </a:solidFill>
                <a:effectLst/>
                <a:latin typeface="+mn-lt"/>
                <a:ea typeface="+mn-ea"/>
                <a:cs typeface="+mn-cs"/>
              </a:rPr>
              <a:t>, está relacionada con la construcción de un modelo de pensamiento (estructura organizativa propia de la biblioteca). En otras palabras, la organización de información brinda al estudiante la necesidad y respuesta de estructurar el caos de estímulos que reciben constantemente, darle orden al conocimiento para salvaguardarlo, y en definitiva, pensar de manera organizada. (estantes de la biblioteca).</a:t>
            </a:r>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17</a:t>
            </a:fld>
            <a:endParaRPr lang="es-CL"/>
          </a:p>
        </p:txBody>
      </p:sp>
    </p:spTree>
    <p:extLst>
      <p:ext uri="{BB962C8B-B14F-4D97-AF65-F5344CB8AC3E}">
        <p14:creationId xmlns:p14="http://schemas.microsoft.com/office/powerpoint/2010/main" val="1823360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s-CL" dirty="0"/>
            </a:br>
            <a:br>
              <a:rPr lang="es-CL" dirty="0"/>
            </a:br>
            <a:r>
              <a:rPr lang="es-CL" sz="1200" b="0" i="0" kern="1200" dirty="0">
                <a:solidFill>
                  <a:schemeClr val="tx1"/>
                </a:solidFill>
                <a:effectLst/>
                <a:latin typeface="+mn-lt"/>
                <a:ea typeface="+mn-ea"/>
                <a:cs typeface="+mn-cs"/>
              </a:rPr>
              <a:t>Organizar y presentar la información con base en una estructura sólida y lógica, es parte de las habilidades que en la universidad e incluso antes, se deben desarrollar. </a:t>
            </a:r>
          </a:p>
          <a:p>
            <a:endParaRPr lang="es-CL" sz="1200" b="0" i="0" kern="1200" dirty="0">
              <a:solidFill>
                <a:schemeClr val="tx1"/>
              </a:solidFill>
              <a:effectLst/>
              <a:latin typeface="+mn-lt"/>
              <a:ea typeface="+mn-ea"/>
              <a:cs typeface="+mn-cs"/>
            </a:endParaRPr>
          </a:p>
          <a:p>
            <a:endParaRPr lang="es-CL" sz="1200" b="0" i="0" kern="1200" dirty="0">
              <a:solidFill>
                <a:schemeClr val="tx1"/>
              </a:solidFill>
              <a:effectLst/>
              <a:latin typeface="+mn-lt"/>
              <a:ea typeface="+mn-ea"/>
              <a:cs typeface="+mn-cs"/>
            </a:endParaRPr>
          </a:p>
          <a:p>
            <a:r>
              <a:rPr lang="es-CL" sz="1200" b="0" i="0" kern="1200" dirty="0">
                <a:solidFill>
                  <a:schemeClr val="tx1"/>
                </a:solidFill>
                <a:effectLst/>
                <a:latin typeface="+mn-lt"/>
                <a:ea typeface="+mn-ea"/>
                <a:cs typeface="+mn-cs"/>
              </a:rPr>
              <a:t>Los conceptos generales e inclusivos (que agrupan la idea general de la información organizada) se deben situar en la parte superior del mapa, mientras que los conceptos en progresión descendientes y específicos, se localizan en la parte inferior.</a:t>
            </a:r>
          </a:p>
          <a:p>
            <a:endParaRPr lang="es-CL" sz="1200" b="0" i="0" kern="1200" dirty="0">
              <a:solidFill>
                <a:schemeClr val="tx1"/>
              </a:solidFill>
              <a:effectLst/>
              <a:latin typeface="+mn-lt"/>
              <a:ea typeface="+mn-ea"/>
              <a:cs typeface="+mn-cs"/>
            </a:endParaRPr>
          </a:p>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18</a:t>
            </a:fld>
            <a:endParaRPr lang="es-CL"/>
          </a:p>
        </p:txBody>
      </p:sp>
    </p:spTree>
    <p:extLst>
      <p:ext uri="{BB962C8B-B14F-4D97-AF65-F5344CB8AC3E}">
        <p14:creationId xmlns:p14="http://schemas.microsoft.com/office/powerpoint/2010/main" val="2183503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19</a:t>
            </a:fld>
            <a:endParaRPr lang="es-CL"/>
          </a:p>
        </p:txBody>
      </p:sp>
    </p:spTree>
    <p:extLst>
      <p:ext uri="{BB962C8B-B14F-4D97-AF65-F5344CB8AC3E}">
        <p14:creationId xmlns:p14="http://schemas.microsoft.com/office/powerpoint/2010/main" val="265770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0" i="0" kern="1200" dirty="0">
                <a:solidFill>
                  <a:schemeClr val="tx1"/>
                </a:solidFill>
                <a:effectLst/>
                <a:latin typeface="+mn-lt"/>
                <a:ea typeface="+mn-ea"/>
                <a:cs typeface="+mn-cs"/>
              </a:rPr>
              <a:t>Es un tipo de representación gráfica en la que las ideas se organizan radialmente (del centro hacia afuera) alrededor de un</a:t>
            </a:r>
            <a:r>
              <a:rPr lang="es-CL" sz="1200" b="1" i="0" kern="1200" dirty="0">
                <a:solidFill>
                  <a:schemeClr val="tx1"/>
                </a:solidFill>
                <a:effectLst/>
                <a:latin typeface="+mn-lt"/>
                <a:ea typeface="+mn-ea"/>
                <a:cs typeface="+mn-cs"/>
              </a:rPr>
              <a:t> concepto clave.</a:t>
            </a:r>
          </a:p>
          <a:p>
            <a:endParaRPr lang="es-CL" sz="1200" b="1" i="0" kern="1200" dirty="0">
              <a:solidFill>
                <a:schemeClr val="tx1"/>
              </a:solidFill>
              <a:effectLst/>
              <a:latin typeface="+mn-lt"/>
              <a:ea typeface="+mn-ea"/>
              <a:cs typeface="+mn-cs"/>
            </a:endParaRPr>
          </a:p>
          <a:p>
            <a:r>
              <a:rPr lang="es-CL" dirty="0"/>
              <a:t>Al utilizar el mapa mental, </a:t>
            </a:r>
            <a:r>
              <a:rPr lang="es-CL" sz="1200" b="1" i="0" kern="1200" dirty="0">
                <a:solidFill>
                  <a:schemeClr val="tx1"/>
                </a:solidFill>
                <a:effectLst/>
                <a:latin typeface="+mn-lt"/>
                <a:ea typeface="+mn-ea"/>
                <a:cs typeface="+mn-cs"/>
              </a:rPr>
              <a:t>se produce un enlazamiento electro-químico entre los hemisferios cerebrales, de tal forma que nuestras capacidades cognitivas se centran en un solo concepto, trabajando armónicamente con un mismo propósito.</a:t>
            </a:r>
          </a:p>
          <a:p>
            <a:endParaRPr lang="es-CL" sz="1200" b="1" i="0" kern="1200" dirty="0">
              <a:solidFill>
                <a:schemeClr val="tx1"/>
              </a:solidFill>
              <a:effectLst/>
              <a:latin typeface="+mn-lt"/>
              <a:ea typeface="+mn-ea"/>
              <a:cs typeface="+mn-cs"/>
            </a:endParaRPr>
          </a:p>
          <a:p>
            <a:r>
              <a:rPr lang="es-CL" sz="1200" b="1" i="0" kern="1200" dirty="0">
                <a:solidFill>
                  <a:schemeClr val="tx1"/>
                </a:solidFill>
                <a:effectLst/>
                <a:latin typeface="+mn-lt"/>
                <a:ea typeface="+mn-ea"/>
                <a:cs typeface="+mn-cs"/>
              </a:rPr>
              <a:t>Diferencia: </a:t>
            </a:r>
            <a:r>
              <a:rPr lang="es-CL" sz="1200" b="0" i="0" kern="1200" dirty="0">
                <a:solidFill>
                  <a:schemeClr val="tx1"/>
                </a:solidFill>
                <a:effectLst/>
                <a:latin typeface="+mn-lt"/>
                <a:ea typeface="+mn-ea"/>
                <a:cs typeface="+mn-cs"/>
              </a:rPr>
              <a:t>El mapa mental reúne solo los puntos importantes de un tema e indica de forma sencilla la manera en que estos se relacionan entre sí. </a:t>
            </a:r>
            <a:br>
              <a:rPr lang="es-CL" dirty="0"/>
            </a:br>
            <a:br>
              <a:rPr lang="es-CL" dirty="0"/>
            </a:br>
            <a:r>
              <a:rPr lang="es-CL" sz="1200" b="0" i="0" kern="1200" dirty="0">
                <a:solidFill>
                  <a:schemeClr val="tx1"/>
                </a:solidFill>
                <a:effectLst/>
                <a:latin typeface="+mn-lt"/>
                <a:ea typeface="+mn-ea"/>
                <a:cs typeface="+mn-cs"/>
              </a:rPr>
              <a:t>El mapa conceptual se centra en conceptos, se estructura de manera jerárquica, iniciando con los conceptos gruesos a los particulares, con conectores específicos (proposiciones).</a:t>
            </a:r>
          </a:p>
          <a:p>
            <a:endParaRPr lang="es-CL" sz="1200" b="0" i="0" kern="1200" dirty="0">
              <a:solidFill>
                <a:schemeClr val="tx1"/>
              </a:solidFill>
              <a:effectLst/>
              <a:latin typeface="+mn-lt"/>
              <a:ea typeface="+mn-ea"/>
              <a:cs typeface="+mn-cs"/>
            </a:endParaRPr>
          </a:p>
          <a:p>
            <a:endParaRPr lang="es-CL" sz="1200" b="0" i="0" kern="1200" dirty="0">
              <a:solidFill>
                <a:schemeClr val="tx1"/>
              </a:solidFill>
              <a:effectLst/>
              <a:latin typeface="+mn-lt"/>
              <a:ea typeface="+mn-ea"/>
              <a:cs typeface="+mn-cs"/>
            </a:endParaRPr>
          </a:p>
          <a:p>
            <a:r>
              <a:rPr lang="es-CL" sz="1200" b="1" i="0" kern="1200" dirty="0">
                <a:solidFill>
                  <a:schemeClr val="tx1"/>
                </a:solidFill>
                <a:effectLst/>
                <a:latin typeface="+mn-lt"/>
                <a:ea typeface="+mn-ea"/>
                <a:cs typeface="+mn-cs"/>
              </a:rPr>
              <a:t>Utiliza colores para diferenciar cada tema, las asociaciones o para resaltar algún contenido. Además, emplea flechas, </a:t>
            </a:r>
            <a:r>
              <a:rPr lang="es-CL" sz="1200" b="1" i="0" kern="1200" dirty="0" err="1">
                <a:solidFill>
                  <a:schemeClr val="tx1"/>
                </a:solidFill>
                <a:effectLst/>
                <a:latin typeface="+mn-lt"/>
                <a:ea typeface="+mn-ea"/>
                <a:cs typeface="+mn-cs"/>
              </a:rPr>
              <a:t>icónos</a:t>
            </a:r>
            <a:r>
              <a:rPr lang="es-CL" sz="1200" b="1" i="0" kern="1200" dirty="0">
                <a:solidFill>
                  <a:schemeClr val="tx1"/>
                </a:solidFill>
                <a:effectLst/>
                <a:latin typeface="+mn-lt"/>
                <a:ea typeface="+mn-ea"/>
                <a:cs typeface="+mn-cs"/>
              </a:rPr>
              <a:t>, figuras o imágenes que te permitan diferenciar y hacer más clara la relación de ideas.</a:t>
            </a:r>
          </a:p>
          <a:p>
            <a:endParaRPr lang="es-CL" sz="1200" b="1" i="0" kern="1200" dirty="0">
              <a:solidFill>
                <a:schemeClr val="tx1"/>
              </a:solidFill>
              <a:effectLst/>
              <a:latin typeface="+mn-lt"/>
              <a:ea typeface="+mn-ea"/>
              <a:cs typeface="+mn-cs"/>
            </a:endParaRPr>
          </a:p>
          <a:p>
            <a:endParaRPr lang="es-CL" sz="1200" b="1" i="0" kern="1200" dirty="0">
              <a:solidFill>
                <a:schemeClr val="tx1"/>
              </a:solidFill>
              <a:effectLst/>
              <a:latin typeface="+mn-lt"/>
              <a:ea typeface="+mn-ea"/>
              <a:cs typeface="+mn-cs"/>
            </a:endParaRPr>
          </a:p>
          <a:p>
            <a:endParaRPr lang="es-CL" sz="1200" b="1" i="0" kern="1200" dirty="0">
              <a:solidFill>
                <a:schemeClr val="tx1"/>
              </a:solidFill>
              <a:effectLst/>
              <a:latin typeface="+mn-lt"/>
              <a:ea typeface="+mn-ea"/>
              <a:cs typeface="+mn-cs"/>
            </a:endParaRPr>
          </a:p>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20</a:t>
            </a:fld>
            <a:endParaRPr lang="es-CL"/>
          </a:p>
        </p:txBody>
      </p:sp>
    </p:spTree>
    <p:extLst>
      <p:ext uri="{BB962C8B-B14F-4D97-AF65-F5344CB8AC3E}">
        <p14:creationId xmlns:p14="http://schemas.microsoft.com/office/powerpoint/2010/main" val="1584806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21</a:t>
            </a:fld>
            <a:endParaRPr lang="es-CL"/>
          </a:p>
        </p:txBody>
      </p:sp>
    </p:spTree>
    <p:extLst>
      <p:ext uri="{BB962C8B-B14F-4D97-AF65-F5344CB8AC3E}">
        <p14:creationId xmlns:p14="http://schemas.microsoft.com/office/powerpoint/2010/main" val="1370877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¿Por qué hacer cuadros comparativos?</a:t>
            </a:r>
          </a:p>
          <a:p>
            <a:endParaRPr lang="es-CL" dirty="0"/>
          </a:p>
          <a:p>
            <a:r>
              <a:rPr lang="es-CL" sz="1200" b="0" i="0" kern="1200" dirty="0">
                <a:solidFill>
                  <a:schemeClr val="tx1"/>
                </a:solidFill>
                <a:effectLst/>
                <a:latin typeface="+mn-lt"/>
                <a:ea typeface="+mn-ea"/>
                <a:cs typeface="+mn-cs"/>
              </a:rPr>
              <a:t>Porque permite desarrollar la habilidad de comparar, siendo esta la que constituye la base para la </a:t>
            </a:r>
            <a:r>
              <a:rPr lang="es-CL" sz="1200" b="1" i="0" kern="1200" dirty="0">
                <a:solidFill>
                  <a:schemeClr val="tx1"/>
                </a:solidFill>
                <a:effectLst/>
                <a:latin typeface="+mn-lt"/>
                <a:ea typeface="+mn-ea"/>
                <a:cs typeface="+mn-cs"/>
              </a:rPr>
              <a:t>emitir juicios de valor y fundamentar ideas</a:t>
            </a:r>
            <a:r>
              <a:rPr lang="es-CL" sz="1200" b="0" i="0" kern="1200" dirty="0">
                <a:solidFill>
                  <a:schemeClr val="tx1"/>
                </a:solidFill>
                <a:effectLst/>
                <a:latin typeface="+mn-lt"/>
                <a:ea typeface="+mn-ea"/>
                <a:cs typeface="+mn-cs"/>
              </a:rPr>
              <a:t>, además facilita el procesamiento de datos, posibilitando desarrollar la habilidad de clasificar y categorizar información. A su vez, ayuda a </a:t>
            </a:r>
            <a:r>
              <a:rPr lang="es-CL" sz="1200" b="1" i="0" kern="1200" dirty="0">
                <a:solidFill>
                  <a:schemeClr val="tx1"/>
                </a:solidFill>
                <a:effectLst/>
                <a:latin typeface="+mn-lt"/>
                <a:ea typeface="+mn-ea"/>
                <a:cs typeface="+mn-cs"/>
              </a:rPr>
              <a:t>organizar </a:t>
            </a:r>
            <a:r>
              <a:rPr lang="es-CL" sz="1200" b="0" i="0" kern="1200" dirty="0">
                <a:solidFill>
                  <a:schemeClr val="tx1"/>
                </a:solidFill>
                <a:effectLst/>
                <a:latin typeface="+mn-lt"/>
                <a:ea typeface="+mn-ea"/>
                <a:cs typeface="+mn-cs"/>
              </a:rPr>
              <a:t>tu pensamiento y </a:t>
            </a:r>
            <a:r>
              <a:rPr lang="es-CL" sz="1200" b="1" i="0" kern="1200" dirty="0">
                <a:solidFill>
                  <a:schemeClr val="tx1"/>
                </a:solidFill>
                <a:effectLst/>
                <a:latin typeface="+mn-lt"/>
                <a:ea typeface="+mn-ea"/>
                <a:cs typeface="+mn-cs"/>
              </a:rPr>
              <a:t>recordar</a:t>
            </a:r>
            <a:r>
              <a:rPr lang="es-CL" sz="1200" b="0" i="0" kern="1200" dirty="0">
                <a:solidFill>
                  <a:schemeClr val="tx1"/>
                </a:solidFill>
                <a:effectLst/>
                <a:latin typeface="+mn-lt"/>
                <a:ea typeface="+mn-ea"/>
                <a:cs typeface="+mn-cs"/>
              </a:rPr>
              <a:t> hechos de manera ordenada y lógica.</a:t>
            </a:r>
          </a:p>
          <a:p>
            <a:endParaRPr lang="es-CL" sz="1200" b="0" i="0" kern="1200" dirty="0">
              <a:solidFill>
                <a:schemeClr val="tx1"/>
              </a:solidFill>
              <a:effectLst/>
              <a:latin typeface="+mn-lt"/>
              <a:ea typeface="+mn-ea"/>
              <a:cs typeface="+mn-cs"/>
            </a:endParaRPr>
          </a:p>
          <a:p>
            <a:endParaRPr lang="es-CL" sz="1200" b="0" i="0" kern="1200" dirty="0">
              <a:solidFill>
                <a:schemeClr val="tx1"/>
              </a:solidFill>
              <a:effectLst/>
              <a:latin typeface="+mn-lt"/>
              <a:ea typeface="+mn-ea"/>
              <a:cs typeface="+mn-cs"/>
            </a:endParaRPr>
          </a:p>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22</a:t>
            </a:fld>
            <a:endParaRPr lang="es-CL"/>
          </a:p>
        </p:txBody>
      </p:sp>
    </p:spTree>
    <p:extLst>
      <p:ext uri="{BB962C8B-B14F-4D97-AF65-F5344CB8AC3E}">
        <p14:creationId xmlns:p14="http://schemas.microsoft.com/office/powerpoint/2010/main" val="858588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CL" dirty="0"/>
              <a:t>Actividad con base en el texto: Clonación y transgénesis http://www.gaceta.udg.mx/Hemeroteca/paginas/206/206-7.PDF</a:t>
            </a:r>
          </a:p>
          <a:p>
            <a:pPr defTabSz="931774">
              <a:defRPr/>
            </a:pPr>
            <a:endParaRPr lang="es-CL" dirty="0"/>
          </a:p>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23</a:t>
            </a:fld>
            <a:endParaRPr lang="es-CL"/>
          </a:p>
        </p:txBody>
      </p:sp>
    </p:spTree>
    <p:extLst>
      <p:ext uri="{BB962C8B-B14F-4D97-AF65-F5344CB8AC3E}">
        <p14:creationId xmlns:p14="http://schemas.microsoft.com/office/powerpoint/2010/main" val="240879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4</a:t>
            </a:fld>
            <a:endParaRPr lang="es-CL"/>
          </a:p>
        </p:txBody>
      </p:sp>
    </p:spTree>
    <p:extLst>
      <p:ext uri="{BB962C8B-B14F-4D97-AF65-F5344CB8AC3E}">
        <p14:creationId xmlns:p14="http://schemas.microsoft.com/office/powerpoint/2010/main" val="206900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74">
              <a:defRPr/>
            </a:pPr>
            <a:fld id="{6950F362-1F0C-44F4-8BC2-6C073735D905}" type="slidenum">
              <a:rPr lang="en-US" sz="1400" kern="0">
                <a:solidFill>
                  <a:srgbClr val="000000"/>
                </a:solidFill>
                <a:latin typeface="Arial"/>
                <a:cs typeface="Arial"/>
                <a:sym typeface="Arial"/>
              </a:rPr>
              <a:pPr algn="l" defTabSz="931774">
                <a:defRPr/>
              </a:pPr>
              <a:t>5</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325981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6</a:t>
            </a:fld>
            <a:endParaRPr lang="es-CL"/>
          </a:p>
        </p:txBody>
      </p:sp>
    </p:spTree>
    <p:extLst>
      <p:ext uri="{BB962C8B-B14F-4D97-AF65-F5344CB8AC3E}">
        <p14:creationId xmlns:p14="http://schemas.microsoft.com/office/powerpoint/2010/main" val="361935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Constituyen una herramienta que permite visualizar la globalidad de un tema, por medio de diversas interrogantes que ayudan a esclarecer el tema.</a:t>
            </a:r>
          </a:p>
          <a:p>
            <a:endParaRPr lang="es-CL" dirty="0"/>
          </a:p>
          <a:p>
            <a:r>
              <a:rPr lang="es-CL" dirty="0"/>
              <a:t>Nos permiten:</a:t>
            </a:r>
          </a:p>
          <a:p>
            <a:pPr marL="174708" indent="-174708">
              <a:buFontTx/>
              <a:buChar char="-"/>
            </a:pPr>
            <a:r>
              <a:rPr lang="es-CL" dirty="0"/>
              <a:t>Identificar detalles.</a:t>
            </a:r>
          </a:p>
          <a:p>
            <a:pPr marL="174708" indent="-174708">
              <a:buFontTx/>
              <a:buChar char="-"/>
            </a:pPr>
            <a:r>
              <a:rPr lang="es-CL" dirty="0"/>
              <a:t>Analizar conceptos.</a:t>
            </a:r>
          </a:p>
          <a:p>
            <a:pPr marL="174708" indent="-174708">
              <a:buFontTx/>
              <a:buChar char="-"/>
            </a:pPr>
            <a:r>
              <a:rPr lang="es-CL" dirty="0"/>
              <a:t>Indagar conocimientos previos.</a:t>
            </a:r>
          </a:p>
          <a:p>
            <a:pPr marL="174708" indent="-174708">
              <a:buFontTx/>
              <a:buChar char="-"/>
            </a:pPr>
            <a:r>
              <a:rPr lang="es-CL" dirty="0"/>
              <a:t>Planear proyectos.</a:t>
            </a:r>
          </a:p>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7</a:t>
            </a:fld>
            <a:endParaRPr lang="es-CL"/>
          </a:p>
        </p:txBody>
      </p:sp>
    </p:spTree>
    <p:extLst>
      <p:ext uri="{BB962C8B-B14F-4D97-AF65-F5344CB8AC3E}">
        <p14:creationId xmlns:p14="http://schemas.microsoft.com/office/powerpoint/2010/main" val="2906400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Por ejemplo, con los códigos:</a:t>
            </a:r>
          </a:p>
          <a:p>
            <a:endParaRPr lang="es-CL" dirty="0"/>
          </a:p>
          <a:p>
            <a:r>
              <a:rPr lang="es-CL" dirty="0">
                <a:latin typeface="Arial Rounded MT Bold" panose="020F0704030504030204" pitchFamily="34" charset="0"/>
              </a:rPr>
              <a:t>+ Idea repetida</a:t>
            </a:r>
          </a:p>
          <a:p>
            <a:r>
              <a:rPr lang="es-CL" dirty="0">
                <a:latin typeface="Arial Rounded MT Bold" panose="020F0704030504030204" pitchFamily="34" charset="0"/>
              </a:rPr>
              <a:t>* Importante</a:t>
            </a:r>
          </a:p>
          <a:p>
            <a:r>
              <a:rPr lang="es-CL" dirty="0">
                <a:latin typeface="Arial Rounded MT Bold" panose="020F0704030504030204" pitchFamily="34" charset="0"/>
              </a:rPr>
              <a:t>| Párrafos o frases que merecen especial atención</a:t>
            </a:r>
          </a:p>
          <a:p>
            <a:r>
              <a:rPr lang="es-CL" dirty="0">
                <a:latin typeface="Arial Rounded MT Bold" panose="020F0704030504030204" pitchFamily="34" charset="0"/>
              </a:rPr>
              <a:t>P Preguntar</a:t>
            </a:r>
          </a:p>
          <a:p>
            <a:r>
              <a:rPr lang="es-CL" dirty="0">
                <a:latin typeface="Arial Rounded MT Bold" panose="020F0704030504030204" pitchFamily="34" charset="0"/>
              </a:rPr>
              <a:t>|__ Ejemplos </a:t>
            </a:r>
          </a:p>
          <a:p>
            <a:r>
              <a:rPr lang="es-CL" dirty="0">
                <a:latin typeface="Arial Rounded MT Bold" panose="020F0704030504030204" pitchFamily="34" charset="0"/>
              </a:rPr>
              <a:t>¿? Dudas </a:t>
            </a:r>
          </a:p>
          <a:p>
            <a:r>
              <a:rPr lang="es-CL" dirty="0">
                <a:latin typeface="Arial Rounded MT Bold" panose="020F0704030504030204" pitchFamily="34" charset="0"/>
              </a:rPr>
              <a:t>__ Falta información</a:t>
            </a:r>
          </a:p>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9</a:t>
            </a:fld>
            <a:endParaRPr lang="es-CL"/>
          </a:p>
        </p:txBody>
      </p:sp>
    </p:spTree>
    <p:extLst>
      <p:ext uri="{BB962C8B-B14F-4D97-AF65-F5344CB8AC3E}">
        <p14:creationId xmlns:p14="http://schemas.microsoft.com/office/powerpoint/2010/main" val="178199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FD3FC-8191-4C61-9B7A-929B87E2B7D0}" type="slidenum">
              <a:rPr lang="en-US" smtClean="0"/>
              <a:t>10</a:t>
            </a:fld>
            <a:endParaRPr lang="en-US"/>
          </a:p>
        </p:txBody>
      </p:sp>
    </p:spTree>
    <p:extLst>
      <p:ext uri="{BB962C8B-B14F-4D97-AF65-F5344CB8AC3E}">
        <p14:creationId xmlns:p14="http://schemas.microsoft.com/office/powerpoint/2010/main" val="75611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CL" dirty="0"/>
              <a:t>Actividad con base en el texto: Clonación y transgénesis http://www.gaceta.udg.mx/Hemeroteca/paginas/206/206-7.PDF</a:t>
            </a:r>
          </a:p>
          <a:p>
            <a:pPr defTabSz="931774">
              <a:defRPr/>
            </a:pPr>
            <a:endParaRPr lang="es-CL" dirty="0"/>
          </a:p>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11</a:t>
            </a:fld>
            <a:endParaRPr lang="es-CL"/>
          </a:p>
        </p:txBody>
      </p:sp>
    </p:spTree>
    <p:extLst>
      <p:ext uri="{BB962C8B-B14F-4D97-AF65-F5344CB8AC3E}">
        <p14:creationId xmlns:p14="http://schemas.microsoft.com/office/powerpoint/2010/main" val="30805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2B9FD29-69AB-4B33-A5E4-F3D2CD984B6D}" type="slidenum">
              <a:rPr lang="es-CL" smtClean="0"/>
              <a:t>13</a:t>
            </a:fld>
            <a:endParaRPr lang="es-CL"/>
          </a:p>
        </p:txBody>
      </p:sp>
    </p:spTree>
    <p:extLst>
      <p:ext uri="{BB962C8B-B14F-4D97-AF65-F5344CB8AC3E}">
        <p14:creationId xmlns:p14="http://schemas.microsoft.com/office/powerpoint/2010/main" val="364680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520B1-98CE-4C9F-912A-C7505825EDF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336BA00A-1738-444F-967B-2DAB0305479B}"/>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84F85DE-ACE7-4CFA-BDDB-F9DA31D3585C}"/>
              </a:ext>
            </a:extLst>
          </p:cNvPr>
          <p:cNvSpPr>
            <a:spLocks noGrp="1"/>
          </p:cNvSpPr>
          <p:nvPr>
            <p:ph type="dt" sz="half" idx="10"/>
          </p:nvPr>
        </p:nvSpPr>
        <p:spPr/>
        <p:txBody>
          <a:bodyPr/>
          <a:lstStyle/>
          <a:p>
            <a:fld id="{8373E2C7-BAF8-4716-AA37-E99194B268AD}" type="datetimeFigureOut">
              <a:rPr lang="es-CL" smtClean="0"/>
              <a:t>24-07-2018</a:t>
            </a:fld>
            <a:endParaRPr lang="es-CL"/>
          </a:p>
        </p:txBody>
      </p:sp>
      <p:sp>
        <p:nvSpPr>
          <p:cNvPr id="5" name="Marcador de pie de página 4">
            <a:extLst>
              <a:ext uri="{FF2B5EF4-FFF2-40B4-BE49-F238E27FC236}">
                <a16:creationId xmlns:a16="http://schemas.microsoft.com/office/drawing/2014/main" id="{ECE23581-0C73-4CA4-835C-BD88219CB67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F6384C0-8D5A-402E-861E-13BF6F5CDDCA}"/>
              </a:ext>
            </a:extLst>
          </p:cNvPr>
          <p:cNvSpPr>
            <a:spLocks noGrp="1"/>
          </p:cNvSpPr>
          <p:nvPr>
            <p:ph type="sldNum" sz="quarter" idx="12"/>
          </p:nvPr>
        </p:nvSpPr>
        <p:spPr/>
        <p:txBody>
          <a:bodyPr/>
          <a:lstStyle/>
          <a:p>
            <a:fld id="{3ABFCC33-A5F3-461C-851F-F23105E68230}" type="slidenum">
              <a:rPr lang="es-CL" smtClean="0"/>
              <a:t>‹Nº›</a:t>
            </a:fld>
            <a:endParaRPr lang="es-CL"/>
          </a:p>
        </p:txBody>
      </p:sp>
    </p:spTree>
    <p:extLst>
      <p:ext uri="{BB962C8B-B14F-4D97-AF65-F5344CB8AC3E}">
        <p14:creationId xmlns:p14="http://schemas.microsoft.com/office/powerpoint/2010/main" val="230265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B9574-048E-4F89-B5CC-4CDBDF60EBA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95A3901-500F-4946-846B-0932189CC0E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A980841-6ED8-4148-BBE8-39C17EF00F6B}"/>
              </a:ext>
            </a:extLst>
          </p:cNvPr>
          <p:cNvSpPr>
            <a:spLocks noGrp="1"/>
          </p:cNvSpPr>
          <p:nvPr>
            <p:ph type="dt" sz="half" idx="10"/>
          </p:nvPr>
        </p:nvSpPr>
        <p:spPr/>
        <p:txBody>
          <a:bodyPr/>
          <a:lstStyle/>
          <a:p>
            <a:fld id="{8373E2C7-BAF8-4716-AA37-E99194B268AD}" type="datetimeFigureOut">
              <a:rPr lang="es-CL" smtClean="0"/>
              <a:t>24-07-2018</a:t>
            </a:fld>
            <a:endParaRPr lang="es-CL"/>
          </a:p>
        </p:txBody>
      </p:sp>
      <p:sp>
        <p:nvSpPr>
          <p:cNvPr id="5" name="Marcador de pie de página 4">
            <a:extLst>
              <a:ext uri="{FF2B5EF4-FFF2-40B4-BE49-F238E27FC236}">
                <a16:creationId xmlns:a16="http://schemas.microsoft.com/office/drawing/2014/main" id="{34ED5A3A-CC62-4C21-B448-F04BAC64981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C876E81-47E6-43BF-9E65-F18F21538CE5}"/>
              </a:ext>
            </a:extLst>
          </p:cNvPr>
          <p:cNvSpPr>
            <a:spLocks noGrp="1"/>
          </p:cNvSpPr>
          <p:nvPr>
            <p:ph type="sldNum" sz="quarter" idx="12"/>
          </p:nvPr>
        </p:nvSpPr>
        <p:spPr/>
        <p:txBody>
          <a:bodyPr/>
          <a:lstStyle/>
          <a:p>
            <a:fld id="{3ABFCC33-A5F3-461C-851F-F23105E68230}" type="slidenum">
              <a:rPr lang="es-CL" smtClean="0"/>
              <a:t>‹Nº›</a:t>
            </a:fld>
            <a:endParaRPr lang="es-CL"/>
          </a:p>
        </p:txBody>
      </p:sp>
    </p:spTree>
    <p:extLst>
      <p:ext uri="{BB962C8B-B14F-4D97-AF65-F5344CB8AC3E}">
        <p14:creationId xmlns:p14="http://schemas.microsoft.com/office/powerpoint/2010/main" val="62591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49FA8A9-C1CD-4800-B714-9F7CE522D1BA}"/>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567222D-551A-44D1-81CB-FBC9D625EBA7}"/>
              </a:ext>
            </a:extLst>
          </p:cNvPr>
          <p:cNvSpPr>
            <a:spLocks noGrp="1"/>
          </p:cNvSpPr>
          <p:nvPr>
            <p:ph type="body" orient="vert" idx="1"/>
          </p:nvPr>
        </p:nvSpPr>
        <p:spPr>
          <a:xfrm>
            <a:off x="838201"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FAD3513-E224-4A71-926F-43860FD3D2BB}"/>
              </a:ext>
            </a:extLst>
          </p:cNvPr>
          <p:cNvSpPr>
            <a:spLocks noGrp="1"/>
          </p:cNvSpPr>
          <p:nvPr>
            <p:ph type="dt" sz="half" idx="10"/>
          </p:nvPr>
        </p:nvSpPr>
        <p:spPr/>
        <p:txBody>
          <a:bodyPr/>
          <a:lstStyle/>
          <a:p>
            <a:fld id="{8373E2C7-BAF8-4716-AA37-E99194B268AD}" type="datetimeFigureOut">
              <a:rPr lang="es-CL" smtClean="0"/>
              <a:t>24-07-2018</a:t>
            </a:fld>
            <a:endParaRPr lang="es-CL"/>
          </a:p>
        </p:txBody>
      </p:sp>
      <p:sp>
        <p:nvSpPr>
          <p:cNvPr id="5" name="Marcador de pie de página 4">
            <a:extLst>
              <a:ext uri="{FF2B5EF4-FFF2-40B4-BE49-F238E27FC236}">
                <a16:creationId xmlns:a16="http://schemas.microsoft.com/office/drawing/2014/main" id="{99436F76-259E-4672-A31C-3DFF0BBF763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18C8BE3-CA45-465D-84D0-36893B2B3F22}"/>
              </a:ext>
            </a:extLst>
          </p:cNvPr>
          <p:cNvSpPr>
            <a:spLocks noGrp="1"/>
          </p:cNvSpPr>
          <p:nvPr>
            <p:ph type="sldNum" sz="quarter" idx="12"/>
          </p:nvPr>
        </p:nvSpPr>
        <p:spPr/>
        <p:txBody>
          <a:bodyPr/>
          <a:lstStyle/>
          <a:p>
            <a:fld id="{3ABFCC33-A5F3-461C-851F-F23105E68230}" type="slidenum">
              <a:rPr lang="es-CL" smtClean="0"/>
              <a:t>‹Nº›</a:t>
            </a:fld>
            <a:endParaRPr lang="es-CL"/>
          </a:p>
        </p:txBody>
      </p:sp>
    </p:spTree>
    <p:extLst>
      <p:ext uri="{BB962C8B-B14F-4D97-AF65-F5344CB8AC3E}">
        <p14:creationId xmlns:p14="http://schemas.microsoft.com/office/powerpoint/2010/main" val="3001008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12192000" cy="4572000"/>
          </a:xfrm>
          <a:prstGeom prst="rect">
            <a:avLst/>
          </a:prstGeom>
          <a:solidFill>
            <a:schemeClr val="lt1"/>
          </a:solidFill>
          <a:ln>
            <a:noFill/>
          </a:ln>
        </p:spPr>
        <p:txBody>
          <a:bodyPr lIns="121900" tIns="121900" rIns="121900" bIns="121900" anchor="ctr" anchorCtr="0">
            <a:noAutofit/>
          </a:bodyPr>
          <a:lstStyle/>
          <a:p>
            <a:pPr lvl="0">
              <a:spcBef>
                <a:spcPts val="0"/>
              </a:spcBef>
              <a:buNone/>
            </a:pPr>
            <a:endParaRPr sz="2400"/>
          </a:p>
        </p:txBody>
      </p:sp>
      <p:sp>
        <p:nvSpPr>
          <p:cNvPr id="11" name="Shape 11"/>
          <p:cNvSpPr txBox="1">
            <a:spLocks noGrp="1"/>
          </p:cNvSpPr>
          <p:nvPr>
            <p:ph type="ctrTitle"/>
          </p:nvPr>
        </p:nvSpPr>
        <p:spPr>
          <a:xfrm>
            <a:off x="415600" y="522867"/>
            <a:ext cx="11360800" cy="3587200"/>
          </a:xfrm>
          <a:prstGeom prst="rect">
            <a:avLst/>
          </a:prstGeom>
        </p:spPr>
        <p:txBody>
          <a:bodyPr lIns="91425" tIns="91425" rIns="91425" bIns="91425" anchor="ctr" anchorCtr="0"/>
          <a:lstStyle>
            <a:lvl1pPr lvl="0" algn="ctr">
              <a:spcBef>
                <a:spcPts val="0"/>
              </a:spcBef>
              <a:buSzPct val="100000"/>
              <a:defRPr sz="10666"/>
            </a:lvl1pPr>
            <a:lvl2pPr lvl="1" algn="ctr">
              <a:spcBef>
                <a:spcPts val="0"/>
              </a:spcBef>
              <a:buSzPct val="100000"/>
              <a:defRPr sz="10666"/>
            </a:lvl2pPr>
            <a:lvl3pPr lvl="2" algn="ctr">
              <a:spcBef>
                <a:spcPts val="0"/>
              </a:spcBef>
              <a:buSzPct val="100000"/>
              <a:defRPr sz="10666"/>
            </a:lvl3pPr>
            <a:lvl4pPr lvl="3" algn="ctr">
              <a:spcBef>
                <a:spcPts val="0"/>
              </a:spcBef>
              <a:buSzPct val="100000"/>
              <a:defRPr sz="10666"/>
            </a:lvl4pPr>
            <a:lvl5pPr lvl="4" algn="ctr">
              <a:spcBef>
                <a:spcPts val="0"/>
              </a:spcBef>
              <a:buSzPct val="100000"/>
              <a:defRPr sz="10666"/>
            </a:lvl5pPr>
            <a:lvl6pPr lvl="5" algn="ctr">
              <a:spcBef>
                <a:spcPts val="0"/>
              </a:spcBef>
              <a:buSzPct val="100000"/>
              <a:defRPr sz="10666"/>
            </a:lvl6pPr>
            <a:lvl7pPr lvl="6" algn="ctr">
              <a:spcBef>
                <a:spcPts val="0"/>
              </a:spcBef>
              <a:buSzPct val="100000"/>
              <a:defRPr sz="10666"/>
            </a:lvl7pPr>
            <a:lvl8pPr lvl="7" algn="ctr">
              <a:spcBef>
                <a:spcPts val="0"/>
              </a:spcBef>
              <a:buSzPct val="100000"/>
              <a:defRPr sz="10666"/>
            </a:lvl8pPr>
            <a:lvl9pPr lvl="8" algn="ctr">
              <a:spcBef>
                <a:spcPts val="0"/>
              </a:spcBef>
              <a:buSzPct val="100000"/>
              <a:defRPr sz="10666"/>
            </a:lvl9pPr>
          </a:lstStyle>
          <a:p>
            <a:endParaRPr/>
          </a:p>
        </p:txBody>
      </p:sp>
      <p:sp>
        <p:nvSpPr>
          <p:cNvPr id="12" name="Shape 12"/>
          <p:cNvSpPr txBox="1">
            <a:spLocks noGrp="1"/>
          </p:cNvSpPr>
          <p:nvPr>
            <p:ph type="subTitle" idx="1"/>
          </p:nvPr>
        </p:nvSpPr>
        <p:spPr>
          <a:xfrm>
            <a:off x="415600" y="5187200"/>
            <a:ext cx="11360800" cy="9416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800" b="1">
                <a:solidFill>
                  <a:schemeClr val="accent1"/>
                </a:solidFill>
              </a:defRPr>
            </a:lvl1pPr>
            <a:lvl2pPr lvl="1" algn="ctr">
              <a:lnSpc>
                <a:spcPct val="100000"/>
              </a:lnSpc>
              <a:spcBef>
                <a:spcPts val="0"/>
              </a:spcBef>
              <a:spcAft>
                <a:spcPts val="0"/>
              </a:spcAft>
              <a:buClr>
                <a:schemeClr val="accent1"/>
              </a:buClr>
              <a:buSzPct val="100000"/>
              <a:buNone/>
              <a:defRPr sz="2800" b="1">
                <a:solidFill>
                  <a:schemeClr val="accent1"/>
                </a:solidFill>
              </a:defRPr>
            </a:lvl2pPr>
            <a:lvl3pPr lvl="2" algn="ctr">
              <a:lnSpc>
                <a:spcPct val="100000"/>
              </a:lnSpc>
              <a:spcBef>
                <a:spcPts val="0"/>
              </a:spcBef>
              <a:spcAft>
                <a:spcPts val="0"/>
              </a:spcAft>
              <a:buClr>
                <a:schemeClr val="accent1"/>
              </a:buClr>
              <a:buSzPct val="100000"/>
              <a:buNone/>
              <a:defRPr sz="2800" b="1">
                <a:solidFill>
                  <a:schemeClr val="accent1"/>
                </a:solidFill>
              </a:defRPr>
            </a:lvl3pPr>
            <a:lvl4pPr lvl="3" algn="ctr">
              <a:lnSpc>
                <a:spcPct val="100000"/>
              </a:lnSpc>
              <a:spcBef>
                <a:spcPts val="0"/>
              </a:spcBef>
              <a:spcAft>
                <a:spcPts val="0"/>
              </a:spcAft>
              <a:buClr>
                <a:schemeClr val="accent1"/>
              </a:buClr>
              <a:buSzPct val="100000"/>
              <a:buNone/>
              <a:defRPr sz="2800" b="1">
                <a:solidFill>
                  <a:schemeClr val="accent1"/>
                </a:solidFill>
              </a:defRPr>
            </a:lvl4pPr>
            <a:lvl5pPr lvl="4" algn="ctr">
              <a:lnSpc>
                <a:spcPct val="100000"/>
              </a:lnSpc>
              <a:spcBef>
                <a:spcPts val="0"/>
              </a:spcBef>
              <a:spcAft>
                <a:spcPts val="0"/>
              </a:spcAft>
              <a:buClr>
                <a:schemeClr val="accent1"/>
              </a:buClr>
              <a:buSzPct val="100000"/>
              <a:buNone/>
              <a:defRPr sz="2800" b="1">
                <a:solidFill>
                  <a:schemeClr val="accent1"/>
                </a:solidFill>
              </a:defRPr>
            </a:lvl5pPr>
            <a:lvl6pPr lvl="5" algn="ctr">
              <a:lnSpc>
                <a:spcPct val="100000"/>
              </a:lnSpc>
              <a:spcBef>
                <a:spcPts val="0"/>
              </a:spcBef>
              <a:spcAft>
                <a:spcPts val="0"/>
              </a:spcAft>
              <a:buClr>
                <a:schemeClr val="accent1"/>
              </a:buClr>
              <a:buSzPct val="100000"/>
              <a:buNone/>
              <a:defRPr sz="2800" b="1">
                <a:solidFill>
                  <a:schemeClr val="accent1"/>
                </a:solidFill>
              </a:defRPr>
            </a:lvl6pPr>
            <a:lvl7pPr lvl="6" algn="ctr">
              <a:lnSpc>
                <a:spcPct val="100000"/>
              </a:lnSpc>
              <a:spcBef>
                <a:spcPts val="0"/>
              </a:spcBef>
              <a:spcAft>
                <a:spcPts val="0"/>
              </a:spcAft>
              <a:buClr>
                <a:schemeClr val="accent1"/>
              </a:buClr>
              <a:buSzPct val="100000"/>
              <a:buNone/>
              <a:defRPr sz="2800" b="1">
                <a:solidFill>
                  <a:schemeClr val="accent1"/>
                </a:solidFill>
              </a:defRPr>
            </a:lvl7pPr>
            <a:lvl8pPr lvl="7" algn="ctr">
              <a:lnSpc>
                <a:spcPct val="100000"/>
              </a:lnSpc>
              <a:spcBef>
                <a:spcPts val="0"/>
              </a:spcBef>
              <a:spcAft>
                <a:spcPts val="0"/>
              </a:spcAft>
              <a:buClr>
                <a:schemeClr val="accent1"/>
              </a:buClr>
              <a:buSzPct val="100000"/>
              <a:buNone/>
              <a:defRPr sz="2800" b="1">
                <a:solidFill>
                  <a:schemeClr val="accent1"/>
                </a:solidFill>
              </a:defRPr>
            </a:lvl8pPr>
            <a:lvl9pPr lvl="8" algn="ctr">
              <a:lnSpc>
                <a:spcPct val="100000"/>
              </a:lnSpc>
              <a:spcBef>
                <a:spcPts val="0"/>
              </a:spcBef>
              <a:spcAft>
                <a:spcPts val="0"/>
              </a:spcAft>
              <a:buClr>
                <a:schemeClr val="accent1"/>
              </a:buClr>
              <a:buSzPct val="100000"/>
              <a:buNone/>
              <a:defRPr sz="2800" b="1">
                <a:solidFill>
                  <a:schemeClr val="accent1"/>
                </a:solidFill>
              </a:defRPr>
            </a:lvl9pPr>
          </a:lstStyle>
          <a:p>
            <a:endParaRPr/>
          </a:p>
        </p:txBody>
      </p:sp>
      <p:sp>
        <p:nvSpPr>
          <p:cNvPr id="13" name="Shape 1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1225863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737000" y="1070000"/>
            <a:ext cx="4718000" cy="4718000"/>
          </a:xfrm>
          <a:prstGeom prst="rect">
            <a:avLst/>
          </a:prstGeom>
          <a:solidFill>
            <a:srgbClr val="FFFFFF"/>
          </a:solidFill>
        </p:spPr>
        <p:txBody>
          <a:bodyPr lIns="91425" tIns="91425" rIns="91425" bIns="91425" anchor="ctr" anchorCtr="0"/>
          <a:lstStyle>
            <a:lvl1pPr lvl="0" algn="ctr">
              <a:spcBef>
                <a:spcPts val="0"/>
              </a:spcBef>
              <a:buSzPct val="100000"/>
              <a:defRPr sz="6400"/>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a:p>
        </p:txBody>
      </p:sp>
      <p:sp>
        <p:nvSpPr>
          <p:cNvPr id="16" name="Shape 16"/>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4049845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15600" y="390467"/>
            <a:ext cx="11360800" cy="106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15600" y="1638233"/>
            <a:ext cx="11360800" cy="445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550954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15600" y="390467"/>
            <a:ext cx="11360800" cy="106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415600" y="1638233"/>
            <a:ext cx="5333200" cy="44536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body" idx="2"/>
          </p:nvPr>
        </p:nvSpPr>
        <p:spPr>
          <a:xfrm>
            <a:off x="6443200" y="1638233"/>
            <a:ext cx="5333200" cy="44536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5" name="Shape 2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3872760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06400" y="412467"/>
            <a:ext cx="11383600" cy="997600"/>
          </a:xfrm>
          <a:prstGeom prst="rect">
            <a:avLst/>
          </a:prstGeom>
        </p:spPr>
        <p:txBody>
          <a:bodyPr lIns="91425" tIns="91425" rIns="91425" bIns="91425" anchor="t" anchorCtr="0"/>
          <a:lstStyle>
            <a:lvl1pPr lvl="0">
              <a:spcBef>
                <a:spcPts val="0"/>
              </a:spcBef>
              <a:buSzPct val="100000"/>
              <a:defRPr sz="5333"/>
            </a:lvl1pPr>
            <a:lvl2pPr lvl="1">
              <a:spcBef>
                <a:spcPts val="0"/>
              </a:spcBef>
              <a:buSzPct val="100000"/>
              <a:defRPr sz="5333"/>
            </a:lvl2pPr>
            <a:lvl3pPr lvl="2">
              <a:spcBef>
                <a:spcPts val="0"/>
              </a:spcBef>
              <a:buSzPct val="100000"/>
              <a:defRPr sz="5333"/>
            </a:lvl3pPr>
            <a:lvl4pPr lvl="3">
              <a:spcBef>
                <a:spcPts val="0"/>
              </a:spcBef>
              <a:buSzPct val="100000"/>
              <a:defRPr sz="5333"/>
            </a:lvl4pPr>
            <a:lvl5pPr lvl="4">
              <a:spcBef>
                <a:spcPts val="0"/>
              </a:spcBef>
              <a:buSzPct val="100000"/>
              <a:defRPr sz="5333"/>
            </a:lvl5pPr>
            <a:lvl6pPr lvl="5">
              <a:spcBef>
                <a:spcPts val="0"/>
              </a:spcBef>
              <a:buSzPct val="100000"/>
              <a:defRPr sz="5333"/>
            </a:lvl6pPr>
            <a:lvl7pPr lvl="6">
              <a:spcBef>
                <a:spcPts val="0"/>
              </a:spcBef>
              <a:buSzPct val="100000"/>
              <a:defRPr sz="5333"/>
            </a:lvl7pPr>
            <a:lvl8pPr lvl="7">
              <a:spcBef>
                <a:spcPts val="0"/>
              </a:spcBef>
              <a:buSzPct val="100000"/>
              <a:defRPr sz="5333"/>
            </a:lvl8pPr>
            <a:lvl9pPr lvl="8">
              <a:spcBef>
                <a:spcPts val="0"/>
              </a:spcBef>
              <a:buSzPct val="100000"/>
              <a:defRPr sz="5333"/>
            </a:lvl9pPr>
          </a:lstStyle>
          <a:p>
            <a:endParaRPr/>
          </a:p>
        </p:txBody>
      </p:sp>
      <p:sp>
        <p:nvSpPr>
          <p:cNvPr id="28" name="Shape 2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202816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31" name="Shape 31"/>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2" name="Shape 3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405635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53667" y="701800"/>
            <a:ext cx="7491600" cy="5454400"/>
          </a:xfrm>
          <a:prstGeom prst="rect">
            <a:avLst/>
          </a:prstGeom>
        </p:spPr>
        <p:txBody>
          <a:bodyPr lIns="91425" tIns="91425" rIns="91425" bIns="91425" anchor="ctr" anchorCtr="0"/>
          <a:lstStyle>
            <a:lvl1pPr lvl="0">
              <a:spcBef>
                <a:spcPts val="0"/>
              </a:spcBef>
              <a:buClr>
                <a:schemeClr val="lt1"/>
              </a:buClr>
              <a:buSzPct val="100000"/>
              <a:defRPr sz="8000">
                <a:solidFill>
                  <a:schemeClr val="lt1"/>
                </a:solidFill>
              </a:defRPr>
            </a:lvl1pPr>
            <a:lvl2pPr lvl="1">
              <a:spcBef>
                <a:spcPts val="0"/>
              </a:spcBef>
              <a:buClr>
                <a:schemeClr val="lt1"/>
              </a:buClr>
              <a:buSzPct val="100000"/>
              <a:defRPr sz="8000">
                <a:solidFill>
                  <a:schemeClr val="lt1"/>
                </a:solidFill>
              </a:defRPr>
            </a:lvl2pPr>
            <a:lvl3pPr lvl="2">
              <a:spcBef>
                <a:spcPts val="0"/>
              </a:spcBef>
              <a:buClr>
                <a:schemeClr val="lt1"/>
              </a:buClr>
              <a:buSzPct val="100000"/>
              <a:defRPr sz="8000">
                <a:solidFill>
                  <a:schemeClr val="lt1"/>
                </a:solidFill>
              </a:defRPr>
            </a:lvl3pPr>
            <a:lvl4pPr lvl="3">
              <a:spcBef>
                <a:spcPts val="0"/>
              </a:spcBef>
              <a:buClr>
                <a:schemeClr val="lt1"/>
              </a:buClr>
              <a:buSzPct val="100000"/>
              <a:defRPr sz="8000">
                <a:solidFill>
                  <a:schemeClr val="lt1"/>
                </a:solidFill>
              </a:defRPr>
            </a:lvl4pPr>
            <a:lvl5pPr lvl="4">
              <a:spcBef>
                <a:spcPts val="0"/>
              </a:spcBef>
              <a:buClr>
                <a:schemeClr val="lt1"/>
              </a:buClr>
              <a:buSzPct val="100000"/>
              <a:defRPr sz="8000">
                <a:solidFill>
                  <a:schemeClr val="lt1"/>
                </a:solidFill>
              </a:defRPr>
            </a:lvl5pPr>
            <a:lvl6pPr lvl="5">
              <a:spcBef>
                <a:spcPts val="0"/>
              </a:spcBef>
              <a:buClr>
                <a:schemeClr val="lt1"/>
              </a:buClr>
              <a:buSzPct val="100000"/>
              <a:defRPr sz="8000">
                <a:solidFill>
                  <a:schemeClr val="lt1"/>
                </a:solidFill>
              </a:defRPr>
            </a:lvl6pPr>
            <a:lvl7pPr lvl="6">
              <a:spcBef>
                <a:spcPts val="0"/>
              </a:spcBef>
              <a:buClr>
                <a:schemeClr val="lt1"/>
              </a:buClr>
              <a:buSzPct val="100000"/>
              <a:defRPr sz="8000">
                <a:solidFill>
                  <a:schemeClr val="lt1"/>
                </a:solidFill>
              </a:defRPr>
            </a:lvl7pPr>
            <a:lvl8pPr lvl="7">
              <a:spcBef>
                <a:spcPts val="0"/>
              </a:spcBef>
              <a:buClr>
                <a:schemeClr val="lt1"/>
              </a:buClr>
              <a:buSzPct val="100000"/>
              <a:defRPr sz="8000">
                <a:solidFill>
                  <a:schemeClr val="lt1"/>
                </a:solidFill>
              </a:defRPr>
            </a:lvl8pPr>
            <a:lvl9pPr lvl="8">
              <a:spcBef>
                <a:spcPts val="0"/>
              </a:spcBef>
              <a:buClr>
                <a:schemeClr val="lt1"/>
              </a:buClr>
              <a:buSzPct val="100000"/>
              <a:defRPr sz="8000">
                <a:solidFill>
                  <a:schemeClr val="lt1"/>
                </a:solidFill>
              </a:defRPr>
            </a:lvl9pPr>
          </a:lstStyle>
          <a:p>
            <a:endParaRPr/>
          </a:p>
        </p:txBody>
      </p:sp>
      <p:sp>
        <p:nvSpPr>
          <p:cNvPr id="35" name="Shape 3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smtClean="0">
                <a:solidFill>
                  <a:schemeClr val="lt1"/>
                </a:solidFill>
              </a:rPr>
              <a:pPr/>
              <a:t>‹Nº›</a:t>
            </a:fld>
            <a:endParaRPr lang="es">
              <a:solidFill>
                <a:schemeClr val="lt1"/>
              </a:solidFill>
            </a:endParaRPr>
          </a:p>
        </p:txBody>
      </p:sp>
    </p:spTree>
    <p:extLst>
      <p:ext uri="{BB962C8B-B14F-4D97-AF65-F5344CB8AC3E}">
        <p14:creationId xmlns:p14="http://schemas.microsoft.com/office/powerpoint/2010/main" val="2061904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pPr lvl="0">
              <a:spcBef>
                <a:spcPts val="0"/>
              </a:spcBef>
              <a:buNone/>
            </a:pPr>
            <a:endParaRPr sz="2400"/>
          </a:p>
        </p:txBody>
      </p:sp>
      <p:cxnSp>
        <p:nvCxnSpPr>
          <p:cNvPr id="38" name="Shape 38"/>
          <p:cNvCxnSpPr/>
          <p:nvPr/>
        </p:nvCxnSpPr>
        <p:spPr>
          <a:xfrm>
            <a:off x="6706233" y="5994000"/>
            <a:ext cx="6244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354000" y="1441867"/>
            <a:ext cx="5393600" cy="2280400"/>
          </a:xfrm>
          <a:prstGeom prst="rect">
            <a:avLst/>
          </a:prstGeom>
        </p:spPr>
        <p:txBody>
          <a:bodyPr lIns="91425" tIns="91425" rIns="91425" bIns="91425" anchor="b" anchorCtr="0"/>
          <a:lstStyle>
            <a:lvl1pPr lvl="0" algn="ctr">
              <a:spcBef>
                <a:spcPts val="0"/>
              </a:spcBef>
              <a:buSzPct val="100000"/>
              <a:defRPr sz="7200"/>
            </a:lvl1pPr>
            <a:lvl2pPr lvl="1" algn="ctr">
              <a:spcBef>
                <a:spcPts val="0"/>
              </a:spcBef>
              <a:buSzPct val="100000"/>
              <a:defRPr sz="7200"/>
            </a:lvl2pPr>
            <a:lvl3pPr lvl="2" algn="ctr">
              <a:spcBef>
                <a:spcPts val="0"/>
              </a:spcBef>
              <a:buSzPct val="100000"/>
              <a:defRPr sz="7200"/>
            </a:lvl3pPr>
            <a:lvl4pPr lvl="3" algn="ctr">
              <a:spcBef>
                <a:spcPts val="0"/>
              </a:spcBef>
              <a:buSzPct val="100000"/>
              <a:defRPr sz="7200"/>
            </a:lvl4pPr>
            <a:lvl5pPr lvl="4" algn="ctr">
              <a:spcBef>
                <a:spcPts val="0"/>
              </a:spcBef>
              <a:buSzPct val="100000"/>
              <a:defRPr sz="7200"/>
            </a:lvl5pPr>
            <a:lvl6pPr lvl="5" algn="ctr">
              <a:spcBef>
                <a:spcPts val="0"/>
              </a:spcBef>
              <a:buSzPct val="100000"/>
              <a:defRPr sz="7200"/>
            </a:lvl6pPr>
            <a:lvl7pPr lvl="6" algn="ctr">
              <a:spcBef>
                <a:spcPts val="0"/>
              </a:spcBef>
              <a:buSzPct val="100000"/>
              <a:defRPr sz="7200"/>
            </a:lvl7pPr>
            <a:lvl8pPr lvl="7" algn="ctr">
              <a:spcBef>
                <a:spcPts val="0"/>
              </a:spcBef>
              <a:buSzPct val="100000"/>
              <a:defRPr sz="7200"/>
            </a:lvl8pPr>
            <a:lvl9pPr lvl="8" algn="ctr">
              <a:spcBef>
                <a:spcPts val="0"/>
              </a:spcBef>
              <a:buSzPct val="100000"/>
              <a:defRPr sz="7200"/>
            </a:lvl9pPr>
          </a:lstStyle>
          <a:p>
            <a:endParaRPr/>
          </a:p>
        </p:txBody>
      </p:sp>
      <p:sp>
        <p:nvSpPr>
          <p:cNvPr id="40" name="Shape 40"/>
          <p:cNvSpPr txBox="1">
            <a:spLocks noGrp="1"/>
          </p:cNvSpPr>
          <p:nvPr>
            <p:ph type="subTitle" idx="1"/>
          </p:nvPr>
        </p:nvSpPr>
        <p:spPr>
          <a:xfrm>
            <a:off x="354000" y="3793629"/>
            <a:ext cx="5393600" cy="17940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41" name="Shape 41"/>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75616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605FB-F4ED-45F6-819A-3AFDDDAC6EC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0756231-B12E-4654-8EA4-BB2257E19F8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984290D-E006-4C22-AA0C-76E3906C05E6}"/>
              </a:ext>
            </a:extLst>
          </p:cNvPr>
          <p:cNvSpPr>
            <a:spLocks noGrp="1"/>
          </p:cNvSpPr>
          <p:nvPr>
            <p:ph type="dt" sz="half" idx="10"/>
          </p:nvPr>
        </p:nvSpPr>
        <p:spPr/>
        <p:txBody>
          <a:bodyPr/>
          <a:lstStyle/>
          <a:p>
            <a:fld id="{8373E2C7-BAF8-4716-AA37-E99194B268AD}" type="datetimeFigureOut">
              <a:rPr lang="es-CL" smtClean="0"/>
              <a:t>24-07-2018</a:t>
            </a:fld>
            <a:endParaRPr lang="es-CL"/>
          </a:p>
        </p:txBody>
      </p:sp>
      <p:sp>
        <p:nvSpPr>
          <p:cNvPr id="5" name="Marcador de pie de página 4">
            <a:extLst>
              <a:ext uri="{FF2B5EF4-FFF2-40B4-BE49-F238E27FC236}">
                <a16:creationId xmlns:a16="http://schemas.microsoft.com/office/drawing/2014/main" id="{761DFD03-216C-4835-9CA4-57277B75E8D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724295E-6C36-4BCE-B7F3-5923D0658910}"/>
              </a:ext>
            </a:extLst>
          </p:cNvPr>
          <p:cNvSpPr>
            <a:spLocks noGrp="1"/>
          </p:cNvSpPr>
          <p:nvPr>
            <p:ph type="sldNum" sz="quarter" idx="12"/>
          </p:nvPr>
        </p:nvSpPr>
        <p:spPr/>
        <p:txBody>
          <a:bodyPr/>
          <a:lstStyle/>
          <a:p>
            <a:fld id="{3ABFCC33-A5F3-461C-851F-F23105E68230}" type="slidenum">
              <a:rPr lang="es-CL" smtClean="0"/>
              <a:t>‹Nº›</a:t>
            </a:fld>
            <a:endParaRPr lang="es-CL"/>
          </a:p>
        </p:txBody>
      </p:sp>
    </p:spTree>
    <p:extLst>
      <p:ext uri="{BB962C8B-B14F-4D97-AF65-F5344CB8AC3E}">
        <p14:creationId xmlns:p14="http://schemas.microsoft.com/office/powerpoint/2010/main" val="2868649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26000" y="5640767"/>
            <a:ext cx="7998400" cy="7984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32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345821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15600" y="1653700"/>
            <a:ext cx="11360800" cy="2642400"/>
          </a:xfrm>
          <a:prstGeom prst="rect">
            <a:avLst/>
          </a:prstGeom>
        </p:spPr>
        <p:txBody>
          <a:bodyPr lIns="91425" tIns="91425" rIns="91425" bIns="91425" anchor="b" anchorCtr="0"/>
          <a:lstStyle>
            <a:lvl1pPr lvl="0" algn="ctr">
              <a:spcBef>
                <a:spcPts val="0"/>
              </a:spcBef>
              <a:buClr>
                <a:schemeClr val="lt1"/>
              </a:buClr>
              <a:buSzPct val="100000"/>
              <a:defRPr sz="16000">
                <a:solidFill>
                  <a:schemeClr val="lt1"/>
                </a:solidFill>
              </a:defRPr>
            </a:lvl1pPr>
            <a:lvl2pPr lvl="1" algn="ctr">
              <a:spcBef>
                <a:spcPts val="0"/>
              </a:spcBef>
              <a:buClr>
                <a:schemeClr val="lt1"/>
              </a:buClr>
              <a:buSzPct val="100000"/>
              <a:defRPr sz="16000">
                <a:solidFill>
                  <a:schemeClr val="lt1"/>
                </a:solidFill>
              </a:defRPr>
            </a:lvl2pPr>
            <a:lvl3pPr lvl="2" algn="ctr">
              <a:spcBef>
                <a:spcPts val="0"/>
              </a:spcBef>
              <a:buClr>
                <a:schemeClr val="lt1"/>
              </a:buClr>
              <a:buSzPct val="100000"/>
              <a:defRPr sz="16000">
                <a:solidFill>
                  <a:schemeClr val="lt1"/>
                </a:solidFill>
              </a:defRPr>
            </a:lvl3pPr>
            <a:lvl4pPr lvl="3" algn="ctr">
              <a:spcBef>
                <a:spcPts val="0"/>
              </a:spcBef>
              <a:buClr>
                <a:schemeClr val="lt1"/>
              </a:buClr>
              <a:buSzPct val="100000"/>
              <a:defRPr sz="16000">
                <a:solidFill>
                  <a:schemeClr val="lt1"/>
                </a:solidFill>
              </a:defRPr>
            </a:lvl4pPr>
            <a:lvl5pPr lvl="4" algn="ctr">
              <a:spcBef>
                <a:spcPts val="0"/>
              </a:spcBef>
              <a:buClr>
                <a:schemeClr val="lt1"/>
              </a:buClr>
              <a:buSzPct val="100000"/>
              <a:defRPr sz="16000">
                <a:solidFill>
                  <a:schemeClr val="lt1"/>
                </a:solidFill>
              </a:defRPr>
            </a:lvl5pPr>
            <a:lvl6pPr lvl="5" algn="ctr">
              <a:spcBef>
                <a:spcPts val="0"/>
              </a:spcBef>
              <a:buClr>
                <a:schemeClr val="lt1"/>
              </a:buClr>
              <a:buSzPct val="100000"/>
              <a:defRPr sz="16000">
                <a:solidFill>
                  <a:schemeClr val="lt1"/>
                </a:solidFill>
              </a:defRPr>
            </a:lvl6pPr>
            <a:lvl7pPr lvl="6" algn="ctr">
              <a:spcBef>
                <a:spcPts val="0"/>
              </a:spcBef>
              <a:buClr>
                <a:schemeClr val="lt1"/>
              </a:buClr>
              <a:buSzPct val="100000"/>
              <a:defRPr sz="16000">
                <a:solidFill>
                  <a:schemeClr val="lt1"/>
                </a:solidFill>
              </a:defRPr>
            </a:lvl7pPr>
            <a:lvl8pPr lvl="7" algn="ctr">
              <a:spcBef>
                <a:spcPts val="0"/>
              </a:spcBef>
              <a:buClr>
                <a:schemeClr val="lt1"/>
              </a:buClr>
              <a:buSzPct val="100000"/>
              <a:defRPr sz="16000">
                <a:solidFill>
                  <a:schemeClr val="lt1"/>
                </a:solidFill>
              </a:defRPr>
            </a:lvl8pPr>
            <a:lvl9pPr lvl="8" algn="ctr">
              <a:spcBef>
                <a:spcPts val="0"/>
              </a:spcBef>
              <a:buClr>
                <a:schemeClr val="lt1"/>
              </a:buClr>
              <a:buSzPct val="100000"/>
              <a:defRPr sz="16000">
                <a:solidFill>
                  <a:schemeClr val="lt1"/>
                </a:solidFill>
              </a:defRPr>
            </a:lvl9pPr>
          </a:lstStyle>
          <a:p>
            <a:endParaRPr/>
          </a:p>
        </p:txBody>
      </p:sp>
      <p:sp>
        <p:nvSpPr>
          <p:cNvPr id="48" name="Shape 48"/>
          <p:cNvSpPr txBox="1">
            <a:spLocks noGrp="1"/>
          </p:cNvSpPr>
          <p:nvPr>
            <p:ph type="body" idx="1"/>
          </p:nvPr>
        </p:nvSpPr>
        <p:spPr>
          <a:xfrm>
            <a:off x="415600" y="4406167"/>
            <a:ext cx="11360800" cy="17344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1044706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smtClean="0"/>
              <a:pPr/>
              <a:t>‹Nº›</a:t>
            </a:fld>
            <a:endParaRPr lang="es"/>
          </a:p>
        </p:txBody>
      </p:sp>
    </p:spTree>
    <p:extLst>
      <p:ext uri="{BB962C8B-B14F-4D97-AF65-F5344CB8AC3E}">
        <p14:creationId xmlns:p14="http://schemas.microsoft.com/office/powerpoint/2010/main" val="86576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F62B7F-8F9D-4E5E-BB55-41EEABC75193}"/>
              </a:ext>
            </a:extLst>
          </p:cNvPr>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7D604F0-3EF9-4B08-8C84-0A8DBE51C698}"/>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7C2A789-93C7-4A4A-9657-165940F46DC9}"/>
              </a:ext>
            </a:extLst>
          </p:cNvPr>
          <p:cNvSpPr>
            <a:spLocks noGrp="1"/>
          </p:cNvSpPr>
          <p:nvPr>
            <p:ph type="dt" sz="half" idx="10"/>
          </p:nvPr>
        </p:nvSpPr>
        <p:spPr/>
        <p:txBody>
          <a:bodyPr/>
          <a:lstStyle/>
          <a:p>
            <a:fld id="{8373E2C7-BAF8-4716-AA37-E99194B268AD}" type="datetimeFigureOut">
              <a:rPr lang="es-CL" smtClean="0"/>
              <a:t>24-07-2018</a:t>
            </a:fld>
            <a:endParaRPr lang="es-CL"/>
          </a:p>
        </p:txBody>
      </p:sp>
      <p:sp>
        <p:nvSpPr>
          <p:cNvPr id="5" name="Marcador de pie de página 4">
            <a:extLst>
              <a:ext uri="{FF2B5EF4-FFF2-40B4-BE49-F238E27FC236}">
                <a16:creationId xmlns:a16="http://schemas.microsoft.com/office/drawing/2014/main" id="{1B9C8EB0-AD58-4B62-8482-5ADC9248537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8BFEB41-21F5-49DE-A0C0-E89914D00AB5}"/>
              </a:ext>
            </a:extLst>
          </p:cNvPr>
          <p:cNvSpPr>
            <a:spLocks noGrp="1"/>
          </p:cNvSpPr>
          <p:nvPr>
            <p:ph type="sldNum" sz="quarter" idx="12"/>
          </p:nvPr>
        </p:nvSpPr>
        <p:spPr/>
        <p:txBody>
          <a:bodyPr/>
          <a:lstStyle/>
          <a:p>
            <a:fld id="{3ABFCC33-A5F3-461C-851F-F23105E68230}" type="slidenum">
              <a:rPr lang="es-CL" smtClean="0"/>
              <a:t>‹Nº›</a:t>
            </a:fld>
            <a:endParaRPr lang="es-CL"/>
          </a:p>
        </p:txBody>
      </p:sp>
    </p:spTree>
    <p:extLst>
      <p:ext uri="{BB962C8B-B14F-4D97-AF65-F5344CB8AC3E}">
        <p14:creationId xmlns:p14="http://schemas.microsoft.com/office/powerpoint/2010/main" val="429476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4C746-8F12-42BF-9FFC-E97B501F4DC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0A81E44-A992-45EA-81E2-B2E830C88BC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28B08912-C886-41BC-8DF3-8CBEC635C22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A270FDE3-C727-48A8-A3A5-7DF52526FCE9}"/>
              </a:ext>
            </a:extLst>
          </p:cNvPr>
          <p:cNvSpPr>
            <a:spLocks noGrp="1"/>
          </p:cNvSpPr>
          <p:nvPr>
            <p:ph type="dt" sz="half" idx="10"/>
          </p:nvPr>
        </p:nvSpPr>
        <p:spPr/>
        <p:txBody>
          <a:bodyPr/>
          <a:lstStyle/>
          <a:p>
            <a:fld id="{8373E2C7-BAF8-4716-AA37-E99194B268AD}" type="datetimeFigureOut">
              <a:rPr lang="es-CL" smtClean="0"/>
              <a:t>24-07-2018</a:t>
            </a:fld>
            <a:endParaRPr lang="es-CL"/>
          </a:p>
        </p:txBody>
      </p:sp>
      <p:sp>
        <p:nvSpPr>
          <p:cNvPr id="6" name="Marcador de pie de página 5">
            <a:extLst>
              <a:ext uri="{FF2B5EF4-FFF2-40B4-BE49-F238E27FC236}">
                <a16:creationId xmlns:a16="http://schemas.microsoft.com/office/drawing/2014/main" id="{E8AF27F0-068B-42AE-806A-856488A2F09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600F291-7BD8-402C-BA74-FA779330F3A3}"/>
              </a:ext>
            </a:extLst>
          </p:cNvPr>
          <p:cNvSpPr>
            <a:spLocks noGrp="1"/>
          </p:cNvSpPr>
          <p:nvPr>
            <p:ph type="sldNum" sz="quarter" idx="12"/>
          </p:nvPr>
        </p:nvSpPr>
        <p:spPr/>
        <p:txBody>
          <a:bodyPr/>
          <a:lstStyle/>
          <a:p>
            <a:fld id="{3ABFCC33-A5F3-461C-851F-F23105E68230}" type="slidenum">
              <a:rPr lang="es-CL" smtClean="0"/>
              <a:t>‹Nº›</a:t>
            </a:fld>
            <a:endParaRPr lang="es-CL"/>
          </a:p>
        </p:txBody>
      </p:sp>
    </p:spTree>
    <p:extLst>
      <p:ext uri="{BB962C8B-B14F-4D97-AF65-F5344CB8AC3E}">
        <p14:creationId xmlns:p14="http://schemas.microsoft.com/office/powerpoint/2010/main" val="13875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AE99E-8997-4069-B8E1-AA29A211E531}"/>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4620848-5BF2-4B2C-9F1B-3279113DD38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F55DDAA-289F-4D87-A255-A6BC0126E314}"/>
              </a:ext>
            </a:extLst>
          </p:cNvPr>
          <p:cNvSpPr>
            <a:spLocks noGrp="1"/>
          </p:cNvSpPr>
          <p:nvPr>
            <p:ph sz="half" idx="2"/>
          </p:nvPr>
        </p:nvSpPr>
        <p:spPr>
          <a:xfrm>
            <a:off x="839789"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E389A53B-4025-4807-8ABC-A4DB6B78431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A1FC084-3FDD-4DEE-902E-9F313BDF1BD7}"/>
              </a:ext>
            </a:extLst>
          </p:cNvPr>
          <p:cNvSpPr>
            <a:spLocks noGrp="1"/>
          </p:cNvSpPr>
          <p:nvPr>
            <p:ph sz="quarter" idx="4"/>
          </p:nvPr>
        </p:nvSpPr>
        <p:spPr>
          <a:xfrm>
            <a:off x="6172201"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C5131E87-BD8C-4B77-9266-46272B00F196}"/>
              </a:ext>
            </a:extLst>
          </p:cNvPr>
          <p:cNvSpPr>
            <a:spLocks noGrp="1"/>
          </p:cNvSpPr>
          <p:nvPr>
            <p:ph type="dt" sz="half" idx="10"/>
          </p:nvPr>
        </p:nvSpPr>
        <p:spPr/>
        <p:txBody>
          <a:bodyPr/>
          <a:lstStyle/>
          <a:p>
            <a:fld id="{8373E2C7-BAF8-4716-AA37-E99194B268AD}" type="datetimeFigureOut">
              <a:rPr lang="es-CL" smtClean="0"/>
              <a:t>24-07-2018</a:t>
            </a:fld>
            <a:endParaRPr lang="es-CL"/>
          </a:p>
        </p:txBody>
      </p:sp>
      <p:sp>
        <p:nvSpPr>
          <p:cNvPr id="8" name="Marcador de pie de página 7">
            <a:extLst>
              <a:ext uri="{FF2B5EF4-FFF2-40B4-BE49-F238E27FC236}">
                <a16:creationId xmlns:a16="http://schemas.microsoft.com/office/drawing/2014/main" id="{7070047A-751C-4B02-9962-89E64B01362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9BF38D0D-F50A-44AF-88FA-A3E1084E3E70}"/>
              </a:ext>
            </a:extLst>
          </p:cNvPr>
          <p:cNvSpPr>
            <a:spLocks noGrp="1"/>
          </p:cNvSpPr>
          <p:nvPr>
            <p:ph type="sldNum" sz="quarter" idx="12"/>
          </p:nvPr>
        </p:nvSpPr>
        <p:spPr/>
        <p:txBody>
          <a:bodyPr/>
          <a:lstStyle/>
          <a:p>
            <a:fld id="{3ABFCC33-A5F3-461C-851F-F23105E68230}" type="slidenum">
              <a:rPr lang="es-CL" smtClean="0"/>
              <a:t>‹Nº›</a:t>
            </a:fld>
            <a:endParaRPr lang="es-CL"/>
          </a:p>
        </p:txBody>
      </p:sp>
    </p:spTree>
    <p:extLst>
      <p:ext uri="{BB962C8B-B14F-4D97-AF65-F5344CB8AC3E}">
        <p14:creationId xmlns:p14="http://schemas.microsoft.com/office/powerpoint/2010/main" val="380270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0E4838-725A-44A8-BC2C-D74BE2ABE79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D3AC548-E5A0-476D-BB84-50CD7277AF5E}"/>
              </a:ext>
            </a:extLst>
          </p:cNvPr>
          <p:cNvSpPr>
            <a:spLocks noGrp="1"/>
          </p:cNvSpPr>
          <p:nvPr>
            <p:ph type="dt" sz="half" idx="10"/>
          </p:nvPr>
        </p:nvSpPr>
        <p:spPr/>
        <p:txBody>
          <a:bodyPr/>
          <a:lstStyle/>
          <a:p>
            <a:fld id="{8373E2C7-BAF8-4716-AA37-E99194B268AD}" type="datetimeFigureOut">
              <a:rPr lang="es-CL" smtClean="0"/>
              <a:t>24-07-2018</a:t>
            </a:fld>
            <a:endParaRPr lang="es-CL"/>
          </a:p>
        </p:txBody>
      </p:sp>
      <p:sp>
        <p:nvSpPr>
          <p:cNvPr id="4" name="Marcador de pie de página 3">
            <a:extLst>
              <a:ext uri="{FF2B5EF4-FFF2-40B4-BE49-F238E27FC236}">
                <a16:creationId xmlns:a16="http://schemas.microsoft.com/office/drawing/2014/main" id="{87FD0B07-C49F-4B7C-B3EA-48B5E59B6E6A}"/>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5C813808-82C2-46BD-90DA-6E7A9E7D8DD9}"/>
              </a:ext>
            </a:extLst>
          </p:cNvPr>
          <p:cNvSpPr>
            <a:spLocks noGrp="1"/>
          </p:cNvSpPr>
          <p:nvPr>
            <p:ph type="sldNum" sz="quarter" idx="12"/>
          </p:nvPr>
        </p:nvSpPr>
        <p:spPr/>
        <p:txBody>
          <a:bodyPr/>
          <a:lstStyle/>
          <a:p>
            <a:fld id="{3ABFCC33-A5F3-461C-851F-F23105E68230}" type="slidenum">
              <a:rPr lang="es-CL" smtClean="0"/>
              <a:t>‹Nº›</a:t>
            </a:fld>
            <a:endParaRPr lang="es-CL"/>
          </a:p>
        </p:txBody>
      </p:sp>
    </p:spTree>
    <p:extLst>
      <p:ext uri="{BB962C8B-B14F-4D97-AF65-F5344CB8AC3E}">
        <p14:creationId xmlns:p14="http://schemas.microsoft.com/office/powerpoint/2010/main" val="401807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4A3D10-13D8-4C29-BC2D-BEEE27434152}"/>
              </a:ext>
            </a:extLst>
          </p:cNvPr>
          <p:cNvSpPr>
            <a:spLocks noGrp="1"/>
          </p:cNvSpPr>
          <p:nvPr>
            <p:ph type="dt" sz="half" idx="10"/>
          </p:nvPr>
        </p:nvSpPr>
        <p:spPr/>
        <p:txBody>
          <a:bodyPr/>
          <a:lstStyle/>
          <a:p>
            <a:fld id="{8373E2C7-BAF8-4716-AA37-E99194B268AD}" type="datetimeFigureOut">
              <a:rPr lang="es-CL" smtClean="0"/>
              <a:t>24-07-2018</a:t>
            </a:fld>
            <a:endParaRPr lang="es-CL"/>
          </a:p>
        </p:txBody>
      </p:sp>
      <p:sp>
        <p:nvSpPr>
          <p:cNvPr id="3" name="Marcador de pie de página 2">
            <a:extLst>
              <a:ext uri="{FF2B5EF4-FFF2-40B4-BE49-F238E27FC236}">
                <a16:creationId xmlns:a16="http://schemas.microsoft.com/office/drawing/2014/main" id="{F66E8435-754B-4B48-BD25-AC76A8E62CF1}"/>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9F93E5EE-A433-4FF8-94D8-B8ECCBAE8344}"/>
              </a:ext>
            </a:extLst>
          </p:cNvPr>
          <p:cNvSpPr>
            <a:spLocks noGrp="1"/>
          </p:cNvSpPr>
          <p:nvPr>
            <p:ph type="sldNum" sz="quarter" idx="12"/>
          </p:nvPr>
        </p:nvSpPr>
        <p:spPr/>
        <p:txBody>
          <a:bodyPr/>
          <a:lstStyle/>
          <a:p>
            <a:fld id="{3ABFCC33-A5F3-461C-851F-F23105E68230}" type="slidenum">
              <a:rPr lang="es-CL" smtClean="0"/>
              <a:t>‹Nº›</a:t>
            </a:fld>
            <a:endParaRPr lang="es-CL"/>
          </a:p>
        </p:txBody>
      </p:sp>
    </p:spTree>
    <p:extLst>
      <p:ext uri="{BB962C8B-B14F-4D97-AF65-F5344CB8AC3E}">
        <p14:creationId xmlns:p14="http://schemas.microsoft.com/office/powerpoint/2010/main" val="297330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C51FC-494B-4B2F-8741-378FB0D950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381B195-E5A6-4E28-BF20-D32A0817B195}"/>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357048E6-2A86-48B8-B45F-F9D67205B17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2B4D1EB-A15F-4A7D-97E4-4236A51B771A}"/>
              </a:ext>
            </a:extLst>
          </p:cNvPr>
          <p:cNvSpPr>
            <a:spLocks noGrp="1"/>
          </p:cNvSpPr>
          <p:nvPr>
            <p:ph type="dt" sz="half" idx="10"/>
          </p:nvPr>
        </p:nvSpPr>
        <p:spPr/>
        <p:txBody>
          <a:bodyPr/>
          <a:lstStyle/>
          <a:p>
            <a:fld id="{8373E2C7-BAF8-4716-AA37-E99194B268AD}" type="datetimeFigureOut">
              <a:rPr lang="es-CL" smtClean="0"/>
              <a:t>24-07-2018</a:t>
            </a:fld>
            <a:endParaRPr lang="es-CL"/>
          </a:p>
        </p:txBody>
      </p:sp>
      <p:sp>
        <p:nvSpPr>
          <p:cNvPr id="6" name="Marcador de pie de página 5">
            <a:extLst>
              <a:ext uri="{FF2B5EF4-FFF2-40B4-BE49-F238E27FC236}">
                <a16:creationId xmlns:a16="http://schemas.microsoft.com/office/drawing/2014/main" id="{CEA8F122-E710-4B89-B13B-3494D5114E2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8A757E9-EC78-40B1-A1C5-306B35D19141}"/>
              </a:ext>
            </a:extLst>
          </p:cNvPr>
          <p:cNvSpPr>
            <a:spLocks noGrp="1"/>
          </p:cNvSpPr>
          <p:nvPr>
            <p:ph type="sldNum" sz="quarter" idx="12"/>
          </p:nvPr>
        </p:nvSpPr>
        <p:spPr/>
        <p:txBody>
          <a:bodyPr/>
          <a:lstStyle/>
          <a:p>
            <a:fld id="{3ABFCC33-A5F3-461C-851F-F23105E68230}" type="slidenum">
              <a:rPr lang="es-CL" smtClean="0"/>
              <a:t>‹Nº›</a:t>
            </a:fld>
            <a:endParaRPr lang="es-CL"/>
          </a:p>
        </p:txBody>
      </p:sp>
    </p:spTree>
    <p:extLst>
      <p:ext uri="{BB962C8B-B14F-4D97-AF65-F5344CB8AC3E}">
        <p14:creationId xmlns:p14="http://schemas.microsoft.com/office/powerpoint/2010/main" val="101733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BA5E8-2BDB-45B5-83CE-AF4DAFE56F6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64EFC9FC-783E-4C08-BB56-C7CAB2EF06AE}"/>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CL"/>
          </a:p>
        </p:txBody>
      </p:sp>
      <p:sp>
        <p:nvSpPr>
          <p:cNvPr id="4" name="Marcador de texto 3">
            <a:extLst>
              <a:ext uri="{FF2B5EF4-FFF2-40B4-BE49-F238E27FC236}">
                <a16:creationId xmlns:a16="http://schemas.microsoft.com/office/drawing/2014/main" id="{E86FFFA1-A419-4546-B822-23E9CDF02F3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E341725-2479-4568-9066-BB9EB410239D}"/>
              </a:ext>
            </a:extLst>
          </p:cNvPr>
          <p:cNvSpPr>
            <a:spLocks noGrp="1"/>
          </p:cNvSpPr>
          <p:nvPr>
            <p:ph type="dt" sz="half" idx="10"/>
          </p:nvPr>
        </p:nvSpPr>
        <p:spPr/>
        <p:txBody>
          <a:bodyPr/>
          <a:lstStyle/>
          <a:p>
            <a:fld id="{8373E2C7-BAF8-4716-AA37-E99194B268AD}" type="datetimeFigureOut">
              <a:rPr lang="es-CL" smtClean="0"/>
              <a:t>24-07-2018</a:t>
            </a:fld>
            <a:endParaRPr lang="es-CL"/>
          </a:p>
        </p:txBody>
      </p:sp>
      <p:sp>
        <p:nvSpPr>
          <p:cNvPr id="6" name="Marcador de pie de página 5">
            <a:extLst>
              <a:ext uri="{FF2B5EF4-FFF2-40B4-BE49-F238E27FC236}">
                <a16:creationId xmlns:a16="http://schemas.microsoft.com/office/drawing/2014/main" id="{A9CD2769-1BEB-4D90-9507-CC5251FA10D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D0F0B7C-C6D1-46D2-A45D-4FB99ABD1BD2}"/>
              </a:ext>
            </a:extLst>
          </p:cNvPr>
          <p:cNvSpPr>
            <a:spLocks noGrp="1"/>
          </p:cNvSpPr>
          <p:nvPr>
            <p:ph type="sldNum" sz="quarter" idx="12"/>
          </p:nvPr>
        </p:nvSpPr>
        <p:spPr/>
        <p:txBody>
          <a:bodyPr/>
          <a:lstStyle/>
          <a:p>
            <a:fld id="{3ABFCC33-A5F3-461C-851F-F23105E68230}" type="slidenum">
              <a:rPr lang="es-CL" smtClean="0"/>
              <a:t>‹Nº›</a:t>
            </a:fld>
            <a:endParaRPr lang="es-CL"/>
          </a:p>
        </p:txBody>
      </p:sp>
    </p:spTree>
    <p:extLst>
      <p:ext uri="{BB962C8B-B14F-4D97-AF65-F5344CB8AC3E}">
        <p14:creationId xmlns:p14="http://schemas.microsoft.com/office/powerpoint/2010/main" val="77009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5BAD70D-795C-49C5-96B0-99B71545046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FB6D6B3-E0E8-49F2-8336-788AD9904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8123F2B-B284-43ED-8C78-67B3B4226E1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3E2C7-BAF8-4716-AA37-E99194B268AD}" type="datetimeFigureOut">
              <a:rPr lang="es-CL" smtClean="0"/>
              <a:t>24-07-2018</a:t>
            </a:fld>
            <a:endParaRPr lang="es-CL"/>
          </a:p>
        </p:txBody>
      </p:sp>
      <p:sp>
        <p:nvSpPr>
          <p:cNvPr id="5" name="Marcador de pie de página 4">
            <a:extLst>
              <a:ext uri="{FF2B5EF4-FFF2-40B4-BE49-F238E27FC236}">
                <a16:creationId xmlns:a16="http://schemas.microsoft.com/office/drawing/2014/main" id="{0E743C37-6DFD-428A-9BAD-7427F6DBF73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D13C8A4-A9A0-4F94-A74D-7184488942E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FCC33-A5F3-461C-851F-F23105E68230}" type="slidenum">
              <a:rPr lang="es-CL" smtClean="0"/>
              <a:t>‹Nº›</a:t>
            </a:fld>
            <a:endParaRPr lang="es-CL"/>
          </a:p>
        </p:txBody>
      </p:sp>
    </p:spTree>
    <p:extLst>
      <p:ext uri="{BB962C8B-B14F-4D97-AF65-F5344CB8AC3E}">
        <p14:creationId xmlns:p14="http://schemas.microsoft.com/office/powerpoint/2010/main" val="27811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390467"/>
            <a:ext cx="11360800" cy="1068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415600" y="1638233"/>
            <a:ext cx="11360800" cy="44536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s" sz="1333" smtClean="0">
                <a:solidFill>
                  <a:schemeClr val="accent1"/>
                </a:solidFill>
                <a:latin typeface="Source Code Pro"/>
                <a:ea typeface="Source Code Pro"/>
                <a:cs typeface="Source Code Pro"/>
                <a:sym typeface="Source Code Pro"/>
              </a:rPr>
              <a:pPr algn="r"/>
              <a:t>‹Nº›</a:t>
            </a:fld>
            <a:endParaRPr lang="es" sz="1333">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8543201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eLtB1yyA32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2.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GA6KaFIUQg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5.png"/><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6.png"/><Relationship Id="rId9" Type="http://schemas.microsoft.com/office/2007/relationships/diagramDrawing" Target="../diagrams/drawing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8.png"/><Relationship Id="rId7"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3FA766D-3260-4E0A-9E7F-A2C93DFF1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46519"/>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pic>
        <p:nvPicPr>
          <p:cNvPr id="7" name="Imagen 6" descr="Imagen que contiene texto, mapa&#10;&#10;Descripción generada con confianza muy alta">
            <a:extLst>
              <a:ext uri="{FF2B5EF4-FFF2-40B4-BE49-F238E27FC236}">
                <a16:creationId xmlns:a16="http://schemas.microsoft.com/office/drawing/2014/main" id="{891B4A30-C319-4BB9-9209-E42172205742}"/>
              </a:ext>
            </a:extLst>
          </p:cNvPr>
          <p:cNvPicPr>
            <a:picLocks noChangeAspect="1"/>
          </p:cNvPicPr>
          <p:nvPr/>
        </p:nvPicPr>
        <p:blipFill rotWithShape="1">
          <a:blip r:embed="rId2">
            <a:extLst>
              <a:ext uri="{28A0092B-C50C-407E-A947-70E740481C1C}">
                <a14:useLocalDpi xmlns:a14="http://schemas.microsoft.com/office/drawing/2010/main" val="0"/>
              </a:ext>
            </a:extLst>
          </a:blip>
          <a:srcRect l="16191" r="16532" b="-2"/>
          <a:stretch/>
        </p:blipFill>
        <p:spPr>
          <a:xfrm>
            <a:off x="21" y="413156"/>
            <a:ext cx="3933420" cy="5861304"/>
          </a:xfrm>
          <a:custGeom>
            <a:avLst/>
            <a:gdLst>
              <a:gd name="connsiteX0" fmla="*/ 1002788 w 3933440"/>
              <a:gd name="connsiteY0" fmla="*/ 0 h 5861304"/>
              <a:gd name="connsiteX1" fmla="*/ 3933440 w 3933440"/>
              <a:gd name="connsiteY1" fmla="*/ 2930652 h 5861304"/>
              <a:gd name="connsiteX2" fmla="*/ 1002788 w 3933440"/>
              <a:gd name="connsiteY2" fmla="*/ 5861304 h 5861304"/>
              <a:gd name="connsiteX3" fmla="*/ 131302 w 3933440"/>
              <a:gd name="connsiteY3" fmla="*/ 5729548 h 5861304"/>
              <a:gd name="connsiteX4" fmla="*/ 0 w 3933440"/>
              <a:gd name="connsiteY4" fmla="*/ 5681491 h 5861304"/>
              <a:gd name="connsiteX5" fmla="*/ 0 w 3933440"/>
              <a:gd name="connsiteY5" fmla="*/ 179814 h 5861304"/>
              <a:gd name="connsiteX6" fmla="*/ 131302 w 3933440"/>
              <a:gd name="connsiteY6" fmla="*/ 131756 h 5861304"/>
              <a:gd name="connsiteX7" fmla="*/ 1002788 w 3933440"/>
              <a:gd name="connsiteY7" fmla="*/ 0 h 586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p:spPr>
      </p:pic>
      <p:sp>
        <p:nvSpPr>
          <p:cNvPr id="55" name="Freeform: Shape 54">
            <a:extLst>
              <a:ext uri="{FF2B5EF4-FFF2-40B4-BE49-F238E27FC236}">
                <a16:creationId xmlns:a16="http://schemas.microsoft.com/office/drawing/2014/main" id="{CB435A06-5FFD-4CF8-BE06-3796EC420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543" y="1"/>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pic>
        <p:nvPicPr>
          <p:cNvPr id="9" name="Imagen 8">
            <a:extLst>
              <a:ext uri="{FF2B5EF4-FFF2-40B4-BE49-F238E27FC236}">
                <a16:creationId xmlns:a16="http://schemas.microsoft.com/office/drawing/2014/main" id="{5BBADB5C-E4C9-4C94-BBA7-377CBA8FE250}"/>
              </a:ext>
            </a:extLst>
          </p:cNvPr>
          <p:cNvPicPr>
            <a:picLocks noChangeAspect="1"/>
          </p:cNvPicPr>
          <p:nvPr/>
        </p:nvPicPr>
        <p:blipFill rotWithShape="1">
          <a:blip r:embed="rId3">
            <a:extLst>
              <a:ext uri="{28A0092B-C50C-407E-A947-70E740481C1C}">
                <a14:useLocalDpi xmlns:a14="http://schemas.microsoft.com/office/drawing/2010/main" val="0"/>
              </a:ext>
            </a:extLst>
          </a:blip>
          <a:srcRect l="15006" r="17450" b="3"/>
          <a:stretch/>
        </p:blipFill>
        <p:spPr>
          <a:xfrm>
            <a:off x="4518135" y="9"/>
            <a:ext cx="3236976" cy="2995147"/>
          </a:xfrm>
          <a:custGeom>
            <a:avLst/>
            <a:gdLst>
              <a:gd name="connsiteX0" fmla="*/ 770517 w 3236976"/>
              <a:gd name="connsiteY0" fmla="*/ 0 h 2995156"/>
              <a:gd name="connsiteX1" fmla="*/ 2466460 w 3236976"/>
              <a:gd name="connsiteY1" fmla="*/ 0 h 2995156"/>
              <a:gd name="connsiteX2" fmla="*/ 2523400 w 3236976"/>
              <a:gd name="connsiteY2" fmla="*/ 34592 h 2995156"/>
              <a:gd name="connsiteX3" fmla="*/ 3236976 w 3236976"/>
              <a:gd name="connsiteY3" fmla="*/ 1376668 h 2995156"/>
              <a:gd name="connsiteX4" fmla="*/ 1618488 w 3236976"/>
              <a:gd name="connsiteY4" fmla="*/ 2995156 h 2995156"/>
              <a:gd name="connsiteX5" fmla="*/ 0 w 3236976"/>
              <a:gd name="connsiteY5" fmla="*/ 1376668 h 2995156"/>
              <a:gd name="connsiteX6" fmla="*/ 713576 w 3236976"/>
              <a:gd name="connsiteY6" fmla="*/ 34592 h 299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976" h="299515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p:spPr>
      </p:pic>
      <p:sp>
        <p:nvSpPr>
          <p:cNvPr id="57" name="Freeform: Shape 56">
            <a:extLst>
              <a:ext uri="{FF2B5EF4-FFF2-40B4-BE49-F238E27FC236}">
                <a16:creationId xmlns:a16="http://schemas.microsoft.com/office/drawing/2014/main" id="{5E10DA6E-C3FF-4539-BF84-4775BB7E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4397" y="2043"/>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pic>
        <p:nvPicPr>
          <p:cNvPr id="5" name="Imagen 4">
            <a:extLst>
              <a:ext uri="{FF2B5EF4-FFF2-40B4-BE49-F238E27FC236}">
                <a16:creationId xmlns:a16="http://schemas.microsoft.com/office/drawing/2014/main" id="{7320E669-8561-4AEB-9277-44E152B2AA0E}"/>
              </a:ext>
            </a:extLst>
          </p:cNvPr>
          <p:cNvPicPr>
            <a:picLocks noChangeAspect="1"/>
          </p:cNvPicPr>
          <p:nvPr/>
        </p:nvPicPr>
        <p:blipFill rotWithShape="1">
          <a:blip r:embed="rId4">
            <a:extLst>
              <a:ext uri="{28A0092B-C50C-407E-A947-70E740481C1C}">
                <a14:useLocalDpi xmlns:a14="http://schemas.microsoft.com/office/drawing/2010/main" val="0"/>
              </a:ext>
            </a:extLst>
          </a:blip>
          <a:srcRect l="33875" r="26829" b="2"/>
          <a:stretch/>
        </p:blipFill>
        <p:spPr>
          <a:xfrm>
            <a:off x="8967592" y="2043"/>
            <a:ext cx="3224421" cy="4020664"/>
          </a:xfrm>
          <a:custGeom>
            <a:avLst/>
            <a:gdLst>
              <a:gd name="connsiteX0" fmla="*/ 449733 w 3224421"/>
              <a:gd name="connsiteY0" fmla="*/ 0 h 4020664"/>
              <a:gd name="connsiteX1" fmla="*/ 3224421 w 3224421"/>
              <a:gd name="connsiteY1" fmla="*/ 0 h 4020664"/>
              <a:gd name="connsiteX2" fmla="*/ 3224421 w 3224421"/>
              <a:gd name="connsiteY2" fmla="*/ 3933205 h 4020664"/>
              <a:gd name="connsiteX3" fmla="*/ 3087301 w 3224421"/>
              <a:gd name="connsiteY3" fmla="*/ 3968462 h 4020664"/>
              <a:gd name="connsiteX4" fmla="*/ 2569464 w 3224421"/>
              <a:gd name="connsiteY4" fmla="*/ 4020664 h 4020664"/>
              <a:gd name="connsiteX5" fmla="*/ 0 w 3224421"/>
              <a:gd name="connsiteY5" fmla="*/ 1451200 h 4020664"/>
              <a:gd name="connsiteX6" fmla="*/ 438824 w 3224421"/>
              <a:gd name="connsiteY6" fmla="*/ 14588 h 402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421" h="4020664">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p:spPr>
      </p:pic>
      <p:sp>
        <p:nvSpPr>
          <p:cNvPr id="2" name="Título 1">
            <a:extLst>
              <a:ext uri="{FF2B5EF4-FFF2-40B4-BE49-F238E27FC236}">
                <a16:creationId xmlns:a16="http://schemas.microsoft.com/office/drawing/2014/main" id="{45C8D92E-1402-4A7A-86B5-F1D3341A7DE0}"/>
              </a:ext>
            </a:extLst>
          </p:cNvPr>
          <p:cNvSpPr>
            <a:spLocks noGrp="1"/>
          </p:cNvSpPr>
          <p:nvPr>
            <p:ph type="ctrTitle"/>
          </p:nvPr>
        </p:nvSpPr>
        <p:spPr>
          <a:xfrm>
            <a:off x="4426891" y="4174034"/>
            <a:ext cx="5609223" cy="619193"/>
          </a:xfrm>
          <a:solidFill>
            <a:schemeClr val="accent2"/>
          </a:solidFill>
        </p:spPr>
        <p:txBody>
          <a:bodyPr anchor="t">
            <a:normAutofit/>
          </a:bodyPr>
          <a:lstStyle/>
          <a:p>
            <a:r>
              <a:rPr lang="es-CL" sz="3600" b="1" dirty="0">
                <a:latin typeface="Arial Rounded MT Bold" panose="020F0704030504030204" pitchFamily="34" charset="0"/>
              </a:rPr>
              <a:t>TÉCNICAS DE ESTUDIO</a:t>
            </a:r>
          </a:p>
        </p:txBody>
      </p:sp>
      <p:sp>
        <p:nvSpPr>
          <p:cNvPr id="3" name="Subtítulo 2">
            <a:extLst>
              <a:ext uri="{FF2B5EF4-FFF2-40B4-BE49-F238E27FC236}">
                <a16:creationId xmlns:a16="http://schemas.microsoft.com/office/drawing/2014/main" id="{8F14B43D-64F1-4CDF-99B4-D14E33CA398E}"/>
              </a:ext>
            </a:extLst>
          </p:cNvPr>
          <p:cNvSpPr>
            <a:spLocks noGrp="1"/>
          </p:cNvSpPr>
          <p:nvPr>
            <p:ph type="subTitle" idx="1"/>
          </p:nvPr>
        </p:nvSpPr>
        <p:spPr>
          <a:xfrm>
            <a:off x="4518136" y="3343809"/>
            <a:ext cx="5609219" cy="741331"/>
          </a:xfrm>
        </p:spPr>
        <p:txBody>
          <a:bodyPr anchor="b">
            <a:normAutofit/>
          </a:bodyPr>
          <a:lstStyle/>
          <a:p>
            <a:r>
              <a:rPr lang="es-CL" sz="2000" b="1" dirty="0">
                <a:latin typeface="+mj-lt"/>
              </a:rPr>
              <a:t>APRENDER Y ESTUDIAR EN LA UNIVERSIDAD</a:t>
            </a:r>
          </a:p>
        </p:txBody>
      </p:sp>
      <p:sp>
        <p:nvSpPr>
          <p:cNvPr id="10" name="Rectángulo 9">
            <a:extLst>
              <a:ext uri="{FF2B5EF4-FFF2-40B4-BE49-F238E27FC236}">
                <a16:creationId xmlns:a16="http://schemas.microsoft.com/office/drawing/2014/main" id="{F1797013-D2DD-42D7-8FA4-003777212BA1}"/>
              </a:ext>
            </a:extLst>
          </p:cNvPr>
          <p:cNvSpPr/>
          <p:nvPr/>
        </p:nvSpPr>
        <p:spPr>
          <a:xfrm>
            <a:off x="4426891" y="4948323"/>
            <a:ext cx="5609223" cy="988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L" dirty="0"/>
              <a:t>Luis Felipe Bustamante </a:t>
            </a:r>
          </a:p>
          <a:p>
            <a:pPr algn="ctr"/>
            <a:r>
              <a:rPr lang="es-CL" dirty="0"/>
              <a:t>Centro de Aprendizaje Campus Sur</a:t>
            </a:r>
          </a:p>
          <a:p>
            <a:pPr algn="ctr"/>
            <a:r>
              <a:rPr lang="es-CL" dirty="0"/>
              <a:t>Universidad de Chile</a:t>
            </a:r>
          </a:p>
        </p:txBody>
      </p:sp>
      <p:sp>
        <p:nvSpPr>
          <p:cNvPr id="11" name="Rectángulo 10">
            <a:extLst>
              <a:ext uri="{FF2B5EF4-FFF2-40B4-BE49-F238E27FC236}">
                <a16:creationId xmlns:a16="http://schemas.microsoft.com/office/drawing/2014/main" id="{CCC66E5A-2323-49D5-A045-C8C7267D0B78}"/>
              </a:ext>
            </a:extLst>
          </p:cNvPr>
          <p:cNvSpPr/>
          <p:nvPr/>
        </p:nvSpPr>
        <p:spPr>
          <a:xfrm>
            <a:off x="4426891" y="6150076"/>
            <a:ext cx="5609223" cy="351437"/>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L" dirty="0"/>
              <a:t>Julio del 2018</a:t>
            </a:r>
          </a:p>
        </p:txBody>
      </p:sp>
    </p:spTree>
    <p:extLst>
      <p:ext uri="{BB962C8B-B14F-4D97-AF65-F5344CB8AC3E}">
        <p14:creationId xmlns:p14="http://schemas.microsoft.com/office/powerpoint/2010/main" val="26989533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n 43">
            <a:extLst>
              <a:ext uri="{FF2B5EF4-FFF2-40B4-BE49-F238E27FC236}">
                <a16:creationId xmlns:a16="http://schemas.microsoft.com/office/drawing/2014/main" id="{643A6476-4714-4BFF-8B5D-7110FA532FDA}"/>
              </a:ext>
            </a:extLst>
          </p:cNvPr>
          <p:cNvPicPr>
            <a:picLocks noChangeAspect="1"/>
          </p:cNvPicPr>
          <p:nvPr/>
        </p:nvPicPr>
        <p:blipFill rotWithShape="1">
          <a:blip r:embed="rId3"/>
          <a:srcRect l="34125" t="17459" r="34125" b="5924"/>
          <a:stretch/>
        </p:blipFill>
        <p:spPr>
          <a:xfrm>
            <a:off x="856445" y="696756"/>
            <a:ext cx="4541307" cy="6161244"/>
          </a:xfrm>
          <a:prstGeom prst="rect">
            <a:avLst/>
          </a:prstGeom>
        </p:spPr>
      </p:pic>
      <p:sp>
        <p:nvSpPr>
          <p:cNvPr id="312" name="Freeform 97"/>
          <p:cNvSpPr>
            <a:spLocks/>
          </p:cNvSpPr>
          <p:nvPr/>
        </p:nvSpPr>
        <p:spPr bwMode="auto">
          <a:xfrm>
            <a:off x="789819" y="3425733"/>
            <a:ext cx="4836437" cy="2574233"/>
          </a:xfrm>
          <a:custGeom>
            <a:avLst/>
            <a:gdLst>
              <a:gd name="T0" fmla="*/ 624 w 2027"/>
              <a:gd name="T1" fmla="*/ 0 h 1080"/>
              <a:gd name="T2" fmla="*/ 167 w 2027"/>
              <a:gd name="T3" fmla="*/ 0 h 1080"/>
              <a:gd name="T4" fmla="*/ 0 w 2027"/>
              <a:gd name="T5" fmla="*/ 167 h 1080"/>
              <a:gd name="T6" fmla="*/ 0 w 2027"/>
              <a:gd name="T7" fmla="*/ 198 h 1080"/>
              <a:gd name="T8" fmla="*/ 167 w 2027"/>
              <a:gd name="T9" fmla="*/ 365 h 1080"/>
              <a:gd name="T10" fmla="*/ 1860 w 2027"/>
              <a:gd name="T11" fmla="*/ 365 h 1080"/>
              <a:gd name="T12" fmla="*/ 2027 w 2027"/>
              <a:gd name="T13" fmla="*/ 532 h 1080"/>
              <a:gd name="T14" fmla="*/ 2027 w 2027"/>
              <a:gd name="T15" fmla="*/ 554 h 1080"/>
              <a:gd name="T16" fmla="*/ 1860 w 2027"/>
              <a:gd name="T17" fmla="*/ 721 h 1080"/>
              <a:gd name="T18" fmla="*/ 167 w 2027"/>
              <a:gd name="T19" fmla="*/ 721 h 1080"/>
              <a:gd name="T20" fmla="*/ 0 w 2027"/>
              <a:gd name="T21" fmla="*/ 889 h 1080"/>
              <a:gd name="T22" fmla="*/ 0 w 2027"/>
              <a:gd name="T23" fmla="*/ 913 h 1080"/>
              <a:gd name="T24" fmla="*/ 167 w 2027"/>
              <a:gd name="T25" fmla="*/ 1080 h 1080"/>
              <a:gd name="T26" fmla="*/ 1887 w 2027"/>
              <a:gd name="T27" fmla="*/ 108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7" h="1080">
                <a:moveTo>
                  <a:pt x="624" y="0"/>
                </a:moveTo>
                <a:cubicBezTo>
                  <a:pt x="520" y="0"/>
                  <a:pt x="167" y="0"/>
                  <a:pt x="167" y="0"/>
                </a:cubicBezTo>
                <a:cubicBezTo>
                  <a:pt x="74" y="0"/>
                  <a:pt x="0" y="75"/>
                  <a:pt x="0" y="167"/>
                </a:cubicBezTo>
                <a:cubicBezTo>
                  <a:pt x="0" y="198"/>
                  <a:pt x="0" y="198"/>
                  <a:pt x="0" y="198"/>
                </a:cubicBezTo>
                <a:cubicBezTo>
                  <a:pt x="0" y="290"/>
                  <a:pt x="74" y="365"/>
                  <a:pt x="167" y="365"/>
                </a:cubicBezTo>
                <a:cubicBezTo>
                  <a:pt x="1860" y="365"/>
                  <a:pt x="1860" y="365"/>
                  <a:pt x="1860" y="365"/>
                </a:cubicBezTo>
                <a:cubicBezTo>
                  <a:pt x="1952" y="365"/>
                  <a:pt x="2027" y="439"/>
                  <a:pt x="2027" y="532"/>
                </a:cubicBezTo>
                <a:cubicBezTo>
                  <a:pt x="2027" y="554"/>
                  <a:pt x="2027" y="554"/>
                  <a:pt x="2027" y="554"/>
                </a:cubicBezTo>
                <a:cubicBezTo>
                  <a:pt x="2027" y="647"/>
                  <a:pt x="1952" y="721"/>
                  <a:pt x="1860" y="721"/>
                </a:cubicBezTo>
                <a:cubicBezTo>
                  <a:pt x="167" y="721"/>
                  <a:pt x="167" y="721"/>
                  <a:pt x="167" y="721"/>
                </a:cubicBezTo>
                <a:cubicBezTo>
                  <a:pt x="74" y="721"/>
                  <a:pt x="0" y="796"/>
                  <a:pt x="0" y="889"/>
                </a:cubicBezTo>
                <a:cubicBezTo>
                  <a:pt x="0" y="913"/>
                  <a:pt x="0" y="913"/>
                  <a:pt x="0" y="913"/>
                </a:cubicBezTo>
                <a:cubicBezTo>
                  <a:pt x="0" y="1005"/>
                  <a:pt x="74" y="1080"/>
                  <a:pt x="167" y="1080"/>
                </a:cubicBezTo>
                <a:cubicBezTo>
                  <a:pt x="1887" y="1080"/>
                  <a:pt x="1887" y="1080"/>
                  <a:pt x="1887" y="1080"/>
                </a:cubicBezTo>
              </a:path>
            </a:pathLst>
          </a:custGeom>
          <a:noFill/>
          <a:ln w="476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13" name="Freeform 98"/>
          <p:cNvSpPr>
            <a:spLocks/>
          </p:cNvSpPr>
          <p:nvPr/>
        </p:nvSpPr>
        <p:spPr bwMode="auto">
          <a:xfrm>
            <a:off x="4251386" y="2577407"/>
            <a:ext cx="1374871" cy="848331"/>
          </a:xfrm>
          <a:custGeom>
            <a:avLst/>
            <a:gdLst>
              <a:gd name="T0" fmla="*/ 0 w 573"/>
              <a:gd name="T1" fmla="*/ 0 h 357"/>
              <a:gd name="T2" fmla="*/ 406 w 573"/>
              <a:gd name="T3" fmla="*/ 0 h 357"/>
              <a:gd name="T4" fmla="*/ 573 w 573"/>
              <a:gd name="T5" fmla="*/ 167 h 357"/>
              <a:gd name="T6" fmla="*/ 573 w 573"/>
              <a:gd name="T7" fmla="*/ 190 h 357"/>
              <a:gd name="T8" fmla="*/ 406 w 573"/>
              <a:gd name="T9" fmla="*/ 357 h 357"/>
              <a:gd name="T10" fmla="*/ 0 w 573"/>
              <a:gd name="T11" fmla="*/ 357 h 357"/>
            </a:gdLst>
            <a:ahLst/>
            <a:cxnLst>
              <a:cxn ang="0">
                <a:pos x="T0" y="T1"/>
              </a:cxn>
              <a:cxn ang="0">
                <a:pos x="T2" y="T3"/>
              </a:cxn>
              <a:cxn ang="0">
                <a:pos x="T4" y="T5"/>
              </a:cxn>
              <a:cxn ang="0">
                <a:pos x="T6" y="T7"/>
              </a:cxn>
              <a:cxn ang="0">
                <a:pos x="T8" y="T9"/>
              </a:cxn>
              <a:cxn ang="0">
                <a:pos x="T10" y="T11"/>
              </a:cxn>
            </a:cxnLst>
            <a:rect l="0" t="0" r="r" b="b"/>
            <a:pathLst>
              <a:path w="573" h="357">
                <a:moveTo>
                  <a:pt x="0" y="0"/>
                </a:moveTo>
                <a:cubicBezTo>
                  <a:pt x="94" y="0"/>
                  <a:pt x="406" y="0"/>
                  <a:pt x="406" y="0"/>
                </a:cubicBezTo>
                <a:cubicBezTo>
                  <a:pt x="498" y="0"/>
                  <a:pt x="573" y="75"/>
                  <a:pt x="573" y="167"/>
                </a:cubicBezTo>
                <a:cubicBezTo>
                  <a:pt x="573" y="190"/>
                  <a:pt x="573" y="190"/>
                  <a:pt x="573" y="190"/>
                </a:cubicBezTo>
                <a:cubicBezTo>
                  <a:pt x="573" y="282"/>
                  <a:pt x="498" y="357"/>
                  <a:pt x="406" y="357"/>
                </a:cubicBezTo>
                <a:cubicBezTo>
                  <a:pt x="406" y="357"/>
                  <a:pt x="98" y="357"/>
                  <a:pt x="0" y="357"/>
                </a:cubicBezTo>
              </a:path>
            </a:pathLst>
          </a:custGeom>
          <a:noFill/>
          <a:ln w="4763" cap="flat">
            <a:solidFill>
              <a:schemeClr val="accent5">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314" name="Freeform 99"/>
          <p:cNvSpPr>
            <a:spLocks/>
          </p:cNvSpPr>
          <p:nvPr/>
        </p:nvSpPr>
        <p:spPr bwMode="auto">
          <a:xfrm>
            <a:off x="789819" y="871001"/>
            <a:ext cx="4836437" cy="1706407"/>
          </a:xfrm>
          <a:custGeom>
            <a:avLst/>
            <a:gdLst>
              <a:gd name="T0" fmla="*/ 167 w 2027"/>
              <a:gd name="T1" fmla="*/ 0 h 715"/>
              <a:gd name="T2" fmla="*/ 1860 w 2027"/>
              <a:gd name="T3" fmla="*/ 0 h 715"/>
              <a:gd name="T4" fmla="*/ 2027 w 2027"/>
              <a:gd name="T5" fmla="*/ 167 h 715"/>
              <a:gd name="T6" fmla="*/ 2027 w 2027"/>
              <a:gd name="T7" fmla="*/ 190 h 715"/>
              <a:gd name="T8" fmla="*/ 1860 w 2027"/>
              <a:gd name="T9" fmla="*/ 357 h 715"/>
              <a:gd name="T10" fmla="*/ 167 w 2027"/>
              <a:gd name="T11" fmla="*/ 357 h 715"/>
              <a:gd name="T12" fmla="*/ 0 w 2027"/>
              <a:gd name="T13" fmla="*/ 524 h 715"/>
              <a:gd name="T14" fmla="*/ 0 w 2027"/>
              <a:gd name="T15" fmla="*/ 548 h 715"/>
              <a:gd name="T16" fmla="*/ 167 w 2027"/>
              <a:gd name="T17" fmla="*/ 715 h 715"/>
              <a:gd name="T18" fmla="*/ 624 w 2027"/>
              <a:gd name="T19" fmla="*/ 71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715">
                <a:moveTo>
                  <a:pt x="167" y="0"/>
                </a:moveTo>
                <a:cubicBezTo>
                  <a:pt x="1860" y="0"/>
                  <a:pt x="1860" y="0"/>
                  <a:pt x="1860" y="0"/>
                </a:cubicBezTo>
                <a:cubicBezTo>
                  <a:pt x="1952" y="0"/>
                  <a:pt x="2027" y="75"/>
                  <a:pt x="2027" y="167"/>
                </a:cubicBezTo>
                <a:cubicBezTo>
                  <a:pt x="2027" y="190"/>
                  <a:pt x="2027" y="190"/>
                  <a:pt x="2027" y="190"/>
                </a:cubicBezTo>
                <a:cubicBezTo>
                  <a:pt x="2027" y="282"/>
                  <a:pt x="1952" y="357"/>
                  <a:pt x="1860" y="357"/>
                </a:cubicBezTo>
                <a:cubicBezTo>
                  <a:pt x="167" y="357"/>
                  <a:pt x="167" y="357"/>
                  <a:pt x="167" y="357"/>
                </a:cubicBezTo>
                <a:cubicBezTo>
                  <a:pt x="74" y="357"/>
                  <a:pt x="0" y="432"/>
                  <a:pt x="0" y="524"/>
                </a:cubicBezTo>
                <a:cubicBezTo>
                  <a:pt x="0" y="548"/>
                  <a:pt x="0" y="548"/>
                  <a:pt x="0" y="548"/>
                </a:cubicBezTo>
                <a:cubicBezTo>
                  <a:pt x="0" y="641"/>
                  <a:pt x="74" y="715"/>
                  <a:pt x="167" y="715"/>
                </a:cubicBezTo>
                <a:cubicBezTo>
                  <a:pt x="167" y="715"/>
                  <a:pt x="528" y="715"/>
                  <a:pt x="624" y="715"/>
                </a:cubicBezTo>
              </a:path>
            </a:pathLst>
          </a:custGeom>
          <a:noFill/>
          <a:ln w="4763"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grpSp>
        <p:nvGrpSpPr>
          <p:cNvPr id="2" name="Group 1"/>
          <p:cNvGrpSpPr/>
          <p:nvPr/>
        </p:nvGrpSpPr>
        <p:grpSpPr>
          <a:xfrm>
            <a:off x="2262205" y="2255626"/>
            <a:ext cx="1979427" cy="1530892"/>
            <a:chOff x="2262205" y="2255625"/>
            <a:chExt cx="1979426" cy="1530892"/>
          </a:xfrm>
        </p:grpSpPr>
        <p:sp>
          <p:nvSpPr>
            <p:cNvPr id="315" name="Freeform 100"/>
            <p:cNvSpPr>
              <a:spLocks/>
            </p:cNvSpPr>
            <p:nvPr/>
          </p:nvSpPr>
          <p:spPr bwMode="auto">
            <a:xfrm>
              <a:off x="2262205" y="2255625"/>
              <a:ext cx="1979426" cy="321782"/>
            </a:xfrm>
            <a:custGeom>
              <a:avLst/>
              <a:gdLst>
                <a:gd name="T0" fmla="*/ 0 w 830"/>
                <a:gd name="T1" fmla="*/ 135 h 135"/>
                <a:gd name="T2" fmla="*/ 830 w 830"/>
                <a:gd name="T3" fmla="*/ 135 h 135"/>
              </a:gdLst>
              <a:ahLst/>
              <a:cxnLst>
                <a:cxn ang="0">
                  <a:pos x="T0" y="T1"/>
                </a:cxn>
                <a:cxn ang="0">
                  <a:pos x="T2" y="T3"/>
                </a:cxn>
              </a:cxnLst>
              <a:rect l="0" t="0" r="r" b="b"/>
              <a:pathLst>
                <a:path w="830" h="135">
                  <a:moveTo>
                    <a:pt x="0" y="135"/>
                  </a:moveTo>
                  <a:cubicBezTo>
                    <a:pt x="304" y="4"/>
                    <a:pt x="541" y="0"/>
                    <a:pt x="830" y="135"/>
                  </a:cubicBezTo>
                </a:path>
              </a:pathLst>
            </a:custGeom>
            <a:noFill/>
            <a:ln w="15875"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16" name="Freeform 101"/>
            <p:cNvSpPr>
              <a:spLocks/>
            </p:cNvSpPr>
            <p:nvPr/>
          </p:nvSpPr>
          <p:spPr bwMode="auto">
            <a:xfrm>
              <a:off x="2262205" y="3435485"/>
              <a:ext cx="1979426" cy="351032"/>
            </a:xfrm>
            <a:custGeom>
              <a:avLst/>
              <a:gdLst>
                <a:gd name="T0" fmla="*/ 830 w 830"/>
                <a:gd name="T1" fmla="*/ 0 h 148"/>
                <a:gd name="T2" fmla="*/ 0 w 830"/>
                <a:gd name="T3" fmla="*/ 0 h 148"/>
              </a:gdLst>
              <a:ahLst/>
              <a:cxnLst>
                <a:cxn ang="0">
                  <a:pos x="T0" y="T1"/>
                </a:cxn>
                <a:cxn ang="0">
                  <a:pos x="T2" y="T3"/>
                </a:cxn>
              </a:cxnLst>
              <a:rect l="0" t="0" r="r" b="b"/>
              <a:pathLst>
                <a:path w="830" h="148">
                  <a:moveTo>
                    <a:pt x="830" y="0"/>
                  </a:moveTo>
                  <a:cubicBezTo>
                    <a:pt x="541" y="148"/>
                    <a:pt x="300" y="136"/>
                    <a:pt x="0" y="0"/>
                  </a:cubicBezTo>
                </a:path>
              </a:pathLst>
            </a:custGeom>
            <a:noFill/>
            <a:ln w="15875" cap="flat">
              <a:solidFill>
                <a:schemeClr val="tx1">
                  <a:lumMod val="95000"/>
                  <a:lumOff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grpSp>
      <p:sp>
        <p:nvSpPr>
          <p:cNvPr id="3" name="Rounded Rectangle 2"/>
          <p:cNvSpPr/>
          <p:nvPr/>
        </p:nvSpPr>
        <p:spPr>
          <a:xfrm>
            <a:off x="6223819" y="243349"/>
            <a:ext cx="5707627" cy="6334433"/>
          </a:xfrm>
          <a:prstGeom prst="roundRect">
            <a:avLst>
              <a:gd name="adj" fmla="val 6719"/>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5" name="TextBox 4"/>
          <p:cNvSpPr txBox="1"/>
          <p:nvPr/>
        </p:nvSpPr>
        <p:spPr>
          <a:xfrm>
            <a:off x="6505421" y="410665"/>
            <a:ext cx="5426025" cy="5204155"/>
          </a:xfrm>
          <a:prstGeom prst="rect">
            <a:avLst/>
          </a:prstGeom>
          <a:noFill/>
        </p:spPr>
        <p:txBody>
          <a:bodyPr wrap="square" lIns="91440" tIns="45720" rIns="91440" bIns="45720" rtlCol="0">
            <a:normAutofit/>
          </a:bodyPr>
          <a:lstStyle/>
          <a:p>
            <a:pPr algn="just"/>
            <a:r>
              <a:rPr lang="es-CL" dirty="0">
                <a:latin typeface="+mj-lt"/>
              </a:rPr>
              <a:t>Son una herramienta que te permiten ordenar la información que has leído para una investigación, tarea o actividad en general, de la universidad.</a:t>
            </a:r>
          </a:p>
          <a:p>
            <a:pPr algn="just"/>
            <a:endParaRPr lang="en-US" sz="2400" dirty="0">
              <a:latin typeface="Century Gothic" panose="020B0502020202020204" pitchFamily="34" charset="0"/>
            </a:endParaRPr>
          </a:p>
        </p:txBody>
      </p:sp>
      <p:grpSp>
        <p:nvGrpSpPr>
          <p:cNvPr id="60" name="Group 59"/>
          <p:cNvGrpSpPr/>
          <p:nvPr/>
        </p:nvGrpSpPr>
        <p:grpSpPr>
          <a:xfrm>
            <a:off x="1147635" y="1871896"/>
            <a:ext cx="3327263" cy="5181707"/>
            <a:chOff x="4023017" y="2141592"/>
            <a:chExt cx="3148542" cy="4903377"/>
          </a:xfrm>
        </p:grpSpPr>
        <p:sp>
          <p:nvSpPr>
            <p:cNvPr id="61" name="Freeform 20"/>
            <p:cNvSpPr>
              <a:spLocks/>
            </p:cNvSpPr>
            <p:nvPr/>
          </p:nvSpPr>
          <p:spPr bwMode="auto">
            <a:xfrm>
              <a:off x="4023017" y="4668717"/>
              <a:ext cx="2465537" cy="2376252"/>
            </a:xfrm>
            <a:custGeom>
              <a:avLst/>
              <a:gdLst>
                <a:gd name="T0" fmla="*/ 671 w 987"/>
                <a:gd name="T1" fmla="*/ 609 h 925"/>
                <a:gd name="T2" fmla="*/ 464 w 987"/>
                <a:gd name="T3" fmla="*/ 925 h 925"/>
                <a:gd name="T4" fmla="*/ 0 w 987"/>
                <a:gd name="T5" fmla="*/ 925 h 925"/>
                <a:gd name="T6" fmla="*/ 394 w 987"/>
                <a:gd name="T7" fmla="*/ 359 h 925"/>
                <a:gd name="T8" fmla="*/ 394 w 987"/>
                <a:gd name="T9" fmla="*/ 171 h 925"/>
                <a:gd name="T10" fmla="*/ 438 w 987"/>
                <a:gd name="T11" fmla="*/ 65 h 925"/>
                <a:gd name="T12" fmla="*/ 612 w 987"/>
                <a:gd name="T13" fmla="*/ 128 h 925"/>
                <a:gd name="T14" fmla="*/ 628 w 987"/>
                <a:gd name="T15" fmla="*/ 151 h 925"/>
                <a:gd name="T16" fmla="*/ 804 w 987"/>
                <a:gd name="T17" fmla="*/ 0 h 925"/>
                <a:gd name="T18" fmla="*/ 875 w 987"/>
                <a:gd name="T19" fmla="*/ 120 h 925"/>
                <a:gd name="T20" fmla="*/ 940 w 987"/>
                <a:gd name="T21" fmla="*/ 308 h 925"/>
                <a:gd name="T22" fmla="*/ 987 w 987"/>
                <a:gd name="T23" fmla="*/ 443 h 925"/>
                <a:gd name="T24" fmla="*/ 866 w 987"/>
                <a:gd name="T25" fmla="*/ 528 h 925"/>
                <a:gd name="T26" fmla="*/ 783 w 987"/>
                <a:gd name="T27" fmla="*/ 593 h 925"/>
                <a:gd name="T28" fmla="*/ 671 w 987"/>
                <a:gd name="T29" fmla="*/ 609 h 925"/>
                <a:gd name="connsiteX0" fmla="*/ 6798 w 10000"/>
                <a:gd name="connsiteY0" fmla="*/ 6584 h 10000"/>
                <a:gd name="connsiteX1" fmla="*/ 4701 w 10000"/>
                <a:gd name="connsiteY1" fmla="*/ 10000 h 10000"/>
                <a:gd name="connsiteX2" fmla="*/ 0 w 10000"/>
                <a:gd name="connsiteY2" fmla="*/ 10000 h 10000"/>
                <a:gd name="connsiteX3" fmla="*/ 3992 w 10000"/>
                <a:gd name="connsiteY3" fmla="*/ 3881 h 10000"/>
                <a:gd name="connsiteX4" fmla="*/ 3992 w 10000"/>
                <a:gd name="connsiteY4" fmla="*/ 1849 h 10000"/>
                <a:gd name="connsiteX5" fmla="*/ 4438 w 10000"/>
                <a:gd name="connsiteY5" fmla="*/ 703 h 10000"/>
                <a:gd name="connsiteX6" fmla="*/ 6201 w 10000"/>
                <a:gd name="connsiteY6" fmla="*/ 1384 h 10000"/>
                <a:gd name="connsiteX7" fmla="*/ 6363 w 10000"/>
                <a:gd name="connsiteY7" fmla="*/ 1632 h 10000"/>
                <a:gd name="connsiteX8" fmla="*/ 8146 w 10000"/>
                <a:gd name="connsiteY8" fmla="*/ 0 h 10000"/>
                <a:gd name="connsiteX9" fmla="*/ 8865 w 10000"/>
                <a:gd name="connsiteY9" fmla="*/ 1297 h 10000"/>
                <a:gd name="connsiteX10" fmla="*/ 9524 w 10000"/>
                <a:gd name="connsiteY10" fmla="*/ 3330 h 10000"/>
                <a:gd name="connsiteX11" fmla="*/ 10000 w 10000"/>
                <a:gd name="connsiteY11" fmla="*/ 4789 h 10000"/>
                <a:gd name="connsiteX12" fmla="*/ 8774 w 10000"/>
                <a:gd name="connsiteY12" fmla="*/ 5708 h 10000"/>
                <a:gd name="connsiteX13" fmla="*/ 7933 w 10000"/>
                <a:gd name="connsiteY13" fmla="*/ 6411 h 10000"/>
                <a:gd name="connsiteX14" fmla="*/ 6798 w 10000"/>
                <a:gd name="connsiteY14" fmla="*/ 6584 h 10000"/>
                <a:gd name="connsiteX0" fmla="*/ 6798 w 10000"/>
                <a:gd name="connsiteY0" fmla="*/ 6584 h 10000"/>
                <a:gd name="connsiteX1" fmla="*/ 4701 w 10000"/>
                <a:gd name="connsiteY1" fmla="*/ 10000 h 10000"/>
                <a:gd name="connsiteX2" fmla="*/ 0 w 10000"/>
                <a:gd name="connsiteY2" fmla="*/ 10000 h 10000"/>
                <a:gd name="connsiteX3" fmla="*/ 3992 w 10000"/>
                <a:gd name="connsiteY3" fmla="*/ 3881 h 10000"/>
                <a:gd name="connsiteX4" fmla="*/ 3992 w 10000"/>
                <a:gd name="connsiteY4" fmla="*/ 1849 h 10000"/>
                <a:gd name="connsiteX5" fmla="*/ 4438 w 10000"/>
                <a:gd name="connsiteY5" fmla="*/ 703 h 10000"/>
                <a:gd name="connsiteX6" fmla="*/ 6201 w 10000"/>
                <a:gd name="connsiteY6" fmla="*/ 1384 h 10000"/>
                <a:gd name="connsiteX7" fmla="*/ 6363 w 10000"/>
                <a:gd name="connsiteY7" fmla="*/ 1632 h 10000"/>
                <a:gd name="connsiteX8" fmla="*/ 8146 w 10000"/>
                <a:gd name="connsiteY8" fmla="*/ 0 h 10000"/>
                <a:gd name="connsiteX9" fmla="*/ 8865 w 10000"/>
                <a:gd name="connsiteY9" fmla="*/ 1297 h 10000"/>
                <a:gd name="connsiteX10" fmla="*/ 9524 w 10000"/>
                <a:gd name="connsiteY10" fmla="*/ 3330 h 10000"/>
                <a:gd name="connsiteX11" fmla="*/ 10000 w 10000"/>
                <a:gd name="connsiteY11" fmla="*/ 4789 h 10000"/>
                <a:gd name="connsiteX12" fmla="*/ 8774 w 10000"/>
                <a:gd name="connsiteY12" fmla="*/ 5708 h 10000"/>
                <a:gd name="connsiteX13" fmla="*/ 7933 w 10000"/>
                <a:gd name="connsiteY13" fmla="*/ 6411 h 10000"/>
                <a:gd name="connsiteX14" fmla="*/ 6798 w 10000"/>
                <a:gd name="connsiteY14" fmla="*/ 6584 h 10000"/>
                <a:gd name="connsiteX0" fmla="*/ 6798 w 10000"/>
                <a:gd name="connsiteY0" fmla="*/ 6584 h 10000"/>
                <a:gd name="connsiteX1" fmla="*/ 4701 w 10000"/>
                <a:gd name="connsiteY1" fmla="*/ 10000 h 10000"/>
                <a:gd name="connsiteX2" fmla="*/ 0 w 10000"/>
                <a:gd name="connsiteY2" fmla="*/ 10000 h 10000"/>
                <a:gd name="connsiteX3" fmla="*/ 3992 w 10000"/>
                <a:gd name="connsiteY3" fmla="*/ 3881 h 10000"/>
                <a:gd name="connsiteX4" fmla="*/ 3992 w 10000"/>
                <a:gd name="connsiteY4" fmla="*/ 1849 h 10000"/>
                <a:gd name="connsiteX5" fmla="*/ 4438 w 10000"/>
                <a:gd name="connsiteY5" fmla="*/ 703 h 10000"/>
                <a:gd name="connsiteX6" fmla="*/ 6201 w 10000"/>
                <a:gd name="connsiteY6" fmla="*/ 1384 h 10000"/>
                <a:gd name="connsiteX7" fmla="*/ 6363 w 10000"/>
                <a:gd name="connsiteY7" fmla="*/ 1632 h 10000"/>
                <a:gd name="connsiteX8" fmla="*/ 8146 w 10000"/>
                <a:gd name="connsiteY8" fmla="*/ 0 h 10000"/>
                <a:gd name="connsiteX9" fmla="*/ 8865 w 10000"/>
                <a:gd name="connsiteY9" fmla="*/ 1297 h 10000"/>
                <a:gd name="connsiteX10" fmla="*/ 9524 w 10000"/>
                <a:gd name="connsiteY10" fmla="*/ 3330 h 10000"/>
                <a:gd name="connsiteX11" fmla="*/ 10000 w 10000"/>
                <a:gd name="connsiteY11" fmla="*/ 4789 h 10000"/>
                <a:gd name="connsiteX12" fmla="*/ 8774 w 10000"/>
                <a:gd name="connsiteY12" fmla="*/ 5708 h 10000"/>
                <a:gd name="connsiteX13" fmla="*/ 7933 w 10000"/>
                <a:gd name="connsiteY13" fmla="*/ 6411 h 10000"/>
                <a:gd name="connsiteX14" fmla="*/ 6798 w 10000"/>
                <a:gd name="connsiteY14" fmla="*/ 6584 h 10000"/>
                <a:gd name="connsiteX0" fmla="*/ 6798 w 10000"/>
                <a:gd name="connsiteY0" fmla="*/ 6584 h 10000"/>
                <a:gd name="connsiteX1" fmla="*/ 4701 w 10000"/>
                <a:gd name="connsiteY1" fmla="*/ 10000 h 10000"/>
                <a:gd name="connsiteX2" fmla="*/ 0 w 10000"/>
                <a:gd name="connsiteY2" fmla="*/ 10000 h 10000"/>
                <a:gd name="connsiteX3" fmla="*/ 3992 w 10000"/>
                <a:gd name="connsiteY3" fmla="*/ 3881 h 10000"/>
                <a:gd name="connsiteX4" fmla="*/ 3992 w 10000"/>
                <a:gd name="connsiteY4" fmla="*/ 1849 h 10000"/>
                <a:gd name="connsiteX5" fmla="*/ 4438 w 10000"/>
                <a:gd name="connsiteY5" fmla="*/ 703 h 10000"/>
                <a:gd name="connsiteX6" fmla="*/ 6201 w 10000"/>
                <a:gd name="connsiteY6" fmla="*/ 1384 h 10000"/>
                <a:gd name="connsiteX7" fmla="*/ 6363 w 10000"/>
                <a:gd name="connsiteY7" fmla="*/ 1632 h 10000"/>
                <a:gd name="connsiteX8" fmla="*/ 8146 w 10000"/>
                <a:gd name="connsiteY8" fmla="*/ 0 h 10000"/>
                <a:gd name="connsiteX9" fmla="*/ 8865 w 10000"/>
                <a:gd name="connsiteY9" fmla="*/ 1297 h 10000"/>
                <a:gd name="connsiteX10" fmla="*/ 9524 w 10000"/>
                <a:gd name="connsiteY10" fmla="*/ 3330 h 10000"/>
                <a:gd name="connsiteX11" fmla="*/ 10000 w 10000"/>
                <a:gd name="connsiteY11" fmla="*/ 4789 h 10000"/>
                <a:gd name="connsiteX12" fmla="*/ 8774 w 10000"/>
                <a:gd name="connsiteY12" fmla="*/ 5708 h 10000"/>
                <a:gd name="connsiteX13" fmla="*/ 7933 w 10000"/>
                <a:gd name="connsiteY13" fmla="*/ 6411 h 10000"/>
                <a:gd name="connsiteX14" fmla="*/ 6798 w 10000"/>
                <a:gd name="connsiteY14" fmla="*/ 6584 h 10000"/>
                <a:gd name="connsiteX0" fmla="*/ 7283 w 10485"/>
                <a:gd name="connsiteY0" fmla="*/ 6584 h 10776"/>
                <a:gd name="connsiteX1" fmla="*/ 5186 w 10485"/>
                <a:gd name="connsiteY1" fmla="*/ 10000 h 10776"/>
                <a:gd name="connsiteX2" fmla="*/ 0 w 10485"/>
                <a:gd name="connsiteY2" fmla="*/ 10776 h 10776"/>
                <a:gd name="connsiteX3" fmla="*/ 4477 w 10485"/>
                <a:gd name="connsiteY3" fmla="*/ 3881 h 10776"/>
                <a:gd name="connsiteX4" fmla="*/ 4477 w 10485"/>
                <a:gd name="connsiteY4" fmla="*/ 1849 h 10776"/>
                <a:gd name="connsiteX5" fmla="*/ 4923 w 10485"/>
                <a:gd name="connsiteY5" fmla="*/ 703 h 10776"/>
                <a:gd name="connsiteX6" fmla="*/ 6686 w 10485"/>
                <a:gd name="connsiteY6" fmla="*/ 1384 h 10776"/>
                <a:gd name="connsiteX7" fmla="*/ 6848 w 10485"/>
                <a:gd name="connsiteY7" fmla="*/ 1632 h 10776"/>
                <a:gd name="connsiteX8" fmla="*/ 8631 w 10485"/>
                <a:gd name="connsiteY8" fmla="*/ 0 h 10776"/>
                <a:gd name="connsiteX9" fmla="*/ 9350 w 10485"/>
                <a:gd name="connsiteY9" fmla="*/ 1297 h 10776"/>
                <a:gd name="connsiteX10" fmla="*/ 10009 w 10485"/>
                <a:gd name="connsiteY10" fmla="*/ 3330 h 10776"/>
                <a:gd name="connsiteX11" fmla="*/ 10485 w 10485"/>
                <a:gd name="connsiteY11" fmla="*/ 4789 h 10776"/>
                <a:gd name="connsiteX12" fmla="*/ 9259 w 10485"/>
                <a:gd name="connsiteY12" fmla="*/ 5708 h 10776"/>
                <a:gd name="connsiteX13" fmla="*/ 8418 w 10485"/>
                <a:gd name="connsiteY13" fmla="*/ 6411 h 10776"/>
                <a:gd name="connsiteX14" fmla="*/ 7283 w 10485"/>
                <a:gd name="connsiteY14" fmla="*/ 6584 h 10776"/>
                <a:gd name="connsiteX0" fmla="*/ 7283 w 10485"/>
                <a:gd name="connsiteY0" fmla="*/ 6584 h 10776"/>
                <a:gd name="connsiteX1" fmla="*/ 4701 w 10485"/>
                <a:gd name="connsiteY1" fmla="*/ 10776 h 10776"/>
                <a:gd name="connsiteX2" fmla="*/ 0 w 10485"/>
                <a:gd name="connsiteY2" fmla="*/ 10776 h 10776"/>
                <a:gd name="connsiteX3" fmla="*/ 4477 w 10485"/>
                <a:gd name="connsiteY3" fmla="*/ 3881 h 10776"/>
                <a:gd name="connsiteX4" fmla="*/ 4477 w 10485"/>
                <a:gd name="connsiteY4" fmla="*/ 1849 h 10776"/>
                <a:gd name="connsiteX5" fmla="*/ 4923 w 10485"/>
                <a:gd name="connsiteY5" fmla="*/ 703 h 10776"/>
                <a:gd name="connsiteX6" fmla="*/ 6686 w 10485"/>
                <a:gd name="connsiteY6" fmla="*/ 1384 h 10776"/>
                <a:gd name="connsiteX7" fmla="*/ 6848 w 10485"/>
                <a:gd name="connsiteY7" fmla="*/ 1632 h 10776"/>
                <a:gd name="connsiteX8" fmla="*/ 8631 w 10485"/>
                <a:gd name="connsiteY8" fmla="*/ 0 h 10776"/>
                <a:gd name="connsiteX9" fmla="*/ 9350 w 10485"/>
                <a:gd name="connsiteY9" fmla="*/ 1297 h 10776"/>
                <a:gd name="connsiteX10" fmla="*/ 10009 w 10485"/>
                <a:gd name="connsiteY10" fmla="*/ 3330 h 10776"/>
                <a:gd name="connsiteX11" fmla="*/ 10485 w 10485"/>
                <a:gd name="connsiteY11" fmla="*/ 4789 h 10776"/>
                <a:gd name="connsiteX12" fmla="*/ 9259 w 10485"/>
                <a:gd name="connsiteY12" fmla="*/ 5708 h 10776"/>
                <a:gd name="connsiteX13" fmla="*/ 8418 w 10485"/>
                <a:gd name="connsiteY13" fmla="*/ 6411 h 10776"/>
                <a:gd name="connsiteX14" fmla="*/ 7283 w 10485"/>
                <a:gd name="connsiteY14" fmla="*/ 6584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85" h="10776">
                  <a:moveTo>
                    <a:pt x="7283" y="6584"/>
                  </a:moveTo>
                  <a:lnTo>
                    <a:pt x="4701" y="10776"/>
                  </a:lnTo>
                  <a:lnTo>
                    <a:pt x="0" y="10776"/>
                  </a:lnTo>
                  <a:lnTo>
                    <a:pt x="4477" y="3881"/>
                  </a:lnTo>
                  <a:lnTo>
                    <a:pt x="4477" y="1849"/>
                  </a:lnTo>
                  <a:cubicBezTo>
                    <a:pt x="4477" y="1416"/>
                    <a:pt x="4639" y="1005"/>
                    <a:pt x="4923" y="703"/>
                  </a:cubicBezTo>
                  <a:lnTo>
                    <a:pt x="6686" y="1384"/>
                  </a:lnTo>
                  <a:cubicBezTo>
                    <a:pt x="6574" y="1503"/>
                    <a:pt x="6696" y="1697"/>
                    <a:pt x="6848" y="1632"/>
                  </a:cubicBezTo>
                  <a:lnTo>
                    <a:pt x="8631" y="0"/>
                  </a:lnTo>
                  <a:lnTo>
                    <a:pt x="9350" y="1297"/>
                  </a:lnTo>
                  <a:lnTo>
                    <a:pt x="10009" y="3330"/>
                  </a:lnTo>
                  <a:lnTo>
                    <a:pt x="10485" y="4789"/>
                  </a:lnTo>
                  <a:lnTo>
                    <a:pt x="9259" y="5708"/>
                  </a:lnTo>
                  <a:lnTo>
                    <a:pt x="8418" y="6411"/>
                  </a:lnTo>
                  <a:cubicBezTo>
                    <a:pt x="8114" y="6735"/>
                    <a:pt x="7850" y="6497"/>
                    <a:pt x="7283" y="6584"/>
                  </a:cubicBezTo>
                  <a:close/>
                </a:path>
              </a:pathLst>
            </a:custGeom>
            <a:solidFill>
              <a:schemeClr val="accent2">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21"/>
            <p:cNvSpPr>
              <a:spLocks noEditPoints="1"/>
            </p:cNvSpPr>
            <p:nvPr/>
          </p:nvSpPr>
          <p:spPr bwMode="auto">
            <a:xfrm>
              <a:off x="4859099" y="2141592"/>
              <a:ext cx="2312460" cy="4390752"/>
            </a:xfrm>
            <a:custGeom>
              <a:avLst/>
              <a:gdLst>
                <a:gd name="T0" fmla="*/ 970 w 970"/>
                <a:gd name="T1" fmla="*/ 485 h 1842"/>
                <a:gd name="T2" fmla="*/ 485 w 970"/>
                <a:gd name="T3" fmla="*/ 0 h 1842"/>
                <a:gd name="T4" fmla="*/ 0 w 970"/>
                <a:gd name="T5" fmla="*/ 485 h 1842"/>
                <a:gd name="T6" fmla="*/ 363 w 970"/>
                <a:gd name="T7" fmla="*/ 954 h 1842"/>
                <a:gd name="T8" fmla="*/ 353 w 970"/>
                <a:gd name="T9" fmla="*/ 1005 h 1842"/>
                <a:gd name="T10" fmla="*/ 353 w 970"/>
                <a:gd name="T11" fmla="*/ 1710 h 1842"/>
                <a:gd name="T12" fmla="*/ 485 w 970"/>
                <a:gd name="T13" fmla="*/ 1842 h 1842"/>
                <a:gd name="T14" fmla="*/ 617 w 970"/>
                <a:gd name="T15" fmla="*/ 1710 h 1842"/>
                <a:gd name="T16" fmla="*/ 617 w 970"/>
                <a:gd name="T17" fmla="*/ 1005 h 1842"/>
                <a:gd name="T18" fmla="*/ 607 w 970"/>
                <a:gd name="T19" fmla="*/ 954 h 1842"/>
                <a:gd name="T20" fmla="*/ 970 w 970"/>
                <a:gd name="T21" fmla="*/ 485 h 1842"/>
                <a:gd name="T22" fmla="*/ 485 w 970"/>
                <a:gd name="T23" fmla="*/ 900 h 1842"/>
                <a:gd name="T24" fmla="*/ 70 w 970"/>
                <a:gd name="T25" fmla="*/ 485 h 1842"/>
                <a:gd name="T26" fmla="*/ 485 w 970"/>
                <a:gd name="T27" fmla="*/ 70 h 1842"/>
                <a:gd name="T28" fmla="*/ 900 w 970"/>
                <a:gd name="T29" fmla="*/ 485 h 1842"/>
                <a:gd name="T30" fmla="*/ 485 w 970"/>
                <a:gd name="T31" fmla="*/ 900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0" h="1842">
                  <a:moveTo>
                    <a:pt x="970" y="485"/>
                  </a:moveTo>
                  <a:cubicBezTo>
                    <a:pt x="970" y="217"/>
                    <a:pt x="753" y="0"/>
                    <a:pt x="485" y="0"/>
                  </a:cubicBezTo>
                  <a:cubicBezTo>
                    <a:pt x="217" y="0"/>
                    <a:pt x="0" y="217"/>
                    <a:pt x="0" y="485"/>
                  </a:cubicBezTo>
                  <a:cubicBezTo>
                    <a:pt x="0" y="710"/>
                    <a:pt x="154" y="900"/>
                    <a:pt x="363" y="954"/>
                  </a:cubicBezTo>
                  <a:cubicBezTo>
                    <a:pt x="356" y="970"/>
                    <a:pt x="353" y="987"/>
                    <a:pt x="353" y="1005"/>
                  </a:cubicBezTo>
                  <a:cubicBezTo>
                    <a:pt x="353" y="1710"/>
                    <a:pt x="353" y="1710"/>
                    <a:pt x="353" y="1710"/>
                  </a:cubicBezTo>
                  <a:cubicBezTo>
                    <a:pt x="353" y="1783"/>
                    <a:pt x="412" y="1842"/>
                    <a:pt x="485" y="1842"/>
                  </a:cubicBezTo>
                  <a:cubicBezTo>
                    <a:pt x="558" y="1842"/>
                    <a:pt x="617" y="1783"/>
                    <a:pt x="617" y="1710"/>
                  </a:cubicBezTo>
                  <a:cubicBezTo>
                    <a:pt x="617" y="1005"/>
                    <a:pt x="617" y="1005"/>
                    <a:pt x="617" y="1005"/>
                  </a:cubicBezTo>
                  <a:cubicBezTo>
                    <a:pt x="617" y="987"/>
                    <a:pt x="614" y="970"/>
                    <a:pt x="607" y="954"/>
                  </a:cubicBezTo>
                  <a:cubicBezTo>
                    <a:pt x="816" y="900"/>
                    <a:pt x="970" y="710"/>
                    <a:pt x="970" y="485"/>
                  </a:cubicBezTo>
                  <a:close/>
                  <a:moveTo>
                    <a:pt x="485" y="900"/>
                  </a:moveTo>
                  <a:cubicBezTo>
                    <a:pt x="256" y="900"/>
                    <a:pt x="70" y="714"/>
                    <a:pt x="70" y="485"/>
                  </a:cubicBezTo>
                  <a:cubicBezTo>
                    <a:pt x="70" y="256"/>
                    <a:pt x="256" y="70"/>
                    <a:pt x="485" y="70"/>
                  </a:cubicBezTo>
                  <a:cubicBezTo>
                    <a:pt x="714" y="70"/>
                    <a:pt x="900" y="256"/>
                    <a:pt x="900" y="485"/>
                  </a:cubicBezTo>
                  <a:cubicBezTo>
                    <a:pt x="900" y="714"/>
                    <a:pt x="714" y="900"/>
                    <a:pt x="485" y="900"/>
                  </a:cubicBezTo>
                  <a:close/>
                </a:path>
              </a:pathLst>
            </a:custGeom>
            <a:solidFill>
              <a:schemeClr val="tx2">
                <a:lumMod val="5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3" name="Freeform 22"/>
            <p:cNvSpPr>
              <a:spLocks/>
            </p:cNvSpPr>
            <p:nvPr/>
          </p:nvSpPr>
          <p:spPr bwMode="auto">
            <a:xfrm>
              <a:off x="5844576" y="4737020"/>
              <a:ext cx="819607" cy="507376"/>
            </a:xfrm>
            <a:custGeom>
              <a:avLst/>
              <a:gdLst>
                <a:gd name="T0" fmla="*/ 330 w 341"/>
                <a:gd name="T1" fmla="*/ 58 h 211"/>
                <a:gd name="T2" fmla="*/ 330 w 341"/>
                <a:gd name="T3" fmla="*/ 58 h 211"/>
                <a:gd name="T4" fmla="*/ 282 w 341"/>
                <a:gd name="T5" fmla="*/ 146 h 211"/>
                <a:gd name="T6" fmla="*/ 98 w 341"/>
                <a:gd name="T7" fmla="*/ 200 h 211"/>
                <a:gd name="T8" fmla="*/ 11 w 341"/>
                <a:gd name="T9" fmla="*/ 152 h 211"/>
                <a:gd name="T10" fmla="*/ 11 w 341"/>
                <a:gd name="T11" fmla="*/ 152 h 211"/>
                <a:gd name="T12" fmla="*/ 58 w 341"/>
                <a:gd name="T13" fmla="*/ 65 h 211"/>
                <a:gd name="T14" fmla="*/ 242 w 341"/>
                <a:gd name="T15" fmla="*/ 10 h 211"/>
                <a:gd name="T16" fmla="*/ 330 w 341"/>
                <a:gd name="T17" fmla="*/ 5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211">
                  <a:moveTo>
                    <a:pt x="330" y="58"/>
                  </a:moveTo>
                  <a:cubicBezTo>
                    <a:pt x="330" y="58"/>
                    <a:pt x="330" y="58"/>
                    <a:pt x="330" y="58"/>
                  </a:cubicBezTo>
                  <a:cubicBezTo>
                    <a:pt x="341" y="96"/>
                    <a:pt x="319" y="135"/>
                    <a:pt x="282" y="146"/>
                  </a:cubicBezTo>
                  <a:cubicBezTo>
                    <a:pt x="98" y="200"/>
                    <a:pt x="98" y="200"/>
                    <a:pt x="98" y="200"/>
                  </a:cubicBezTo>
                  <a:cubicBezTo>
                    <a:pt x="61" y="211"/>
                    <a:pt x="22" y="190"/>
                    <a:pt x="11" y="152"/>
                  </a:cubicBezTo>
                  <a:cubicBezTo>
                    <a:pt x="11" y="152"/>
                    <a:pt x="11" y="152"/>
                    <a:pt x="11" y="152"/>
                  </a:cubicBezTo>
                  <a:cubicBezTo>
                    <a:pt x="0" y="115"/>
                    <a:pt x="21" y="76"/>
                    <a:pt x="58" y="65"/>
                  </a:cubicBezTo>
                  <a:cubicBezTo>
                    <a:pt x="242" y="10"/>
                    <a:pt x="242" y="10"/>
                    <a:pt x="242" y="10"/>
                  </a:cubicBezTo>
                  <a:cubicBezTo>
                    <a:pt x="279" y="0"/>
                    <a:pt x="319" y="21"/>
                    <a:pt x="330" y="58"/>
                  </a:cubicBezTo>
                  <a:close/>
                </a:path>
              </a:pathLst>
            </a:custGeom>
            <a:solidFill>
              <a:schemeClr val="accent2">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4" name="Freeform 23"/>
            <p:cNvSpPr>
              <a:spLocks/>
            </p:cNvSpPr>
            <p:nvPr/>
          </p:nvSpPr>
          <p:spPr bwMode="auto">
            <a:xfrm>
              <a:off x="5883605" y="4912650"/>
              <a:ext cx="292717" cy="292717"/>
            </a:xfrm>
            <a:custGeom>
              <a:avLst/>
              <a:gdLst>
                <a:gd name="T0" fmla="*/ 123 w 123"/>
                <a:gd name="T1" fmla="*/ 100 h 123"/>
                <a:gd name="T2" fmla="*/ 74 w 123"/>
                <a:gd name="T3" fmla="*/ 114 h 123"/>
                <a:gd name="T4" fmla="*/ 10 w 123"/>
                <a:gd name="T5" fmla="*/ 83 h 123"/>
                <a:gd name="T6" fmla="*/ 7 w 123"/>
                <a:gd name="T7" fmla="*/ 71 h 123"/>
                <a:gd name="T8" fmla="*/ 45 w 123"/>
                <a:gd name="T9" fmla="*/ 14 h 123"/>
                <a:gd name="T10" fmla="*/ 94 w 123"/>
                <a:gd name="T11" fmla="*/ 0 h 123"/>
                <a:gd name="T12" fmla="*/ 123 w 123"/>
                <a:gd name="T13" fmla="*/ 100 h 123"/>
              </a:gdLst>
              <a:ahLst/>
              <a:cxnLst>
                <a:cxn ang="0">
                  <a:pos x="T0" y="T1"/>
                </a:cxn>
                <a:cxn ang="0">
                  <a:pos x="T2" y="T3"/>
                </a:cxn>
                <a:cxn ang="0">
                  <a:pos x="T4" y="T5"/>
                </a:cxn>
                <a:cxn ang="0">
                  <a:pos x="T6" y="T7"/>
                </a:cxn>
                <a:cxn ang="0">
                  <a:pos x="T8" y="T9"/>
                </a:cxn>
                <a:cxn ang="0">
                  <a:pos x="T10" y="T11"/>
                </a:cxn>
                <a:cxn ang="0">
                  <a:pos x="T12" y="T13"/>
                </a:cxn>
              </a:cxnLst>
              <a:rect l="0" t="0" r="r" b="b"/>
              <a:pathLst>
                <a:path w="123" h="123">
                  <a:moveTo>
                    <a:pt x="123" y="100"/>
                  </a:moveTo>
                  <a:cubicBezTo>
                    <a:pt x="74" y="114"/>
                    <a:pt x="74" y="114"/>
                    <a:pt x="74" y="114"/>
                  </a:cubicBezTo>
                  <a:cubicBezTo>
                    <a:pt x="44" y="123"/>
                    <a:pt x="17" y="106"/>
                    <a:pt x="10" y="83"/>
                  </a:cubicBezTo>
                  <a:cubicBezTo>
                    <a:pt x="7" y="71"/>
                    <a:pt x="7" y="71"/>
                    <a:pt x="7" y="71"/>
                  </a:cubicBezTo>
                  <a:cubicBezTo>
                    <a:pt x="0" y="48"/>
                    <a:pt x="15" y="23"/>
                    <a:pt x="45" y="14"/>
                  </a:cubicBezTo>
                  <a:cubicBezTo>
                    <a:pt x="94" y="0"/>
                    <a:pt x="94" y="0"/>
                    <a:pt x="94" y="0"/>
                  </a:cubicBezTo>
                  <a:lnTo>
                    <a:pt x="123" y="100"/>
                  </a:lnTo>
                  <a:close/>
                </a:path>
              </a:pathLst>
            </a:custGeom>
            <a:solidFill>
              <a:schemeClr val="accent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24"/>
            <p:cNvSpPr>
              <a:spLocks/>
            </p:cNvSpPr>
            <p:nvPr/>
          </p:nvSpPr>
          <p:spPr bwMode="auto">
            <a:xfrm>
              <a:off x="5805547" y="4405268"/>
              <a:ext cx="819607" cy="507376"/>
            </a:xfrm>
            <a:custGeom>
              <a:avLst/>
              <a:gdLst>
                <a:gd name="T0" fmla="*/ 330 w 341"/>
                <a:gd name="T1" fmla="*/ 58 h 211"/>
                <a:gd name="T2" fmla="*/ 330 w 341"/>
                <a:gd name="T3" fmla="*/ 58 h 211"/>
                <a:gd name="T4" fmla="*/ 282 w 341"/>
                <a:gd name="T5" fmla="*/ 146 h 211"/>
                <a:gd name="T6" fmla="*/ 98 w 341"/>
                <a:gd name="T7" fmla="*/ 200 h 211"/>
                <a:gd name="T8" fmla="*/ 11 w 341"/>
                <a:gd name="T9" fmla="*/ 152 h 211"/>
                <a:gd name="T10" fmla="*/ 11 w 341"/>
                <a:gd name="T11" fmla="*/ 152 h 211"/>
                <a:gd name="T12" fmla="*/ 58 w 341"/>
                <a:gd name="T13" fmla="*/ 65 h 211"/>
                <a:gd name="T14" fmla="*/ 242 w 341"/>
                <a:gd name="T15" fmla="*/ 10 h 211"/>
                <a:gd name="T16" fmla="*/ 330 w 341"/>
                <a:gd name="T17" fmla="*/ 5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211">
                  <a:moveTo>
                    <a:pt x="330" y="58"/>
                  </a:moveTo>
                  <a:cubicBezTo>
                    <a:pt x="330" y="58"/>
                    <a:pt x="330" y="58"/>
                    <a:pt x="330" y="58"/>
                  </a:cubicBezTo>
                  <a:cubicBezTo>
                    <a:pt x="341" y="96"/>
                    <a:pt x="319" y="135"/>
                    <a:pt x="282" y="146"/>
                  </a:cubicBezTo>
                  <a:cubicBezTo>
                    <a:pt x="98" y="200"/>
                    <a:pt x="98" y="200"/>
                    <a:pt x="98" y="200"/>
                  </a:cubicBezTo>
                  <a:cubicBezTo>
                    <a:pt x="61" y="211"/>
                    <a:pt x="22" y="190"/>
                    <a:pt x="11" y="152"/>
                  </a:cubicBezTo>
                  <a:cubicBezTo>
                    <a:pt x="11" y="152"/>
                    <a:pt x="11" y="152"/>
                    <a:pt x="11" y="152"/>
                  </a:cubicBezTo>
                  <a:cubicBezTo>
                    <a:pt x="0" y="115"/>
                    <a:pt x="21" y="76"/>
                    <a:pt x="58" y="65"/>
                  </a:cubicBezTo>
                  <a:cubicBezTo>
                    <a:pt x="242" y="10"/>
                    <a:pt x="242" y="10"/>
                    <a:pt x="242" y="10"/>
                  </a:cubicBezTo>
                  <a:cubicBezTo>
                    <a:pt x="279" y="0"/>
                    <a:pt x="319" y="21"/>
                    <a:pt x="330" y="58"/>
                  </a:cubicBezTo>
                  <a:close/>
                </a:path>
              </a:pathLst>
            </a:custGeom>
            <a:solidFill>
              <a:schemeClr val="accent2">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6" name="Freeform 25"/>
            <p:cNvSpPr>
              <a:spLocks/>
            </p:cNvSpPr>
            <p:nvPr/>
          </p:nvSpPr>
          <p:spPr bwMode="auto">
            <a:xfrm>
              <a:off x="5844576" y="4571144"/>
              <a:ext cx="292717" cy="292717"/>
            </a:xfrm>
            <a:custGeom>
              <a:avLst/>
              <a:gdLst>
                <a:gd name="T0" fmla="*/ 123 w 123"/>
                <a:gd name="T1" fmla="*/ 100 h 123"/>
                <a:gd name="T2" fmla="*/ 74 w 123"/>
                <a:gd name="T3" fmla="*/ 114 h 123"/>
                <a:gd name="T4" fmla="*/ 10 w 123"/>
                <a:gd name="T5" fmla="*/ 83 h 123"/>
                <a:gd name="T6" fmla="*/ 7 w 123"/>
                <a:gd name="T7" fmla="*/ 71 h 123"/>
                <a:gd name="T8" fmla="*/ 45 w 123"/>
                <a:gd name="T9" fmla="*/ 14 h 123"/>
                <a:gd name="T10" fmla="*/ 94 w 123"/>
                <a:gd name="T11" fmla="*/ 0 h 123"/>
                <a:gd name="T12" fmla="*/ 123 w 123"/>
                <a:gd name="T13" fmla="*/ 100 h 123"/>
              </a:gdLst>
              <a:ahLst/>
              <a:cxnLst>
                <a:cxn ang="0">
                  <a:pos x="T0" y="T1"/>
                </a:cxn>
                <a:cxn ang="0">
                  <a:pos x="T2" y="T3"/>
                </a:cxn>
                <a:cxn ang="0">
                  <a:pos x="T4" y="T5"/>
                </a:cxn>
                <a:cxn ang="0">
                  <a:pos x="T6" y="T7"/>
                </a:cxn>
                <a:cxn ang="0">
                  <a:pos x="T8" y="T9"/>
                </a:cxn>
                <a:cxn ang="0">
                  <a:pos x="T10" y="T11"/>
                </a:cxn>
                <a:cxn ang="0">
                  <a:pos x="T12" y="T13"/>
                </a:cxn>
              </a:cxnLst>
              <a:rect l="0" t="0" r="r" b="b"/>
              <a:pathLst>
                <a:path w="123" h="123">
                  <a:moveTo>
                    <a:pt x="123" y="100"/>
                  </a:moveTo>
                  <a:cubicBezTo>
                    <a:pt x="74" y="114"/>
                    <a:pt x="74" y="114"/>
                    <a:pt x="74" y="114"/>
                  </a:cubicBezTo>
                  <a:cubicBezTo>
                    <a:pt x="44" y="123"/>
                    <a:pt x="17" y="106"/>
                    <a:pt x="10" y="83"/>
                  </a:cubicBezTo>
                  <a:cubicBezTo>
                    <a:pt x="7" y="71"/>
                    <a:pt x="7" y="71"/>
                    <a:pt x="7" y="71"/>
                  </a:cubicBezTo>
                  <a:cubicBezTo>
                    <a:pt x="0" y="48"/>
                    <a:pt x="15" y="23"/>
                    <a:pt x="45" y="14"/>
                  </a:cubicBezTo>
                  <a:cubicBezTo>
                    <a:pt x="94" y="0"/>
                    <a:pt x="94" y="0"/>
                    <a:pt x="94" y="0"/>
                  </a:cubicBezTo>
                  <a:lnTo>
                    <a:pt x="123" y="100"/>
                  </a:lnTo>
                  <a:close/>
                </a:path>
              </a:pathLst>
            </a:custGeom>
            <a:solidFill>
              <a:schemeClr val="accent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7" name="Freeform 26"/>
            <p:cNvSpPr>
              <a:spLocks/>
            </p:cNvSpPr>
            <p:nvPr/>
          </p:nvSpPr>
          <p:spPr bwMode="auto">
            <a:xfrm>
              <a:off x="5873851" y="5098035"/>
              <a:ext cx="751303" cy="487861"/>
            </a:xfrm>
            <a:custGeom>
              <a:avLst/>
              <a:gdLst>
                <a:gd name="T0" fmla="*/ 307 w 318"/>
                <a:gd name="T1" fmla="*/ 59 h 205"/>
                <a:gd name="T2" fmla="*/ 307 w 318"/>
                <a:gd name="T3" fmla="*/ 59 h 205"/>
                <a:gd name="T4" fmla="*/ 259 w 318"/>
                <a:gd name="T5" fmla="*/ 147 h 205"/>
                <a:gd name="T6" fmla="*/ 99 w 318"/>
                <a:gd name="T7" fmla="*/ 194 h 205"/>
                <a:gd name="T8" fmla="*/ 11 w 318"/>
                <a:gd name="T9" fmla="*/ 146 h 205"/>
                <a:gd name="T10" fmla="*/ 11 w 318"/>
                <a:gd name="T11" fmla="*/ 146 h 205"/>
                <a:gd name="T12" fmla="*/ 59 w 318"/>
                <a:gd name="T13" fmla="*/ 58 h 205"/>
                <a:gd name="T14" fmla="*/ 219 w 318"/>
                <a:gd name="T15" fmla="*/ 11 h 205"/>
                <a:gd name="T16" fmla="*/ 307 w 318"/>
                <a:gd name="T17" fmla="*/ 5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05">
                  <a:moveTo>
                    <a:pt x="307" y="59"/>
                  </a:moveTo>
                  <a:cubicBezTo>
                    <a:pt x="307" y="59"/>
                    <a:pt x="307" y="59"/>
                    <a:pt x="307" y="59"/>
                  </a:cubicBezTo>
                  <a:cubicBezTo>
                    <a:pt x="318" y="96"/>
                    <a:pt x="297" y="136"/>
                    <a:pt x="259" y="147"/>
                  </a:cubicBezTo>
                  <a:cubicBezTo>
                    <a:pt x="99" y="194"/>
                    <a:pt x="99" y="194"/>
                    <a:pt x="99" y="194"/>
                  </a:cubicBezTo>
                  <a:cubicBezTo>
                    <a:pt x="61" y="205"/>
                    <a:pt x="22" y="183"/>
                    <a:pt x="11" y="146"/>
                  </a:cubicBezTo>
                  <a:cubicBezTo>
                    <a:pt x="11" y="146"/>
                    <a:pt x="11" y="146"/>
                    <a:pt x="11" y="146"/>
                  </a:cubicBezTo>
                  <a:cubicBezTo>
                    <a:pt x="0" y="109"/>
                    <a:pt x="21" y="69"/>
                    <a:pt x="59" y="58"/>
                  </a:cubicBezTo>
                  <a:cubicBezTo>
                    <a:pt x="219" y="11"/>
                    <a:pt x="219" y="11"/>
                    <a:pt x="219" y="11"/>
                  </a:cubicBezTo>
                  <a:cubicBezTo>
                    <a:pt x="257" y="0"/>
                    <a:pt x="296" y="22"/>
                    <a:pt x="307" y="59"/>
                  </a:cubicBezTo>
                  <a:close/>
                </a:path>
              </a:pathLst>
            </a:custGeom>
            <a:solidFill>
              <a:schemeClr val="accent2">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8" name="Freeform 27"/>
            <p:cNvSpPr>
              <a:spLocks/>
            </p:cNvSpPr>
            <p:nvPr/>
          </p:nvSpPr>
          <p:spPr bwMode="auto">
            <a:xfrm>
              <a:off x="5903119" y="5254150"/>
              <a:ext cx="302471" cy="292717"/>
            </a:xfrm>
            <a:custGeom>
              <a:avLst/>
              <a:gdLst>
                <a:gd name="T0" fmla="*/ 124 w 124"/>
                <a:gd name="T1" fmla="*/ 99 h 122"/>
                <a:gd name="T2" fmla="*/ 75 w 124"/>
                <a:gd name="T3" fmla="*/ 114 h 122"/>
                <a:gd name="T4" fmla="*/ 10 w 124"/>
                <a:gd name="T5" fmla="*/ 83 h 122"/>
                <a:gd name="T6" fmla="*/ 7 w 124"/>
                <a:gd name="T7" fmla="*/ 71 h 122"/>
                <a:gd name="T8" fmla="*/ 45 w 124"/>
                <a:gd name="T9" fmla="*/ 14 h 122"/>
                <a:gd name="T10" fmla="*/ 94 w 124"/>
                <a:gd name="T11" fmla="*/ 0 h 122"/>
                <a:gd name="T12" fmla="*/ 124 w 124"/>
                <a:gd name="T13" fmla="*/ 99 h 122"/>
              </a:gdLst>
              <a:ahLst/>
              <a:cxnLst>
                <a:cxn ang="0">
                  <a:pos x="T0" y="T1"/>
                </a:cxn>
                <a:cxn ang="0">
                  <a:pos x="T2" y="T3"/>
                </a:cxn>
                <a:cxn ang="0">
                  <a:pos x="T4" y="T5"/>
                </a:cxn>
                <a:cxn ang="0">
                  <a:pos x="T6" y="T7"/>
                </a:cxn>
                <a:cxn ang="0">
                  <a:pos x="T8" y="T9"/>
                </a:cxn>
                <a:cxn ang="0">
                  <a:pos x="T10" y="T11"/>
                </a:cxn>
                <a:cxn ang="0">
                  <a:pos x="T12" y="T13"/>
                </a:cxn>
              </a:cxnLst>
              <a:rect l="0" t="0" r="r" b="b"/>
              <a:pathLst>
                <a:path w="124" h="122">
                  <a:moveTo>
                    <a:pt x="124" y="99"/>
                  </a:moveTo>
                  <a:cubicBezTo>
                    <a:pt x="75" y="114"/>
                    <a:pt x="75" y="114"/>
                    <a:pt x="75" y="114"/>
                  </a:cubicBezTo>
                  <a:cubicBezTo>
                    <a:pt x="45" y="122"/>
                    <a:pt x="17" y="106"/>
                    <a:pt x="10" y="83"/>
                  </a:cubicBezTo>
                  <a:cubicBezTo>
                    <a:pt x="7" y="71"/>
                    <a:pt x="7" y="71"/>
                    <a:pt x="7" y="71"/>
                  </a:cubicBezTo>
                  <a:cubicBezTo>
                    <a:pt x="0" y="48"/>
                    <a:pt x="16" y="23"/>
                    <a:pt x="45" y="14"/>
                  </a:cubicBezTo>
                  <a:cubicBezTo>
                    <a:pt x="94" y="0"/>
                    <a:pt x="94" y="0"/>
                    <a:pt x="94" y="0"/>
                  </a:cubicBezTo>
                  <a:lnTo>
                    <a:pt x="124" y="99"/>
                  </a:lnTo>
                  <a:close/>
                </a:path>
              </a:pathLst>
            </a:custGeom>
            <a:solidFill>
              <a:schemeClr val="accent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9" name="Freeform 28"/>
            <p:cNvSpPr>
              <a:spLocks/>
            </p:cNvSpPr>
            <p:nvPr/>
          </p:nvSpPr>
          <p:spPr bwMode="auto">
            <a:xfrm>
              <a:off x="5932394" y="5449295"/>
              <a:ext cx="692760" cy="468347"/>
            </a:xfrm>
            <a:custGeom>
              <a:avLst/>
              <a:gdLst>
                <a:gd name="T0" fmla="*/ 278 w 289"/>
                <a:gd name="T1" fmla="*/ 59 h 196"/>
                <a:gd name="T2" fmla="*/ 278 w 289"/>
                <a:gd name="T3" fmla="*/ 59 h 196"/>
                <a:gd name="T4" fmla="*/ 230 w 289"/>
                <a:gd name="T5" fmla="*/ 147 h 196"/>
                <a:gd name="T6" fmla="*/ 98 w 289"/>
                <a:gd name="T7" fmla="*/ 185 h 196"/>
                <a:gd name="T8" fmla="*/ 11 w 289"/>
                <a:gd name="T9" fmla="*/ 137 h 196"/>
                <a:gd name="T10" fmla="*/ 11 w 289"/>
                <a:gd name="T11" fmla="*/ 137 h 196"/>
                <a:gd name="T12" fmla="*/ 59 w 289"/>
                <a:gd name="T13" fmla="*/ 50 h 196"/>
                <a:gd name="T14" fmla="*/ 190 w 289"/>
                <a:gd name="T15" fmla="*/ 11 h 196"/>
                <a:gd name="T16" fmla="*/ 278 w 289"/>
                <a:gd name="T17" fmla="*/ 5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96">
                  <a:moveTo>
                    <a:pt x="278" y="59"/>
                  </a:moveTo>
                  <a:cubicBezTo>
                    <a:pt x="278" y="59"/>
                    <a:pt x="278" y="59"/>
                    <a:pt x="278" y="59"/>
                  </a:cubicBezTo>
                  <a:cubicBezTo>
                    <a:pt x="289" y="96"/>
                    <a:pt x="267" y="136"/>
                    <a:pt x="230" y="147"/>
                  </a:cubicBezTo>
                  <a:cubicBezTo>
                    <a:pt x="98" y="185"/>
                    <a:pt x="98" y="185"/>
                    <a:pt x="98" y="185"/>
                  </a:cubicBezTo>
                  <a:cubicBezTo>
                    <a:pt x="61" y="196"/>
                    <a:pt x="22" y="175"/>
                    <a:pt x="11" y="137"/>
                  </a:cubicBezTo>
                  <a:cubicBezTo>
                    <a:pt x="11" y="137"/>
                    <a:pt x="11" y="137"/>
                    <a:pt x="11" y="137"/>
                  </a:cubicBezTo>
                  <a:cubicBezTo>
                    <a:pt x="0" y="100"/>
                    <a:pt x="21" y="61"/>
                    <a:pt x="59" y="50"/>
                  </a:cubicBezTo>
                  <a:cubicBezTo>
                    <a:pt x="190" y="11"/>
                    <a:pt x="190" y="11"/>
                    <a:pt x="190" y="11"/>
                  </a:cubicBezTo>
                  <a:cubicBezTo>
                    <a:pt x="227" y="0"/>
                    <a:pt x="267" y="22"/>
                    <a:pt x="278" y="59"/>
                  </a:cubicBezTo>
                  <a:close/>
                </a:path>
              </a:pathLst>
            </a:custGeom>
            <a:solidFill>
              <a:schemeClr val="accent2">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0" name="Freeform 29"/>
            <p:cNvSpPr>
              <a:spLocks/>
            </p:cNvSpPr>
            <p:nvPr/>
          </p:nvSpPr>
          <p:spPr bwMode="auto">
            <a:xfrm>
              <a:off x="5971423" y="5585896"/>
              <a:ext cx="292717" cy="292717"/>
            </a:xfrm>
            <a:custGeom>
              <a:avLst/>
              <a:gdLst>
                <a:gd name="T0" fmla="*/ 123 w 123"/>
                <a:gd name="T1" fmla="*/ 100 h 123"/>
                <a:gd name="T2" fmla="*/ 75 w 123"/>
                <a:gd name="T3" fmla="*/ 114 h 123"/>
                <a:gd name="T4" fmla="*/ 10 w 123"/>
                <a:gd name="T5" fmla="*/ 83 h 123"/>
                <a:gd name="T6" fmla="*/ 7 w 123"/>
                <a:gd name="T7" fmla="*/ 72 h 123"/>
                <a:gd name="T8" fmla="*/ 45 w 123"/>
                <a:gd name="T9" fmla="*/ 14 h 123"/>
                <a:gd name="T10" fmla="*/ 94 w 123"/>
                <a:gd name="T11" fmla="*/ 0 h 123"/>
                <a:gd name="T12" fmla="*/ 123 w 123"/>
                <a:gd name="T13" fmla="*/ 100 h 123"/>
              </a:gdLst>
              <a:ahLst/>
              <a:cxnLst>
                <a:cxn ang="0">
                  <a:pos x="T0" y="T1"/>
                </a:cxn>
                <a:cxn ang="0">
                  <a:pos x="T2" y="T3"/>
                </a:cxn>
                <a:cxn ang="0">
                  <a:pos x="T4" y="T5"/>
                </a:cxn>
                <a:cxn ang="0">
                  <a:pos x="T6" y="T7"/>
                </a:cxn>
                <a:cxn ang="0">
                  <a:pos x="T8" y="T9"/>
                </a:cxn>
                <a:cxn ang="0">
                  <a:pos x="T10" y="T11"/>
                </a:cxn>
                <a:cxn ang="0">
                  <a:pos x="T12" y="T13"/>
                </a:cxn>
              </a:cxnLst>
              <a:rect l="0" t="0" r="r" b="b"/>
              <a:pathLst>
                <a:path w="123" h="123">
                  <a:moveTo>
                    <a:pt x="123" y="100"/>
                  </a:moveTo>
                  <a:cubicBezTo>
                    <a:pt x="75" y="114"/>
                    <a:pt x="75" y="114"/>
                    <a:pt x="75" y="114"/>
                  </a:cubicBezTo>
                  <a:cubicBezTo>
                    <a:pt x="45" y="123"/>
                    <a:pt x="17" y="107"/>
                    <a:pt x="10" y="83"/>
                  </a:cubicBezTo>
                  <a:cubicBezTo>
                    <a:pt x="7" y="72"/>
                    <a:pt x="7" y="72"/>
                    <a:pt x="7" y="72"/>
                  </a:cubicBezTo>
                  <a:cubicBezTo>
                    <a:pt x="0" y="48"/>
                    <a:pt x="15" y="23"/>
                    <a:pt x="45" y="14"/>
                  </a:cubicBezTo>
                  <a:cubicBezTo>
                    <a:pt x="94" y="0"/>
                    <a:pt x="94" y="0"/>
                    <a:pt x="94" y="0"/>
                  </a:cubicBezTo>
                  <a:lnTo>
                    <a:pt x="123" y="100"/>
                  </a:lnTo>
                  <a:close/>
                </a:path>
              </a:pathLst>
            </a:custGeom>
            <a:solidFill>
              <a:schemeClr val="accent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1" name="Freeform 30"/>
            <p:cNvSpPr>
              <a:spLocks/>
            </p:cNvSpPr>
            <p:nvPr/>
          </p:nvSpPr>
          <p:spPr bwMode="auto">
            <a:xfrm>
              <a:off x="5077837" y="4424783"/>
              <a:ext cx="1190382" cy="663491"/>
            </a:xfrm>
            <a:custGeom>
              <a:avLst/>
              <a:gdLst>
                <a:gd name="T0" fmla="*/ 0 w 500"/>
                <a:gd name="T1" fmla="*/ 268 h 279"/>
                <a:gd name="T2" fmla="*/ 50 w 500"/>
                <a:gd name="T3" fmla="*/ 163 h 279"/>
                <a:gd name="T4" fmla="*/ 184 w 500"/>
                <a:gd name="T5" fmla="*/ 28 h 279"/>
                <a:gd name="T6" fmla="*/ 252 w 500"/>
                <a:gd name="T7" fmla="*/ 0 h 279"/>
                <a:gd name="T8" fmla="*/ 435 w 500"/>
                <a:gd name="T9" fmla="*/ 1 h 279"/>
                <a:gd name="T10" fmla="*/ 493 w 500"/>
                <a:gd name="T11" fmla="*/ 85 h 279"/>
                <a:gd name="T12" fmla="*/ 410 w 500"/>
                <a:gd name="T13" fmla="*/ 143 h 279"/>
                <a:gd name="T14" fmla="*/ 289 w 500"/>
                <a:gd name="T15" fmla="*/ 142 h 279"/>
                <a:gd name="T16" fmla="*/ 218 w 500"/>
                <a:gd name="T17" fmla="*/ 230 h 279"/>
                <a:gd name="T18" fmla="*/ 187 w 500"/>
                <a:gd name="T19" fmla="*/ 259 h 279"/>
                <a:gd name="T20" fmla="*/ 117 w 500"/>
                <a:gd name="T21" fmla="*/ 279 h 279"/>
                <a:gd name="T22" fmla="*/ 0 w 500"/>
                <a:gd name="T23" fmla="*/ 26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279">
                  <a:moveTo>
                    <a:pt x="0" y="268"/>
                  </a:moveTo>
                  <a:cubicBezTo>
                    <a:pt x="0" y="229"/>
                    <a:pt x="22" y="191"/>
                    <a:pt x="50" y="163"/>
                  </a:cubicBezTo>
                  <a:cubicBezTo>
                    <a:pt x="184" y="28"/>
                    <a:pt x="184" y="28"/>
                    <a:pt x="184" y="28"/>
                  </a:cubicBezTo>
                  <a:cubicBezTo>
                    <a:pt x="202" y="10"/>
                    <a:pt x="226" y="0"/>
                    <a:pt x="252" y="0"/>
                  </a:cubicBezTo>
                  <a:cubicBezTo>
                    <a:pt x="435" y="1"/>
                    <a:pt x="435" y="1"/>
                    <a:pt x="435" y="1"/>
                  </a:cubicBezTo>
                  <a:cubicBezTo>
                    <a:pt x="474" y="8"/>
                    <a:pt x="500" y="46"/>
                    <a:pt x="493" y="85"/>
                  </a:cubicBezTo>
                  <a:cubicBezTo>
                    <a:pt x="486" y="124"/>
                    <a:pt x="449" y="150"/>
                    <a:pt x="410" y="143"/>
                  </a:cubicBezTo>
                  <a:cubicBezTo>
                    <a:pt x="289" y="142"/>
                    <a:pt x="289" y="142"/>
                    <a:pt x="289" y="142"/>
                  </a:cubicBezTo>
                  <a:cubicBezTo>
                    <a:pt x="218" y="230"/>
                    <a:pt x="218" y="230"/>
                    <a:pt x="218" y="230"/>
                  </a:cubicBezTo>
                  <a:cubicBezTo>
                    <a:pt x="207" y="241"/>
                    <a:pt x="172" y="264"/>
                    <a:pt x="187" y="259"/>
                  </a:cubicBezTo>
                  <a:cubicBezTo>
                    <a:pt x="117" y="279"/>
                    <a:pt x="117" y="279"/>
                    <a:pt x="117" y="279"/>
                  </a:cubicBezTo>
                  <a:lnTo>
                    <a:pt x="0" y="268"/>
                  </a:lnTo>
                  <a:close/>
                </a:path>
              </a:pathLst>
            </a:custGeom>
            <a:solidFill>
              <a:schemeClr val="accent2">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76" name="Freeform 155"/>
          <p:cNvSpPr>
            <a:spLocks/>
          </p:cNvSpPr>
          <p:nvPr/>
        </p:nvSpPr>
        <p:spPr bwMode="auto">
          <a:xfrm>
            <a:off x="2017677" y="1636469"/>
            <a:ext cx="174353" cy="174353"/>
          </a:xfrm>
          <a:custGeom>
            <a:avLst/>
            <a:gdLst>
              <a:gd name="T0" fmla="*/ 354 w 378"/>
              <a:gd name="T1" fmla="*/ 25 h 378"/>
              <a:gd name="T2" fmla="*/ 26 w 378"/>
              <a:gd name="T3" fmla="*/ 25 h 378"/>
              <a:gd name="T4" fmla="*/ 26 w 378"/>
              <a:gd name="T5" fmla="*/ 354 h 378"/>
              <a:gd name="T6" fmla="*/ 354 w 378"/>
              <a:gd name="T7" fmla="*/ 354 h 378"/>
              <a:gd name="T8" fmla="*/ 354 w 378"/>
              <a:gd name="T9" fmla="*/ 25 h 378"/>
            </a:gdLst>
            <a:ahLst/>
            <a:cxnLst>
              <a:cxn ang="0">
                <a:pos x="T0" y="T1"/>
              </a:cxn>
              <a:cxn ang="0">
                <a:pos x="T2" y="T3"/>
              </a:cxn>
              <a:cxn ang="0">
                <a:pos x="T4" y="T5"/>
              </a:cxn>
              <a:cxn ang="0">
                <a:pos x="T6" y="T7"/>
              </a:cxn>
              <a:cxn ang="0">
                <a:pos x="T8" y="T9"/>
              </a:cxn>
            </a:cxnLst>
            <a:rect l="0" t="0" r="r" b="b"/>
            <a:pathLst>
              <a:path w="378" h="378">
                <a:moveTo>
                  <a:pt x="354" y="25"/>
                </a:moveTo>
                <a:cubicBezTo>
                  <a:pt x="331" y="2"/>
                  <a:pt x="52" y="0"/>
                  <a:pt x="26" y="25"/>
                </a:cubicBezTo>
                <a:cubicBezTo>
                  <a:pt x="0" y="51"/>
                  <a:pt x="2" y="330"/>
                  <a:pt x="26" y="354"/>
                </a:cubicBezTo>
                <a:cubicBezTo>
                  <a:pt x="49" y="378"/>
                  <a:pt x="331" y="376"/>
                  <a:pt x="354" y="354"/>
                </a:cubicBezTo>
                <a:cubicBezTo>
                  <a:pt x="377" y="331"/>
                  <a:pt x="378" y="49"/>
                  <a:pt x="354" y="2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77" name="Freeform 155"/>
          <p:cNvSpPr>
            <a:spLocks/>
          </p:cNvSpPr>
          <p:nvPr/>
        </p:nvSpPr>
        <p:spPr bwMode="auto">
          <a:xfrm>
            <a:off x="4717334" y="791342"/>
            <a:ext cx="174353" cy="174353"/>
          </a:xfrm>
          <a:custGeom>
            <a:avLst/>
            <a:gdLst>
              <a:gd name="T0" fmla="*/ 354 w 378"/>
              <a:gd name="T1" fmla="*/ 25 h 378"/>
              <a:gd name="T2" fmla="*/ 26 w 378"/>
              <a:gd name="T3" fmla="*/ 25 h 378"/>
              <a:gd name="T4" fmla="*/ 26 w 378"/>
              <a:gd name="T5" fmla="*/ 354 h 378"/>
              <a:gd name="T6" fmla="*/ 354 w 378"/>
              <a:gd name="T7" fmla="*/ 354 h 378"/>
              <a:gd name="T8" fmla="*/ 354 w 378"/>
              <a:gd name="T9" fmla="*/ 25 h 378"/>
            </a:gdLst>
            <a:ahLst/>
            <a:cxnLst>
              <a:cxn ang="0">
                <a:pos x="T0" y="T1"/>
              </a:cxn>
              <a:cxn ang="0">
                <a:pos x="T2" y="T3"/>
              </a:cxn>
              <a:cxn ang="0">
                <a:pos x="T4" y="T5"/>
              </a:cxn>
              <a:cxn ang="0">
                <a:pos x="T6" y="T7"/>
              </a:cxn>
              <a:cxn ang="0">
                <a:pos x="T8" y="T9"/>
              </a:cxn>
            </a:cxnLst>
            <a:rect l="0" t="0" r="r" b="b"/>
            <a:pathLst>
              <a:path w="378" h="378">
                <a:moveTo>
                  <a:pt x="354" y="25"/>
                </a:moveTo>
                <a:cubicBezTo>
                  <a:pt x="331" y="2"/>
                  <a:pt x="52" y="0"/>
                  <a:pt x="26" y="25"/>
                </a:cubicBezTo>
                <a:cubicBezTo>
                  <a:pt x="0" y="51"/>
                  <a:pt x="2" y="330"/>
                  <a:pt x="26" y="354"/>
                </a:cubicBezTo>
                <a:cubicBezTo>
                  <a:pt x="49" y="378"/>
                  <a:pt x="331" y="376"/>
                  <a:pt x="354" y="354"/>
                </a:cubicBezTo>
                <a:cubicBezTo>
                  <a:pt x="377" y="331"/>
                  <a:pt x="378" y="49"/>
                  <a:pt x="354" y="2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79" name="Freeform 155"/>
          <p:cNvSpPr>
            <a:spLocks/>
          </p:cNvSpPr>
          <p:nvPr/>
        </p:nvSpPr>
        <p:spPr bwMode="auto">
          <a:xfrm>
            <a:off x="4161174" y="5905649"/>
            <a:ext cx="174353" cy="174353"/>
          </a:xfrm>
          <a:custGeom>
            <a:avLst/>
            <a:gdLst>
              <a:gd name="T0" fmla="*/ 354 w 378"/>
              <a:gd name="T1" fmla="*/ 25 h 378"/>
              <a:gd name="T2" fmla="*/ 26 w 378"/>
              <a:gd name="T3" fmla="*/ 25 h 378"/>
              <a:gd name="T4" fmla="*/ 26 w 378"/>
              <a:gd name="T5" fmla="*/ 354 h 378"/>
              <a:gd name="T6" fmla="*/ 354 w 378"/>
              <a:gd name="T7" fmla="*/ 354 h 378"/>
              <a:gd name="T8" fmla="*/ 354 w 378"/>
              <a:gd name="T9" fmla="*/ 25 h 378"/>
            </a:gdLst>
            <a:ahLst/>
            <a:cxnLst>
              <a:cxn ang="0">
                <a:pos x="T0" y="T1"/>
              </a:cxn>
              <a:cxn ang="0">
                <a:pos x="T2" y="T3"/>
              </a:cxn>
              <a:cxn ang="0">
                <a:pos x="T4" y="T5"/>
              </a:cxn>
              <a:cxn ang="0">
                <a:pos x="T6" y="T7"/>
              </a:cxn>
              <a:cxn ang="0">
                <a:pos x="T8" y="T9"/>
              </a:cxn>
            </a:cxnLst>
            <a:rect l="0" t="0" r="r" b="b"/>
            <a:pathLst>
              <a:path w="378" h="378">
                <a:moveTo>
                  <a:pt x="354" y="25"/>
                </a:moveTo>
                <a:cubicBezTo>
                  <a:pt x="331" y="2"/>
                  <a:pt x="52" y="0"/>
                  <a:pt x="26" y="25"/>
                </a:cubicBezTo>
                <a:cubicBezTo>
                  <a:pt x="0" y="51"/>
                  <a:pt x="2" y="330"/>
                  <a:pt x="26" y="354"/>
                </a:cubicBezTo>
                <a:cubicBezTo>
                  <a:pt x="49" y="378"/>
                  <a:pt x="331" y="376"/>
                  <a:pt x="354" y="354"/>
                </a:cubicBezTo>
                <a:cubicBezTo>
                  <a:pt x="377" y="331"/>
                  <a:pt x="378" y="49"/>
                  <a:pt x="354" y="2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80" name="Freeform 155"/>
          <p:cNvSpPr>
            <a:spLocks/>
          </p:cNvSpPr>
          <p:nvPr/>
        </p:nvSpPr>
        <p:spPr bwMode="auto">
          <a:xfrm>
            <a:off x="1046033" y="5903669"/>
            <a:ext cx="174353" cy="174353"/>
          </a:xfrm>
          <a:custGeom>
            <a:avLst/>
            <a:gdLst>
              <a:gd name="T0" fmla="*/ 354 w 378"/>
              <a:gd name="T1" fmla="*/ 25 h 378"/>
              <a:gd name="T2" fmla="*/ 26 w 378"/>
              <a:gd name="T3" fmla="*/ 25 h 378"/>
              <a:gd name="T4" fmla="*/ 26 w 378"/>
              <a:gd name="T5" fmla="*/ 354 h 378"/>
              <a:gd name="T6" fmla="*/ 354 w 378"/>
              <a:gd name="T7" fmla="*/ 354 h 378"/>
              <a:gd name="T8" fmla="*/ 354 w 378"/>
              <a:gd name="T9" fmla="*/ 25 h 378"/>
            </a:gdLst>
            <a:ahLst/>
            <a:cxnLst>
              <a:cxn ang="0">
                <a:pos x="T0" y="T1"/>
              </a:cxn>
              <a:cxn ang="0">
                <a:pos x="T2" y="T3"/>
              </a:cxn>
              <a:cxn ang="0">
                <a:pos x="T4" y="T5"/>
              </a:cxn>
              <a:cxn ang="0">
                <a:pos x="T6" y="T7"/>
              </a:cxn>
              <a:cxn ang="0">
                <a:pos x="T8" y="T9"/>
              </a:cxn>
            </a:cxnLst>
            <a:rect l="0" t="0" r="r" b="b"/>
            <a:pathLst>
              <a:path w="378" h="378">
                <a:moveTo>
                  <a:pt x="354" y="25"/>
                </a:moveTo>
                <a:cubicBezTo>
                  <a:pt x="331" y="2"/>
                  <a:pt x="52" y="0"/>
                  <a:pt x="26" y="25"/>
                </a:cubicBezTo>
                <a:cubicBezTo>
                  <a:pt x="0" y="51"/>
                  <a:pt x="2" y="330"/>
                  <a:pt x="26" y="354"/>
                </a:cubicBezTo>
                <a:cubicBezTo>
                  <a:pt x="49" y="378"/>
                  <a:pt x="331" y="376"/>
                  <a:pt x="354" y="354"/>
                </a:cubicBezTo>
                <a:cubicBezTo>
                  <a:pt x="377" y="331"/>
                  <a:pt x="378" y="49"/>
                  <a:pt x="354" y="2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29" name="Freeform 114"/>
          <p:cNvSpPr>
            <a:spLocks/>
          </p:cNvSpPr>
          <p:nvPr/>
        </p:nvSpPr>
        <p:spPr bwMode="auto">
          <a:xfrm>
            <a:off x="4592663" y="880754"/>
            <a:ext cx="809320" cy="780071"/>
          </a:xfrm>
          <a:custGeom>
            <a:avLst/>
            <a:gdLst/>
            <a:ahLst/>
            <a:cxnLst/>
            <a:rect l="l" t="t" r="r" b="b"/>
            <a:pathLst>
              <a:path w="809320" h="780071">
                <a:moveTo>
                  <a:pt x="3911" y="764426"/>
                </a:moveTo>
                <a:lnTo>
                  <a:pt x="2544" y="777987"/>
                </a:lnTo>
                <a:lnTo>
                  <a:pt x="0" y="780071"/>
                </a:lnTo>
                <a:close/>
                <a:moveTo>
                  <a:pt x="195017" y="0"/>
                </a:moveTo>
                <a:lnTo>
                  <a:pt x="809320" y="117011"/>
                </a:lnTo>
                <a:lnTo>
                  <a:pt x="803863" y="121482"/>
                </a:lnTo>
                <a:lnTo>
                  <a:pt x="679359" y="108931"/>
                </a:lnTo>
                <a:cubicBezTo>
                  <a:pt x="411590" y="108931"/>
                  <a:pt x="180092" y="264231"/>
                  <a:pt x="72319" y="490796"/>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0" name="Oval 115"/>
          <p:cNvSpPr>
            <a:spLocks noChangeArrowheads="1"/>
          </p:cNvSpPr>
          <p:nvPr/>
        </p:nvSpPr>
        <p:spPr bwMode="auto">
          <a:xfrm>
            <a:off x="4592664" y="988011"/>
            <a:ext cx="1355369" cy="1355376"/>
          </a:xfrm>
          <a:prstGeom prst="ellipse">
            <a:avLst/>
          </a:prstGeom>
          <a:solidFill>
            <a:schemeClr val="bg1"/>
          </a:solid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37" name="Freeform 122"/>
          <p:cNvSpPr>
            <a:spLocks/>
          </p:cNvSpPr>
          <p:nvPr/>
        </p:nvSpPr>
        <p:spPr bwMode="auto">
          <a:xfrm>
            <a:off x="1529909" y="1085521"/>
            <a:ext cx="566528" cy="700875"/>
          </a:xfrm>
          <a:custGeom>
            <a:avLst/>
            <a:gdLst/>
            <a:ahLst/>
            <a:cxnLst/>
            <a:rect l="l" t="t" r="r" b="b"/>
            <a:pathLst>
              <a:path w="566528" h="700875">
                <a:moveTo>
                  <a:pt x="508023" y="0"/>
                </a:moveTo>
                <a:lnTo>
                  <a:pt x="566528" y="624057"/>
                </a:lnTo>
                <a:lnTo>
                  <a:pt x="0" y="700875"/>
                </a:lnTo>
                <a:cubicBezTo>
                  <a:pt x="293038" y="629429"/>
                  <a:pt x="509698" y="362979"/>
                  <a:pt x="509698" y="45559"/>
                </a:cubicBezTo>
                <a:cubicBezTo>
                  <a:pt x="509698" y="31357"/>
                  <a:pt x="509264" y="17257"/>
                  <a:pt x="505484" y="3450"/>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8" name="Oval 123"/>
          <p:cNvSpPr>
            <a:spLocks noChangeArrowheads="1"/>
          </p:cNvSpPr>
          <p:nvPr/>
        </p:nvSpPr>
        <p:spPr bwMode="auto">
          <a:xfrm>
            <a:off x="692310" y="451715"/>
            <a:ext cx="1345623" cy="1355376"/>
          </a:xfrm>
          <a:prstGeom prst="ellipse">
            <a:avLst/>
          </a:prstGeom>
          <a:solidFill>
            <a:schemeClr val="bg1"/>
          </a:solid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33" name="Freeform 118"/>
          <p:cNvSpPr>
            <a:spLocks/>
          </p:cNvSpPr>
          <p:nvPr/>
        </p:nvSpPr>
        <p:spPr bwMode="auto">
          <a:xfrm>
            <a:off x="633804" y="5405164"/>
            <a:ext cx="1023840" cy="604555"/>
          </a:xfrm>
          <a:custGeom>
            <a:avLst/>
            <a:gdLst/>
            <a:ahLst/>
            <a:cxnLst/>
            <a:rect l="l" t="t" r="r" b="b"/>
            <a:pathLst>
              <a:path w="1023840" h="604555">
                <a:moveTo>
                  <a:pt x="9809" y="28973"/>
                </a:moveTo>
                <a:cubicBezTo>
                  <a:pt x="132161" y="162659"/>
                  <a:pt x="308335" y="245451"/>
                  <a:pt x="503846" y="245451"/>
                </a:cubicBezTo>
                <a:cubicBezTo>
                  <a:pt x="690814" y="245451"/>
                  <a:pt x="860097" y="169736"/>
                  <a:pt x="982676" y="47263"/>
                </a:cubicBezTo>
                <a:lnTo>
                  <a:pt x="497294" y="604555"/>
                </a:lnTo>
                <a:lnTo>
                  <a:pt x="0" y="29253"/>
                </a:lnTo>
                <a:close/>
                <a:moveTo>
                  <a:pt x="1023840" y="0"/>
                </a:moveTo>
                <a:lnTo>
                  <a:pt x="984891" y="44719"/>
                </a:lnTo>
                <a:lnTo>
                  <a:pt x="1021738" y="6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4" name="Oval 119"/>
          <p:cNvSpPr>
            <a:spLocks noChangeArrowheads="1"/>
          </p:cNvSpPr>
          <p:nvPr/>
        </p:nvSpPr>
        <p:spPr bwMode="auto">
          <a:xfrm>
            <a:off x="458289" y="4293563"/>
            <a:ext cx="1355369" cy="1355376"/>
          </a:xfrm>
          <a:prstGeom prst="ellipse">
            <a:avLst/>
          </a:prstGeom>
          <a:solidFill>
            <a:schemeClr val="bg1"/>
          </a:solid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41" name="Freeform 126"/>
          <p:cNvSpPr>
            <a:spLocks/>
          </p:cNvSpPr>
          <p:nvPr/>
        </p:nvSpPr>
        <p:spPr bwMode="auto">
          <a:xfrm>
            <a:off x="4241631" y="5346658"/>
            <a:ext cx="604555" cy="965340"/>
          </a:xfrm>
          <a:custGeom>
            <a:avLst/>
            <a:gdLst/>
            <a:ahLst/>
            <a:cxnLst/>
            <a:rect l="l" t="t" r="r" b="b"/>
            <a:pathLst>
              <a:path w="604555" h="965340">
                <a:moveTo>
                  <a:pt x="331530" y="0"/>
                </a:moveTo>
                <a:lnTo>
                  <a:pt x="333605" y="7338"/>
                </a:lnTo>
                <a:cubicBezTo>
                  <a:pt x="267225" y="109409"/>
                  <a:pt x="229836" y="231179"/>
                  <a:pt x="229836" y="361620"/>
                </a:cubicBezTo>
                <a:cubicBezTo>
                  <a:pt x="229836" y="623928"/>
                  <a:pt x="381033" y="851177"/>
                  <a:pt x="602922" y="959565"/>
                </a:cubicBezTo>
                <a:lnTo>
                  <a:pt x="604555" y="965340"/>
                </a:lnTo>
                <a:lnTo>
                  <a:pt x="0" y="64356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42" name="Oval 127"/>
          <p:cNvSpPr>
            <a:spLocks noChangeArrowheads="1"/>
          </p:cNvSpPr>
          <p:nvPr/>
        </p:nvSpPr>
        <p:spPr bwMode="auto">
          <a:xfrm>
            <a:off x="4471468" y="5035466"/>
            <a:ext cx="1355369" cy="1345623"/>
          </a:xfrm>
          <a:prstGeom prst="ellipse">
            <a:avLst/>
          </a:prstGeom>
          <a:solidFill>
            <a:schemeClr val="bg1"/>
          </a:solid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a:p>
        </p:txBody>
      </p:sp>
      <p:cxnSp>
        <p:nvCxnSpPr>
          <p:cNvPr id="82" name="Straight Connector 81"/>
          <p:cNvCxnSpPr/>
          <p:nvPr/>
        </p:nvCxnSpPr>
        <p:spPr>
          <a:xfrm>
            <a:off x="2200167" y="2580155"/>
            <a:ext cx="2286000" cy="0"/>
          </a:xfrm>
          <a:prstGeom prst="line">
            <a:avLst/>
          </a:prstGeom>
          <a:ln w="63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232132" y="3424540"/>
            <a:ext cx="2286000" cy="0"/>
          </a:xfrm>
          <a:prstGeom prst="line">
            <a:avLst/>
          </a:prstGeom>
          <a:ln w="63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47134" y="-2137718"/>
            <a:ext cx="148281" cy="148281"/>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43" name="Título 1">
            <a:extLst>
              <a:ext uri="{FF2B5EF4-FFF2-40B4-BE49-F238E27FC236}">
                <a16:creationId xmlns:a16="http://schemas.microsoft.com/office/drawing/2014/main" id="{085048DE-BEEC-4691-A13C-97330F85DE0C}"/>
              </a:ext>
            </a:extLst>
          </p:cNvPr>
          <p:cNvSpPr txBox="1">
            <a:spLocks/>
          </p:cNvSpPr>
          <p:nvPr/>
        </p:nvSpPr>
        <p:spPr>
          <a:xfrm>
            <a:off x="0" y="236790"/>
            <a:ext cx="5896247" cy="402748"/>
          </a:xfrm>
          <a:prstGeom prst="rect">
            <a:avLst/>
          </a:prstGeom>
          <a:solidFill>
            <a:schemeClr val="tx1"/>
          </a:solidFill>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200" dirty="0">
                <a:solidFill>
                  <a:schemeClr val="bg1"/>
                </a:solidFill>
                <a:latin typeface="Arial Rounded MT Bold" panose="020F0704030504030204" pitchFamily="34" charset="0"/>
              </a:rPr>
              <a:t>4. Fichas de lectura</a:t>
            </a:r>
          </a:p>
        </p:txBody>
      </p:sp>
      <p:graphicFrame>
        <p:nvGraphicFramePr>
          <p:cNvPr id="45" name="Diagrama 44">
            <a:extLst>
              <a:ext uri="{FF2B5EF4-FFF2-40B4-BE49-F238E27FC236}">
                <a16:creationId xmlns:a16="http://schemas.microsoft.com/office/drawing/2014/main" id="{17AF7670-5FDC-4EE8-A467-385E54394086}"/>
              </a:ext>
            </a:extLst>
          </p:cNvPr>
          <p:cNvGraphicFramePr/>
          <p:nvPr>
            <p:extLst>
              <p:ext uri="{D42A27DB-BD31-4B8C-83A1-F6EECF244321}">
                <p14:modId xmlns:p14="http://schemas.microsoft.com/office/powerpoint/2010/main" val="1876053569"/>
              </p:ext>
            </p:extLst>
          </p:nvPr>
        </p:nvGraphicFramePr>
        <p:xfrm>
          <a:off x="6727840" y="1435958"/>
          <a:ext cx="4865625" cy="4049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6" name="Rectángulo: esquinas redondeadas 45">
            <a:extLst>
              <a:ext uri="{FF2B5EF4-FFF2-40B4-BE49-F238E27FC236}">
                <a16:creationId xmlns:a16="http://schemas.microsoft.com/office/drawing/2014/main" id="{B400A99C-F8DD-421A-AB3E-DD9A1A0621D4}"/>
              </a:ext>
            </a:extLst>
          </p:cNvPr>
          <p:cNvSpPr/>
          <p:nvPr/>
        </p:nvSpPr>
        <p:spPr>
          <a:xfrm>
            <a:off x="6727840" y="5526776"/>
            <a:ext cx="4945225" cy="9842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sz="1400" dirty="0">
                <a:solidFill>
                  <a:schemeClr val="tx1"/>
                </a:solidFill>
                <a:latin typeface="Arial Rounded MT Bold" panose="020F0704030504030204" pitchFamily="34" charset="0"/>
              </a:rPr>
              <a:t>LOS REQUERIMIENTOS ESPECÍFICOS DEL FORMATO DE FICHA DE LECTURA A UTILIZAR, PUEDEN VARIAR DE ACUERDO A TUS NECESIDADES Y METODOLOGÍAS</a:t>
            </a:r>
          </a:p>
        </p:txBody>
      </p:sp>
      <p:pic>
        <p:nvPicPr>
          <p:cNvPr id="47" name="Picture 4" descr="Imagen relacionada">
            <a:extLst>
              <a:ext uri="{FF2B5EF4-FFF2-40B4-BE49-F238E27FC236}">
                <a16:creationId xmlns:a16="http://schemas.microsoft.com/office/drawing/2014/main" id="{CA4FEA5B-19AF-47EC-A8F9-4D79B6B872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304892">
            <a:off x="4963216" y="2501931"/>
            <a:ext cx="3112100" cy="311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3695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par>
                              <p:cTn id="8" fill="hold">
                                <p:stCondLst>
                                  <p:cond delay="300"/>
                                </p:stCondLst>
                                <p:childTnLst>
                                  <p:par>
                                    <p:cTn id="9" presetID="53" presetClass="entr" presetSubtype="16"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p:cTn id="11" dur="200" fill="hold"/>
                                            <p:tgtEl>
                                              <p:spTgt spid="76"/>
                                            </p:tgtEl>
                                            <p:attrNameLst>
                                              <p:attrName>ppt_w</p:attrName>
                                            </p:attrNameLst>
                                          </p:cBhvr>
                                          <p:tavLst>
                                            <p:tav tm="0">
                                              <p:val>
                                                <p:fltVal val="0"/>
                                              </p:val>
                                            </p:tav>
                                            <p:tav tm="100000">
                                              <p:val>
                                                <p:strVal val="#ppt_w"/>
                                              </p:val>
                                            </p:tav>
                                          </p:tavLst>
                                        </p:anim>
                                        <p:anim calcmode="lin" valueType="num">
                                          <p:cBhvr>
                                            <p:cTn id="12" dur="200" fill="hold"/>
                                            <p:tgtEl>
                                              <p:spTgt spid="76"/>
                                            </p:tgtEl>
                                            <p:attrNameLst>
                                              <p:attrName>ppt_h</p:attrName>
                                            </p:attrNameLst>
                                          </p:cBhvr>
                                          <p:tavLst>
                                            <p:tav tm="0">
                                              <p:val>
                                                <p:fltVal val="0"/>
                                              </p:val>
                                            </p:tav>
                                            <p:tav tm="100000">
                                              <p:val>
                                                <p:strVal val="#ppt_h"/>
                                              </p:val>
                                            </p:tav>
                                          </p:tavLst>
                                        </p:anim>
                                        <p:animEffect transition="in" filter="fade">
                                          <p:cBhvr>
                                            <p:cTn id="13" dur="200"/>
                                            <p:tgtEl>
                                              <p:spTgt spid="76"/>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37"/>
                                            </p:tgtEl>
                                            <p:attrNameLst>
                                              <p:attrName>style.visibility</p:attrName>
                                            </p:attrNameLst>
                                          </p:cBhvr>
                                          <p:to>
                                            <p:strVal val="visible"/>
                                          </p:to>
                                        </p:set>
                                        <p:animEffect transition="in" filter="fade">
                                          <p:cBhvr>
                                            <p:cTn id="16" dur="500"/>
                                            <p:tgtEl>
                                              <p:spTgt spid="337"/>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338"/>
                                            </p:tgtEl>
                                            <p:attrNameLst>
                                              <p:attrName>style.visibility</p:attrName>
                                            </p:attrNameLst>
                                          </p:cBhvr>
                                          <p:to>
                                            <p:strVal val="visible"/>
                                          </p:to>
                                        </p:set>
                                        <p:animEffect transition="in" filter="fade">
                                          <p:cBhvr>
                                            <p:cTn id="19" dur="500"/>
                                            <p:tgtEl>
                                              <p:spTgt spid="338"/>
                                            </p:tgtEl>
                                          </p:cBhvr>
                                        </p:animEffect>
                                      </p:childTnLst>
                                    </p:cTn>
                                  </p:par>
                                </p:childTnLst>
                              </p:cTn>
                            </p:par>
                            <p:par>
                              <p:cTn id="20" fill="hold">
                                <p:stCondLst>
                                  <p:cond delay="1100"/>
                                </p:stCondLst>
                                <p:childTnLst>
                                  <p:par>
                                    <p:cTn id="21" presetID="53" presetClass="entr" presetSubtype="16"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p:cTn id="23" dur="200" fill="hold"/>
                                            <p:tgtEl>
                                              <p:spTgt spid="77"/>
                                            </p:tgtEl>
                                            <p:attrNameLst>
                                              <p:attrName>ppt_w</p:attrName>
                                            </p:attrNameLst>
                                          </p:cBhvr>
                                          <p:tavLst>
                                            <p:tav tm="0">
                                              <p:val>
                                                <p:fltVal val="0"/>
                                              </p:val>
                                            </p:tav>
                                            <p:tav tm="100000">
                                              <p:val>
                                                <p:strVal val="#ppt_w"/>
                                              </p:val>
                                            </p:tav>
                                          </p:tavLst>
                                        </p:anim>
                                        <p:anim calcmode="lin" valueType="num">
                                          <p:cBhvr>
                                            <p:cTn id="24" dur="200" fill="hold"/>
                                            <p:tgtEl>
                                              <p:spTgt spid="77"/>
                                            </p:tgtEl>
                                            <p:attrNameLst>
                                              <p:attrName>ppt_h</p:attrName>
                                            </p:attrNameLst>
                                          </p:cBhvr>
                                          <p:tavLst>
                                            <p:tav tm="0">
                                              <p:val>
                                                <p:fltVal val="0"/>
                                              </p:val>
                                            </p:tav>
                                            <p:tav tm="100000">
                                              <p:val>
                                                <p:strVal val="#ppt_h"/>
                                              </p:val>
                                            </p:tav>
                                          </p:tavLst>
                                        </p:anim>
                                        <p:animEffect transition="in" filter="fade">
                                          <p:cBhvr>
                                            <p:cTn id="25" dur="200"/>
                                            <p:tgtEl>
                                              <p:spTgt spid="77"/>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329"/>
                                            </p:tgtEl>
                                            <p:attrNameLst>
                                              <p:attrName>style.visibility</p:attrName>
                                            </p:attrNameLst>
                                          </p:cBhvr>
                                          <p:to>
                                            <p:strVal val="visible"/>
                                          </p:to>
                                        </p:set>
                                        <p:animEffect transition="in" filter="fade">
                                          <p:cBhvr>
                                            <p:cTn id="28" dur="500"/>
                                            <p:tgtEl>
                                              <p:spTgt spid="329"/>
                                            </p:tgtEl>
                                          </p:cBhvr>
                                        </p:animEffect>
                                      </p:childTnLst>
                                    </p:cTn>
                                  </p:par>
                                  <p:par>
                                    <p:cTn id="29" presetID="10" presetClass="entr" presetSubtype="0" fill="hold" grpId="0" nodeType="withEffect">
                                      <p:stCondLst>
                                        <p:cond delay="300"/>
                                      </p:stCondLst>
                                      <p:childTnLst>
                                        <p:set>
                                          <p:cBhvr>
                                            <p:cTn id="30" dur="1" fill="hold">
                                              <p:stCondLst>
                                                <p:cond delay="0"/>
                                              </p:stCondLst>
                                            </p:cTn>
                                            <p:tgtEl>
                                              <p:spTgt spid="330"/>
                                            </p:tgtEl>
                                            <p:attrNameLst>
                                              <p:attrName>style.visibility</p:attrName>
                                            </p:attrNameLst>
                                          </p:cBhvr>
                                          <p:to>
                                            <p:strVal val="visible"/>
                                          </p:to>
                                        </p:set>
                                        <p:animEffect transition="in" filter="fade">
                                          <p:cBhvr>
                                            <p:cTn id="31" dur="500"/>
                                            <p:tgtEl>
                                              <p:spTgt spid="330"/>
                                            </p:tgtEl>
                                          </p:cBhvr>
                                        </p:animEffect>
                                      </p:childTnLst>
                                    </p:cTn>
                                  </p:par>
                                </p:childTnLst>
                              </p:cTn>
                            </p:par>
                            <p:par>
                              <p:cTn id="32" fill="hold">
                                <p:stCondLst>
                                  <p:cond delay="1900"/>
                                </p:stCondLst>
                                <p:childTnLst>
                                  <p:par>
                                    <p:cTn id="33" presetID="53" presetClass="entr" presetSubtype="16"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p:cTn id="35" dur="200" fill="hold"/>
                                            <p:tgtEl>
                                              <p:spTgt spid="80"/>
                                            </p:tgtEl>
                                            <p:attrNameLst>
                                              <p:attrName>ppt_w</p:attrName>
                                            </p:attrNameLst>
                                          </p:cBhvr>
                                          <p:tavLst>
                                            <p:tav tm="0">
                                              <p:val>
                                                <p:fltVal val="0"/>
                                              </p:val>
                                            </p:tav>
                                            <p:tav tm="100000">
                                              <p:val>
                                                <p:strVal val="#ppt_w"/>
                                              </p:val>
                                            </p:tav>
                                          </p:tavLst>
                                        </p:anim>
                                        <p:anim calcmode="lin" valueType="num">
                                          <p:cBhvr>
                                            <p:cTn id="36" dur="200" fill="hold"/>
                                            <p:tgtEl>
                                              <p:spTgt spid="80"/>
                                            </p:tgtEl>
                                            <p:attrNameLst>
                                              <p:attrName>ppt_h</p:attrName>
                                            </p:attrNameLst>
                                          </p:cBhvr>
                                          <p:tavLst>
                                            <p:tav tm="0">
                                              <p:val>
                                                <p:fltVal val="0"/>
                                              </p:val>
                                            </p:tav>
                                            <p:tav tm="100000">
                                              <p:val>
                                                <p:strVal val="#ppt_h"/>
                                              </p:val>
                                            </p:tav>
                                          </p:tavLst>
                                        </p:anim>
                                        <p:animEffect transition="in" filter="fade">
                                          <p:cBhvr>
                                            <p:cTn id="37" dur="200"/>
                                            <p:tgtEl>
                                              <p:spTgt spid="80"/>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333"/>
                                            </p:tgtEl>
                                            <p:attrNameLst>
                                              <p:attrName>style.visibility</p:attrName>
                                            </p:attrNameLst>
                                          </p:cBhvr>
                                          <p:to>
                                            <p:strVal val="visible"/>
                                          </p:to>
                                        </p:set>
                                        <p:animEffect transition="in" filter="fade">
                                          <p:cBhvr>
                                            <p:cTn id="40" dur="500"/>
                                            <p:tgtEl>
                                              <p:spTgt spid="333"/>
                                            </p:tgtEl>
                                          </p:cBhvr>
                                        </p:animEffect>
                                      </p:childTnLst>
                                    </p:cTn>
                                  </p:par>
                                  <p:par>
                                    <p:cTn id="41" presetID="10" presetClass="entr" presetSubtype="0" fill="hold" grpId="0" nodeType="withEffect">
                                      <p:stCondLst>
                                        <p:cond delay="300"/>
                                      </p:stCondLst>
                                      <p:childTnLst>
                                        <p:set>
                                          <p:cBhvr>
                                            <p:cTn id="42" dur="1" fill="hold">
                                              <p:stCondLst>
                                                <p:cond delay="0"/>
                                              </p:stCondLst>
                                            </p:cTn>
                                            <p:tgtEl>
                                              <p:spTgt spid="334"/>
                                            </p:tgtEl>
                                            <p:attrNameLst>
                                              <p:attrName>style.visibility</p:attrName>
                                            </p:attrNameLst>
                                          </p:cBhvr>
                                          <p:to>
                                            <p:strVal val="visible"/>
                                          </p:to>
                                        </p:set>
                                        <p:animEffect transition="in" filter="fade">
                                          <p:cBhvr>
                                            <p:cTn id="43" dur="500"/>
                                            <p:tgtEl>
                                              <p:spTgt spid="334"/>
                                            </p:tgtEl>
                                          </p:cBhvr>
                                        </p:animEffect>
                                      </p:childTnLst>
                                    </p:cTn>
                                  </p:par>
                                </p:childTnLst>
                              </p:cTn>
                            </p:par>
                            <p:par>
                              <p:cTn id="44" fill="hold">
                                <p:stCondLst>
                                  <p:cond delay="2700"/>
                                </p:stCondLst>
                                <p:childTnLst>
                                  <p:par>
                                    <p:cTn id="45" presetID="53" presetClass="entr" presetSubtype="16" fill="hold" grpId="0" nodeType="after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p:cTn id="47" dur="200" fill="hold"/>
                                            <p:tgtEl>
                                              <p:spTgt spid="79"/>
                                            </p:tgtEl>
                                            <p:attrNameLst>
                                              <p:attrName>ppt_w</p:attrName>
                                            </p:attrNameLst>
                                          </p:cBhvr>
                                          <p:tavLst>
                                            <p:tav tm="0">
                                              <p:val>
                                                <p:fltVal val="0"/>
                                              </p:val>
                                            </p:tav>
                                            <p:tav tm="100000">
                                              <p:val>
                                                <p:strVal val="#ppt_w"/>
                                              </p:val>
                                            </p:tav>
                                          </p:tavLst>
                                        </p:anim>
                                        <p:anim calcmode="lin" valueType="num">
                                          <p:cBhvr>
                                            <p:cTn id="48" dur="200" fill="hold"/>
                                            <p:tgtEl>
                                              <p:spTgt spid="79"/>
                                            </p:tgtEl>
                                            <p:attrNameLst>
                                              <p:attrName>ppt_h</p:attrName>
                                            </p:attrNameLst>
                                          </p:cBhvr>
                                          <p:tavLst>
                                            <p:tav tm="0">
                                              <p:val>
                                                <p:fltVal val="0"/>
                                              </p:val>
                                            </p:tav>
                                            <p:tav tm="100000">
                                              <p:val>
                                                <p:strVal val="#ppt_h"/>
                                              </p:val>
                                            </p:tav>
                                          </p:tavLst>
                                        </p:anim>
                                        <p:animEffect transition="in" filter="fade">
                                          <p:cBhvr>
                                            <p:cTn id="49" dur="200"/>
                                            <p:tgtEl>
                                              <p:spTgt spid="79"/>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341"/>
                                            </p:tgtEl>
                                            <p:attrNameLst>
                                              <p:attrName>style.visibility</p:attrName>
                                            </p:attrNameLst>
                                          </p:cBhvr>
                                          <p:to>
                                            <p:strVal val="visible"/>
                                          </p:to>
                                        </p:set>
                                        <p:animEffect transition="in" filter="fade">
                                          <p:cBhvr>
                                            <p:cTn id="52" dur="500"/>
                                            <p:tgtEl>
                                              <p:spTgt spid="341"/>
                                            </p:tgtEl>
                                          </p:cBhvr>
                                        </p:animEffect>
                                      </p:childTnLst>
                                    </p:cTn>
                                  </p:par>
                                  <p:par>
                                    <p:cTn id="53" presetID="10" presetClass="entr" presetSubtype="0" fill="hold" grpId="0" nodeType="withEffect">
                                      <p:stCondLst>
                                        <p:cond delay="300"/>
                                      </p:stCondLst>
                                      <p:childTnLst>
                                        <p:set>
                                          <p:cBhvr>
                                            <p:cTn id="54" dur="1" fill="hold">
                                              <p:stCondLst>
                                                <p:cond delay="0"/>
                                              </p:stCondLst>
                                            </p:cTn>
                                            <p:tgtEl>
                                              <p:spTgt spid="342"/>
                                            </p:tgtEl>
                                            <p:attrNameLst>
                                              <p:attrName>style.visibility</p:attrName>
                                            </p:attrNameLst>
                                          </p:cBhvr>
                                          <p:to>
                                            <p:strVal val="visible"/>
                                          </p:to>
                                        </p:set>
                                        <p:animEffect transition="in" filter="fade">
                                          <p:cBhvr>
                                            <p:cTn id="55" dur="500"/>
                                            <p:tgtEl>
                                              <p:spTgt spid="342"/>
                                            </p:tgtEl>
                                          </p:cBhvr>
                                        </p:animEffect>
                                      </p:childTnLst>
                                    </p:cTn>
                                  </p:par>
                                </p:childTnLst>
                              </p:cTn>
                            </p:par>
                            <p:par>
                              <p:cTn id="56" fill="hold">
                                <p:stCondLst>
                                  <p:cond delay="3500"/>
                                </p:stCondLst>
                                <p:childTnLst>
                                  <p:par>
                                    <p:cTn id="57" presetID="2" presetClass="entr" presetSubtype="4" fill="hold" nodeType="afterEffect" p14:presetBounceEnd="40000">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14:bounceEnd="40000">
                                          <p:cBhvr additive="base">
                                            <p:cTn id="59" dur="900" fill="hold"/>
                                            <p:tgtEl>
                                              <p:spTgt spid="60"/>
                                            </p:tgtEl>
                                            <p:attrNameLst>
                                              <p:attrName>ppt_x</p:attrName>
                                            </p:attrNameLst>
                                          </p:cBhvr>
                                          <p:tavLst>
                                            <p:tav tm="0">
                                              <p:val>
                                                <p:strVal val="#ppt_x"/>
                                              </p:val>
                                            </p:tav>
                                            <p:tav tm="100000">
                                              <p:val>
                                                <p:strVal val="#ppt_x"/>
                                              </p:val>
                                            </p:tav>
                                          </p:tavLst>
                                        </p:anim>
                                        <p:anim calcmode="lin" valueType="num" p14:bounceEnd="40000">
                                          <p:cBhvr additive="base">
                                            <p:cTn id="60" dur="900" fill="hold"/>
                                            <p:tgtEl>
                                              <p:spTgt spid="60"/>
                                            </p:tgtEl>
                                            <p:attrNameLst>
                                              <p:attrName>ppt_y</p:attrName>
                                            </p:attrNameLst>
                                          </p:cBhvr>
                                          <p:tavLst>
                                            <p:tav tm="0">
                                              <p:val>
                                                <p:strVal val="1+#ppt_h/2"/>
                                              </p:val>
                                            </p:tav>
                                            <p:tav tm="100000">
                                              <p:val>
                                                <p:strVal val="#ppt_y"/>
                                              </p:val>
                                            </p:tav>
                                          </p:tavLst>
                                        </p:anim>
                                      </p:childTnLst>
                                    </p:cTn>
                                  </p:par>
                                  <p:par>
                                    <p:cTn id="61" presetID="10" presetClass="entr" presetSubtype="0" fill="hold" nodeType="withEffect">
                                      <p:stCondLst>
                                        <p:cond delay="60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250"/>
                                            <p:tgtEl>
                                              <p:spTgt spid="2"/>
                                            </p:tgtEl>
                                          </p:cBhvr>
                                        </p:animEffect>
                                      </p:childTnLst>
                                    </p:cTn>
                                  </p:par>
                                  <p:par>
                                    <p:cTn id="64" presetID="10" presetClass="exit" presetSubtype="0" fill="hold" nodeType="withEffect">
                                      <p:stCondLst>
                                        <p:cond delay="600"/>
                                      </p:stCondLst>
                                      <p:childTnLst>
                                        <p:animEffect transition="out" filter="fade">
                                          <p:cBhvr>
                                            <p:cTn id="65" dur="250"/>
                                            <p:tgtEl>
                                              <p:spTgt spid="82"/>
                                            </p:tgtEl>
                                          </p:cBhvr>
                                        </p:animEffect>
                                        <p:set>
                                          <p:cBhvr>
                                            <p:cTn id="66" dur="1" fill="hold">
                                              <p:stCondLst>
                                                <p:cond delay="249"/>
                                              </p:stCondLst>
                                            </p:cTn>
                                            <p:tgtEl>
                                              <p:spTgt spid="82"/>
                                            </p:tgtEl>
                                            <p:attrNameLst>
                                              <p:attrName>style.visibility</p:attrName>
                                            </p:attrNameLst>
                                          </p:cBhvr>
                                          <p:to>
                                            <p:strVal val="hidden"/>
                                          </p:to>
                                        </p:set>
                                      </p:childTnLst>
                                    </p:cTn>
                                  </p:par>
                                  <p:par>
                                    <p:cTn id="67" presetID="10" presetClass="exit" presetSubtype="0" fill="hold" nodeType="withEffect">
                                      <p:stCondLst>
                                        <p:cond delay="600"/>
                                      </p:stCondLst>
                                      <p:childTnLst>
                                        <p:animEffect transition="out" filter="fade">
                                          <p:cBhvr>
                                            <p:cTn id="68" dur="250"/>
                                            <p:tgtEl>
                                              <p:spTgt spid="85"/>
                                            </p:tgtEl>
                                          </p:cBhvr>
                                        </p:animEffect>
                                        <p:set>
                                          <p:cBhvr>
                                            <p:cTn id="69" dur="1" fill="hold">
                                              <p:stCondLst>
                                                <p:cond delay="249"/>
                                              </p:stCondLst>
                                            </p:cTn>
                                            <p:tgtEl>
                                              <p:spTgt spid="85"/>
                                            </p:tgtEl>
                                            <p:attrNameLst>
                                              <p:attrName>style.visibility</p:attrName>
                                            </p:attrNameLst>
                                          </p:cBhvr>
                                          <p:to>
                                            <p:strVal val="hidden"/>
                                          </p:to>
                                        </p:set>
                                      </p:childTnLst>
                                    </p:cTn>
                                  </p:par>
                                </p:childTnLst>
                              </p:cTn>
                            </p:par>
                            <p:par>
                              <p:cTn id="70" fill="hold">
                                <p:stCondLst>
                                  <p:cond delay="4400"/>
                                </p:stCondLst>
                                <p:childTnLst>
                                  <p:par>
                                    <p:cTn id="71" presetID="10" presetClass="entr" presetSubtype="0" fill="hold" grpId="0" nodeType="afterEffect">
                                      <p:stCondLst>
                                        <p:cond delay="20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6" grpId="0" animBg="1"/>
          <p:bldP spid="77" grpId="0" animBg="1"/>
          <p:bldP spid="79" grpId="0" animBg="1"/>
          <p:bldP spid="80" grpId="0" animBg="1"/>
          <p:bldP spid="329" grpId="0" animBg="1"/>
          <p:bldP spid="330" grpId="0" animBg="1"/>
          <p:bldP spid="337" grpId="0" animBg="1"/>
          <p:bldP spid="338" grpId="0" animBg="1"/>
          <p:bldP spid="333" grpId="0" animBg="1"/>
          <p:bldP spid="334" grpId="0" animBg="1"/>
          <p:bldP spid="341" grpId="0" animBg="1"/>
          <p:bldP spid="342" grpId="0" animBg="1"/>
          <p:bldP spid="8" grpId="0" animBg="1"/>
          <p:bldGraphic spid="45" grpId="0">
            <p:bldAsOne/>
          </p:bldGraphic>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par>
                              <p:cTn id="8" fill="hold">
                                <p:stCondLst>
                                  <p:cond delay="300"/>
                                </p:stCondLst>
                                <p:childTnLst>
                                  <p:par>
                                    <p:cTn id="9" presetID="53" presetClass="entr" presetSubtype="16"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p:cTn id="11" dur="200" fill="hold"/>
                                            <p:tgtEl>
                                              <p:spTgt spid="76"/>
                                            </p:tgtEl>
                                            <p:attrNameLst>
                                              <p:attrName>ppt_w</p:attrName>
                                            </p:attrNameLst>
                                          </p:cBhvr>
                                          <p:tavLst>
                                            <p:tav tm="0">
                                              <p:val>
                                                <p:fltVal val="0"/>
                                              </p:val>
                                            </p:tav>
                                            <p:tav tm="100000">
                                              <p:val>
                                                <p:strVal val="#ppt_w"/>
                                              </p:val>
                                            </p:tav>
                                          </p:tavLst>
                                        </p:anim>
                                        <p:anim calcmode="lin" valueType="num">
                                          <p:cBhvr>
                                            <p:cTn id="12" dur="200" fill="hold"/>
                                            <p:tgtEl>
                                              <p:spTgt spid="76"/>
                                            </p:tgtEl>
                                            <p:attrNameLst>
                                              <p:attrName>ppt_h</p:attrName>
                                            </p:attrNameLst>
                                          </p:cBhvr>
                                          <p:tavLst>
                                            <p:tav tm="0">
                                              <p:val>
                                                <p:fltVal val="0"/>
                                              </p:val>
                                            </p:tav>
                                            <p:tav tm="100000">
                                              <p:val>
                                                <p:strVal val="#ppt_h"/>
                                              </p:val>
                                            </p:tav>
                                          </p:tavLst>
                                        </p:anim>
                                        <p:animEffect transition="in" filter="fade">
                                          <p:cBhvr>
                                            <p:cTn id="13" dur="200"/>
                                            <p:tgtEl>
                                              <p:spTgt spid="76"/>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37"/>
                                            </p:tgtEl>
                                            <p:attrNameLst>
                                              <p:attrName>style.visibility</p:attrName>
                                            </p:attrNameLst>
                                          </p:cBhvr>
                                          <p:to>
                                            <p:strVal val="visible"/>
                                          </p:to>
                                        </p:set>
                                        <p:animEffect transition="in" filter="fade">
                                          <p:cBhvr>
                                            <p:cTn id="16" dur="500"/>
                                            <p:tgtEl>
                                              <p:spTgt spid="337"/>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338"/>
                                            </p:tgtEl>
                                            <p:attrNameLst>
                                              <p:attrName>style.visibility</p:attrName>
                                            </p:attrNameLst>
                                          </p:cBhvr>
                                          <p:to>
                                            <p:strVal val="visible"/>
                                          </p:to>
                                        </p:set>
                                        <p:animEffect transition="in" filter="fade">
                                          <p:cBhvr>
                                            <p:cTn id="19" dur="500"/>
                                            <p:tgtEl>
                                              <p:spTgt spid="338"/>
                                            </p:tgtEl>
                                          </p:cBhvr>
                                        </p:animEffect>
                                      </p:childTnLst>
                                    </p:cTn>
                                  </p:par>
                                </p:childTnLst>
                              </p:cTn>
                            </p:par>
                            <p:par>
                              <p:cTn id="20" fill="hold">
                                <p:stCondLst>
                                  <p:cond delay="1100"/>
                                </p:stCondLst>
                                <p:childTnLst>
                                  <p:par>
                                    <p:cTn id="21" presetID="53" presetClass="entr" presetSubtype="16"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p:cTn id="23" dur="200" fill="hold"/>
                                            <p:tgtEl>
                                              <p:spTgt spid="77"/>
                                            </p:tgtEl>
                                            <p:attrNameLst>
                                              <p:attrName>ppt_w</p:attrName>
                                            </p:attrNameLst>
                                          </p:cBhvr>
                                          <p:tavLst>
                                            <p:tav tm="0">
                                              <p:val>
                                                <p:fltVal val="0"/>
                                              </p:val>
                                            </p:tav>
                                            <p:tav tm="100000">
                                              <p:val>
                                                <p:strVal val="#ppt_w"/>
                                              </p:val>
                                            </p:tav>
                                          </p:tavLst>
                                        </p:anim>
                                        <p:anim calcmode="lin" valueType="num">
                                          <p:cBhvr>
                                            <p:cTn id="24" dur="200" fill="hold"/>
                                            <p:tgtEl>
                                              <p:spTgt spid="77"/>
                                            </p:tgtEl>
                                            <p:attrNameLst>
                                              <p:attrName>ppt_h</p:attrName>
                                            </p:attrNameLst>
                                          </p:cBhvr>
                                          <p:tavLst>
                                            <p:tav tm="0">
                                              <p:val>
                                                <p:fltVal val="0"/>
                                              </p:val>
                                            </p:tav>
                                            <p:tav tm="100000">
                                              <p:val>
                                                <p:strVal val="#ppt_h"/>
                                              </p:val>
                                            </p:tav>
                                          </p:tavLst>
                                        </p:anim>
                                        <p:animEffect transition="in" filter="fade">
                                          <p:cBhvr>
                                            <p:cTn id="25" dur="200"/>
                                            <p:tgtEl>
                                              <p:spTgt spid="77"/>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329"/>
                                            </p:tgtEl>
                                            <p:attrNameLst>
                                              <p:attrName>style.visibility</p:attrName>
                                            </p:attrNameLst>
                                          </p:cBhvr>
                                          <p:to>
                                            <p:strVal val="visible"/>
                                          </p:to>
                                        </p:set>
                                        <p:animEffect transition="in" filter="fade">
                                          <p:cBhvr>
                                            <p:cTn id="28" dur="500"/>
                                            <p:tgtEl>
                                              <p:spTgt spid="329"/>
                                            </p:tgtEl>
                                          </p:cBhvr>
                                        </p:animEffect>
                                      </p:childTnLst>
                                    </p:cTn>
                                  </p:par>
                                  <p:par>
                                    <p:cTn id="29" presetID="10" presetClass="entr" presetSubtype="0" fill="hold" grpId="0" nodeType="withEffect">
                                      <p:stCondLst>
                                        <p:cond delay="300"/>
                                      </p:stCondLst>
                                      <p:childTnLst>
                                        <p:set>
                                          <p:cBhvr>
                                            <p:cTn id="30" dur="1" fill="hold">
                                              <p:stCondLst>
                                                <p:cond delay="0"/>
                                              </p:stCondLst>
                                            </p:cTn>
                                            <p:tgtEl>
                                              <p:spTgt spid="330"/>
                                            </p:tgtEl>
                                            <p:attrNameLst>
                                              <p:attrName>style.visibility</p:attrName>
                                            </p:attrNameLst>
                                          </p:cBhvr>
                                          <p:to>
                                            <p:strVal val="visible"/>
                                          </p:to>
                                        </p:set>
                                        <p:animEffect transition="in" filter="fade">
                                          <p:cBhvr>
                                            <p:cTn id="31" dur="500"/>
                                            <p:tgtEl>
                                              <p:spTgt spid="330"/>
                                            </p:tgtEl>
                                          </p:cBhvr>
                                        </p:animEffect>
                                      </p:childTnLst>
                                    </p:cTn>
                                  </p:par>
                                </p:childTnLst>
                              </p:cTn>
                            </p:par>
                            <p:par>
                              <p:cTn id="32" fill="hold">
                                <p:stCondLst>
                                  <p:cond delay="1900"/>
                                </p:stCondLst>
                                <p:childTnLst>
                                  <p:par>
                                    <p:cTn id="33" presetID="53" presetClass="entr" presetSubtype="16"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p:cTn id="35" dur="200" fill="hold"/>
                                            <p:tgtEl>
                                              <p:spTgt spid="80"/>
                                            </p:tgtEl>
                                            <p:attrNameLst>
                                              <p:attrName>ppt_w</p:attrName>
                                            </p:attrNameLst>
                                          </p:cBhvr>
                                          <p:tavLst>
                                            <p:tav tm="0">
                                              <p:val>
                                                <p:fltVal val="0"/>
                                              </p:val>
                                            </p:tav>
                                            <p:tav tm="100000">
                                              <p:val>
                                                <p:strVal val="#ppt_w"/>
                                              </p:val>
                                            </p:tav>
                                          </p:tavLst>
                                        </p:anim>
                                        <p:anim calcmode="lin" valueType="num">
                                          <p:cBhvr>
                                            <p:cTn id="36" dur="200" fill="hold"/>
                                            <p:tgtEl>
                                              <p:spTgt spid="80"/>
                                            </p:tgtEl>
                                            <p:attrNameLst>
                                              <p:attrName>ppt_h</p:attrName>
                                            </p:attrNameLst>
                                          </p:cBhvr>
                                          <p:tavLst>
                                            <p:tav tm="0">
                                              <p:val>
                                                <p:fltVal val="0"/>
                                              </p:val>
                                            </p:tav>
                                            <p:tav tm="100000">
                                              <p:val>
                                                <p:strVal val="#ppt_h"/>
                                              </p:val>
                                            </p:tav>
                                          </p:tavLst>
                                        </p:anim>
                                        <p:animEffect transition="in" filter="fade">
                                          <p:cBhvr>
                                            <p:cTn id="37" dur="200"/>
                                            <p:tgtEl>
                                              <p:spTgt spid="80"/>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333"/>
                                            </p:tgtEl>
                                            <p:attrNameLst>
                                              <p:attrName>style.visibility</p:attrName>
                                            </p:attrNameLst>
                                          </p:cBhvr>
                                          <p:to>
                                            <p:strVal val="visible"/>
                                          </p:to>
                                        </p:set>
                                        <p:animEffect transition="in" filter="fade">
                                          <p:cBhvr>
                                            <p:cTn id="40" dur="500"/>
                                            <p:tgtEl>
                                              <p:spTgt spid="333"/>
                                            </p:tgtEl>
                                          </p:cBhvr>
                                        </p:animEffect>
                                      </p:childTnLst>
                                    </p:cTn>
                                  </p:par>
                                  <p:par>
                                    <p:cTn id="41" presetID="10" presetClass="entr" presetSubtype="0" fill="hold" grpId="0" nodeType="withEffect">
                                      <p:stCondLst>
                                        <p:cond delay="300"/>
                                      </p:stCondLst>
                                      <p:childTnLst>
                                        <p:set>
                                          <p:cBhvr>
                                            <p:cTn id="42" dur="1" fill="hold">
                                              <p:stCondLst>
                                                <p:cond delay="0"/>
                                              </p:stCondLst>
                                            </p:cTn>
                                            <p:tgtEl>
                                              <p:spTgt spid="334"/>
                                            </p:tgtEl>
                                            <p:attrNameLst>
                                              <p:attrName>style.visibility</p:attrName>
                                            </p:attrNameLst>
                                          </p:cBhvr>
                                          <p:to>
                                            <p:strVal val="visible"/>
                                          </p:to>
                                        </p:set>
                                        <p:animEffect transition="in" filter="fade">
                                          <p:cBhvr>
                                            <p:cTn id="43" dur="500"/>
                                            <p:tgtEl>
                                              <p:spTgt spid="334"/>
                                            </p:tgtEl>
                                          </p:cBhvr>
                                        </p:animEffect>
                                      </p:childTnLst>
                                    </p:cTn>
                                  </p:par>
                                </p:childTnLst>
                              </p:cTn>
                            </p:par>
                            <p:par>
                              <p:cTn id="44" fill="hold">
                                <p:stCondLst>
                                  <p:cond delay="2700"/>
                                </p:stCondLst>
                                <p:childTnLst>
                                  <p:par>
                                    <p:cTn id="45" presetID="53" presetClass="entr" presetSubtype="16" fill="hold" grpId="0" nodeType="after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p:cTn id="47" dur="200" fill="hold"/>
                                            <p:tgtEl>
                                              <p:spTgt spid="79"/>
                                            </p:tgtEl>
                                            <p:attrNameLst>
                                              <p:attrName>ppt_w</p:attrName>
                                            </p:attrNameLst>
                                          </p:cBhvr>
                                          <p:tavLst>
                                            <p:tav tm="0">
                                              <p:val>
                                                <p:fltVal val="0"/>
                                              </p:val>
                                            </p:tav>
                                            <p:tav tm="100000">
                                              <p:val>
                                                <p:strVal val="#ppt_w"/>
                                              </p:val>
                                            </p:tav>
                                          </p:tavLst>
                                        </p:anim>
                                        <p:anim calcmode="lin" valueType="num">
                                          <p:cBhvr>
                                            <p:cTn id="48" dur="200" fill="hold"/>
                                            <p:tgtEl>
                                              <p:spTgt spid="79"/>
                                            </p:tgtEl>
                                            <p:attrNameLst>
                                              <p:attrName>ppt_h</p:attrName>
                                            </p:attrNameLst>
                                          </p:cBhvr>
                                          <p:tavLst>
                                            <p:tav tm="0">
                                              <p:val>
                                                <p:fltVal val="0"/>
                                              </p:val>
                                            </p:tav>
                                            <p:tav tm="100000">
                                              <p:val>
                                                <p:strVal val="#ppt_h"/>
                                              </p:val>
                                            </p:tav>
                                          </p:tavLst>
                                        </p:anim>
                                        <p:animEffect transition="in" filter="fade">
                                          <p:cBhvr>
                                            <p:cTn id="49" dur="200"/>
                                            <p:tgtEl>
                                              <p:spTgt spid="79"/>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341"/>
                                            </p:tgtEl>
                                            <p:attrNameLst>
                                              <p:attrName>style.visibility</p:attrName>
                                            </p:attrNameLst>
                                          </p:cBhvr>
                                          <p:to>
                                            <p:strVal val="visible"/>
                                          </p:to>
                                        </p:set>
                                        <p:animEffect transition="in" filter="fade">
                                          <p:cBhvr>
                                            <p:cTn id="52" dur="500"/>
                                            <p:tgtEl>
                                              <p:spTgt spid="341"/>
                                            </p:tgtEl>
                                          </p:cBhvr>
                                        </p:animEffect>
                                      </p:childTnLst>
                                    </p:cTn>
                                  </p:par>
                                  <p:par>
                                    <p:cTn id="53" presetID="10" presetClass="entr" presetSubtype="0" fill="hold" grpId="0" nodeType="withEffect">
                                      <p:stCondLst>
                                        <p:cond delay="300"/>
                                      </p:stCondLst>
                                      <p:childTnLst>
                                        <p:set>
                                          <p:cBhvr>
                                            <p:cTn id="54" dur="1" fill="hold">
                                              <p:stCondLst>
                                                <p:cond delay="0"/>
                                              </p:stCondLst>
                                            </p:cTn>
                                            <p:tgtEl>
                                              <p:spTgt spid="342"/>
                                            </p:tgtEl>
                                            <p:attrNameLst>
                                              <p:attrName>style.visibility</p:attrName>
                                            </p:attrNameLst>
                                          </p:cBhvr>
                                          <p:to>
                                            <p:strVal val="visible"/>
                                          </p:to>
                                        </p:set>
                                        <p:animEffect transition="in" filter="fade">
                                          <p:cBhvr>
                                            <p:cTn id="55" dur="500"/>
                                            <p:tgtEl>
                                              <p:spTgt spid="342"/>
                                            </p:tgtEl>
                                          </p:cBhvr>
                                        </p:animEffect>
                                      </p:childTnLst>
                                    </p:cTn>
                                  </p:par>
                                </p:childTnLst>
                              </p:cTn>
                            </p:par>
                            <p:par>
                              <p:cTn id="56" fill="hold">
                                <p:stCondLst>
                                  <p:cond delay="3500"/>
                                </p:stCondLst>
                                <p:childTnLst>
                                  <p:par>
                                    <p:cTn id="57" presetID="2" presetClass="entr" presetSubtype="4" fill="hold" nodeType="after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900" fill="hold"/>
                                            <p:tgtEl>
                                              <p:spTgt spid="60"/>
                                            </p:tgtEl>
                                            <p:attrNameLst>
                                              <p:attrName>ppt_x</p:attrName>
                                            </p:attrNameLst>
                                          </p:cBhvr>
                                          <p:tavLst>
                                            <p:tav tm="0">
                                              <p:val>
                                                <p:strVal val="#ppt_x"/>
                                              </p:val>
                                            </p:tav>
                                            <p:tav tm="100000">
                                              <p:val>
                                                <p:strVal val="#ppt_x"/>
                                              </p:val>
                                            </p:tav>
                                          </p:tavLst>
                                        </p:anim>
                                        <p:anim calcmode="lin" valueType="num">
                                          <p:cBhvr additive="base">
                                            <p:cTn id="60" dur="900" fill="hold"/>
                                            <p:tgtEl>
                                              <p:spTgt spid="60"/>
                                            </p:tgtEl>
                                            <p:attrNameLst>
                                              <p:attrName>ppt_y</p:attrName>
                                            </p:attrNameLst>
                                          </p:cBhvr>
                                          <p:tavLst>
                                            <p:tav tm="0">
                                              <p:val>
                                                <p:strVal val="1+#ppt_h/2"/>
                                              </p:val>
                                            </p:tav>
                                            <p:tav tm="100000">
                                              <p:val>
                                                <p:strVal val="#ppt_y"/>
                                              </p:val>
                                            </p:tav>
                                          </p:tavLst>
                                        </p:anim>
                                      </p:childTnLst>
                                    </p:cTn>
                                  </p:par>
                                  <p:par>
                                    <p:cTn id="61" presetID="10" presetClass="entr" presetSubtype="0" fill="hold" nodeType="withEffect">
                                      <p:stCondLst>
                                        <p:cond delay="60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250"/>
                                            <p:tgtEl>
                                              <p:spTgt spid="2"/>
                                            </p:tgtEl>
                                          </p:cBhvr>
                                        </p:animEffect>
                                      </p:childTnLst>
                                    </p:cTn>
                                  </p:par>
                                  <p:par>
                                    <p:cTn id="64" presetID="10" presetClass="exit" presetSubtype="0" fill="hold" nodeType="withEffect">
                                      <p:stCondLst>
                                        <p:cond delay="600"/>
                                      </p:stCondLst>
                                      <p:childTnLst>
                                        <p:animEffect transition="out" filter="fade">
                                          <p:cBhvr>
                                            <p:cTn id="65" dur="250"/>
                                            <p:tgtEl>
                                              <p:spTgt spid="82"/>
                                            </p:tgtEl>
                                          </p:cBhvr>
                                        </p:animEffect>
                                        <p:set>
                                          <p:cBhvr>
                                            <p:cTn id="66" dur="1" fill="hold">
                                              <p:stCondLst>
                                                <p:cond delay="249"/>
                                              </p:stCondLst>
                                            </p:cTn>
                                            <p:tgtEl>
                                              <p:spTgt spid="82"/>
                                            </p:tgtEl>
                                            <p:attrNameLst>
                                              <p:attrName>style.visibility</p:attrName>
                                            </p:attrNameLst>
                                          </p:cBhvr>
                                          <p:to>
                                            <p:strVal val="hidden"/>
                                          </p:to>
                                        </p:set>
                                      </p:childTnLst>
                                    </p:cTn>
                                  </p:par>
                                  <p:par>
                                    <p:cTn id="67" presetID="10" presetClass="exit" presetSubtype="0" fill="hold" nodeType="withEffect">
                                      <p:stCondLst>
                                        <p:cond delay="600"/>
                                      </p:stCondLst>
                                      <p:childTnLst>
                                        <p:animEffect transition="out" filter="fade">
                                          <p:cBhvr>
                                            <p:cTn id="68" dur="250"/>
                                            <p:tgtEl>
                                              <p:spTgt spid="85"/>
                                            </p:tgtEl>
                                          </p:cBhvr>
                                        </p:animEffect>
                                        <p:set>
                                          <p:cBhvr>
                                            <p:cTn id="69" dur="1" fill="hold">
                                              <p:stCondLst>
                                                <p:cond delay="249"/>
                                              </p:stCondLst>
                                            </p:cTn>
                                            <p:tgtEl>
                                              <p:spTgt spid="85"/>
                                            </p:tgtEl>
                                            <p:attrNameLst>
                                              <p:attrName>style.visibility</p:attrName>
                                            </p:attrNameLst>
                                          </p:cBhvr>
                                          <p:to>
                                            <p:strVal val="hidden"/>
                                          </p:to>
                                        </p:set>
                                      </p:childTnLst>
                                    </p:cTn>
                                  </p:par>
                                </p:childTnLst>
                              </p:cTn>
                            </p:par>
                            <p:par>
                              <p:cTn id="70" fill="hold">
                                <p:stCondLst>
                                  <p:cond delay="4400"/>
                                </p:stCondLst>
                                <p:childTnLst>
                                  <p:par>
                                    <p:cTn id="71" presetID="10" presetClass="entr" presetSubtype="0" fill="hold" grpId="0" nodeType="afterEffect">
                                      <p:stCondLst>
                                        <p:cond delay="20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6" grpId="0" animBg="1"/>
          <p:bldP spid="77" grpId="0" animBg="1"/>
          <p:bldP spid="79" grpId="0" animBg="1"/>
          <p:bldP spid="80" grpId="0" animBg="1"/>
          <p:bldP spid="329" grpId="0" animBg="1"/>
          <p:bldP spid="330" grpId="0" animBg="1"/>
          <p:bldP spid="337" grpId="0" animBg="1"/>
          <p:bldP spid="338" grpId="0" animBg="1"/>
          <p:bldP spid="333" grpId="0" animBg="1"/>
          <p:bldP spid="334" grpId="0" animBg="1"/>
          <p:bldP spid="341" grpId="0" animBg="1"/>
          <p:bldP spid="342" grpId="0" animBg="1"/>
          <p:bldP spid="8" grpId="0" animBg="1"/>
          <p:bldGraphic spid="45" grpId="0">
            <p:bldAsOne/>
          </p:bldGraphic>
          <p:bldP spid="46"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06EEB8-15CF-4182-B4C8-E5AD1D6C131A}"/>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s-CL" sz="2800">
                <a:solidFill>
                  <a:schemeClr val="bg1"/>
                </a:solidFill>
                <a:latin typeface="Arial Rounded MT Bold" panose="020F0704030504030204" pitchFamily="34" charset="0"/>
              </a:rPr>
              <a:t>Actividad</a:t>
            </a:r>
            <a:endParaRPr lang="es-CL" sz="2800" dirty="0">
              <a:solidFill>
                <a:schemeClr val="bg1"/>
              </a:solidFill>
              <a:latin typeface="Arial Rounded MT Bold" panose="020F0704030504030204" pitchFamily="34" charset="0"/>
            </a:endParaRPr>
          </a:p>
        </p:txBody>
      </p:sp>
      <p:sp>
        <p:nvSpPr>
          <p:cNvPr id="9" name="Content Placeholder 8">
            <a:extLst>
              <a:ext uri="{FF2B5EF4-FFF2-40B4-BE49-F238E27FC236}">
                <a16:creationId xmlns:a16="http://schemas.microsoft.com/office/drawing/2014/main" id="{20942126-C0E9-4ACE-B640-3014784E629B}"/>
              </a:ext>
            </a:extLst>
          </p:cNvPr>
          <p:cNvSpPr>
            <a:spLocks noGrp="1"/>
          </p:cNvSpPr>
          <p:nvPr>
            <p:ph idx="1"/>
          </p:nvPr>
        </p:nvSpPr>
        <p:spPr>
          <a:xfrm>
            <a:off x="643468" y="2638044"/>
            <a:ext cx="3363974" cy="3415622"/>
          </a:xfrm>
        </p:spPr>
        <p:txBody>
          <a:bodyPr>
            <a:normAutofit/>
          </a:bodyPr>
          <a:lstStyle/>
          <a:p>
            <a:endParaRPr lang="en-US" sz="2000" dirty="0">
              <a:solidFill>
                <a:schemeClr val="bg1"/>
              </a:solidFill>
            </a:endParaRPr>
          </a:p>
        </p:txBody>
      </p:sp>
      <p:pic>
        <p:nvPicPr>
          <p:cNvPr id="18" name="Imagen 17">
            <a:extLst>
              <a:ext uri="{FF2B5EF4-FFF2-40B4-BE49-F238E27FC236}">
                <a16:creationId xmlns:a16="http://schemas.microsoft.com/office/drawing/2014/main" id="{CED49F3D-1CA1-4224-B5A8-7AF5520DCF4D}"/>
              </a:ext>
            </a:extLst>
          </p:cNvPr>
          <p:cNvPicPr>
            <a:picLocks noChangeAspect="1"/>
          </p:cNvPicPr>
          <p:nvPr/>
        </p:nvPicPr>
        <p:blipFill rotWithShape="1">
          <a:blip r:embed="rId3"/>
          <a:srcRect l="2645" t="7050" r="50910" b="11710"/>
          <a:stretch/>
        </p:blipFill>
        <p:spPr>
          <a:xfrm>
            <a:off x="148839" y="2408863"/>
            <a:ext cx="4353230" cy="4281055"/>
          </a:xfrm>
          <a:prstGeom prst="rect">
            <a:avLst/>
          </a:prstGeom>
        </p:spPr>
      </p:pic>
      <p:pic>
        <p:nvPicPr>
          <p:cNvPr id="3" name="Imagen 2">
            <a:extLst>
              <a:ext uri="{FF2B5EF4-FFF2-40B4-BE49-F238E27FC236}">
                <a16:creationId xmlns:a16="http://schemas.microsoft.com/office/drawing/2014/main" id="{75E9CC76-2C13-4E68-9D92-85EC2A1E5D35}"/>
              </a:ext>
            </a:extLst>
          </p:cNvPr>
          <p:cNvPicPr>
            <a:picLocks noChangeAspect="1"/>
          </p:cNvPicPr>
          <p:nvPr/>
        </p:nvPicPr>
        <p:blipFill rotWithShape="1">
          <a:blip r:embed="rId4"/>
          <a:srcRect l="29148" t="9661" r="30625" b="5736"/>
          <a:stretch/>
        </p:blipFill>
        <p:spPr>
          <a:xfrm>
            <a:off x="5659712" y="199063"/>
            <a:ext cx="5512718" cy="6518468"/>
          </a:xfrm>
          <a:prstGeom prst="rect">
            <a:avLst/>
          </a:prstGeom>
        </p:spPr>
      </p:pic>
    </p:spTree>
    <p:extLst>
      <p:ext uri="{BB962C8B-B14F-4D97-AF65-F5344CB8AC3E}">
        <p14:creationId xmlns:p14="http://schemas.microsoft.com/office/powerpoint/2010/main" val="264662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7AEBAE19-EC12-4FDB-9488-80D1878173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4884" y="1679362"/>
            <a:ext cx="8922231" cy="4385928"/>
          </a:xfrm>
          <a:prstGeom prst="rect">
            <a:avLst/>
          </a:prstGeom>
        </p:spPr>
      </p:pic>
      <p:sp>
        <p:nvSpPr>
          <p:cNvPr id="2" name="Título 1">
            <a:extLst>
              <a:ext uri="{FF2B5EF4-FFF2-40B4-BE49-F238E27FC236}">
                <a16:creationId xmlns:a16="http://schemas.microsoft.com/office/drawing/2014/main" id="{77086132-F509-4551-9120-5FB65BDCFEF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dirty="0" err="1">
                <a:solidFill>
                  <a:schemeClr val="bg1"/>
                </a:solidFill>
                <a:latin typeface="Arial Rounded MT Bold" panose="020F0704030504030204" pitchFamily="34" charset="0"/>
              </a:rPr>
              <a:t>Técnicas</a:t>
            </a:r>
            <a:r>
              <a:rPr lang="en-US" sz="3200" kern="1200" dirty="0">
                <a:solidFill>
                  <a:schemeClr val="bg1"/>
                </a:solidFill>
                <a:latin typeface="Arial Rounded MT Bold" panose="020F0704030504030204" pitchFamily="34" charset="0"/>
              </a:rPr>
              <a:t> de </a:t>
            </a:r>
            <a:r>
              <a:rPr lang="en-US" sz="3200" kern="1200" dirty="0" err="1">
                <a:solidFill>
                  <a:schemeClr val="bg1"/>
                </a:solidFill>
                <a:latin typeface="Arial Rounded MT Bold" panose="020F0704030504030204" pitchFamily="34" charset="0"/>
              </a:rPr>
              <a:t>escritura</a:t>
            </a:r>
            <a:endParaRPr lang="en-US" sz="3200" kern="12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88054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F840E9-2E86-483D-AC67-F51EAEB02A63}"/>
              </a:ext>
            </a:extLst>
          </p:cNvPr>
          <p:cNvSpPr>
            <a:spLocks noGrp="1"/>
          </p:cNvSpPr>
          <p:nvPr>
            <p:ph idx="1"/>
          </p:nvPr>
        </p:nvSpPr>
        <p:spPr>
          <a:xfrm>
            <a:off x="295101" y="1811770"/>
            <a:ext cx="6867699" cy="1374775"/>
          </a:xfrm>
        </p:spPr>
        <p:txBody>
          <a:bodyPr>
            <a:normAutofit lnSpcReduction="10000"/>
          </a:bodyPr>
          <a:lstStyle/>
          <a:p>
            <a:pPr marL="0" indent="0" algn="just">
              <a:buNone/>
            </a:pPr>
            <a:r>
              <a:rPr lang="es-CL" sz="2400" dirty="0">
                <a:latin typeface="Calibri Light" panose="020F0302020204030204" pitchFamily="34" charset="0"/>
                <a:cs typeface="Calibri Light" panose="020F0302020204030204" pitchFamily="34" charset="0"/>
              </a:rPr>
              <a:t>Es una representación abreviada del contenido de un texto, es decir, es un escrito que se construye a partir de otro y consiste en extraer lo que consideramos más importante de un tema.</a:t>
            </a:r>
          </a:p>
        </p:txBody>
      </p:sp>
      <p:sp>
        <p:nvSpPr>
          <p:cNvPr id="4" name="Título 1">
            <a:extLst>
              <a:ext uri="{FF2B5EF4-FFF2-40B4-BE49-F238E27FC236}">
                <a16:creationId xmlns:a16="http://schemas.microsoft.com/office/drawing/2014/main" id="{117790B5-35FE-4C89-8986-6A36F72E5F69}"/>
              </a:ext>
            </a:extLst>
          </p:cNvPr>
          <p:cNvSpPr txBox="1">
            <a:spLocks/>
          </p:cNvSpPr>
          <p:nvPr/>
        </p:nvSpPr>
        <p:spPr>
          <a:xfrm>
            <a:off x="0" y="407759"/>
            <a:ext cx="4160520" cy="1131481"/>
          </a:xfrm>
          <a:prstGeom prst="rect">
            <a:avLst/>
          </a:prstGeom>
          <a:solidFill>
            <a:schemeClr val="tx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CL" sz="2800" dirty="0">
                <a:solidFill>
                  <a:schemeClr val="bg1"/>
                </a:solidFill>
                <a:latin typeface="Arial Rounded MT Bold" panose="020F0704030504030204" pitchFamily="34" charset="0"/>
              </a:rPr>
              <a:t>1. El resumen</a:t>
            </a:r>
          </a:p>
        </p:txBody>
      </p:sp>
      <p:sp>
        <p:nvSpPr>
          <p:cNvPr id="5" name="Rectángulo: esquinas redondeadas 4">
            <a:extLst>
              <a:ext uri="{FF2B5EF4-FFF2-40B4-BE49-F238E27FC236}">
                <a16:creationId xmlns:a16="http://schemas.microsoft.com/office/drawing/2014/main" id="{D7A78404-CD86-424B-AB26-F443A748BECB}"/>
              </a:ext>
            </a:extLst>
          </p:cNvPr>
          <p:cNvSpPr/>
          <p:nvPr/>
        </p:nvSpPr>
        <p:spPr>
          <a:xfrm>
            <a:off x="4394524" y="407759"/>
            <a:ext cx="3131127" cy="1131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dirty="0">
                <a:latin typeface="Arial Rounded MT Bold" panose="020F0704030504030204" pitchFamily="34" charset="0"/>
              </a:rPr>
              <a:t>El propósito del resumen es informar y por tal motivo </a:t>
            </a:r>
            <a:r>
              <a:rPr lang="es-CL" sz="1400" dirty="0">
                <a:solidFill>
                  <a:schemeClr val="tx1"/>
                </a:solidFill>
                <a:latin typeface="Arial Rounded MT Bold" panose="020F0704030504030204" pitchFamily="34" charset="0"/>
              </a:rPr>
              <a:t>no</a:t>
            </a:r>
            <a:r>
              <a:rPr lang="es-CL" sz="1400" dirty="0">
                <a:latin typeface="Arial Rounded MT Bold" panose="020F0704030504030204" pitchFamily="34" charset="0"/>
              </a:rPr>
              <a:t> emite opiniones, juicios de valor e interpretaciones.</a:t>
            </a:r>
          </a:p>
        </p:txBody>
      </p:sp>
      <p:sp>
        <p:nvSpPr>
          <p:cNvPr id="6" name="Rectángulo 5">
            <a:extLst>
              <a:ext uri="{FF2B5EF4-FFF2-40B4-BE49-F238E27FC236}">
                <a16:creationId xmlns:a16="http://schemas.microsoft.com/office/drawing/2014/main" id="{8D42B5E4-DF06-40C5-9C36-D043E0800D14}"/>
              </a:ext>
            </a:extLst>
          </p:cNvPr>
          <p:cNvSpPr/>
          <p:nvPr/>
        </p:nvSpPr>
        <p:spPr>
          <a:xfrm>
            <a:off x="417714" y="3295086"/>
            <a:ext cx="3325091" cy="101138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3200" dirty="0">
                <a:latin typeface="Arial Rounded MT Bold" panose="020F0704030504030204" pitchFamily="34" charset="0"/>
              </a:rPr>
              <a:t>ESTRUCTURA</a:t>
            </a:r>
          </a:p>
        </p:txBody>
      </p:sp>
      <p:graphicFrame>
        <p:nvGraphicFramePr>
          <p:cNvPr id="7" name="Diagrama 6">
            <a:extLst>
              <a:ext uri="{FF2B5EF4-FFF2-40B4-BE49-F238E27FC236}">
                <a16:creationId xmlns:a16="http://schemas.microsoft.com/office/drawing/2014/main" id="{8F071F91-9990-4678-9426-B2418F8EAC47}"/>
              </a:ext>
            </a:extLst>
          </p:cNvPr>
          <p:cNvGraphicFramePr/>
          <p:nvPr>
            <p:extLst>
              <p:ext uri="{D42A27DB-BD31-4B8C-83A1-F6EECF244321}">
                <p14:modId xmlns:p14="http://schemas.microsoft.com/office/powerpoint/2010/main" val="838682450"/>
              </p:ext>
            </p:extLst>
          </p:nvPr>
        </p:nvGraphicFramePr>
        <p:xfrm>
          <a:off x="538111" y="3186545"/>
          <a:ext cx="6701444" cy="4844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Imagen que contiene captura de pantalla&#10;&#10;Descripción generada con confianza muy alta">
            <a:extLst>
              <a:ext uri="{FF2B5EF4-FFF2-40B4-BE49-F238E27FC236}">
                <a16:creationId xmlns:a16="http://schemas.microsoft.com/office/drawing/2014/main" id="{2428D00E-F885-4166-82DA-148CD3F391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34965" y="294539"/>
            <a:ext cx="4432345" cy="6268921"/>
          </a:xfrm>
          <a:prstGeom prst="rect">
            <a:avLst/>
          </a:prstGeom>
        </p:spPr>
      </p:pic>
    </p:spTree>
    <p:extLst>
      <p:ext uri="{BB962C8B-B14F-4D97-AF65-F5344CB8AC3E}">
        <p14:creationId xmlns:p14="http://schemas.microsoft.com/office/powerpoint/2010/main" val="220595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7E8CA4-E014-4978-98C6-261B58A4E9E0}"/>
              </a:ext>
            </a:extLst>
          </p:cNvPr>
          <p:cNvSpPr>
            <a:spLocks noGrp="1"/>
          </p:cNvSpPr>
          <p:nvPr>
            <p:ph idx="1"/>
          </p:nvPr>
        </p:nvSpPr>
        <p:spPr>
          <a:xfrm>
            <a:off x="2074583" y="5765448"/>
            <a:ext cx="8771608" cy="882170"/>
          </a:xfrm>
        </p:spPr>
        <p:txBody>
          <a:bodyPr>
            <a:normAutofit/>
          </a:bodyPr>
          <a:lstStyle/>
          <a:p>
            <a:pPr marL="0" indent="0">
              <a:buNone/>
            </a:pPr>
            <a:r>
              <a:rPr lang="es-CL" sz="3200" b="1" dirty="0">
                <a:latin typeface="+mj-lt"/>
                <a:hlinkClick r:id="rId3"/>
              </a:rPr>
              <a:t>https://www.youtube.com/watch?v=eLtB1yyA32U</a:t>
            </a:r>
            <a:endParaRPr lang="es-CL" sz="3200" b="1" dirty="0">
              <a:latin typeface="+mj-lt"/>
            </a:endParaRPr>
          </a:p>
          <a:p>
            <a:endParaRPr lang="es-CL" dirty="0"/>
          </a:p>
        </p:txBody>
      </p:sp>
      <p:pic>
        <p:nvPicPr>
          <p:cNvPr id="4" name="Imagen 3">
            <a:extLst>
              <a:ext uri="{FF2B5EF4-FFF2-40B4-BE49-F238E27FC236}">
                <a16:creationId xmlns:a16="http://schemas.microsoft.com/office/drawing/2014/main" id="{E4E3168B-9ABF-4FB2-ADC2-BFA00DC7F06A}"/>
              </a:ext>
            </a:extLst>
          </p:cNvPr>
          <p:cNvPicPr>
            <a:picLocks noChangeAspect="1"/>
          </p:cNvPicPr>
          <p:nvPr/>
        </p:nvPicPr>
        <p:blipFill rotWithShape="1">
          <a:blip r:embed="rId4"/>
          <a:srcRect b="8287"/>
          <a:stretch/>
        </p:blipFill>
        <p:spPr>
          <a:xfrm>
            <a:off x="1180699" y="365127"/>
            <a:ext cx="10173101" cy="5245576"/>
          </a:xfrm>
          <a:prstGeom prst="rect">
            <a:avLst/>
          </a:prstGeom>
        </p:spPr>
      </p:pic>
    </p:spTree>
    <p:extLst>
      <p:ext uri="{BB962C8B-B14F-4D97-AF65-F5344CB8AC3E}">
        <p14:creationId xmlns:p14="http://schemas.microsoft.com/office/powerpoint/2010/main" val="65728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texto&#10;&#10;Descripción generada con confianza muy alta">
            <a:extLst>
              <a:ext uri="{FF2B5EF4-FFF2-40B4-BE49-F238E27FC236}">
                <a16:creationId xmlns:a16="http://schemas.microsoft.com/office/drawing/2014/main" id="{6DBD6D09-0CE8-4994-8269-05AEFEFB9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00" y="1722783"/>
            <a:ext cx="3410895" cy="4824226"/>
          </a:xfrm>
          <a:prstGeom prst="rect">
            <a:avLst/>
          </a:prstGeom>
        </p:spPr>
      </p:pic>
      <p:sp>
        <p:nvSpPr>
          <p:cNvPr id="4" name="Título 1">
            <a:extLst>
              <a:ext uri="{FF2B5EF4-FFF2-40B4-BE49-F238E27FC236}">
                <a16:creationId xmlns:a16="http://schemas.microsoft.com/office/drawing/2014/main" id="{CD474D32-2BD4-4181-997C-1517657A1AF5}"/>
              </a:ext>
            </a:extLst>
          </p:cNvPr>
          <p:cNvSpPr txBox="1">
            <a:spLocks/>
          </p:cNvSpPr>
          <p:nvPr/>
        </p:nvSpPr>
        <p:spPr>
          <a:xfrm>
            <a:off x="0" y="407759"/>
            <a:ext cx="4160520" cy="1131481"/>
          </a:xfrm>
          <a:prstGeom prst="rect">
            <a:avLst/>
          </a:prstGeom>
          <a:solidFill>
            <a:schemeClr val="tx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CL" sz="2800" dirty="0">
                <a:solidFill>
                  <a:schemeClr val="bg1"/>
                </a:solidFill>
                <a:latin typeface="Arial Rounded MT Bold" panose="020F0704030504030204" pitchFamily="34" charset="0"/>
              </a:rPr>
              <a:t>2. Tomar apuntes</a:t>
            </a:r>
          </a:p>
        </p:txBody>
      </p:sp>
      <p:sp>
        <p:nvSpPr>
          <p:cNvPr id="3" name="Marcador de contenido 2">
            <a:extLst>
              <a:ext uri="{FF2B5EF4-FFF2-40B4-BE49-F238E27FC236}">
                <a16:creationId xmlns:a16="http://schemas.microsoft.com/office/drawing/2014/main" id="{11D7EA1E-EC9B-433B-A4E7-B43CAE349E63}"/>
              </a:ext>
            </a:extLst>
          </p:cNvPr>
          <p:cNvSpPr>
            <a:spLocks noGrp="1"/>
          </p:cNvSpPr>
          <p:nvPr>
            <p:ph idx="1"/>
          </p:nvPr>
        </p:nvSpPr>
        <p:spPr>
          <a:xfrm>
            <a:off x="1712843" y="1123260"/>
            <a:ext cx="2130287" cy="599523"/>
          </a:xfrm>
        </p:spPr>
        <p:txBody>
          <a:bodyPr>
            <a:normAutofit/>
          </a:bodyPr>
          <a:lstStyle/>
          <a:p>
            <a:pPr marL="0" indent="0">
              <a:buNone/>
            </a:pPr>
            <a:r>
              <a:rPr lang="es-CL" sz="2000" dirty="0">
                <a:solidFill>
                  <a:schemeClr val="bg1"/>
                </a:solidFill>
                <a:latin typeface="Arial Rounded MT Bold" panose="020F0704030504030204" pitchFamily="34" charset="0"/>
              </a:rPr>
              <a:t>Método Cornell</a:t>
            </a:r>
          </a:p>
        </p:txBody>
      </p:sp>
      <p:sp>
        <p:nvSpPr>
          <p:cNvPr id="5" name="Rectángulo 4">
            <a:extLst>
              <a:ext uri="{FF2B5EF4-FFF2-40B4-BE49-F238E27FC236}">
                <a16:creationId xmlns:a16="http://schemas.microsoft.com/office/drawing/2014/main" id="{C8E6B583-33C5-4E5A-827D-FDC1E7B689F1}"/>
              </a:ext>
            </a:extLst>
          </p:cNvPr>
          <p:cNvSpPr/>
          <p:nvPr/>
        </p:nvSpPr>
        <p:spPr>
          <a:xfrm>
            <a:off x="4356653" y="528173"/>
            <a:ext cx="6231834" cy="923330"/>
          </a:xfrm>
          <a:prstGeom prst="rect">
            <a:avLst/>
          </a:prstGeom>
        </p:spPr>
        <p:txBody>
          <a:bodyPr wrap="square">
            <a:spAutoFit/>
          </a:bodyPr>
          <a:lstStyle/>
          <a:p>
            <a:pPr algn="just"/>
            <a:r>
              <a:rPr lang="es-CL" dirty="0">
                <a:latin typeface="+mj-lt"/>
              </a:rPr>
              <a:t>Es un sistema que consiste en organizar visualmente y en un formato condensado, grandes cantidades de información que tienen nexo entre sí.</a:t>
            </a:r>
          </a:p>
        </p:txBody>
      </p:sp>
      <p:sp>
        <p:nvSpPr>
          <p:cNvPr id="6" name="Rectángulo: esquinas redondeadas 5">
            <a:extLst>
              <a:ext uri="{FF2B5EF4-FFF2-40B4-BE49-F238E27FC236}">
                <a16:creationId xmlns:a16="http://schemas.microsoft.com/office/drawing/2014/main" id="{66927213-1AF7-4EBD-9D04-6D8FEF6BE93A}"/>
              </a:ext>
            </a:extLst>
          </p:cNvPr>
          <p:cNvSpPr/>
          <p:nvPr/>
        </p:nvSpPr>
        <p:spPr>
          <a:xfrm>
            <a:off x="4356653" y="1972210"/>
            <a:ext cx="6571177" cy="105170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1600" dirty="0">
                <a:solidFill>
                  <a:schemeClr val="tx1"/>
                </a:solidFill>
                <a:latin typeface="Arial Rounded MT Bold" panose="020F0704030504030204" pitchFamily="34" charset="0"/>
              </a:rPr>
              <a:t>IMPORTANTE</a:t>
            </a:r>
          </a:p>
          <a:p>
            <a:pPr algn="just"/>
            <a:r>
              <a:rPr lang="es-CL" sz="1600" dirty="0">
                <a:latin typeface="Arial Rounded MT Bold" panose="020F0704030504030204" pitchFamily="34" charset="0"/>
              </a:rPr>
              <a:t>Este método por lo general tiene resultados positivos, no obstante, recuerda que no a todos nos funcionan los mismos métodos</a:t>
            </a:r>
          </a:p>
        </p:txBody>
      </p:sp>
      <p:pic>
        <p:nvPicPr>
          <p:cNvPr id="1026" name="Picture 2" descr="Resultado de imagen para METODO CORNELL">
            <a:extLst>
              <a:ext uri="{FF2B5EF4-FFF2-40B4-BE49-F238E27FC236}">
                <a16:creationId xmlns:a16="http://schemas.microsoft.com/office/drawing/2014/main" id="{A21475E8-0C53-464E-AF9D-9663FFC64A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483"/>
          <a:stretch/>
        </p:blipFill>
        <p:spPr bwMode="auto">
          <a:xfrm>
            <a:off x="-116355" y="1641587"/>
            <a:ext cx="4506686" cy="4959930"/>
          </a:xfrm>
          <a:prstGeom prst="rect">
            <a:avLst/>
          </a:prstGeom>
          <a:noFill/>
          <a:extLst>
            <a:ext uri="{909E8E84-426E-40DD-AFC4-6F175D3DCCD1}">
              <a14:hiddenFill xmlns:a14="http://schemas.microsoft.com/office/drawing/2010/main">
                <a:solidFill>
                  <a:srgbClr val="FFFFFF"/>
                </a:solidFill>
              </a14:hiddenFill>
            </a:ext>
          </a:extLst>
        </p:spPr>
      </p:pic>
      <p:sp>
        <p:nvSpPr>
          <p:cNvPr id="10" name="Flecha: a la derecha 9">
            <a:extLst>
              <a:ext uri="{FF2B5EF4-FFF2-40B4-BE49-F238E27FC236}">
                <a16:creationId xmlns:a16="http://schemas.microsoft.com/office/drawing/2014/main" id="{ABD1656E-4390-433C-855E-4A34288D43DA}"/>
              </a:ext>
            </a:extLst>
          </p:cNvPr>
          <p:cNvSpPr/>
          <p:nvPr/>
        </p:nvSpPr>
        <p:spPr>
          <a:xfrm>
            <a:off x="4356653" y="3679089"/>
            <a:ext cx="1102659" cy="1707776"/>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565D358F-A5B2-455A-86CE-4E12C6821914}"/>
              </a:ext>
            </a:extLst>
          </p:cNvPr>
          <p:cNvSpPr/>
          <p:nvPr/>
        </p:nvSpPr>
        <p:spPr>
          <a:xfrm>
            <a:off x="5576047" y="4020148"/>
            <a:ext cx="6055659" cy="1200329"/>
          </a:xfrm>
          <a:prstGeom prst="rect">
            <a:avLst/>
          </a:prstGeom>
        </p:spPr>
        <p:txBody>
          <a:bodyPr wrap="square">
            <a:spAutoFit/>
          </a:bodyPr>
          <a:lstStyle/>
          <a:p>
            <a:pPr algn="just"/>
            <a:r>
              <a:rPr lang="es-CL" dirty="0">
                <a:latin typeface="Arial Rounded MT Bold" panose="020F0704030504030204" pitchFamily="34" charset="0"/>
              </a:rPr>
              <a:t>Sus beneficios residen en que te ayuda a estudiar mejor, a organizar conceptos, ideas, tiempo; obteniendo un mayor rendimiento y por lo tanto estudiar más rápido.</a:t>
            </a:r>
          </a:p>
        </p:txBody>
      </p:sp>
    </p:spTree>
    <p:extLst>
      <p:ext uri="{BB962C8B-B14F-4D97-AF65-F5344CB8AC3E}">
        <p14:creationId xmlns:p14="http://schemas.microsoft.com/office/powerpoint/2010/main" val="3760189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C0D30A5-3AC5-456F-BCA4-D439A04CD60A}"/>
              </a:ext>
            </a:extLst>
          </p:cNvPr>
          <p:cNvSpPr txBox="1">
            <a:spLocks/>
          </p:cNvSpPr>
          <p:nvPr/>
        </p:nvSpPr>
        <p:spPr>
          <a:xfrm>
            <a:off x="0" y="407759"/>
            <a:ext cx="4160520" cy="1131481"/>
          </a:xfrm>
          <a:prstGeom prst="rect">
            <a:avLst/>
          </a:prstGeom>
          <a:solidFill>
            <a:schemeClr val="tx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CL" sz="2800" dirty="0">
                <a:solidFill>
                  <a:schemeClr val="bg1"/>
                </a:solidFill>
                <a:latin typeface="Arial Rounded MT Bold" panose="020F0704030504030204" pitchFamily="34" charset="0"/>
              </a:rPr>
              <a:t>3. La reseña</a:t>
            </a:r>
          </a:p>
        </p:txBody>
      </p:sp>
      <p:sp>
        <p:nvSpPr>
          <p:cNvPr id="7" name="CuadroTexto 6">
            <a:extLst>
              <a:ext uri="{FF2B5EF4-FFF2-40B4-BE49-F238E27FC236}">
                <a16:creationId xmlns:a16="http://schemas.microsoft.com/office/drawing/2014/main" id="{D0B1EDFA-A970-4CDE-AB03-97C6530FFF0B}"/>
              </a:ext>
            </a:extLst>
          </p:cNvPr>
          <p:cNvSpPr txBox="1"/>
          <p:nvPr/>
        </p:nvSpPr>
        <p:spPr>
          <a:xfrm>
            <a:off x="4510874" y="438761"/>
            <a:ext cx="7041215" cy="923330"/>
          </a:xfrm>
          <a:prstGeom prst="rect">
            <a:avLst/>
          </a:prstGeom>
          <a:noFill/>
        </p:spPr>
        <p:txBody>
          <a:bodyPr wrap="square" rtlCol="0">
            <a:spAutoFit/>
          </a:bodyPr>
          <a:lstStyle/>
          <a:p>
            <a:pPr algn="just"/>
            <a:r>
              <a:rPr lang="es-CL" dirty="0">
                <a:latin typeface="+mj-lt"/>
              </a:rPr>
              <a:t>En la reseña se realiza un escaneo de la obra y se expone el contenido de ésta sin repetir de manera exacta lo que dice y sin cambiar, modificar o alterar su contenido.</a:t>
            </a:r>
            <a:endParaRPr lang="es-CL" dirty="0"/>
          </a:p>
        </p:txBody>
      </p:sp>
      <p:graphicFrame>
        <p:nvGraphicFramePr>
          <p:cNvPr id="9" name="Diagrama 8">
            <a:extLst>
              <a:ext uri="{FF2B5EF4-FFF2-40B4-BE49-F238E27FC236}">
                <a16:creationId xmlns:a16="http://schemas.microsoft.com/office/drawing/2014/main" id="{F15B1A68-65D7-414C-B93E-6DACE1D23D54}"/>
              </a:ext>
            </a:extLst>
          </p:cNvPr>
          <p:cNvGraphicFramePr/>
          <p:nvPr>
            <p:extLst>
              <p:ext uri="{D42A27DB-BD31-4B8C-83A1-F6EECF244321}">
                <p14:modId xmlns:p14="http://schemas.microsoft.com/office/powerpoint/2010/main" val="3227031050"/>
              </p:ext>
            </p:extLst>
          </p:nvPr>
        </p:nvGraphicFramePr>
        <p:xfrm>
          <a:off x="178192" y="1562572"/>
          <a:ext cx="4425071" cy="3045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69D0E6B5-F8AA-4CD7-BFAD-0914FCBE5857}"/>
              </a:ext>
            </a:extLst>
          </p:cNvPr>
          <p:cNvSpPr txBox="1"/>
          <p:nvPr/>
        </p:nvSpPr>
        <p:spPr>
          <a:xfrm>
            <a:off x="4603263" y="1404639"/>
            <a:ext cx="7144041" cy="584775"/>
          </a:xfrm>
          <a:prstGeom prst="rect">
            <a:avLst/>
          </a:prstGeom>
          <a:noFill/>
        </p:spPr>
        <p:txBody>
          <a:bodyPr wrap="square" rtlCol="0">
            <a:spAutoFit/>
          </a:bodyPr>
          <a:lstStyle/>
          <a:p>
            <a:pPr algn="just"/>
            <a:br>
              <a:rPr lang="es-CL" sz="1600" dirty="0">
                <a:latin typeface="+mj-lt"/>
              </a:rPr>
            </a:br>
            <a:r>
              <a:rPr lang="es-CL" sz="1600" dirty="0">
                <a:latin typeface="+mj-lt"/>
              </a:rPr>
              <a:t> El procedimiento para su elaboración incluye estos pasos:</a:t>
            </a:r>
          </a:p>
        </p:txBody>
      </p:sp>
      <p:graphicFrame>
        <p:nvGraphicFramePr>
          <p:cNvPr id="11" name="Diagrama 10">
            <a:extLst>
              <a:ext uri="{FF2B5EF4-FFF2-40B4-BE49-F238E27FC236}">
                <a16:creationId xmlns:a16="http://schemas.microsoft.com/office/drawing/2014/main" id="{31FF2C89-3CF5-4569-B93F-20CC1EF0DEA9}"/>
              </a:ext>
            </a:extLst>
          </p:cNvPr>
          <p:cNvGraphicFramePr/>
          <p:nvPr>
            <p:extLst>
              <p:ext uri="{D42A27DB-BD31-4B8C-83A1-F6EECF244321}">
                <p14:modId xmlns:p14="http://schemas.microsoft.com/office/powerpoint/2010/main" val="1485390377"/>
              </p:ext>
            </p:extLst>
          </p:nvPr>
        </p:nvGraphicFramePr>
        <p:xfrm>
          <a:off x="4695652" y="1910521"/>
          <a:ext cx="5556738" cy="10447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ángulo 11">
            <a:extLst>
              <a:ext uri="{FF2B5EF4-FFF2-40B4-BE49-F238E27FC236}">
                <a16:creationId xmlns:a16="http://schemas.microsoft.com/office/drawing/2014/main" id="{AF19658E-A3DB-42EC-AA78-1C6A2C091589}"/>
              </a:ext>
            </a:extLst>
          </p:cNvPr>
          <p:cNvSpPr/>
          <p:nvPr/>
        </p:nvSpPr>
        <p:spPr>
          <a:xfrm>
            <a:off x="4729089" y="3114154"/>
            <a:ext cx="2752613" cy="369332"/>
          </a:xfrm>
          <a:prstGeom prst="rect">
            <a:avLst/>
          </a:prstGeom>
        </p:spPr>
        <p:txBody>
          <a:bodyPr wrap="none">
            <a:spAutoFit/>
          </a:bodyPr>
          <a:lstStyle/>
          <a:p>
            <a:r>
              <a:rPr lang="es-CL" dirty="0">
                <a:solidFill>
                  <a:srgbClr val="222222"/>
                </a:solidFill>
                <a:latin typeface="Arimo"/>
              </a:rPr>
              <a:t> </a:t>
            </a:r>
            <a:r>
              <a:rPr lang="es-CL" sz="1600" dirty="0">
                <a:solidFill>
                  <a:srgbClr val="222222"/>
                </a:solidFill>
                <a:latin typeface="+mj-lt"/>
              </a:rPr>
              <a:t>En este tipo de crítica se debe:</a:t>
            </a:r>
            <a:endParaRPr lang="es-CL" dirty="0">
              <a:latin typeface="+mj-lt"/>
            </a:endParaRPr>
          </a:p>
        </p:txBody>
      </p:sp>
      <p:graphicFrame>
        <p:nvGraphicFramePr>
          <p:cNvPr id="13" name="Diagrama 12">
            <a:extLst>
              <a:ext uri="{FF2B5EF4-FFF2-40B4-BE49-F238E27FC236}">
                <a16:creationId xmlns:a16="http://schemas.microsoft.com/office/drawing/2014/main" id="{A54790B3-8438-49B3-87B2-66F29FC35E1F}"/>
              </a:ext>
            </a:extLst>
          </p:cNvPr>
          <p:cNvGraphicFramePr/>
          <p:nvPr>
            <p:extLst>
              <p:ext uri="{D42A27DB-BD31-4B8C-83A1-F6EECF244321}">
                <p14:modId xmlns:p14="http://schemas.microsoft.com/office/powerpoint/2010/main" val="1606946269"/>
              </p:ext>
            </p:extLst>
          </p:nvPr>
        </p:nvGraphicFramePr>
        <p:xfrm>
          <a:off x="4695652" y="3298820"/>
          <a:ext cx="6257779" cy="10447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Rectángulo 13">
            <a:extLst>
              <a:ext uri="{FF2B5EF4-FFF2-40B4-BE49-F238E27FC236}">
                <a16:creationId xmlns:a16="http://schemas.microsoft.com/office/drawing/2014/main" id="{4F11E980-601D-42F2-88BE-63A839440AC0}"/>
              </a:ext>
            </a:extLst>
          </p:cNvPr>
          <p:cNvSpPr/>
          <p:nvPr/>
        </p:nvSpPr>
        <p:spPr>
          <a:xfrm>
            <a:off x="4424288" y="4608227"/>
            <a:ext cx="3343423" cy="58477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CL" sz="2000" dirty="0">
                <a:latin typeface="Arial Rounded MT Bold" panose="020F0704030504030204" pitchFamily="34" charset="0"/>
              </a:rPr>
              <a:t>ESTRUCTURA INTERNA</a:t>
            </a:r>
          </a:p>
        </p:txBody>
      </p:sp>
      <p:graphicFrame>
        <p:nvGraphicFramePr>
          <p:cNvPr id="15" name="Diagrama 14">
            <a:extLst>
              <a:ext uri="{FF2B5EF4-FFF2-40B4-BE49-F238E27FC236}">
                <a16:creationId xmlns:a16="http://schemas.microsoft.com/office/drawing/2014/main" id="{BEE0B0C3-E1BE-4710-86B9-CEEE966ADD86}"/>
              </a:ext>
            </a:extLst>
          </p:cNvPr>
          <p:cNvGraphicFramePr/>
          <p:nvPr>
            <p:extLst>
              <p:ext uri="{D42A27DB-BD31-4B8C-83A1-F6EECF244321}">
                <p14:modId xmlns:p14="http://schemas.microsoft.com/office/powerpoint/2010/main" val="4229629051"/>
              </p:ext>
            </p:extLst>
          </p:nvPr>
        </p:nvGraphicFramePr>
        <p:xfrm>
          <a:off x="2666608" y="5091670"/>
          <a:ext cx="6858782" cy="180971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892694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86132-F509-4551-9120-5FB65BDCFEF0}"/>
              </a:ext>
            </a:extLst>
          </p:cNvPr>
          <p:cNvSpPr>
            <a:spLocks noGrp="1"/>
          </p:cNvSpPr>
          <p:nvPr>
            <p:ph type="title"/>
          </p:nvPr>
        </p:nvSpPr>
        <p:spPr>
          <a:xfrm>
            <a:off x="0" y="731327"/>
            <a:ext cx="12192000" cy="744836"/>
          </a:xfrm>
          <a:solidFill>
            <a:schemeClr val="tx1"/>
          </a:solidFill>
        </p:spPr>
        <p:txBody>
          <a:bodyPr vert="horz" lIns="91440" tIns="45720" rIns="91440" bIns="45720" rtlCol="0" anchor="ctr">
            <a:normAutofit/>
          </a:bodyPr>
          <a:lstStyle/>
          <a:p>
            <a:pPr algn="ctr" defTabSz="914400"/>
            <a:r>
              <a:rPr lang="en-US" sz="3200" kern="1200" dirty="0" err="1">
                <a:solidFill>
                  <a:schemeClr val="bg1"/>
                </a:solidFill>
                <a:latin typeface="Arial Rounded MT Bold" panose="020F0704030504030204" pitchFamily="34" charset="0"/>
              </a:rPr>
              <a:t>Técnicas</a:t>
            </a:r>
            <a:r>
              <a:rPr lang="en-US" sz="3200" kern="1200" dirty="0">
                <a:solidFill>
                  <a:schemeClr val="bg1"/>
                </a:solidFill>
                <a:latin typeface="Arial Rounded MT Bold" panose="020F0704030504030204" pitchFamily="34" charset="0"/>
              </a:rPr>
              <a:t> de </a:t>
            </a:r>
            <a:r>
              <a:rPr lang="en-US" sz="3200" kern="1200" dirty="0" err="1">
                <a:solidFill>
                  <a:schemeClr val="bg1"/>
                </a:solidFill>
                <a:latin typeface="Arial Rounded MT Bold" panose="020F0704030504030204" pitchFamily="34" charset="0"/>
              </a:rPr>
              <a:t>organización</a:t>
            </a:r>
            <a:r>
              <a:rPr lang="en-US" sz="3200" kern="1200" dirty="0">
                <a:solidFill>
                  <a:schemeClr val="bg1"/>
                </a:solidFill>
                <a:latin typeface="Arial Rounded MT Bold" panose="020F0704030504030204" pitchFamily="34" charset="0"/>
              </a:rPr>
              <a:t> de </a:t>
            </a:r>
            <a:r>
              <a:rPr lang="en-US" sz="3200" kern="1200" dirty="0" err="1">
                <a:solidFill>
                  <a:schemeClr val="bg1"/>
                </a:solidFill>
                <a:latin typeface="Arial Rounded MT Bold" panose="020F0704030504030204" pitchFamily="34" charset="0"/>
              </a:rPr>
              <a:t>información</a:t>
            </a:r>
            <a:endParaRPr lang="en-US" sz="3200" kern="1200" dirty="0">
              <a:solidFill>
                <a:schemeClr val="bg1"/>
              </a:solidFill>
              <a:latin typeface="Arial Rounded MT Bold" panose="020F0704030504030204" pitchFamily="34" charset="0"/>
            </a:endParaRPr>
          </a:p>
        </p:txBody>
      </p:sp>
      <p:pic>
        <p:nvPicPr>
          <p:cNvPr id="7" name="Marcador de contenido 6">
            <a:extLst>
              <a:ext uri="{FF2B5EF4-FFF2-40B4-BE49-F238E27FC236}">
                <a16:creationId xmlns:a16="http://schemas.microsoft.com/office/drawing/2014/main" id="{63EF3C28-10B9-4421-A25B-2BCC54CE70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4100" y="1925334"/>
            <a:ext cx="8071195" cy="3967582"/>
          </a:xfrm>
        </p:spPr>
      </p:pic>
    </p:spTree>
    <p:extLst>
      <p:ext uri="{BB962C8B-B14F-4D97-AF65-F5344CB8AC3E}">
        <p14:creationId xmlns:p14="http://schemas.microsoft.com/office/powerpoint/2010/main" val="1066614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DCDE9A3-04F4-4264-88F4-BEB6BB33F398}"/>
              </a:ext>
            </a:extLst>
          </p:cNvPr>
          <p:cNvSpPr>
            <a:spLocks noGrp="1"/>
          </p:cNvSpPr>
          <p:nvPr>
            <p:ph idx="1"/>
          </p:nvPr>
        </p:nvSpPr>
        <p:spPr>
          <a:xfrm>
            <a:off x="4392932" y="600436"/>
            <a:ext cx="7277100" cy="746125"/>
          </a:xfrm>
        </p:spPr>
        <p:txBody>
          <a:bodyPr>
            <a:normAutofit/>
          </a:bodyPr>
          <a:lstStyle/>
          <a:p>
            <a:pPr marL="0" indent="0" algn="just">
              <a:buNone/>
            </a:pPr>
            <a:r>
              <a:rPr lang="es-CL" sz="1800" b="1" dirty="0">
                <a:latin typeface="+mj-lt"/>
              </a:rPr>
              <a:t>Objetivo: </a:t>
            </a:r>
            <a:r>
              <a:rPr lang="es-CL" sz="1800" dirty="0">
                <a:latin typeface="+mj-lt"/>
              </a:rPr>
              <a:t>presentar relaciones significativas entre conceptos en forma de proposiciones.</a:t>
            </a:r>
          </a:p>
        </p:txBody>
      </p:sp>
      <p:sp>
        <p:nvSpPr>
          <p:cNvPr id="4" name="Título 1">
            <a:extLst>
              <a:ext uri="{FF2B5EF4-FFF2-40B4-BE49-F238E27FC236}">
                <a16:creationId xmlns:a16="http://schemas.microsoft.com/office/drawing/2014/main" id="{B544914E-F786-4017-B1AB-224459A2DDD3}"/>
              </a:ext>
            </a:extLst>
          </p:cNvPr>
          <p:cNvSpPr txBox="1">
            <a:spLocks/>
          </p:cNvSpPr>
          <p:nvPr/>
        </p:nvSpPr>
        <p:spPr>
          <a:xfrm>
            <a:off x="0" y="407759"/>
            <a:ext cx="4160520" cy="1131481"/>
          </a:xfrm>
          <a:prstGeom prst="rect">
            <a:avLst/>
          </a:prstGeom>
          <a:solidFill>
            <a:schemeClr val="tx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CL" sz="2800" dirty="0">
                <a:solidFill>
                  <a:schemeClr val="bg1"/>
                </a:solidFill>
                <a:latin typeface="Arial Rounded MT Bold" panose="020F0704030504030204" pitchFamily="34" charset="0"/>
              </a:rPr>
              <a:t>1. Mapas conceptuales</a:t>
            </a:r>
          </a:p>
        </p:txBody>
      </p:sp>
      <p:sp>
        <p:nvSpPr>
          <p:cNvPr id="5" name="Rectángulo: esquinas redondeadas 4">
            <a:extLst>
              <a:ext uri="{FF2B5EF4-FFF2-40B4-BE49-F238E27FC236}">
                <a16:creationId xmlns:a16="http://schemas.microsoft.com/office/drawing/2014/main" id="{CE87DEEF-D8C8-48F3-B7AE-6D517234FEFE}"/>
              </a:ext>
            </a:extLst>
          </p:cNvPr>
          <p:cNvSpPr/>
          <p:nvPr/>
        </p:nvSpPr>
        <p:spPr>
          <a:xfrm>
            <a:off x="575181" y="2557220"/>
            <a:ext cx="3285640" cy="277419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285750" indent="-285750" algn="just">
              <a:buFont typeface="Arial" panose="020B0604020202020204" pitchFamily="34" charset="0"/>
              <a:buChar char="•"/>
            </a:pPr>
            <a:r>
              <a:rPr lang="es-CL" sz="1400" b="1" dirty="0">
                <a:solidFill>
                  <a:schemeClr val="tx1"/>
                </a:solidFill>
                <a:latin typeface="+mj-lt"/>
              </a:rPr>
              <a:t>Comprensión</a:t>
            </a:r>
          </a:p>
          <a:p>
            <a:pPr marL="285750" indent="-285750" algn="just">
              <a:buFont typeface="Arial" panose="020B0604020202020204" pitchFamily="34" charset="0"/>
              <a:buChar char="•"/>
            </a:pPr>
            <a:r>
              <a:rPr lang="es-CL" sz="1400" b="1" dirty="0">
                <a:solidFill>
                  <a:schemeClr val="tx1"/>
                </a:solidFill>
                <a:latin typeface="+mj-lt"/>
              </a:rPr>
              <a:t>Pensamiento Reflexivo</a:t>
            </a:r>
          </a:p>
          <a:p>
            <a:pPr marL="285750" indent="-285750" algn="just">
              <a:buFont typeface="Arial" panose="020B0604020202020204" pitchFamily="34" charset="0"/>
              <a:buChar char="•"/>
            </a:pPr>
            <a:r>
              <a:rPr lang="es-CL" sz="1400" b="1" dirty="0">
                <a:solidFill>
                  <a:schemeClr val="tx1"/>
                </a:solidFill>
                <a:latin typeface="+mj-lt"/>
              </a:rPr>
              <a:t>Pensamiento Relacional</a:t>
            </a:r>
          </a:p>
          <a:p>
            <a:pPr marL="285750" indent="-285750" algn="just">
              <a:buFont typeface="Arial" panose="020B0604020202020204" pitchFamily="34" charset="0"/>
              <a:buChar char="•"/>
            </a:pPr>
            <a:r>
              <a:rPr lang="es-CL" sz="1400" b="1" dirty="0">
                <a:solidFill>
                  <a:schemeClr val="tx1"/>
                </a:solidFill>
                <a:latin typeface="+mj-lt"/>
              </a:rPr>
              <a:t>Relaciones espaciales significativas</a:t>
            </a:r>
          </a:p>
          <a:p>
            <a:pPr marL="285750" indent="-285750" algn="just">
              <a:buFont typeface="Arial" panose="020B0604020202020204" pitchFamily="34" charset="0"/>
              <a:buChar char="•"/>
            </a:pPr>
            <a:r>
              <a:rPr lang="es-CL" sz="1400" b="1" dirty="0">
                <a:solidFill>
                  <a:schemeClr val="tx1"/>
                </a:solidFill>
                <a:latin typeface="+mj-lt"/>
              </a:rPr>
              <a:t>Diferencia entre lo esencial y secundario</a:t>
            </a:r>
          </a:p>
          <a:p>
            <a:pPr marL="285750" indent="-285750" algn="just">
              <a:buFont typeface="Arial" panose="020B0604020202020204" pitchFamily="34" charset="0"/>
              <a:buChar char="•"/>
            </a:pPr>
            <a:r>
              <a:rPr lang="es-CL" sz="1400" b="1" dirty="0">
                <a:solidFill>
                  <a:schemeClr val="tx1"/>
                </a:solidFill>
                <a:latin typeface="+mj-lt"/>
              </a:rPr>
              <a:t>Comprensión verbal</a:t>
            </a:r>
          </a:p>
          <a:p>
            <a:pPr marL="285750" indent="-285750" algn="just">
              <a:buFont typeface="Arial" panose="020B0604020202020204" pitchFamily="34" charset="0"/>
              <a:buChar char="•"/>
            </a:pPr>
            <a:r>
              <a:rPr lang="es-CL" sz="1400" b="1" dirty="0">
                <a:solidFill>
                  <a:schemeClr val="tx1"/>
                </a:solidFill>
                <a:latin typeface="+mj-lt"/>
              </a:rPr>
              <a:t>Razonamiento de series deductivas</a:t>
            </a:r>
          </a:p>
          <a:p>
            <a:pPr marL="285750" indent="-285750" algn="just">
              <a:buFont typeface="Arial" panose="020B0604020202020204" pitchFamily="34" charset="0"/>
              <a:buChar char="•"/>
            </a:pPr>
            <a:r>
              <a:rPr lang="es-CL" sz="1400" b="1" dirty="0">
                <a:solidFill>
                  <a:schemeClr val="tx1"/>
                </a:solidFill>
                <a:latin typeface="+mj-lt"/>
              </a:rPr>
              <a:t>Razonamiento de series inductivas</a:t>
            </a:r>
          </a:p>
          <a:p>
            <a:pPr marL="285750" indent="-285750" algn="just">
              <a:buFont typeface="Arial" panose="020B0604020202020204" pitchFamily="34" charset="0"/>
              <a:buChar char="•"/>
            </a:pPr>
            <a:r>
              <a:rPr lang="es-CL" sz="1400" b="1" dirty="0">
                <a:solidFill>
                  <a:schemeClr val="tx1"/>
                </a:solidFill>
                <a:latin typeface="+mj-lt"/>
              </a:rPr>
              <a:t>Integración perceptiva de la información</a:t>
            </a:r>
          </a:p>
        </p:txBody>
      </p:sp>
      <p:sp>
        <p:nvSpPr>
          <p:cNvPr id="6" name="Rectángulo 5">
            <a:extLst>
              <a:ext uri="{FF2B5EF4-FFF2-40B4-BE49-F238E27FC236}">
                <a16:creationId xmlns:a16="http://schemas.microsoft.com/office/drawing/2014/main" id="{2EFEE509-F0F6-4622-929D-EBDE94BDF2A5}"/>
              </a:ext>
            </a:extLst>
          </p:cNvPr>
          <p:cNvSpPr/>
          <p:nvPr/>
        </p:nvSpPr>
        <p:spPr>
          <a:xfrm>
            <a:off x="712922" y="1813302"/>
            <a:ext cx="3010158" cy="63543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CL" dirty="0">
                <a:latin typeface="Arial Rounded MT Bold" panose="020F0704030504030204" pitchFamily="34" charset="0"/>
              </a:rPr>
              <a:t>PROCESOS QUE DESARROLLA</a:t>
            </a:r>
          </a:p>
        </p:txBody>
      </p:sp>
      <p:sp>
        <p:nvSpPr>
          <p:cNvPr id="7" name="CuadroTexto 6">
            <a:extLst>
              <a:ext uri="{FF2B5EF4-FFF2-40B4-BE49-F238E27FC236}">
                <a16:creationId xmlns:a16="http://schemas.microsoft.com/office/drawing/2014/main" id="{060E93A5-E1C8-4822-9675-EC0C0EA6C5A8}"/>
              </a:ext>
            </a:extLst>
          </p:cNvPr>
          <p:cNvSpPr txBox="1"/>
          <p:nvPr/>
        </p:nvSpPr>
        <p:spPr>
          <a:xfrm>
            <a:off x="6096000" y="2131017"/>
            <a:ext cx="184731" cy="369332"/>
          </a:xfrm>
          <a:prstGeom prst="rect">
            <a:avLst/>
          </a:prstGeom>
          <a:noFill/>
        </p:spPr>
        <p:txBody>
          <a:bodyPr wrap="none" rtlCol="0">
            <a:spAutoFit/>
          </a:bodyPr>
          <a:lstStyle/>
          <a:p>
            <a:endParaRPr lang="es-CL" dirty="0"/>
          </a:p>
        </p:txBody>
      </p:sp>
      <p:sp>
        <p:nvSpPr>
          <p:cNvPr id="8" name="Rectángulo: esquinas redondeadas 7">
            <a:extLst>
              <a:ext uri="{FF2B5EF4-FFF2-40B4-BE49-F238E27FC236}">
                <a16:creationId xmlns:a16="http://schemas.microsoft.com/office/drawing/2014/main" id="{489E3C46-6C06-441E-A8AC-DEBE1D7DF9EA}"/>
              </a:ext>
            </a:extLst>
          </p:cNvPr>
          <p:cNvSpPr/>
          <p:nvPr/>
        </p:nvSpPr>
        <p:spPr>
          <a:xfrm>
            <a:off x="4443035" y="1262216"/>
            <a:ext cx="6845085" cy="110217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L" b="1" dirty="0">
                <a:latin typeface="+mj-lt"/>
              </a:rPr>
              <a:t>¿Qué es?</a:t>
            </a:r>
          </a:p>
          <a:p>
            <a:pPr algn="ctr"/>
            <a:r>
              <a:rPr lang="es-CL" dirty="0">
                <a:latin typeface="+mj-lt"/>
              </a:rPr>
              <a:t>El mapa conceptual es un instrumento que te permite representar relaciones entre conceptos en forma de proposiciones.</a:t>
            </a:r>
          </a:p>
        </p:txBody>
      </p:sp>
      <p:pic>
        <p:nvPicPr>
          <p:cNvPr id="1026" name="Picture 2" descr="Resultado de imagen para proposiciones png">
            <a:extLst>
              <a:ext uri="{FF2B5EF4-FFF2-40B4-BE49-F238E27FC236}">
                <a16:creationId xmlns:a16="http://schemas.microsoft.com/office/drawing/2014/main" id="{A4AE2E96-F99E-4EBF-8913-BF3F68362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544" y="2557220"/>
            <a:ext cx="4948064" cy="2547105"/>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esquinas redondeadas 9">
            <a:extLst>
              <a:ext uri="{FF2B5EF4-FFF2-40B4-BE49-F238E27FC236}">
                <a16:creationId xmlns:a16="http://schemas.microsoft.com/office/drawing/2014/main" id="{78523A0B-77EE-4B5C-AB37-CE7A5A3555D3}"/>
              </a:ext>
            </a:extLst>
          </p:cNvPr>
          <p:cNvSpPr/>
          <p:nvPr/>
        </p:nvSpPr>
        <p:spPr>
          <a:xfrm>
            <a:off x="4443034" y="5312588"/>
            <a:ext cx="6845085" cy="110217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L" b="1" dirty="0">
                <a:latin typeface="+mj-lt"/>
              </a:rPr>
              <a:t>¿Proposición?</a:t>
            </a:r>
          </a:p>
          <a:p>
            <a:pPr algn="ctr"/>
            <a:r>
              <a:rPr lang="es-CL" dirty="0">
                <a:latin typeface="+mj-lt"/>
              </a:rPr>
              <a:t>Una proposición es una frase acerca de un objeto, fenómeno o hecho en la que se conectan dos o más conceptos.</a:t>
            </a:r>
          </a:p>
        </p:txBody>
      </p:sp>
    </p:spTree>
    <p:extLst>
      <p:ext uri="{BB962C8B-B14F-4D97-AF65-F5344CB8AC3E}">
        <p14:creationId xmlns:p14="http://schemas.microsoft.com/office/powerpoint/2010/main" val="3608621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64F04-91CB-43B1-AFD7-7E4E1AE9CC28}"/>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A0B79DB6-B975-4D37-82C3-ECE7F8E2A7FB}"/>
              </a:ext>
            </a:extLst>
          </p:cNvPr>
          <p:cNvSpPr>
            <a:spLocks noGrp="1"/>
          </p:cNvSpPr>
          <p:nvPr>
            <p:ph idx="1"/>
          </p:nvPr>
        </p:nvSpPr>
        <p:spPr>
          <a:xfrm>
            <a:off x="1125292" y="6101159"/>
            <a:ext cx="10515600" cy="535580"/>
          </a:xfrm>
        </p:spPr>
        <p:txBody>
          <a:bodyPr/>
          <a:lstStyle/>
          <a:p>
            <a:pPr marL="0" indent="0">
              <a:buNone/>
            </a:pPr>
            <a:r>
              <a:rPr lang="es-CL" sz="3200" dirty="0">
                <a:latin typeface="+mj-lt"/>
                <a:hlinkClick r:id="rId3"/>
              </a:rPr>
              <a:t>https://www.youtube.com/watch?v=GA6KaFIUQgg</a:t>
            </a:r>
            <a:endParaRPr lang="es-CL" sz="3200" dirty="0">
              <a:latin typeface="+mj-lt"/>
            </a:endParaRPr>
          </a:p>
          <a:p>
            <a:endParaRPr lang="es-CL" dirty="0"/>
          </a:p>
        </p:txBody>
      </p:sp>
      <p:pic>
        <p:nvPicPr>
          <p:cNvPr id="4" name="Imagen 3">
            <a:extLst>
              <a:ext uri="{FF2B5EF4-FFF2-40B4-BE49-F238E27FC236}">
                <a16:creationId xmlns:a16="http://schemas.microsoft.com/office/drawing/2014/main" id="{1FD75433-B3BB-4D24-970D-48759A353568}"/>
              </a:ext>
            </a:extLst>
          </p:cNvPr>
          <p:cNvPicPr>
            <a:picLocks noChangeAspect="1"/>
          </p:cNvPicPr>
          <p:nvPr/>
        </p:nvPicPr>
        <p:blipFill rotWithShape="1">
          <a:blip r:embed="rId4"/>
          <a:srcRect b="8002"/>
          <a:stretch/>
        </p:blipFill>
        <p:spPr>
          <a:xfrm>
            <a:off x="551108" y="185980"/>
            <a:ext cx="11089784" cy="5736032"/>
          </a:xfrm>
          <a:prstGeom prst="rect">
            <a:avLst/>
          </a:prstGeom>
        </p:spPr>
      </p:pic>
    </p:spTree>
    <p:extLst>
      <p:ext uri="{BB962C8B-B14F-4D97-AF65-F5344CB8AC3E}">
        <p14:creationId xmlns:p14="http://schemas.microsoft.com/office/powerpoint/2010/main" val="329827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Resultado de imagen para SQA">
            <a:extLst>
              <a:ext uri="{FF2B5EF4-FFF2-40B4-BE49-F238E27FC236}">
                <a16:creationId xmlns:a16="http://schemas.microsoft.com/office/drawing/2014/main" id="{81B3C0F6-4CB6-4707-82D8-112BC5D9643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735"/>
          <a:stretch/>
        </p:blipFill>
        <p:spPr bwMode="auto">
          <a:xfrm>
            <a:off x="709461" y="2758397"/>
            <a:ext cx="10905066" cy="393196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3B867C9-C76D-4BAA-ABAF-DD0BAFEDC16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b="1" kern="1200" dirty="0">
                <a:solidFill>
                  <a:schemeClr val="bg1"/>
                </a:solidFill>
                <a:latin typeface="Arial Rounded MT Bold" panose="020F0704030504030204" pitchFamily="34" charset="0"/>
              </a:rPr>
              <a:t>¿</a:t>
            </a:r>
            <a:r>
              <a:rPr lang="en-US" sz="3200" b="1" kern="1200" dirty="0" err="1">
                <a:solidFill>
                  <a:schemeClr val="bg1"/>
                </a:solidFill>
                <a:latin typeface="Arial Rounded MT Bold" panose="020F0704030504030204" pitchFamily="34" charset="0"/>
              </a:rPr>
              <a:t>Qué</a:t>
            </a:r>
            <a:r>
              <a:rPr lang="en-US" sz="3200" b="1" kern="1200" dirty="0">
                <a:solidFill>
                  <a:schemeClr val="bg1"/>
                </a:solidFill>
                <a:latin typeface="Arial Rounded MT Bold" panose="020F0704030504030204" pitchFamily="34" charset="0"/>
              </a:rPr>
              <a:t> son las </a:t>
            </a:r>
            <a:r>
              <a:rPr lang="en-US" sz="3200" b="1" kern="1200" dirty="0" err="1">
                <a:solidFill>
                  <a:schemeClr val="bg1"/>
                </a:solidFill>
                <a:latin typeface="Arial Rounded MT Bold" panose="020F0704030504030204" pitchFamily="34" charset="0"/>
              </a:rPr>
              <a:t>técnicas</a:t>
            </a:r>
            <a:r>
              <a:rPr lang="en-US" sz="3200" b="1" kern="1200" dirty="0">
                <a:solidFill>
                  <a:schemeClr val="bg1"/>
                </a:solidFill>
                <a:latin typeface="Arial Rounded MT Bold" panose="020F0704030504030204" pitchFamily="34" charset="0"/>
              </a:rPr>
              <a:t> de </a:t>
            </a:r>
            <a:r>
              <a:rPr lang="en-US" sz="3200" b="1" kern="1200" dirty="0" err="1">
                <a:solidFill>
                  <a:schemeClr val="bg1"/>
                </a:solidFill>
                <a:latin typeface="Arial Rounded MT Bold" panose="020F0704030504030204" pitchFamily="34" charset="0"/>
              </a:rPr>
              <a:t>estudio</a:t>
            </a:r>
            <a:r>
              <a:rPr lang="en-US" sz="3200" b="1" kern="1200" dirty="0">
                <a:solidFill>
                  <a:schemeClr val="bg1"/>
                </a:solidFill>
                <a:latin typeface="Arial Rounded MT Bold" panose="020F0704030504030204" pitchFamily="34" charset="0"/>
              </a:rPr>
              <a:t>?</a:t>
            </a:r>
          </a:p>
        </p:txBody>
      </p:sp>
      <p:sp>
        <p:nvSpPr>
          <p:cNvPr id="6" name="Rectángulo 5">
            <a:extLst>
              <a:ext uri="{FF2B5EF4-FFF2-40B4-BE49-F238E27FC236}">
                <a16:creationId xmlns:a16="http://schemas.microsoft.com/office/drawing/2014/main" id="{BEED9DE2-284E-4A94-A7D1-0D829EE567FB}"/>
              </a:ext>
            </a:extLst>
          </p:cNvPr>
          <p:cNvSpPr/>
          <p:nvPr/>
        </p:nvSpPr>
        <p:spPr>
          <a:xfrm>
            <a:off x="2327563" y="1577379"/>
            <a:ext cx="8021781" cy="99194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spcBef>
                <a:spcPts val="0"/>
              </a:spcBef>
              <a:buNone/>
            </a:pPr>
            <a:r>
              <a:rPr lang="es" sz="2400" dirty="0">
                <a:solidFill>
                  <a:srgbClr val="000000"/>
                </a:solidFill>
                <a:latin typeface="+mj-lt"/>
              </a:rPr>
              <a:t>Responde a partir de tu</a:t>
            </a:r>
            <a:r>
              <a:rPr lang="es-CL" sz="2400" dirty="0">
                <a:solidFill>
                  <a:srgbClr val="000000"/>
                </a:solidFill>
                <a:latin typeface="+mj-lt"/>
              </a:rPr>
              <a:t>s</a:t>
            </a:r>
            <a:r>
              <a:rPr lang="es" sz="2400" dirty="0">
                <a:solidFill>
                  <a:srgbClr val="000000"/>
                </a:solidFill>
                <a:latin typeface="+mj-lt"/>
              </a:rPr>
              <a:t> conocimiento</a:t>
            </a:r>
            <a:r>
              <a:rPr lang="es-CL" sz="2400" dirty="0">
                <a:solidFill>
                  <a:srgbClr val="000000"/>
                </a:solidFill>
                <a:latin typeface="+mj-lt"/>
              </a:rPr>
              <a:t>s</a:t>
            </a:r>
            <a:r>
              <a:rPr lang="es" sz="2400" dirty="0">
                <a:solidFill>
                  <a:srgbClr val="000000"/>
                </a:solidFill>
                <a:latin typeface="+mj-lt"/>
              </a:rPr>
              <a:t> o experiencia</a:t>
            </a:r>
            <a:r>
              <a:rPr lang="es-CL" sz="2400" dirty="0">
                <a:solidFill>
                  <a:srgbClr val="000000"/>
                </a:solidFill>
                <a:latin typeface="+mj-lt"/>
              </a:rPr>
              <a:t>s.</a:t>
            </a:r>
            <a:endParaRPr lang="es" sz="2400" dirty="0">
              <a:solidFill>
                <a:srgbClr val="000000"/>
              </a:solidFill>
              <a:latin typeface="+mj-lt"/>
            </a:endParaRPr>
          </a:p>
        </p:txBody>
      </p:sp>
    </p:spTree>
    <p:extLst>
      <p:ext uri="{BB962C8B-B14F-4D97-AF65-F5344CB8AC3E}">
        <p14:creationId xmlns:p14="http://schemas.microsoft.com/office/powerpoint/2010/main" val="3471048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E379C5-57F9-4A09-B827-5EB146FE354B}"/>
              </a:ext>
            </a:extLst>
          </p:cNvPr>
          <p:cNvSpPr txBox="1">
            <a:spLocks/>
          </p:cNvSpPr>
          <p:nvPr/>
        </p:nvSpPr>
        <p:spPr>
          <a:xfrm>
            <a:off x="0" y="407759"/>
            <a:ext cx="4160520" cy="1131481"/>
          </a:xfrm>
          <a:prstGeom prst="rect">
            <a:avLst/>
          </a:prstGeom>
          <a:solidFill>
            <a:schemeClr val="tx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CL" sz="2800" dirty="0">
                <a:solidFill>
                  <a:schemeClr val="bg1"/>
                </a:solidFill>
                <a:latin typeface="Arial Rounded MT Bold" panose="020F0704030504030204" pitchFamily="34" charset="0"/>
              </a:rPr>
              <a:t>2. Mapas mentales</a:t>
            </a:r>
          </a:p>
        </p:txBody>
      </p:sp>
      <p:sp>
        <p:nvSpPr>
          <p:cNvPr id="5" name="Marcador de contenido 2">
            <a:extLst>
              <a:ext uri="{FF2B5EF4-FFF2-40B4-BE49-F238E27FC236}">
                <a16:creationId xmlns:a16="http://schemas.microsoft.com/office/drawing/2014/main" id="{88468B2B-1ACC-48CC-88E4-DBD50D63CE44}"/>
              </a:ext>
            </a:extLst>
          </p:cNvPr>
          <p:cNvSpPr txBox="1">
            <a:spLocks/>
          </p:cNvSpPr>
          <p:nvPr/>
        </p:nvSpPr>
        <p:spPr>
          <a:xfrm>
            <a:off x="4382277" y="599952"/>
            <a:ext cx="7050438" cy="747094"/>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L" sz="1800" b="1" dirty="0">
                <a:latin typeface="+mj-lt"/>
              </a:rPr>
              <a:t>Objetivo: </a:t>
            </a:r>
            <a:r>
              <a:rPr lang="es-CL" sz="1800" dirty="0">
                <a:latin typeface="+mj-lt"/>
              </a:rPr>
              <a:t>Generar, visualizar y estructurar ideas, además los puedes utiliza para estudiar, tomar decisiones o planear los procesos de escritura.</a:t>
            </a:r>
          </a:p>
        </p:txBody>
      </p:sp>
      <p:sp>
        <p:nvSpPr>
          <p:cNvPr id="6" name="Rectángulo 5">
            <a:extLst>
              <a:ext uri="{FF2B5EF4-FFF2-40B4-BE49-F238E27FC236}">
                <a16:creationId xmlns:a16="http://schemas.microsoft.com/office/drawing/2014/main" id="{0E12E8F6-257D-40E2-AD49-203CE1281E3D}"/>
              </a:ext>
            </a:extLst>
          </p:cNvPr>
          <p:cNvSpPr/>
          <p:nvPr/>
        </p:nvSpPr>
        <p:spPr>
          <a:xfrm>
            <a:off x="150202" y="1639039"/>
            <a:ext cx="4010318" cy="111975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CL" sz="2000" dirty="0">
                <a:latin typeface="Arial Rounded MT Bold" panose="020F0704030504030204" pitchFamily="34" charset="0"/>
              </a:rPr>
              <a:t>¿CUÁL ES LA DIFERENCIA CON EL MAPA CONCEPTUAL?</a:t>
            </a:r>
          </a:p>
        </p:txBody>
      </p:sp>
      <p:pic>
        <p:nvPicPr>
          <p:cNvPr id="3074" name="Picture 2" descr="Resultado de imagen para mapa conceptual png">
            <a:extLst>
              <a:ext uri="{FF2B5EF4-FFF2-40B4-BE49-F238E27FC236}">
                <a16:creationId xmlns:a16="http://schemas.microsoft.com/office/drawing/2014/main" id="{F5CE7AC2-2460-47D7-85A4-6E3A4598A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77" y="3015965"/>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mapa mental png">
            <a:extLst>
              <a:ext uri="{FF2B5EF4-FFF2-40B4-BE49-F238E27FC236}">
                <a16:creationId xmlns:a16="http://schemas.microsoft.com/office/drawing/2014/main" id="{E3017962-92EE-4577-8855-8F68878DA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66" y="4825713"/>
            <a:ext cx="3229570" cy="185700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esquinas redondeadas 6">
            <a:extLst>
              <a:ext uri="{FF2B5EF4-FFF2-40B4-BE49-F238E27FC236}">
                <a16:creationId xmlns:a16="http://schemas.microsoft.com/office/drawing/2014/main" id="{A30EDDCF-E863-4A39-BB31-85602B357F9F}"/>
              </a:ext>
            </a:extLst>
          </p:cNvPr>
          <p:cNvSpPr/>
          <p:nvPr/>
        </p:nvSpPr>
        <p:spPr>
          <a:xfrm>
            <a:off x="6359471" y="1539240"/>
            <a:ext cx="3590441" cy="7470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2800" b="1" dirty="0">
                <a:solidFill>
                  <a:schemeClr val="tx1"/>
                </a:solidFill>
                <a:latin typeface="+mj-lt"/>
              </a:rPr>
              <a:t>¿CÓMO APLICARLO?</a:t>
            </a:r>
          </a:p>
        </p:txBody>
      </p:sp>
      <p:graphicFrame>
        <p:nvGraphicFramePr>
          <p:cNvPr id="8" name="Diagrama 7">
            <a:extLst>
              <a:ext uri="{FF2B5EF4-FFF2-40B4-BE49-F238E27FC236}">
                <a16:creationId xmlns:a16="http://schemas.microsoft.com/office/drawing/2014/main" id="{04AFC5BA-E17E-47ED-B4E8-5464E3B8CFEA}"/>
              </a:ext>
            </a:extLst>
          </p:cNvPr>
          <p:cNvGraphicFramePr/>
          <p:nvPr>
            <p:extLst>
              <p:ext uri="{D42A27DB-BD31-4B8C-83A1-F6EECF244321}">
                <p14:modId xmlns:p14="http://schemas.microsoft.com/office/powerpoint/2010/main" val="1316379699"/>
              </p:ext>
            </p:extLst>
          </p:nvPr>
        </p:nvGraphicFramePr>
        <p:xfrm>
          <a:off x="4625655" y="1312782"/>
          <a:ext cx="7058071" cy="47188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ángulo: esquinas redondeadas 8">
            <a:extLst>
              <a:ext uri="{FF2B5EF4-FFF2-40B4-BE49-F238E27FC236}">
                <a16:creationId xmlns:a16="http://schemas.microsoft.com/office/drawing/2014/main" id="{433221A6-A122-43BB-98A5-5C30F7C85231}"/>
              </a:ext>
            </a:extLst>
          </p:cNvPr>
          <p:cNvSpPr/>
          <p:nvPr/>
        </p:nvSpPr>
        <p:spPr>
          <a:xfrm>
            <a:off x="4938791" y="5281228"/>
            <a:ext cx="6431797" cy="10200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L">
                <a:latin typeface="+mj-lt"/>
              </a:rPr>
              <a:t>Plasma tus ideas tal cual lleguen; no las juzgues y tampoco intentes modificarlas. No te limites, si se te acaba la hoja, pega una nueva. Tu mente no se guía por el tamaño de la hoja.  </a:t>
            </a:r>
          </a:p>
        </p:txBody>
      </p:sp>
    </p:spTree>
    <p:extLst>
      <p:ext uri="{BB962C8B-B14F-4D97-AF65-F5344CB8AC3E}">
        <p14:creationId xmlns:p14="http://schemas.microsoft.com/office/powerpoint/2010/main" val="3491523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Marcador de contenido 5" descr="Imagen que contiene objeto&#10;&#10;Descripción generada con confianza alta">
            <a:extLst>
              <a:ext uri="{FF2B5EF4-FFF2-40B4-BE49-F238E27FC236}">
                <a16:creationId xmlns:a16="http://schemas.microsoft.com/office/drawing/2014/main" id="{2D4D15AF-E7E4-42D5-A8A8-50CB7BA940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1393" y="643467"/>
            <a:ext cx="10129213" cy="5571066"/>
          </a:xfrm>
          <a:prstGeom prst="rect">
            <a:avLst/>
          </a:prstGeom>
        </p:spPr>
      </p:pic>
    </p:spTree>
    <p:extLst>
      <p:ext uri="{BB962C8B-B14F-4D97-AF65-F5344CB8AC3E}">
        <p14:creationId xmlns:p14="http://schemas.microsoft.com/office/powerpoint/2010/main" val="288376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AA815F5-1B08-408B-8F5B-6052A9E8CAE2}"/>
              </a:ext>
            </a:extLst>
          </p:cNvPr>
          <p:cNvSpPr>
            <a:spLocks noGrp="1"/>
          </p:cNvSpPr>
          <p:nvPr>
            <p:ph idx="1"/>
          </p:nvPr>
        </p:nvSpPr>
        <p:spPr>
          <a:xfrm>
            <a:off x="4382277" y="599952"/>
            <a:ext cx="7050438" cy="747094"/>
          </a:xfrm>
        </p:spPr>
        <p:txBody>
          <a:bodyPr>
            <a:normAutofit/>
          </a:bodyPr>
          <a:lstStyle/>
          <a:p>
            <a:pPr marL="0" indent="0" algn="just">
              <a:buNone/>
            </a:pPr>
            <a:r>
              <a:rPr lang="es-CL" sz="1800" b="1" dirty="0">
                <a:latin typeface="+mj-lt"/>
              </a:rPr>
              <a:t>Objetivo: </a:t>
            </a:r>
            <a:r>
              <a:rPr lang="es-CL" sz="1800" dirty="0">
                <a:latin typeface="+mj-lt"/>
              </a:rPr>
              <a:t>Identificar las semejanzas y diferencias de dos o más objetos o hechos.</a:t>
            </a:r>
          </a:p>
        </p:txBody>
      </p:sp>
      <p:sp>
        <p:nvSpPr>
          <p:cNvPr id="4" name="Título 1">
            <a:extLst>
              <a:ext uri="{FF2B5EF4-FFF2-40B4-BE49-F238E27FC236}">
                <a16:creationId xmlns:a16="http://schemas.microsoft.com/office/drawing/2014/main" id="{F5BD4538-ED44-47E6-8038-96F8CBA9811F}"/>
              </a:ext>
            </a:extLst>
          </p:cNvPr>
          <p:cNvSpPr txBox="1">
            <a:spLocks/>
          </p:cNvSpPr>
          <p:nvPr/>
        </p:nvSpPr>
        <p:spPr>
          <a:xfrm>
            <a:off x="0" y="407759"/>
            <a:ext cx="4160520" cy="1131481"/>
          </a:xfrm>
          <a:prstGeom prst="rect">
            <a:avLst/>
          </a:prstGeom>
          <a:solidFill>
            <a:schemeClr val="tx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CL" sz="2800" dirty="0">
                <a:solidFill>
                  <a:schemeClr val="bg1"/>
                </a:solidFill>
                <a:latin typeface="Arial Rounded MT Bold" panose="020F0704030504030204" pitchFamily="34" charset="0"/>
              </a:rPr>
              <a:t>3. Cuadros comparativos</a:t>
            </a:r>
          </a:p>
        </p:txBody>
      </p:sp>
      <p:sp>
        <p:nvSpPr>
          <p:cNvPr id="5" name="CuadroTexto 4">
            <a:extLst>
              <a:ext uri="{FF2B5EF4-FFF2-40B4-BE49-F238E27FC236}">
                <a16:creationId xmlns:a16="http://schemas.microsoft.com/office/drawing/2014/main" id="{F1E44227-6BF5-4058-938B-622725451798}"/>
              </a:ext>
            </a:extLst>
          </p:cNvPr>
          <p:cNvSpPr txBox="1"/>
          <p:nvPr/>
        </p:nvSpPr>
        <p:spPr>
          <a:xfrm>
            <a:off x="318959" y="4536605"/>
            <a:ext cx="4277532" cy="2031325"/>
          </a:xfrm>
          <a:prstGeom prst="rect">
            <a:avLst/>
          </a:prstGeom>
          <a:noFill/>
        </p:spPr>
        <p:txBody>
          <a:bodyPr wrap="square" rtlCol="0">
            <a:spAutoFit/>
          </a:bodyPr>
          <a:lstStyle/>
          <a:p>
            <a:pPr algn="just"/>
            <a:r>
              <a:rPr lang="es-CL" dirty="0">
                <a:latin typeface="+mj-lt"/>
              </a:rPr>
              <a:t>Los cuadros comparativos están formado por un </a:t>
            </a:r>
            <a:r>
              <a:rPr lang="es-CL" b="1" dirty="0">
                <a:latin typeface="+mj-lt"/>
              </a:rPr>
              <a:t>número determinado de columnas</a:t>
            </a:r>
            <a:r>
              <a:rPr lang="es-CL" dirty="0">
                <a:latin typeface="+mj-lt"/>
              </a:rPr>
              <a:t>, permitiendo identificar los elementos que se desean comparar, para ello debes escribir las </a:t>
            </a:r>
            <a:r>
              <a:rPr lang="es-CL" b="1" dirty="0">
                <a:latin typeface="+mj-lt"/>
              </a:rPr>
              <a:t>características principales </a:t>
            </a:r>
            <a:r>
              <a:rPr lang="es-CL" dirty="0">
                <a:latin typeface="+mj-lt"/>
              </a:rPr>
              <a:t>de cada elemento o evento, de acuerdo con criterios previamente establecidos.</a:t>
            </a:r>
          </a:p>
        </p:txBody>
      </p:sp>
      <p:pic>
        <p:nvPicPr>
          <p:cNvPr id="2050" name="Picture 2" descr="Resultado de imagen para cuadros comparativos png">
            <a:extLst>
              <a:ext uri="{FF2B5EF4-FFF2-40B4-BE49-F238E27FC236}">
                <a16:creationId xmlns:a16="http://schemas.microsoft.com/office/drawing/2014/main" id="{897A7835-2A3C-41CB-8C7B-6ED577956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59" y="1617575"/>
            <a:ext cx="3841561" cy="284069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E5F88051-8259-43A7-AC42-C7B5386B1D08}"/>
              </a:ext>
            </a:extLst>
          </p:cNvPr>
          <p:cNvSpPr/>
          <p:nvPr/>
        </p:nvSpPr>
        <p:spPr>
          <a:xfrm>
            <a:off x="5897880" y="1267366"/>
            <a:ext cx="4587498" cy="54374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CL" dirty="0">
                <a:latin typeface="Arial Rounded MT Bold" panose="020F0704030504030204" pitchFamily="34" charset="0"/>
              </a:rPr>
              <a:t>ESTRUCTURA PASO A PASO</a:t>
            </a:r>
          </a:p>
        </p:txBody>
      </p:sp>
      <p:graphicFrame>
        <p:nvGraphicFramePr>
          <p:cNvPr id="7" name="Diagrama 6">
            <a:extLst>
              <a:ext uri="{FF2B5EF4-FFF2-40B4-BE49-F238E27FC236}">
                <a16:creationId xmlns:a16="http://schemas.microsoft.com/office/drawing/2014/main" id="{38B89C95-B434-4FED-9119-3FFB233AD149}"/>
              </a:ext>
            </a:extLst>
          </p:cNvPr>
          <p:cNvGraphicFramePr/>
          <p:nvPr>
            <p:extLst>
              <p:ext uri="{D42A27DB-BD31-4B8C-83A1-F6EECF244321}">
                <p14:modId xmlns:p14="http://schemas.microsoft.com/office/powerpoint/2010/main" val="1849562662"/>
              </p:ext>
            </p:extLst>
          </p:nvPr>
        </p:nvGraphicFramePr>
        <p:xfrm>
          <a:off x="4303503" y="2014460"/>
          <a:ext cx="6497320" cy="46404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7">
            <a:extLst>
              <a:ext uri="{FF2B5EF4-FFF2-40B4-BE49-F238E27FC236}">
                <a16:creationId xmlns:a16="http://schemas.microsoft.com/office/drawing/2014/main" id="{B820EE59-A1D8-49E2-A9EE-9FAF234C6DAD}"/>
              </a:ext>
            </a:extLst>
          </p:cNvPr>
          <p:cNvSpPr/>
          <p:nvPr/>
        </p:nvSpPr>
        <p:spPr>
          <a:xfrm>
            <a:off x="8972509" y="2206372"/>
            <a:ext cx="2121302" cy="5443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sz="1600" b="1" dirty="0">
                <a:latin typeface="+mj-lt"/>
              </a:rPr>
              <a:t>¿se pueden comparar?</a:t>
            </a:r>
          </a:p>
        </p:txBody>
      </p:sp>
      <p:sp>
        <p:nvSpPr>
          <p:cNvPr id="10" name="Rectángulo 9">
            <a:extLst>
              <a:ext uri="{FF2B5EF4-FFF2-40B4-BE49-F238E27FC236}">
                <a16:creationId xmlns:a16="http://schemas.microsoft.com/office/drawing/2014/main" id="{2C406967-E796-45E2-BBD2-D0842F6BEEBA}"/>
              </a:ext>
            </a:extLst>
          </p:cNvPr>
          <p:cNvSpPr/>
          <p:nvPr/>
        </p:nvSpPr>
        <p:spPr>
          <a:xfrm>
            <a:off x="9081887" y="3252326"/>
            <a:ext cx="2692156" cy="10218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sz="1600" b="1" dirty="0">
                <a:latin typeface="+mj-lt"/>
              </a:rPr>
              <a:t>¿qué características poseen ambos elementos que me permiten dar cuenta de sus  diferencias y semejanzas?</a:t>
            </a:r>
          </a:p>
        </p:txBody>
      </p:sp>
      <p:sp>
        <p:nvSpPr>
          <p:cNvPr id="11" name="Rectángulo 10">
            <a:extLst>
              <a:ext uri="{FF2B5EF4-FFF2-40B4-BE49-F238E27FC236}">
                <a16:creationId xmlns:a16="http://schemas.microsoft.com/office/drawing/2014/main" id="{80C3F6F9-61B4-468A-A233-D1EDF9E887FB}"/>
              </a:ext>
            </a:extLst>
          </p:cNvPr>
          <p:cNvSpPr/>
          <p:nvPr/>
        </p:nvSpPr>
        <p:spPr>
          <a:xfrm>
            <a:off x="9454745" y="4643394"/>
            <a:ext cx="2319298" cy="8111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sz="1600" b="1" dirty="0">
                <a:latin typeface="+mj-lt"/>
              </a:rPr>
              <a:t>¿las características que he identificado son relevantes?</a:t>
            </a:r>
          </a:p>
        </p:txBody>
      </p:sp>
      <p:sp>
        <p:nvSpPr>
          <p:cNvPr id="12" name="Rectángulo 11">
            <a:extLst>
              <a:ext uri="{FF2B5EF4-FFF2-40B4-BE49-F238E27FC236}">
                <a16:creationId xmlns:a16="http://schemas.microsoft.com/office/drawing/2014/main" id="{B0681AED-ADDD-4C29-B691-14D4F53A4C88}"/>
              </a:ext>
            </a:extLst>
          </p:cNvPr>
          <p:cNvSpPr/>
          <p:nvPr/>
        </p:nvSpPr>
        <p:spPr>
          <a:xfrm>
            <a:off x="9784157" y="5843779"/>
            <a:ext cx="2319298" cy="8111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sz="1600" b="1" dirty="0">
                <a:latin typeface="+mj-lt"/>
              </a:rPr>
              <a:t>frente a mi cuadro, ¿qué conclusiones puedo extraer?</a:t>
            </a:r>
          </a:p>
        </p:txBody>
      </p:sp>
    </p:spTree>
    <p:extLst>
      <p:ext uri="{BB962C8B-B14F-4D97-AF65-F5344CB8AC3E}">
        <p14:creationId xmlns:p14="http://schemas.microsoft.com/office/powerpoint/2010/main" val="366617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AsOne/>
      </p:bldGraphic>
      <p:bldP spid="8"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6EEB8-15CF-4182-B4C8-E5AD1D6C131A}"/>
              </a:ext>
            </a:extLst>
          </p:cNvPr>
          <p:cNvSpPr>
            <a:spLocks noGrp="1"/>
          </p:cNvSpPr>
          <p:nvPr>
            <p:ph type="title"/>
          </p:nvPr>
        </p:nvSpPr>
        <p:spPr>
          <a:xfrm>
            <a:off x="643467" y="643467"/>
            <a:ext cx="3363974" cy="1597315"/>
          </a:xfrm>
          <a:solidFill>
            <a:schemeClr val="tx1"/>
          </a:solidFill>
          <a:ln w="19050">
            <a:solidFill>
              <a:schemeClr val="bg1"/>
            </a:solidFill>
          </a:ln>
        </p:spPr>
        <p:txBody>
          <a:bodyPr wrap="square">
            <a:normAutofit/>
          </a:bodyPr>
          <a:lstStyle/>
          <a:p>
            <a:pPr algn="ctr"/>
            <a:r>
              <a:rPr lang="es-CL" sz="2800" dirty="0">
                <a:solidFill>
                  <a:schemeClr val="bg1"/>
                </a:solidFill>
                <a:latin typeface="Arial Rounded MT Bold" panose="020F0704030504030204" pitchFamily="34" charset="0"/>
              </a:rPr>
              <a:t>Actividad</a:t>
            </a:r>
          </a:p>
        </p:txBody>
      </p:sp>
      <p:sp>
        <p:nvSpPr>
          <p:cNvPr id="9" name="Content Placeholder 8">
            <a:extLst>
              <a:ext uri="{FF2B5EF4-FFF2-40B4-BE49-F238E27FC236}">
                <a16:creationId xmlns:a16="http://schemas.microsoft.com/office/drawing/2014/main" id="{20942126-C0E9-4ACE-B640-3014784E629B}"/>
              </a:ext>
            </a:extLst>
          </p:cNvPr>
          <p:cNvSpPr>
            <a:spLocks noGrp="1"/>
          </p:cNvSpPr>
          <p:nvPr>
            <p:ph idx="1"/>
          </p:nvPr>
        </p:nvSpPr>
        <p:spPr>
          <a:xfrm>
            <a:off x="643468" y="2638044"/>
            <a:ext cx="3363974" cy="3415622"/>
          </a:xfrm>
        </p:spPr>
        <p:txBody>
          <a:bodyPr>
            <a:normAutofit/>
          </a:bodyPr>
          <a:lstStyle/>
          <a:p>
            <a:endParaRPr lang="en-US" sz="2000" dirty="0">
              <a:solidFill>
                <a:schemeClr val="bg1"/>
              </a:solidFill>
            </a:endParaRPr>
          </a:p>
        </p:txBody>
      </p:sp>
      <p:pic>
        <p:nvPicPr>
          <p:cNvPr id="18" name="Imagen 17">
            <a:extLst>
              <a:ext uri="{FF2B5EF4-FFF2-40B4-BE49-F238E27FC236}">
                <a16:creationId xmlns:a16="http://schemas.microsoft.com/office/drawing/2014/main" id="{CED49F3D-1CA1-4224-B5A8-7AF5520DCF4D}"/>
              </a:ext>
            </a:extLst>
          </p:cNvPr>
          <p:cNvPicPr>
            <a:picLocks noChangeAspect="1"/>
          </p:cNvPicPr>
          <p:nvPr/>
        </p:nvPicPr>
        <p:blipFill rotWithShape="1">
          <a:blip r:embed="rId3"/>
          <a:srcRect l="2645" t="7050" r="50910" b="11710"/>
          <a:stretch/>
        </p:blipFill>
        <p:spPr>
          <a:xfrm>
            <a:off x="312125" y="2436476"/>
            <a:ext cx="4353230" cy="4281055"/>
          </a:xfrm>
          <a:prstGeom prst="rect">
            <a:avLst/>
          </a:prstGeom>
        </p:spPr>
      </p:pic>
      <p:pic>
        <p:nvPicPr>
          <p:cNvPr id="3" name="Imagen 2">
            <a:extLst>
              <a:ext uri="{FF2B5EF4-FFF2-40B4-BE49-F238E27FC236}">
                <a16:creationId xmlns:a16="http://schemas.microsoft.com/office/drawing/2014/main" id="{75E9CC76-2C13-4E68-9D92-85EC2A1E5D35}"/>
              </a:ext>
            </a:extLst>
          </p:cNvPr>
          <p:cNvPicPr>
            <a:picLocks noChangeAspect="1"/>
          </p:cNvPicPr>
          <p:nvPr/>
        </p:nvPicPr>
        <p:blipFill rotWithShape="1">
          <a:blip r:embed="rId4"/>
          <a:srcRect l="29148" t="9661" r="30625" b="5736"/>
          <a:stretch/>
        </p:blipFill>
        <p:spPr>
          <a:xfrm>
            <a:off x="5855654" y="199063"/>
            <a:ext cx="5512718" cy="6518468"/>
          </a:xfrm>
          <a:prstGeom prst="rect">
            <a:avLst/>
          </a:prstGeom>
        </p:spPr>
      </p:pic>
    </p:spTree>
    <p:extLst>
      <p:ext uri="{BB962C8B-B14F-4D97-AF65-F5344CB8AC3E}">
        <p14:creationId xmlns:p14="http://schemas.microsoft.com/office/powerpoint/2010/main" val="195451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57D3092-3032-4618-A73A-3EFE824CF56A}"/>
              </a:ext>
            </a:extLst>
          </p:cNvPr>
          <p:cNvSpPr>
            <a:spLocks noGrp="1"/>
          </p:cNvSpPr>
          <p:nvPr>
            <p:ph type="title"/>
          </p:nvPr>
        </p:nvSpPr>
        <p:spPr>
          <a:xfrm>
            <a:off x="595352" y="5506015"/>
            <a:ext cx="7410681" cy="962393"/>
          </a:xfrm>
        </p:spPr>
        <p:txBody>
          <a:bodyPr>
            <a:normAutofit/>
          </a:bodyPr>
          <a:lstStyle/>
          <a:p>
            <a:r>
              <a:rPr lang="es-CL" sz="4800" dirty="0">
                <a:latin typeface="Arial Rounded MT Bold" panose="020F0704030504030204" pitchFamily="34" charset="0"/>
              </a:rPr>
              <a:t>Técnicas de estudio</a:t>
            </a:r>
          </a:p>
        </p:txBody>
      </p:sp>
      <p:sp>
        <p:nvSpPr>
          <p:cNvPr id="20" name="Rectángulo 19">
            <a:extLst>
              <a:ext uri="{FF2B5EF4-FFF2-40B4-BE49-F238E27FC236}">
                <a16:creationId xmlns:a16="http://schemas.microsoft.com/office/drawing/2014/main" id="{F780351B-F1F4-4A39-B1FA-56531420B3D1}"/>
              </a:ext>
            </a:extLst>
          </p:cNvPr>
          <p:cNvSpPr/>
          <p:nvPr/>
        </p:nvSpPr>
        <p:spPr>
          <a:xfrm>
            <a:off x="376486" y="787475"/>
            <a:ext cx="2628899" cy="78219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L" sz="1800" dirty="0">
                <a:solidFill>
                  <a:srgbClr val="000000"/>
                </a:solidFill>
                <a:latin typeface="+mj-lt"/>
              </a:rPr>
              <a:t>HERRAMIENTAS</a:t>
            </a:r>
          </a:p>
        </p:txBody>
      </p:sp>
      <p:sp>
        <p:nvSpPr>
          <p:cNvPr id="21" name="Rectángulo 20">
            <a:extLst>
              <a:ext uri="{FF2B5EF4-FFF2-40B4-BE49-F238E27FC236}">
                <a16:creationId xmlns:a16="http://schemas.microsoft.com/office/drawing/2014/main" id="{8D8D024F-7D6E-435A-B4BA-093A80906248}"/>
              </a:ext>
            </a:extLst>
          </p:cNvPr>
          <p:cNvSpPr/>
          <p:nvPr/>
        </p:nvSpPr>
        <p:spPr>
          <a:xfrm>
            <a:off x="1696495" y="1993253"/>
            <a:ext cx="2628899" cy="78219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L" dirty="0">
                <a:solidFill>
                  <a:srgbClr val="000000"/>
                </a:solidFill>
                <a:latin typeface="+mj-lt"/>
              </a:rPr>
              <a:t>MEMORIZACIÓN</a:t>
            </a:r>
            <a:endParaRPr lang="es-CL" sz="1800" dirty="0">
              <a:solidFill>
                <a:srgbClr val="000000"/>
              </a:solidFill>
              <a:latin typeface="+mj-lt"/>
            </a:endParaRPr>
          </a:p>
        </p:txBody>
      </p:sp>
      <p:sp>
        <p:nvSpPr>
          <p:cNvPr id="22" name="Rectángulo 21">
            <a:extLst>
              <a:ext uri="{FF2B5EF4-FFF2-40B4-BE49-F238E27FC236}">
                <a16:creationId xmlns:a16="http://schemas.microsoft.com/office/drawing/2014/main" id="{DA48A69A-2B0C-4303-9988-F7DD71AE044F}"/>
              </a:ext>
            </a:extLst>
          </p:cNvPr>
          <p:cNvSpPr/>
          <p:nvPr/>
        </p:nvSpPr>
        <p:spPr>
          <a:xfrm>
            <a:off x="617157" y="3230609"/>
            <a:ext cx="2628899" cy="78219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L" dirty="0">
                <a:solidFill>
                  <a:srgbClr val="000000"/>
                </a:solidFill>
                <a:latin typeface="+mj-lt"/>
              </a:rPr>
              <a:t>RENDIMIENTO</a:t>
            </a:r>
            <a:endParaRPr lang="es-CL" sz="1800" dirty="0">
              <a:solidFill>
                <a:srgbClr val="000000"/>
              </a:solidFill>
              <a:latin typeface="+mj-lt"/>
            </a:endParaRPr>
          </a:p>
        </p:txBody>
      </p:sp>
      <p:sp>
        <p:nvSpPr>
          <p:cNvPr id="23" name="Rectángulo 22">
            <a:extLst>
              <a:ext uri="{FF2B5EF4-FFF2-40B4-BE49-F238E27FC236}">
                <a16:creationId xmlns:a16="http://schemas.microsoft.com/office/drawing/2014/main" id="{594A43C9-033D-4620-9383-B6104EE5CCBD}"/>
              </a:ext>
            </a:extLst>
          </p:cNvPr>
          <p:cNvSpPr/>
          <p:nvPr/>
        </p:nvSpPr>
        <p:spPr>
          <a:xfrm>
            <a:off x="4781549" y="2384351"/>
            <a:ext cx="2628899" cy="78219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L" dirty="0">
                <a:solidFill>
                  <a:srgbClr val="000000"/>
                </a:solidFill>
                <a:latin typeface="+mj-lt"/>
              </a:rPr>
              <a:t>MENTALMENTE EFICIENTE</a:t>
            </a:r>
            <a:endParaRPr lang="es-CL" sz="1800" dirty="0">
              <a:solidFill>
                <a:srgbClr val="000000"/>
              </a:solidFill>
              <a:latin typeface="+mj-lt"/>
            </a:endParaRPr>
          </a:p>
        </p:txBody>
      </p:sp>
      <p:sp>
        <p:nvSpPr>
          <p:cNvPr id="25" name="Rectángulo 24">
            <a:extLst>
              <a:ext uri="{FF2B5EF4-FFF2-40B4-BE49-F238E27FC236}">
                <a16:creationId xmlns:a16="http://schemas.microsoft.com/office/drawing/2014/main" id="{6B7FBB0A-48DD-43A2-B2C9-6CC54E660C8F}"/>
              </a:ext>
            </a:extLst>
          </p:cNvPr>
          <p:cNvSpPr/>
          <p:nvPr/>
        </p:nvSpPr>
        <p:spPr>
          <a:xfrm>
            <a:off x="3467100" y="282087"/>
            <a:ext cx="2628899" cy="78219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L" dirty="0">
                <a:solidFill>
                  <a:srgbClr val="000000"/>
                </a:solidFill>
                <a:latin typeface="+mj-lt"/>
              </a:rPr>
              <a:t>ADQUIRIR CONOCIMIENTOS</a:t>
            </a:r>
            <a:endParaRPr lang="es-CL" sz="1800" dirty="0">
              <a:solidFill>
                <a:srgbClr val="000000"/>
              </a:solidFill>
              <a:latin typeface="+mj-lt"/>
            </a:endParaRPr>
          </a:p>
        </p:txBody>
      </p:sp>
      <p:sp>
        <p:nvSpPr>
          <p:cNvPr id="27" name="Rectángulo 26">
            <a:extLst>
              <a:ext uri="{FF2B5EF4-FFF2-40B4-BE49-F238E27FC236}">
                <a16:creationId xmlns:a16="http://schemas.microsoft.com/office/drawing/2014/main" id="{F1E60648-DA33-4855-9DE0-16DDF7D9F44D}"/>
              </a:ext>
            </a:extLst>
          </p:cNvPr>
          <p:cNvSpPr/>
          <p:nvPr/>
        </p:nvSpPr>
        <p:spPr>
          <a:xfrm>
            <a:off x="3996876" y="4012804"/>
            <a:ext cx="2628899" cy="78219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L" sz="1800" dirty="0">
                <a:solidFill>
                  <a:srgbClr val="000000"/>
                </a:solidFill>
                <a:latin typeface="+mj-lt"/>
              </a:rPr>
              <a:t>PONER EN PRÁCTICA LOS CONOCIMIENTOS</a:t>
            </a:r>
          </a:p>
        </p:txBody>
      </p:sp>
      <p:sp>
        <p:nvSpPr>
          <p:cNvPr id="8" name="CuadroTexto 7">
            <a:extLst>
              <a:ext uri="{FF2B5EF4-FFF2-40B4-BE49-F238E27FC236}">
                <a16:creationId xmlns:a16="http://schemas.microsoft.com/office/drawing/2014/main" id="{E4CD8475-B9A9-4747-A835-0A4089711F7D}"/>
              </a:ext>
            </a:extLst>
          </p:cNvPr>
          <p:cNvSpPr txBox="1"/>
          <p:nvPr/>
        </p:nvSpPr>
        <p:spPr>
          <a:xfrm>
            <a:off x="7829974" y="891024"/>
            <a:ext cx="4004312" cy="1200329"/>
          </a:xfrm>
          <a:prstGeom prst="rect">
            <a:avLst/>
          </a:prstGeom>
          <a:noFill/>
        </p:spPr>
        <p:txBody>
          <a:bodyPr wrap="square" rtlCol="0">
            <a:spAutoFit/>
          </a:bodyPr>
          <a:lstStyle/>
          <a:p>
            <a:pPr algn="ctr"/>
            <a:r>
              <a:rPr lang="es-CL" dirty="0">
                <a:solidFill>
                  <a:schemeClr val="bg1"/>
                </a:solidFill>
                <a:latin typeface="Arial Rounded MT Bold" panose="020F0704030504030204" pitchFamily="34" charset="0"/>
              </a:rPr>
              <a:t>Intenta construir una definición de técnicas de estudio, utilizando los conceptos que aparecen en los recuadros de color amarillo.</a:t>
            </a:r>
          </a:p>
        </p:txBody>
      </p:sp>
    </p:spTree>
    <p:extLst>
      <p:ext uri="{BB962C8B-B14F-4D97-AF65-F5344CB8AC3E}">
        <p14:creationId xmlns:p14="http://schemas.microsoft.com/office/powerpoint/2010/main" val="1845868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Top Corners Rounded 23">
            <a:extLst>
              <a:ext uri="{FF2B5EF4-FFF2-40B4-BE49-F238E27FC236}">
                <a16:creationId xmlns:a16="http://schemas.microsoft.com/office/drawing/2014/main" id="{B1E3044D-AD17-4052-A453-8AA654EFA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797978" y="996722"/>
            <a:ext cx="5923488" cy="4864556"/>
          </a:xfrm>
          <a:prstGeom prst="round2SameRect">
            <a:avLst>
              <a:gd name="adj1" fmla="val 3762"/>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 Single Corner Rectangle 24">
            <a:extLst>
              <a:ext uri="{FF2B5EF4-FFF2-40B4-BE49-F238E27FC236}">
                <a16:creationId xmlns:a16="http://schemas.microsoft.com/office/drawing/2014/main" id="{81289F98-975F-4EB2-9553-8E1A9946B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11284" y="635058"/>
            <a:ext cx="2657864" cy="2657864"/>
          </a:xfrm>
          <a:prstGeom prst="round1Rect">
            <a:avLst>
              <a:gd name="adj" fmla="val 11295"/>
            </a:avLst>
          </a:prstGeom>
          <a:solidFill>
            <a:srgbClr val="FFFFFF"/>
          </a:solidFill>
          <a:ln>
            <a:solidFill>
              <a:srgbClr val="3B3E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Marcador de contenido 12">
            <a:extLst>
              <a:ext uri="{FF2B5EF4-FFF2-40B4-BE49-F238E27FC236}">
                <a16:creationId xmlns:a16="http://schemas.microsoft.com/office/drawing/2014/main" id="{141EC14F-F96A-4732-9304-25265ABC86A1}"/>
              </a:ext>
            </a:extLst>
          </p:cNvPr>
          <p:cNvPicPr>
            <a:picLocks noChangeAspect="1"/>
          </p:cNvPicPr>
          <p:nvPr/>
        </p:nvPicPr>
        <p:blipFill rotWithShape="1">
          <a:blip r:embed="rId3">
            <a:extLst>
              <a:ext uri="{28A0092B-C50C-407E-A947-70E740481C1C}">
                <a14:useLocalDpi xmlns:a14="http://schemas.microsoft.com/office/drawing/2010/main" val="0"/>
              </a:ext>
            </a:extLst>
          </a:blip>
          <a:srcRect l="338" r="3" b="3"/>
          <a:stretch/>
        </p:blipFill>
        <p:spPr>
          <a:xfrm>
            <a:off x="1076354" y="775380"/>
            <a:ext cx="2327724" cy="2377220"/>
          </a:xfrm>
          <a:prstGeom prst="rect">
            <a:avLst/>
          </a:prstGeom>
        </p:spPr>
      </p:pic>
      <p:sp>
        <p:nvSpPr>
          <p:cNvPr id="33" name="Round Single Corner Rectangle 22">
            <a:extLst>
              <a:ext uri="{FF2B5EF4-FFF2-40B4-BE49-F238E27FC236}">
                <a16:creationId xmlns:a16="http://schemas.microsoft.com/office/drawing/2014/main" id="{1F564BCF-97B6-4D86-94EE-DD1B587F2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7533" y="1300271"/>
            <a:ext cx="1992651" cy="1992652"/>
          </a:xfrm>
          <a:prstGeom prst="round1Rect">
            <a:avLst>
              <a:gd name="adj" fmla="val 11295"/>
            </a:avLst>
          </a:prstGeom>
          <a:solidFill>
            <a:srgbClr val="3B3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ound Single Corner Rectangle 23">
            <a:extLst>
              <a:ext uri="{FF2B5EF4-FFF2-40B4-BE49-F238E27FC236}">
                <a16:creationId xmlns:a16="http://schemas.microsoft.com/office/drawing/2014/main" id="{54600AC1-F146-4567-9C5E-A96D6D349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87904" y="3438135"/>
            <a:ext cx="2281244" cy="2281245"/>
          </a:xfrm>
          <a:prstGeom prst="round1Rect">
            <a:avLst>
              <a:gd name="adj" fmla="val 11295"/>
            </a:avLst>
          </a:prstGeom>
          <a:solidFill>
            <a:srgbClr val="3B3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ound Single Corner Rectangle 25">
            <a:extLst>
              <a:ext uri="{FF2B5EF4-FFF2-40B4-BE49-F238E27FC236}">
                <a16:creationId xmlns:a16="http://schemas.microsoft.com/office/drawing/2014/main" id="{EBA7E638-205A-4579-864F-125BAC629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17533" y="3438135"/>
            <a:ext cx="2657864" cy="2657864"/>
          </a:xfrm>
          <a:prstGeom prst="round1Rect">
            <a:avLst>
              <a:gd name="adj" fmla="val 11295"/>
            </a:avLst>
          </a:prstGeom>
          <a:solidFill>
            <a:srgbClr val="FFFFFF"/>
          </a:solidFill>
          <a:ln>
            <a:solidFill>
              <a:srgbClr val="3B3E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Marcador de contenido 14">
            <a:extLst>
              <a:ext uri="{FF2B5EF4-FFF2-40B4-BE49-F238E27FC236}">
                <a16:creationId xmlns:a16="http://schemas.microsoft.com/office/drawing/2014/main" id="{F9B08348-F79A-4348-8E0A-18990DEE8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8847" y="3840725"/>
            <a:ext cx="2375236" cy="1852684"/>
          </a:xfrm>
          <a:prstGeom prst="rect">
            <a:avLst/>
          </a:prstGeom>
        </p:spPr>
      </p:pic>
      <p:sp>
        <p:nvSpPr>
          <p:cNvPr id="34" name="Rectangle: Top Corners Rounded 33">
            <a:extLst>
              <a:ext uri="{FF2B5EF4-FFF2-40B4-BE49-F238E27FC236}">
                <a16:creationId xmlns:a16="http://schemas.microsoft.com/office/drawing/2014/main" id="{2854001E-6E9D-464A-9B65-A4012F7B3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52315" y="1050468"/>
            <a:ext cx="5609397" cy="4757058"/>
          </a:xfrm>
          <a:prstGeom prst="round2SameRect">
            <a:avLst>
              <a:gd name="adj1" fmla="val 2061"/>
              <a:gd name="adj2" fmla="val 0"/>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62C9802A-EFBD-41D4-894F-AFD985DBA5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52907" y="2856601"/>
            <a:ext cx="1597456" cy="0"/>
          </a:xfrm>
          <a:prstGeom prst="line">
            <a:avLst/>
          </a:prstGeom>
          <a:ln w="50800">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F30993A5-0AE3-4DFF-A9CD-D14CCF869EC6}"/>
              </a:ext>
            </a:extLst>
          </p:cNvPr>
          <p:cNvSpPr>
            <a:spLocks noGrp="1"/>
          </p:cNvSpPr>
          <p:nvPr>
            <p:ph type="title"/>
          </p:nvPr>
        </p:nvSpPr>
        <p:spPr>
          <a:xfrm>
            <a:off x="7665720" y="975365"/>
            <a:ext cx="4373880" cy="1691907"/>
          </a:xfrm>
        </p:spPr>
        <p:txBody>
          <a:bodyPr anchor="ctr">
            <a:noAutofit/>
          </a:bodyPr>
          <a:lstStyle/>
          <a:p>
            <a:pPr algn="ctr"/>
            <a:r>
              <a:rPr lang="es-CL" sz="3200" dirty="0">
                <a:solidFill>
                  <a:srgbClr val="FFFFFF"/>
                </a:solidFill>
                <a:latin typeface="Arial Rounded MT Bold" panose="020F0704030504030204" pitchFamily="34" charset="0"/>
              </a:rPr>
              <a:t>¿Por qué son importantes?</a:t>
            </a:r>
            <a:br>
              <a:rPr lang="es-CL" sz="3200" dirty="0">
                <a:solidFill>
                  <a:srgbClr val="FFFFFF"/>
                </a:solidFill>
                <a:latin typeface="Arial Rounded MT Bold" panose="020F0704030504030204" pitchFamily="34" charset="0"/>
              </a:rPr>
            </a:br>
            <a:r>
              <a:rPr lang="es-CL" sz="2400" dirty="0">
                <a:solidFill>
                  <a:schemeClr val="accent2"/>
                </a:solidFill>
                <a:latin typeface="Arial Rounded MT Bold" panose="020F0704030504030204" pitchFamily="34" charset="0"/>
              </a:rPr>
              <a:t>en el contexto académico</a:t>
            </a:r>
            <a:endParaRPr lang="es-CL" sz="3200" dirty="0">
              <a:solidFill>
                <a:schemeClr val="accent2"/>
              </a:solidFill>
              <a:latin typeface="Arial Rounded MT Bold" panose="020F0704030504030204" pitchFamily="34" charset="0"/>
            </a:endParaRPr>
          </a:p>
        </p:txBody>
      </p:sp>
      <p:sp>
        <p:nvSpPr>
          <p:cNvPr id="21" name="Content Placeholder 20">
            <a:extLst>
              <a:ext uri="{FF2B5EF4-FFF2-40B4-BE49-F238E27FC236}">
                <a16:creationId xmlns:a16="http://schemas.microsoft.com/office/drawing/2014/main" id="{5F7F05C9-F057-49C8-8E14-79BCDA687C8D}"/>
              </a:ext>
            </a:extLst>
          </p:cNvPr>
          <p:cNvSpPr>
            <a:spLocks noGrp="1"/>
          </p:cNvSpPr>
          <p:nvPr>
            <p:ph idx="1"/>
          </p:nvPr>
        </p:nvSpPr>
        <p:spPr>
          <a:xfrm>
            <a:off x="7856388" y="3038478"/>
            <a:ext cx="4183211" cy="2843844"/>
          </a:xfrm>
        </p:spPr>
        <p:txBody>
          <a:bodyPr anchor="ctr">
            <a:normAutofit lnSpcReduction="10000"/>
          </a:bodyPr>
          <a:lstStyle/>
          <a:p>
            <a:pPr algn="just"/>
            <a:r>
              <a:rPr lang="es-CL" sz="2000" dirty="0">
                <a:solidFill>
                  <a:srgbClr val="FFFFFF"/>
                </a:solidFill>
                <a:latin typeface="+mj-lt"/>
              </a:rPr>
              <a:t>Según señala Ester Ruiz (2015), es conveniente que cada alumno adquiera conocimiento y desarrolle la variedad de técnicas de estudio para mejorar su rendimiento académico y hacer que las horas de estudio sean efectivas y eficientes. De esta forma   seleccionar las técnicas más apropiadas y pertinentes en base al contenido y necesidades. </a:t>
            </a:r>
            <a:endParaRPr lang="en-US" sz="2000" dirty="0">
              <a:solidFill>
                <a:srgbClr val="FFFFFF"/>
              </a:solidFill>
              <a:latin typeface="+mj-lt"/>
            </a:endParaRPr>
          </a:p>
        </p:txBody>
      </p:sp>
    </p:spTree>
    <p:extLst>
      <p:ext uri="{BB962C8B-B14F-4D97-AF65-F5344CB8AC3E}">
        <p14:creationId xmlns:p14="http://schemas.microsoft.com/office/powerpoint/2010/main" val="112494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12" name="Flowchart: Preparation 11"/>
          <p:cNvSpPr/>
          <p:nvPr/>
        </p:nvSpPr>
        <p:spPr>
          <a:xfrm>
            <a:off x="5384800" y="6273800"/>
            <a:ext cx="1320800" cy="60960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defTabSz="1219170"/>
            <a:endParaRPr lang="en-US" sz="1867" kern="0">
              <a:solidFill>
                <a:prstClr val="white"/>
              </a:solidFill>
              <a:latin typeface="Arial"/>
              <a:sym typeface="Arial"/>
            </a:endParaRPr>
          </a:p>
        </p:txBody>
      </p:sp>
      <p:cxnSp>
        <p:nvCxnSpPr>
          <p:cNvPr id="59" name="Curved Connector 58"/>
          <p:cNvCxnSpPr>
            <a:stCxn id="279" idx="2"/>
            <a:endCxn id="12" idx="3"/>
          </p:cNvCxnSpPr>
          <p:nvPr/>
        </p:nvCxnSpPr>
        <p:spPr>
          <a:xfrm rot="5400000">
            <a:off x="6722432" y="3310568"/>
            <a:ext cx="3251200" cy="3284864"/>
          </a:xfrm>
          <a:prstGeom prst="curvedConnector2">
            <a:avLst/>
          </a:prstGeom>
          <a:ln w="571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265" idx="2"/>
            <a:endCxn id="12" idx="0"/>
          </p:cNvCxnSpPr>
          <p:nvPr/>
        </p:nvCxnSpPr>
        <p:spPr>
          <a:xfrm rot="5400000">
            <a:off x="4580419" y="4792184"/>
            <a:ext cx="2946399" cy="16832"/>
          </a:xfrm>
          <a:prstGeom prst="curvedConnector3">
            <a:avLst>
              <a:gd name="adj1" fmla="val 50000"/>
            </a:avLst>
          </a:prstGeom>
          <a:ln w="571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2" name="Curved Connector 131"/>
          <p:cNvCxnSpPr>
            <a:stCxn id="74" idx="2"/>
            <a:endCxn id="12" idx="1"/>
          </p:cNvCxnSpPr>
          <p:nvPr/>
        </p:nvCxnSpPr>
        <p:spPr>
          <a:xfrm rot="16200000" flipH="1">
            <a:off x="2133603" y="3327400"/>
            <a:ext cx="3251199" cy="3251200"/>
          </a:xfrm>
          <a:prstGeom prst="curvedConnector2">
            <a:avLst/>
          </a:prstGeom>
          <a:ln w="571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200" name="Freeform 147"/>
          <p:cNvSpPr>
            <a:spLocks/>
          </p:cNvSpPr>
          <p:nvPr/>
        </p:nvSpPr>
        <p:spPr bwMode="auto">
          <a:xfrm>
            <a:off x="5183831" y="3839896"/>
            <a:ext cx="1845919" cy="2165733"/>
          </a:xfrm>
          <a:custGeom>
            <a:avLst/>
            <a:gdLst>
              <a:gd name="T0" fmla="*/ 1631 w 3437"/>
              <a:gd name="T1" fmla="*/ 2 h 4035"/>
              <a:gd name="T2" fmla="*/ 1458 w 3437"/>
              <a:gd name="T3" fmla="*/ 20 h 4035"/>
              <a:gd name="T4" fmla="*/ 1289 w 3437"/>
              <a:gd name="T5" fmla="*/ 54 h 4035"/>
              <a:gd name="T6" fmla="*/ 1128 w 3437"/>
              <a:gd name="T7" fmla="*/ 105 h 4035"/>
              <a:gd name="T8" fmla="*/ 974 w 3437"/>
              <a:gd name="T9" fmla="*/ 169 h 4035"/>
              <a:gd name="T10" fmla="*/ 828 w 3437"/>
              <a:gd name="T11" fmla="*/ 248 h 4035"/>
              <a:gd name="T12" fmla="*/ 691 w 3437"/>
              <a:gd name="T13" fmla="*/ 341 h 4035"/>
              <a:gd name="T14" fmla="*/ 563 w 3437"/>
              <a:gd name="T15" fmla="*/ 446 h 4035"/>
              <a:gd name="T16" fmla="*/ 446 w 3437"/>
              <a:gd name="T17" fmla="*/ 563 h 4035"/>
              <a:gd name="T18" fmla="*/ 341 w 3437"/>
              <a:gd name="T19" fmla="*/ 691 h 4035"/>
              <a:gd name="T20" fmla="*/ 249 w 3437"/>
              <a:gd name="T21" fmla="*/ 828 h 4035"/>
              <a:gd name="T22" fmla="*/ 170 w 3437"/>
              <a:gd name="T23" fmla="*/ 974 h 4035"/>
              <a:gd name="T24" fmla="*/ 104 w 3437"/>
              <a:gd name="T25" fmla="*/ 1128 h 4035"/>
              <a:gd name="T26" fmla="*/ 54 w 3437"/>
              <a:gd name="T27" fmla="*/ 1289 h 4035"/>
              <a:gd name="T28" fmla="*/ 20 w 3437"/>
              <a:gd name="T29" fmla="*/ 1457 h 4035"/>
              <a:gd name="T30" fmla="*/ 2 w 3437"/>
              <a:gd name="T31" fmla="*/ 1631 h 4035"/>
              <a:gd name="T32" fmla="*/ 0 w 3437"/>
              <a:gd name="T33" fmla="*/ 1737 h 4035"/>
              <a:gd name="T34" fmla="*/ 11 w 3437"/>
              <a:gd name="T35" fmla="*/ 1845 h 4035"/>
              <a:gd name="T36" fmla="*/ 62 w 3437"/>
              <a:gd name="T37" fmla="*/ 2082 h 4035"/>
              <a:gd name="T38" fmla="*/ 165 w 3437"/>
              <a:gd name="T39" fmla="*/ 2415 h 4035"/>
              <a:gd name="T40" fmla="*/ 796 w 3437"/>
              <a:gd name="T41" fmla="*/ 3912 h 4035"/>
              <a:gd name="T42" fmla="*/ 819 w 3437"/>
              <a:gd name="T43" fmla="*/ 3936 h 4035"/>
              <a:gd name="T44" fmla="*/ 894 w 3437"/>
              <a:gd name="T45" fmla="*/ 3967 h 4035"/>
              <a:gd name="T46" fmla="*/ 1055 w 3437"/>
              <a:gd name="T47" fmla="*/ 4000 h 4035"/>
              <a:gd name="T48" fmla="*/ 1270 w 3437"/>
              <a:gd name="T49" fmla="*/ 4023 h 4035"/>
              <a:gd name="T50" fmla="*/ 1456 w 3437"/>
              <a:gd name="T51" fmla="*/ 4033 h 4035"/>
              <a:gd name="T52" fmla="*/ 1535 w 3437"/>
              <a:gd name="T53" fmla="*/ 4025 h 4035"/>
              <a:gd name="T54" fmla="*/ 1896 w 3437"/>
              <a:gd name="T55" fmla="*/ 4027 h 4035"/>
              <a:gd name="T56" fmla="*/ 1975 w 3437"/>
              <a:gd name="T57" fmla="*/ 4034 h 4035"/>
              <a:gd name="T58" fmla="*/ 2163 w 3437"/>
              <a:gd name="T59" fmla="*/ 4025 h 4035"/>
              <a:gd name="T60" fmla="*/ 2380 w 3437"/>
              <a:gd name="T61" fmla="*/ 4001 h 4035"/>
              <a:gd name="T62" fmla="*/ 2542 w 3437"/>
              <a:gd name="T63" fmla="*/ 3969 h 4035"/>
              <a:gd name="T64" fmla="*/ 2618 w 3437"/>
              <a:gd name="T65" fmla="*/ 3937 h 4035"/>
              <a:gd name="T66" fmla="*/ 2641 w 3437"/>
              <a:gd name="T67" fmla="*/ 3913 h 4035"/>
              <a:gd name="T68" fmla="*/ 3273 w 3437"/>
              <a:gd name="T69" fmla="*/ 2415 h 4035"/>
              <a:gd name="T70" fmla="*/ 3376 w 3437"/>
              <a:gd name="T71" fmla="*/ 2083 h 4035"/>
              <a:gd name="T72" fmla="*/ 3426 w 3437"/>
              <a:gd name="T73" fmla="*/ 1846 h 4035"/>
              <a:gd name="T74" fmla="*/ 3437 w 3437"/>
              <a:gd name="T75" fmla="*/ 1738 h 4035"/>
              <a:gd name="T76" fmla="*/ 3436 w 3437"/>
              <a:gd name="T77" fmla="*/ 1632 h 4035"/>
              <a:gd name="T78" fmla="*/ 3418 w 3437"/>
              <a:gd name="T79" fmla="*/ 1458 h 4035"/>
              <a:gd name="T80" fmla="*/ 3384 w 3437"/>
              <a:gd name="T81" fmla="*/ 1290 h 4035"/>
              <a:gd name="T82" fmla="*/ 3335 w 3437"/>
              <a:gd name="T83" fmla="*/ 1129 h 4035"/>
              <a:gd name="T84" fmla="*/ 3270 w 3437"/>
              <a:gd name="T85" fmla="*/ 974 h 4035"/>
              <a:gd name="T86" fmla="*/ 3191 w 3437"/>
              <a:gd name="T87" fmla="*/ 828 h 4035"/>
              <a:gd name="T88" fmla="*/ 3098 w 3437"/>
              <a:gd name="T89" fmla="*/ 691 h 4035"/>
              <a:gd name="T90" fmla="*/ 2994 w 3437"/>
              <a:gd name="T91" fmla="*/ 563 h 4035"/>
              <a:gd name="T92" fmla="*/ 2876 w 3437"/>
              <a:gd name="T93" fmla="*/ 447 h 4035"/>
              <a:gd name="T94" fmla="*/ 2749 w 3437"/>
              <a:gd name="T95" fmla="*/ 341 h 4035"/>
              <a:gd name="T96" fmla="*/ 2613 w 3437"/>
              <a:gd name="T97" fmla="*/ 249 h 4035"/>
              <a:gd name="T98" fmla="*/ 2467 w 3437"/>
              <a:gd name="T99" fmla="*/ 170 h 4035"/>
              <a:gd name="T100" fmla="*/ 2312 w 3437"/>
              <a:gd name="T101" fmla="*/ 105 h 4035"/>
              <a:gd name="T102" fmla="*/ 2150 w 3437"/>
              <a:gd name="T103" fmla="*/ 54 h 4035"/>
              <a:gd name="T104" fmla="*/ 1981 w 3437"/>
              <a:gd name="T105" fmla="*/ 20 h 4035"/>
              <a:gd name="T106" fmla="*/ 1809 w 3437"/>
              <a:gd name="T107" fmla="*/ 2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37" h="4035">
                <a:moveTo>
                  <a:pt x="1719" y="0"/>
                </a:moveTo>
                <a:lnTo>
                  <a:pt x="1719" y="0"/>
                </a:lnTo>
                <a:lnTo>
                  <a:pt x="1675" y="0"/>
                </a:lnTo>
                <a:lnTo>
                  <a:pt x="1631" y="2"/>
                </a:lnTo>
                <a:lnTo>
                  <a:pt x="1587" y="5"/>
                </a:lnTo>
                <a:lnTo>
                  <a:pt x="1544" y="9"/>
                </a:lnTo>
                <a:lnTo>
                  <a:pt x="1501" y="14"/>
                </a:lnTo>
                <a:lnTo>
                  <a:pt x="1458" y="20"/>
                </a:lnTo>
                <a:lnTo>
                  <a:pt x="1415" y="26"/>
                </a:lnTo>
                <a:lnTo>
                  <a:pt x="1373" y="35"/>
                </a:lnTo>
                <a:lnTo>
                  <a:pt x="1331" y="44"/>
                </a:lnTo>
                <a:lnTo>
                  <a:pt x="1289" y="54"/>
                </a:lnTo>
                <a:lnTo>
                  <a:pt x="1249" y="65"/>
                </a:lnTo>
                <a:lnTo>
                  <a:pt x="1209" y="77"/>
                </a:lnTo>
                <a:lnTo>
                  <a:pt x="1168" y="91"/>
                </a:lnTo>
                <a:lnTo>
                  <a:pt x="1128" y="105"/>
                </a:lnTo>
                <a:lnTo>
                  <a:pt x="1089" y="120"/>
                </a:lnTo>
                <a:lnTo>
                  <a:pt x="1050" y="135"/>
                </a:lnTo>
                <a:lnTo>
                  <a:pt x="1012" y="151"/>
                </a:lnTo>
                <a:lnTo>
                  <a:pt x="974" y="169"/>
                </a:lnTo>
                <a:lnTo>
                  <a:pt x="936" y="188"/>
                </a:lnTo>
                <a:lnTo>
                  <a:pt x="900" y="208"/>
                </a:lnTo>
                <a:lnTo>
                  <a:pt x="863" y="228"/>
                </a:lnTo>
                <a:lnTo>
                  <a:pt x="828" y="248"/>
                </a:lnTo>
                <a:lnTo>
                  <a:pt x="793" y="271"/>
                </a:lnTo>
                <a:lnTo>
                  <a:pt x="759" y="294"/>
                </a:lnTo>
                <a:lnTo>
                  <a:pt x="725" y="317"/>
                </a:lnTo>
                <a:lnTo>
                  <a:pt x="691" y="341"/>
                </a:lnTo>
                <a:lnTo>
                  <a:pt x="658" y="367"/>
                </a:lnTo>
                <a:lnTo>
                  <a:pt x="626" y="392"/>
                </a:lnTo>
                <a:lnTo>
                  <a:pt x="595" y="420"/>
                </a:lnTo>
                <a:lnTo>
                  <a:pt x="563" y="446"/>
                </a:lnTo>
                <a:lnTo>
                  <a:pt x="533" y="475"/>
                </a:lnTo>
                <a:lnTo>
                  <a:pt x="504" y="504"/>
                </a:lnTo>
                <a:lnTo>
                  <a:pt x="475" y="533"/>
                </a:lnTo>
                <a:lnTo>
                  <a:pt x="446" y="563"/>
                </a:lnTo>
                <a:lnTo>
                  <a:pt x="420" y="594"/>
                </a:lnTo>
                <a:lnTo>
                  <a:pt x="393" y="625"/>
                </a:lnTo>
                <a:lnTo>
                  <a:pt x="367" y="658"/>
                </a:lnTo>
                <a:lnTo>
                  <a:pt x="341" y="691"/>
                </a:lnTo>
                <a:lnTo>
                  <a:pt x="317" y="723"/>
                </a:lnTo>
                <a:lnTo>
                  <a:pt x="294" y="757"/>
                </a:lnTo>
                <a:lnTo>
                  <a:pt x="271" y="793"/>
                </a:lnTo>
                <a:lnTo>
                  <a:pt x="249" y="828"/>
                </a:lnTo>
                <a:lnTo>
                  <a:pt x="228" y="863"/>
                </a:lnTo>
                <a:lnTo>
                  <a:pt x="208" y="900"/>
                </a:lnTo>
                <a:lnTo>
                  <a:pt x="188" y="936"/>
                </a:lnTo>
                <a:lnTo>
                  <a:pt x="170" y="974"/>
                </a:lnTo>
                <a:lnTo>
                  <a:pt x="152" y="1012"/>
                </a:lnTo>
                <a:lnTo>
                  <a:pt x="135" y="1050"/>
                </a:lnTo>
                <a:lnTo>
                  <a:pt x="120" y="1089"/>
                </a:lnTo>
                <a:lnTo>
                  <a:pt x="104" y="1128"/>
                </a:lnTo>
                <a:lnTo>
                  <a:pt x="91" y="1168"/>
                </a:lnTo>
                <a:lnTo>
                  <a:pt x="77" y="1209"/>
                </a:lnTo>
                <a:lnTo>
                  <a:pt x="65" y="1249"/>
                </a:lnTo>
                <a:lnTo>
                  <a:pt x="54" y="1289"/>
                </a:lnTo>
                <a:lnTo>
                  <a:pt x="44" y="1331"/>
                </a:lnTo>
                <a:lnTo>
                  <a:pt x="35" y="1372"/>
                </a:lnTo>
                <a:lnTo>
                  <a:pt x="26" y="1415"/>
                </a:lnTo>
                <a:lnTo>
                  <a:pt x="20" y="1457"/>
                </a:lnTo>
                <a:lnTo>
                  <a:pt x="14" y="1500"/>
                </a:lnTo>
                <a:lnTo>
                  <a:pt x="9" y="1544"/>
                </a:lnTo>
                <a:lnTo>
                  <a:pt x="5" y="1587"/>
                </a:lnTo>
                <a:lnTo>
                  <a:pt x="2" y="1631"/>
                </a:lnTo>
                <a:lnTo>
                  <a:pt x="1" y="1675"/>
                </a:lnTo>
                <a:lnTo>
                  <a:pt x="0" y="1719"/>
                </a:lnTo>
                <a:lnTo>
                  <a:pt x="0" y="1719"/>
                </a:lnTo>
                <a:lnTo>
                  <a:pt x="0" y="1737"/>
                </a:lnTo>
                <a:lnTo>
                  <a:pt x="2" y="1757"/>
                </a:lnTo>
                <a:lnTo>
                  <a:pt x="6" y="1798"/>
                </a:lnTo>
                <a:lnTo>
                  <a:pt x="11" y="1845"/>
                </a:lnTo>
                <a:lnTo>
                  <a:pt x="11" y="1845"/>
                </a:lnTo>
                <a:lnTo>
                  <a:pt x="17" y="1880"/>
                </a:lnTo>
                <a:lnTo>
                  <a:pt x="24" y="1917"/>
                </a:lnTo>
                <a:lnTo>
                  <a:pt x="41" y="1998"/>
                </a:lnTo>
                <a:lnTo>
                  <a:pt x="62" y="2082"/>
                </a:lnTo>
                <a:lnTo>
                  <a:pt x="86" y="2169"/>
                </a:lnTo>
                <a:lnTo>
                  <a:pt x="111" y="2255"/>
                </a:lnTo>
                <a:lnTo>
                  <a:pt x="137" y="2338"/>
                </a:lnTo>
                <a:lnTo>
                  <a:pt x="165" y="2415"/>
                </a:lnTo>
                <a:lnTo>
                  <a:pt x="178" y="2450"/>
                </a:lnTo>
                <a:lnTo>
                  <a:pt x="191" y="2483"/>
                </a:lnTo>
                <a:lnTo>
                  <a:pt x="796" y="3912"/>
                </a:lnTo>
                <a:lnTo>
                  <a:pt x="796" y="3912"/>
                </a:lnTo>
                <a:lnTo>
                  <a:pt x="800" y="3918"/>
                </a:lnTo>
                <a:lnTo>
                  <a:pt x="805" y="3925"/>
                </a:lnTo>
                <a:lnTo>
                  <a:pt x="812" y="3930"/>
                </a:lnTo>
                <a:lnTo>
                  <a:pt x="819" y="3936"/>
                </a:lnTo>
                <a:lnTo>
                  <a:pt x="829" y="3941"/>
                </a:lnTo>
                <a:lnTo>
                  <a:pt x="839" y="3947"/>
                </a:lnTo>
                <a:lnTo>
                  <a:pt x="865" y="3957"/>
                </a:lnTo>
                <a:lnTo>
                  <a:pt x="894" y="3967"/>
                </a:lnTo>
                <a:lnTo>
                  <a:pt x="928" y="3976"/>
                </a:lnTo>
                <a:lnTo>
                  <a:pt x="967" y="3985"/>
                </a:lnTo>
                <a:lnTo>
                  <a:pt x="1010" y="3993"/>
                </a:lnTo>
                <a:lnTo>
                  <a:pt x="1055" y="4000"/>
                </a:lnTo>
                <a:lnTo>
                  <a:pt x="1104" y="4006"/>
                </a:lnTo>
                <a:lnTo>
                  <a:pt x="1157" y="4013"/>
                </a:lnTo>
                <a:lnTo>
                  <a:pt x="1212" y="4019"/>
                </a:lnTo>
                <a:lnTo>
                  <a:pt x="1270" y="4023"/>
                </a:lnTo>
                <a:lnTo>
                  <a:pt x="1330" y="4028"/>
                </a:lnTo>
                <a:lnTo>
                  <a:pt x="1454" y="4034"/>
                </a:lnTo>
                <a:lnTo>
                  <a:pt x="1454" y="4034"/>
                </a:lnTo>
                <a:lnTo>
                  <a:pt x="1456" y="4033"/>
                </a:lnTo>
                <a:lnTo>
                  <a:pt x="1460" y="4032"/>
                </a:lnTo>
                <a:lnTo>
                  <a:pt x="1476" y="4029"/>
                </a:lnTo>
                <a:lnTo>
                  <a:pt x="1501" y="4027"/>
                </a:lnTo>
                <a:lnTo>
                  <a:pt x="1535" y="4025"/>
                </a:lnTo>
                <a:lnTo>
                  <a:pt x="1618" y="4024"/>
                </a:lnTo>
                <a:lnTo>
                  <a:pt x="1715" y="4023"/>
                </a:lnTo>
                <a:lnTo>
                  <a:pt x="1811" y="4024"/>
                </a:lnTo>
                <a:lnTo>
                  <a:pt x="1896" y="4027"/>
                </a:lnTo>
                <a:lnTo>
                  <a:pt x="1930" y="4028"/>
                </a:lnTo>
                <a:lnTo>
                  <a:pt x="1955" y="4030"/>
                </a:lnTo>
                <a:lnTo>
                  <a:pt x="1970" y="4033"/>
                </a:lnTo>
                <a:lnTo>
                  <a:pt x="1975" y="4034"/>
                </a:lnTo>
                <a:lnTo>
                  <a:pt x="1975" y="4035"/>
                </a:lnTo>
                <a:lnTo>
                  <a:pt x="1975" y="4035"/>
                </a:lnTo>
                <a:lnTo>
                  <a:pt x="2102" y="4029"/>
                </a:lnTo>
                <a:lnTo>
                  <a:pt x="2163" y="4025"/>
                </a:lnTo>
                <a:lnTo>
                  <a:pt x="2221" y="4020"/>
                </a:lnTo>
                <a:lnTo>
                  <a:pt x="2276" y="4015"/>
                </a:lnTo>
                <a:lnTo>
                  <a:pt x="2329" y="4009"/>
                </a:lnTo>
                <a:lnTo>
                  <a:pt x="2380" y="4001"/>
                </a:lnTo>
                <a:lnTo>
                  <a:pt x="2426" y="3995"/>
                </a:lnTo>
                <a:lnTo>
                  <a:pt x="2469" y="3986"/>
                </a:lnTo>
                <a:lnTo>
                  <a:pt x="2508" y="3979"/>
                </a:lnTo>
                <a:lnTo>
                  <a:pt x="2542" y="3969"/>
                </a:lnTo>
                <a:lnTo>
                  <a:pt x="2573" y="3959"/>
                </a:lnTo>
                <a:lnTo>
                  <a:pt x="2598" y="3949"/>
                </a:lnTo>
                <a:lnTo>
                  <a:pt x="2608" y="3943"/>
                </a:lnTo>
                <a:lnTo>
                  <a:pt x="2618" y="3937"/>
                </a:lnTo>
                <a:lnTo>
                  <a:pt x="2626" y="3932"/>
                </a:lnTo>
                <a:lnTo>
                  <a:pt x="2632" y="3926"/>
                </a:lnTo>
                <a:lnTo>
                  <a:pt x="2637" y="3920"/>
                </a:lnTo>
                <a:lnTo>
                  <a:pt x="2641" y="3913"/>
                </a:lnTo>
                <a:lnTo>
                  <a:pt x="3246" y="2484"/>
                </a:lnTo>
                <a:lnTo>
                  <a:pt x="3246" y="2484"/>
                </a:lnTo>
                <a:lnTo>
                  <a:pt x="3260" y="2451"/>
                </a:lnTo>
                <a:lnTo>
                  <a:pt x="3273" y="2415"/>
                </a:lnTo>
                <a:lnTo>
                  <a:pt x="3300" y="2338"/>
                </a:lnTo>
                <a:lnTo>
                  <a:pt x="3326" y="2256"/>
                </a:lnTo>
                <a:lnTo>
                  <a:pt x="3353" y="2170"/>
                </a:lnTo>
                <a:lnTo>
                  <a:pt x="3376" y="2083"/>
                </a:lnTo>
                <a:lnTo>
                  <a:pt x="3396" y="1999"/>
                </a:lnTo>
                <a:lnTo>
                  <a:pt x="3413" y="1919"/>
                </a:lnTo>
                <a:lnTo>
                  <a:pt x="3420" y="1882"/>
                </a:lnTo>
                <a:lnTo>
                  <a:pt x="3426" y="1846"/>
                </a:lnTo>
                <a:lnTo>
                  <a:pt x="3426" y="1846"/>
                </a:lnTo>
                <a:lnTo>
                  <a:pt x="3431" y="1800"/>
                </a:lnTo>
                <a:lnTo>
                  <a:pt x="3436" y="1758"/>
                </a:lnTo>
                <a:lnTo>
                  <a:pt x="3437" y="1738"/>
                </a:lnTo>
                <a:lnTo>
                  <a:pt x="3437" y="1722"/>
                </a:lnTo>
                <a:lnTo>
                  <a:pt x="3437" y="1722"/>
                </a:lnTo>
                <a:lnTo>
                  <a:pt x="3437" y="1676"/>
                </a:lnTo>
                <a:lnTo>
                  <a:pt x="3436" y="1632"/>
                </a:lnTo>
                <a:lnTo>
                  <a:pt x="3434" y="1588"/>
                </a:lnTo>
                <a:lnTo>
                  <a:pt x="3430" y="1545"/>
                </a:lnTo>
                <a:lnTo>
                  <a:pt x="3425" y="1501"/>
                </a:lnTo>
                <a:lnTo>
                  <a:pt x="3418" y="1458"/>
                </a:lnTo>
                <a:lnTo>
                  <a:pt x="3412" y="1417"/>
                </a:lnTo>
                <a:lnTo>
                  <a:pt x="3403" y="1374"/>
                </a:lnTo>
                <a:lnTo>
                  <a:pt x="3394" y="1332"/>
                </a:lnTo>
                <a:lnTo>
                  <a:pt x="3384" y="1290"/>
                </a:lnTo>
                <a:lnTo>
                  <a:pt x="3374" y="1249"/>
                </a:lnTo>
                <a:lnTo>
                  <a:pt x="3362" y="1209"/>
                </a:lnTo>
                <a:lnTo>
                  <a:pt x="3349" y="1168"/>
                </a:lnTo>
                <a:lnTo>
                  <a:pt x="3335" y="1129"/>
                </a:lnTo>
                <a:lnTo>
                  <a:pt x="3320" y="1090"/>
                </a:lnTo>
                <a:lnTo>
                  <a:pt x="3305" y="1051"/>
                </a:lnTo>
                <a:lnTo>
                  <a:pt x="3287" y="1012"/>
                </a:lnTo>
                <a:lnTo>
                  <a:pt x="3270" y="974"/>
                </a:lnTo>
                <a:lnTo>
                  <a:pt x="3252" y="938"/>
                </a:lnTo>
                <a:lnTo>
                  <a:pt x="3232" y="900"/>
                </a:lnTo>
                <a:lnTo>
                  <a:pt x="3212" y="864"/>
                </a:lnTo>
                <a:lnTo>
                  <a:pt x="3191" y="828"/>
                </a:lnTo>
                <a:lnTo>
                  <a:pt x="3169" y="793"/>
                </a:lnTo>
                <a:lnTo>
                  <a:pt x="3146" y="759"/>
                </a:lnTo>
                <a:lnTo>
                  <a:pt x="3122" y="725"/>
                </a:lnTo>
                <a:lnTo>
                  <a:pt x="3098" y="691"/>
                </a:lnTo>
                <a:lnTo>
                  <a:pt x="3073" y="658"/>
                </a:lnTo>
                <a:lnTo>
                  <a:pt x="3048" y="626"/>
                </a:lnTo>
                <a:lnTo>
                  <a:pt x="3021" y="595"/>
                </a:lnTo>
                <a:lnTo>
                  <a:pt x="2994" y="563"/>
                </a:lnTo>
                <a:lnTo>
                  <a:pt x="2966" y="533"/>
                </a:lnTo>
                <a:lnTo>
                  <a:pt x="2937" y="504"/>
                </a:lnTo>
                <a:lnTo>
                  <a:pt x="2907" y="475"/>
                </a:lnTo>
                <a:lnTo>
                  <a:pt x="2876" y="447"/>
                </a:lnTo>
                <a:lnTo>
                  <a:pt x="2846" y="420"/>
                </a:lnTo>
                <a:lnTo>
                  <a:pt x="2815" y="393"/>
                </a:lnTo>
                <a:lnTo>
                  <a:pt x="2782" y="367"/>
                </a:lnTo>
                <a:lnTo>
                  <a:pt x="2749" y="341"/>
                </a:lnTo>
                <a:lnTo>
                  <a:pt x="2716" y="317"/>
                </a:lnTo>
                <a:lnTo>
                  <a:pt x="2682" y="294"/>
                </a:lnTo>
                <a:lnTo>
                  <a:pt x="2647" y="271"/>
                </a:lnTo>
                <a:lnTo>
                  <a:pt x="2613" y="249"/>
                </a:lnTo>
                <a:lnTo>
                  <a:pt x="2576" y="228"/>
                </a:lnTo>
                <a:lnTo>
                  <a:pt x="2540" y="208"/>
                </a:lnTo>
                <a:lnTo>
                  <a:pt x="2503" y="188"/>
                </a:lnTo>
                <a:lnTo>
                  <a:pt x="2467" y="170"/>
                </a:lnTo>
                <a:lnTo>
                  <a:pt x="2428" y="151"/>
                </a:lnTo>
                <a:lnTo>
                  <a:pt x="2390" y="135"/>
                </a:lnTo>
                <a:lnTo>
                  <a:pt x="2351" y="120"/>
                </a:lnTo>
                <a:lnTo>
                  <a:pt x="2312" y="105"/>
                </a:lnTo>
                <a:lnTo>
                  <a:pt x="2271" y="91"/>
                </a:lnTo>
                <a:lnTo>
                  <a:pt x="2232" y="77"/>
                </a:lnTo>
                <a:lnTo>
                  <a:pt x="2191" y="65"/>
                </a:lnTo>
                <a:lnTo>
                  <a:pt x="2150" y="54"/>
                </a:lnTo>
                <a:lnTo>
                  <a:pt x="2109" y="44"/>
                </a:lnTo>
                <a:lnTo>
                  <a:pt x="2067" y="35"/>
                </a:lnTo>
                <a:lnTo>
                  <a:pt x="2024" y="26"/>
                </a:lnTo>
                <a:lnTo>
                  <a:pt x="1981" y="20"/>
                </a:lnTo>
                <a:lnTo>
                  <a:pt x="1939" y="14"/>
                </a:lnTo>
                <a:lnTo>
                  <a:pt x="1896" y="9"/>
                </a:lnTo>
                <a:lnTo>
                  <a:pt x="1852" y="5"/>
                </a:lnTo>
                <a:lnTo>
                  <a:pt x="1809" y="2"/>
                </a:lnTo>
                <a:lnTo>
                  <a:pt x="1765" y="0"/>
                </a:lnTo>
                <a:lnTo>
                  <a:pt x="1719" y="0"/>
                </a:lnTo>
                <a:lnTo>
                  <a:pt x="1719" y="0"/>
                </a:lnTo>
                <a:close/>
              </a:path>
            </a:pathLst>
          </a:custGeom>
          <a:solidFill>
            <a:schemeClr val="bg1">
              <a:lumMod val="85000"/>
              <a:alpha val="94000"/>
            </a:schemeClr>
          </a:solidFill>
          <a:ln>
            <a:noFill/>
          </a:ln>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677" name="Freeform 147"/>
          <p:cNvSpPr>
            <a:spLocks/>
          </p:cNvSpPr>
          <p:nvPr/>
        </p:nvSpPr>
        <p:spPr bwMode="auto">
          <a:xfrm>
            <a:off x="5187303" y="3864812"/>
            <a:ext cx="1845919" cy="2165733"/>
          </a:xfrm>
          <a:custGeom>
            <a:avLst/>
            <a:gdLst>
              <a:gd name="T0" fmla="*/ 1631 w 3437"/>
              <a:gd name="T1" fmla="*/ 2 h 4035"/>
              <a:gd name="T2" fmla="*/ 1458 w 3437"/>
              <a:gd name="T3" fmla="*/ 20 h 4035"/>
              <a:gd name="T4" fmla="*/ 1289 w 3437"/>
              <a:gd name="T5" fmla="*/ 54 h 4035"/>
              <a:gd name="T6" fmla="*/ 1128 w 3437"/>
              <a:gd name="T7" fmla="*/ 105 h 4035"/>
              <a:gd name="T8" fmla="*/ 974 w 3437"/>
              <a:gd name="T9" fmla="*/ 169 h 4035"/>
              <a:gd name="T10" fmla="*/ 828 w 3437"/>
              <a:gd name="T11" fmla="*/ 248 h 4035"/>
              <a:gd name="T12" fmla="*/ 691 w 3437"/>
              <a:gd name="T13" fmla="*/ 341 h 4035"/>
              <a:gd name="T14" fmla="*/ 563 w 3437"/>
              <a:gd name="T15" fmla="*/ 446 h 4035"/>
              <a:gd name="T16" fmla="*/ 446 w 3437"/>
              <a:gd name="T17" fmla="*/ 563 h 4035"/>
              <a:gd name="T18" fmla="*/ 341 w 3437"/>
              <a:gd name="T19" fmla="*/ 691 h 4035"/>
              <a:gd name="T20" fmla="*/ 249 w 3437"/>
              <a:gd name="T21" fmla="*/ 828 h 4035"/>
              <a:gd name="T22" fmla="*/ 170 w 3437"/>
              <a:gd name="T23" fmla="*/ 974 h 4035"/>
              <a:gd name="T24" fmla="*/ 104 w 3437"/>
              <a:gd name="T25" fmla="*/ 1128 h 4035"/>
              <a:gd name="T26" fmla="*/ 54 w 3437"/>
              <a:gd name="T27" fmla="*/ 1289 h 4035"/>
              <a:gd name="T28" fmla="*/ 20 w 3437"/>
              <a:gd name="T29" fmla="*/ 1457 h 4035"/>
              <a:gd name="T30" fmla="*/ 2 w 3437"/>
              <a:gd name="T31" fmla="*/ 1631 h 4035"/>
              <a:gd name="T32" fmla="*/ 0 w 3437"/>
              <a:gd name="T33" fmla="*/ 1737 h 4035"/>
              <a:gd name="T34" fmla="*/ 11 w 3437"/>
              <a:gd name="T35" fmla="*/ 1845 h 4035"/>
              <a:gd name="T36" fmla="*/ 62 w 3437"/>
              <a:gd name="T37" fmla="*/ 2082 h 4035"/>
              <a:gd name="T38" fmla="*/ 165 w 3437"/>
              <a:gd name="T39" fmla="*/ 2415 h 4035"/>
              <a:gd name="T40" fmla="*/ 796 w 3437"/>
              <a:gd name="T41" fmla="*/ 3912 h 4035"/>
              <a:gd name="T42" fmla="*/ 819 w 3437"/>
              <a:gd name="T43" fmla="*/ 3936 h 4035"/>
              <a:gd name="T44" fmla="*/ 894 w 3437"/>
              <a:gd name="T45" fmla="*/ 3967 h 4035"/>
              <a:gd name="T46" fmla="*/ 1055 w 3437"/>
              <a:gd name="T47" fmla="*/ 4000 h 4035"/>
              <a:gd name="T48" fmla="*/ 1270 w 3437"/>
              <a:gd name="T49" fmla="*/ 4023 h 4035"/>
              <a:gd name="T50" fmla="*/ 1456 w 3437"/>
              <a:gd name="T51" fmla="*/ 4033 h 4035"/>
              <a:gd name="T52" fmla="*/ 1535 w 3437"/>
              <a:gd name="T53" fmla="*/ 4025 h 4035"/>
              <a:gd name="T54" fmla="*/ 1896 w 3437"/>
              <a:gd name="T55" fmla="*/ 4027 h 4035"/>
              <a:gd name="T56" fmla="*/ 1975 w 3437"/>
              <a:gd name="T57" fmla="*/ 4034 h 4035"/>
              <a:gd name="T58" fmla="*/ 2163 w 3437"/>
              <a:gd name="T59" fmla="*/ 4025 h 4035"/>
              <a:gd name="T60" fmla="*/ 2380 w 3437"/>
              <a:gd name="T61" fmla="*/ 4001 h 4035"/>
              <a:gd name="T62" fmla="*/ 2542 w 3437"/>
              <a:gd name="T63" fmla="*/ 3969 h 4035"/>
              <a:gd name="T64" fmla="*/ 2618 w 3437"/>
              <a:gd name="T65" fmla="*/ 3937 h 4035"/>
              <a:gd name="T66" fmla="*/ 2641 w 3437"/>
              <a:gd name="T67" fmla="*/ 3913 h 4035"/>
              <a:gd name="T68" fmla="*/ 3273 w 3437"/>
              <a:gd name="T69" fmla="*/ 2415 h 4035"/>
              <a:gd name="T70" fmla="*/ 3376 w 3437"/>
              <a:gd name="T71" fmla="*/ 2083 h 4035"/>
              <a:gd name="T72" fmla="*/ 3426 w 3437"/>
              <a:gd name="T73" fmla="*/ 1846 h 4035"/>
              <a:gd name="T74" fmla="*/ 3437 w 3437"/>
              <a:gd name="T75" fmla="*/ 1738 h 4035"/>
              <a:gd name="T76" fmla="*/ 3436 w 3437"/>
              <a:gd name="T77" fmla="*/ 1632 h 4035"/>
              <a:gd name="T78" fmla="*/ 3418 w 3437"/>
              <a:gd name="T79" fmla="*/ 1458 h 4035"/>
              <a:gd name="T80" fmla="*/ 3384 w 3437"/>
              <a:gd name="T81" fmla="*/ 1290 h 4035"/>
              <a:gd name="T82" fmla="*/ 3335 w 3437"/>
              <a:gd name="T83" fmla="*/ 1129 h 4035"/>
              <a:gd name="T84" fmla="*/ 3270 w 3437"/>
              <a:gd name="T85" fmla="*/ 974 h 4035"/>
              <a:gd name="T86" fmla="*/ 3191 w 3437"/>
              <a:gd name="T87" fmla="*/ 828 h 4035"/>
              <a:gd name="T88" fmla="*/ 3098 w 3437"/>
              <a:gd name="T89" fmla="*/ 691 h 4035"/>
              <a:gd name="T90" fmla="*/ 2994 w 3437"/>
              <a:gd name="T91" fmla="*/ 563 h 4035"/>
              <a:gd name="T92" fmla="*/ 2876 w 3437"/>
              <a:gd name="T93" fmla="*/ 447 h 4035"/>
              <a:gd name="T94" fmla="*/ 2749 w 3437"/>
              <a:gd name="T95" fmla="*/ 341 h 4035"/>
              <a:gd name="T96" fmla="*/ 2613 w 3437"/>
              <a:gd name="T97" fmla="*/ 249 h 4035"/>
              <a:gd name="T98" fmla="*/ 2467 w 3437"/>
              <a:gd name="T99" fmla="*/ 170 h 4035"/>
              <a:gd name="T100" fmla="*/ 2312 w 3437"/>
              <a:gd name="T101" fmla="*/ 105 h 4035"/>
              <a:gd name="T102" fmla="*/ 2150 w 3437"/>
              <a:gd name="T103" fmla="*/ 54 h 4035"/>
              <a:gd name="T104" fmla="*/ 1981 w 3437"/>
              <a:gd name="T105" fmla="*/ 20 h 4035"/>
              <a:gd name="T106" fmla="*/ 1809 w 3437"/>
              <a:gd name="T107" fmla="*/ 2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37" h="4035">
                <a:moveTo>
                  <a:pt x="1719" y="0"/>
                </a:moveTo>
                <a:lnTo>
                  <a:pt x="1719" y="0"/>
                </a:lnTo>
                <a:lnTo>
                  <a:pt x="1675" y="0"/>
                </a:lnTo>
                <a:lnTo>
                  <a:pt x="1631" y="2"/>
                </a:lnTo>
                <a:lnTo>
                  <a:pt x="1587" y="5"/>
                </a:lnTo>
                <a:lnTo>
                  <a:pt x="1544" y="9"/>
                </a:lnTo>
                <a:lnTo>
                  <a:pt x="1501" y="14"/>
                </a:lnTo>
                <a:lnTo>
                  <a:pt x="1458" y="20"/>
                </a:lnTo>
                <a:lnTo>
                  <a:pt x="1415" y="26"/>
                </a:lnTo>
                <a:lnTo>
                  <a:pt x="1373" y="35"/>
                </a:lnTo>
                <a:lnTo>
                  <a:pt x="1331" y="44"/>
                </a:lnTo>
                <a:lnTo>
                  <a:pt x="1289" y="54"/>
                </a:lnTo>
                <a:lnTo>
                  <a:pt x="1249" y="65"/>
                </a:lnTo>
                <a:lnTo>
                  <a:pt x="1209" y="77"/>
                </a:lnTo>
                <a:lnTo>
                  <a:pt x="1168" y="91"/>
                </a:lnTo>
                <a:lnTo>
                  <a:pt x="1128" y="105"/>
                </a:lnTo>
                <a:lnTo>
                  <a:pt x="1089" y="120"/>
                </a:lnTo>
                <a:lnTo>
                  <a:pt x="1050" y="135"/>
                </a:lnTo>
                <a:lnTo>
                  <a:pt x="1012" y="151"/>
                </a:lnTo>
                <a:lnTo>
                  <a:pt x="974" y="169"/>
                </a:lnTo>
                <a:lnTo>
                  <a:pt x="936" y="188"/>
                </a:lnTo>
                <a:lnTo>
                  <a:pt x="900" y="208"/>
                </a:lnTo>
                <a:lnTo>
                  <a:pt x="863" y="228"/>
                </a:lnTo>
                <a:lnTo>
                  <a:pt x="828" y="248"/>
                </a:lnTo>
                <a:lnTo>
                  <a:pt x="793" y="271"/>
                </a:lnTo>
                <a:lnTo>
                  <a:pt x="759" y="294"/>
                </a:lnTo>
                <a:lnTo>
                  <a:pt x="725" y="317"/>
                </a:lnTo>
                <a:lnTo>
                  <a:pt x="691" y="341"/>
                </a:lnTo>
                <a:lnTo>
                  <a:pt x="658" y="367"/>
                </a:lnTo>
                <a:lnTo>
                  <a:pt x="626" y="392"/>
                </a:lnTo>
                <a:lnTo>
                  <a:pt x="595" y="420"/>
                </a:lnTo>
                <a:lnTo>
                  <a:pt x="563" y="446"/>
                </a:lnTo>
                <a:lnTo>
                  <a:pt x="533" y="475"/>
                </a:lnTo>
                <a:lnTo>
                  <a:pt x="504" y="504"/>
                </a:lnTo>
                <a:lnTo>
                  <a:pt x="475" y="533"/>
                </a:lnTo>
                <a:lnTo>
                  <a:pt x="446" y="563"/>
                </a:lnTo>
                <a:lnTo>
                  <a:pt x="420" y="594"/>
                </a:lnTo>
                <a:lnTo>
                  <a:pt x="393" y="625"/>
                </a:lnTo>
                <a:lnTo>
                  <a:pt x="367" y="658"/>
                </a:lnTo>
                <a:lnTo>
                  <a:pt x="341" y="691"/>
                </a:lnTo>
                <a:lnTo>
                  <a:pt x="317" y="723"/>
                </a:lnTo>
                <a:lnTo>
                  <a:pt x="294" y="757"/>
                </a:lnTo>
                <a:lnTo>
                  <a:pt x="271" y="793"/>
                </a:lnTo>
                <a:lnTo>
                  <a:pt x="249" y="828"/>
                </a:lnTo>
                <a:lnTo>
                  <a:pt x="228" y="863"/>
                </a:lnTo>
                <a:lnTo>
                  <a:pt x="208" y="900"/>
                </a:lnTo>
                <a:lnTo>
                  <a:pt x="188" y="936"/>
                </a:lnTo>
                <a:lnTo>
                  <a:pt x="170" y="974"/>
                </a:lnTo>
                <a:lnTo>
                  <a:pt x="152" y="1012"/>
                </a:lnTo>
                <a:lnTo>
                  <a:pt x="135" y="1050"/>
                </a:lnTo>
                <a:lnTo>
                  <a:pt x="120" y="1089"/>
                </a:lnTo>
                <a:lnTo>
                  <a:pt x="104" y="1128"/>
                </a:lnTo>
                <a:lnTo>
                  <a:pt x="91" y="1168"/>
                </a:lnTo>
                <a:lnTo>
                  <a:pt x="77" y="1209"/>
                </a:lnTo>
                <a:lnTo>
                  <a:pt x="65" y="1249"/>
                </a:lnTo>
                <a:lnTo>
                  <a:pt x="54" y="1289"/>
                </a:lnTo>
                <a:lnTo>
                  <a:pt x="44" y="1331"/>
                </a:lnTo>
                <a:lnTo>
                  <a:pt x="35" y="1372"/>
                </a:lnTo>
                <a:lnTo>
                  <a:pt x="26" y="1415"/>
                </a:lnTo>
                <a:lnTo>
                  <a:pt x="20" y="1457"/>
                </a:lnTo>
                <a:lnTo>
                  <a:pt x="14" y="1500"/>
                </a:lnTo>
                <a:lnTo>
                  <a:pt x="9" y="1544"/>
                </a:lnTo>
                <a:lnTo>
                  <a:pt x="5" y="1587"/>
                </a:lnTo>
                <a:lnTo>
                  <a:pt x="2" y="1631"/>
                </a:lnTo>
                <a:lnTo>
                  <a:pt x="1" y="1675"/>
                </a:lnTo>
                <a:lnTo>
                  <a:pt x="0" y="1719"/>
                </a:lnTo>
                <a:lnTo>
                  <a:pt x="0" y="1719"/>
                </a:lnTo>
                <a:lnTo>
                  <a:pt x="0" y="1737"/>
                </a:lnTo>
                <a:lnTo>
                  <a:pt x="2" y="1757"/>
                </a:lnTo>
                <a:lnTo>
                  <a:pt x="6" y="1798"/>
                </a:lnTo>
                <a:lnTo>
                  <a:pt x="11" y="1845"/>
                </a:lnTo>
                <a:lnTo>
                  <a:pt x="11" y="1845"/>
                </a:lnTo>
                <a:lnTo>
                  <a:pt x="17" y="1880"/>
                </a:lnTo>
                <a:lnTo>
                  <a:pt x="24" y="1917"/>
                </a:lnTo>
                <a:lnTo>
                  <a:pt x="41" y="1998"/>
                </a:lnTo>
                <a:lnTo>
                  <a:pt x="62" y="2082"/>
                </a:lnTo>
                <a:lnTo>
                  <a:pt x="86" y="2169"/>
                </a:lnTo>
                <a:lnTo>
                  <a:pt x="111" y="2255"/>
                </a:lnTo>
                <a:lnTo>
                  <a:pt x="137" y="2338"/>
                </a:lnTo>
                <a:lnTo>
                  <a:pt x="165" y="2415"/>
                </a:lnTo>
                <a:lnTo>
                  <a:pt x="178" y="2450"/>
                </a:lnTo>
                <a:lnTo>
                  <a:pt x="191" y="2483"/>
                </a:lnTo>
                <a:lnTo>
                  <a:pt x="796" y="3912"/>
                </a:lnTo>
                <a:lnTo>
                  <a:pt x="796" y="3912"/>
                </a:lnTo>
                <a:lnTo>
                  <a:pt x="800" y="3918"/>
                </a:lnTo>
                <a:lnTo>
                  <a:pt x="805" y="3925"/>
                </a:lnTo>
                <a:lnTo>
                  <a:pt x="812" y="3930"/>
                </a:lnTo>
                <a:lnTo>
                  <a:pt x="819" y="3936"/>
                </a:lnTo>
                <a:lnTo>
                  <a:pt x="829" y="3941"/>
                </a:lnTo>
                <a:lnTo>
                  <a:pt x="839" y="3947"/>
                </a:lnTo>
                <a:lnTo>
                  <a:pt x="865" y="3957"/>
                </a:lnTo>
                <a:lnTo>
                  <a:pt x="894" y="3967"/>
                </a:lnTo>
                <a:lnTo>
                  <a:pt x="928" y="3976"/>
                </a:lnTo>
                <a:lnTo>
                  <a:pt x="967" y="3985"/>
                </a:lnTo>
                <a:lnTo>
                  <a:pt x="1010" y="3993"/>
                </a:lnTo>
                <a:lnTo>
                  <a:pt x="1055" y="4000"/>
                </a:lnTo>
                <a:lnTo>
                  <a:pt x="1104" y="4006"/>
                </a:lnTo>
                <a:lnTo>
                  <a:pt x="1157" y="4013"/>
                </a:lnTo>
                <a:lnTo>
                  <a:pt x="1212" y="4019"/>
                </a:lnTo>
                <a:lnTo>
                  <a:pt x="1270" y="4023"/>
                </a:lnTo>
                <a:lnTo>
                  <a:pt x="1330" y="4028"/>
                </a:lnTo>
                <a:lnTo>
                  <a:pt x="1454" y="4034"/>
                </a:lnTo>
                <a:lnTo>
                  <a:pt x="1454" y="4034"/>
                </a:lnTo>
                <a:lnTo>
                  <a:pt x="1456" y="4033"/>
                </a:lnTo>
                <a:lnTo>
                  <a:pt x="1460" y="4032"/>
                </a:lnTo>
                <a:lnTo>
                  <a:pt x="1476" y="4029"/>
                </a:lnTo>
                <a:lnTo>
                  <a:pt x="1501" y="4027"/>
                </a:lnTo>
                <a:lnTo>
                  <a:pt x="1535" y="4025"/>
                </a:lnTo>
                <a:lnTo>
                  <a:pt x="1618" y="4024"/>
                </a:lnTo>
                <a:lnTo>
                  <a:pt x="1715" y="4023"/>
                </a:lnTo>
                <a:lnTo>
                  <a:pt x="1811" y="4024"/>
                </a:lnTo>
                <a:lnTo>
                  <a:pt x="1896" y="4027"/>
                </a:lnTo>
                <a:lnTo>
                  <a:pt x="1930" y="4028"/>
                </a:lnTo>
                <a:lnTo>
                  <a:pt x="1955" y="4030"/>
                </a:lnTo>
                <a:lnTo>
                  <a:pt x="1970" y="4033"/>
                </a:lnTo>
                <a:lnTo>
                  <a:pt x="1975" y="4034"/>
                </a:lnTo>
                <a:lnTo>
                  <a:pt x="1975" y="4035"/>
                </a:lnTo>
                <a:lnTo>
                  <a:pt x="1975" y="4035"/>
                </a:lnTo>
                <a:lnTo>
                  <a:pt x="2102" y="4029"/>
                </a:lnTo>
                <a:lnTo>
                  <a:pt x="2163" y="4025"/>
                </a:lnTo>
                <a:lnTo>
                  <a:pt x="2221" y="4020"/>
                </a:lnTo>
                <a:lnTo>
                  <a:pt x="2276" y="4015"/>
                </a:lnTo>
                <a:lnTo>
                  <a:pt x="2329" y="4009"/>
                </a:lnTo>
                <a:lnTo>
                  <a:pt x="2380" y="4001"/>
                </a:lnTo>
                <a:lnTo>
                  <a:pt x="2426" y="3995"/>
                </a:lnTo>
                <a:lnTo>
                  <a:pt x="2469" y="3986"/>
                </a:lnTo>
                <a:lnTo>
                  <a:pt x="2508" y="3979"/>
                </a:lnTo>
                <a:lnTo>
                  <a:pt x="2542" y="3969"/>
                </a:lnTo>
                <a:lnTo>
                  <a:pt x="2573" y="3959"/>
                </a:lnTo>
                <a:lnTo>
                  <a:pt x="2598" y="3949"/>
                </a:lnTo>
                <a:lnTo>
                  <a:pt x="2608" y="3943"/>
                </a:lnTo>
                <a:lnTo>
                  <a:pt x="2618" y="3937"/>
                </a:lnTo>
                <a:lnTo>
                  <a:pt x="2626" y="3932"/>
                </a:lnTo>
                <a:lnTo>
                  <a:pt x="2632" y="3926"/>
                </a:lnTo>
                <a:lnTo>
                  <a:pt x="2637" y="3920"/>
                </a:lnTo>
                <a:lnTo>
                  <a:pt x="2641" y="3913"/>
                </a:lnTo>
                <a:lnTo>
                  <a:pt x="3246" y="2484"/>
                </a:lnTo>
                <a:lnTo>
                  <a:pt x="3246" y="2484"/>
                </a:lnTo>
                <a:lnTo>
                  <a:pt x="3260" y="2451"/>
                </a:lnTo>
                <a:lnTo>
                  <a:pt x="3273" y="2415"/>
                </a:lnTo>
                <a:lnTo>
                  <a:pt x="3300" y="2338"/>
                </a:lnTo>
                <a:lnTo>
                  <a:pt x="3326" y="2256"/>
                </a:lnTo>
                <a:lnTo>
                  <a:pt x="3353" y="2170"/>
                </a:lnTo>
                <a:lnTo>
                  <a:pt x="3376" y="2083"/>
                </a:lnTo>
                <a:lnTo>
                  <a:pt x="3396" y="1999"/>
                </a:lnTo>
                <a:lnTo>
                  <a:pt x="3413" y="1919"/>
                </a:lnTo>
                <a:lnTo>
                  <a:pt x="3420" y="1882"/>
                </a:lnTo>
                <a:lnTo>
                  <a:pt x="3426" y="1846"/>
                </a:lnTo>
                <a:lnTo>
                  <a:pt x="3426" y="1846"/>
                </a:lnTo>
                <a:lnTo>
                  <a:pt x="3431" y="1800"/>
                </a:lnTo>
                <a:lnTo>
                  <a:pt x="3436" y="1758"/>
                </a:lnTo>
                <a:lnTo>
                  <a:pt x="3437" y="1738"/>
                </a:lnTo>
                <a:lnTo>
                  <a:pt x="3437" y="1722"/>
                </a:lnTo>
                <a:lnTo>
                  <a:pt x="3437" y="1722"/>
                </a:lnTo>
                <a:lnTo>
                  <a:pt x="3437" y="1676"/>
                </a:lnTo>
                <a:lnTo>
                  <a:pt x="3436" y="1632"/>
                </a:lnTo>
                <a:lnTo>
                  <a:pt x="3434" y="1588"/>
                </a:lnTo>
                <a:lnTo>
                  <a:pt x="3430" y="1545"/>
                </a:lnTo>
                <a:lnTo>
                  <a:pt x="3425" y="1501"/>
                </a:lnTo>
                <a:lnTo>
                  <a:pt x="3418" y="1458"/>
                </a:lnTo>
                <a:lnTo>
                  <a:pt x="3412" y="1417"/>
                </a:lnTo>
                <a:lnTo>
                  <a:pt x="3403" y="1374"/>
                </a:lnTo>
                <a:lnTo>
                  <a:pt x="3394" y="1332"/>
                </a:lnTo>
                <a:lnTo>
                  <a:pt x="3384" y="1290"/>
                </a:lnTo>
                <a:lnTo>
                  <a:pt x="3374" y="1249"/>
                </a:lnTo>
                <a:lnTo>
                  <a:pt x="3362" y="1209"/>
                </a:lnTo>
                <a:lnTo>
                  <a:pt x="3349" y="1168"/>
                </a:lnTo>
                <a:lnTo>
                  <a:pt x="3335" y="1129"/>
                </a:lnTo>
                <a:lnTo>
                  <a:pt x="3320" y="1090"/>
                </a:lnTo>
                <a:lnTo>
                  <a:pt x="3305" y="1051"/>
                </a:lnTo>
                <a:lnTo>
                  <a:pt x="3287" y="1012"/>
                </a:lnTo>
                <a:lnTo>
                  <a:pt x="3270" y="974"/>
                </a:lnTo>
                <a:lnTo>
                  <a:pt x="3252" y="938"/>
                </a:lnTo>
                <a:lnTo>
                  <a:pt x="3232" y="900"/>
                </a:lnTo>
                <a:lnTo>
                  <a:pt x="3212" y="864"/>
                </a:lnTo>
                <a:lnTo>
                  <a:pt x="3191" y="828"/>
                </a:lnTo>
                <a:lnTo>
                  <a:pt x="3169" y="793"/>
                </a:lnTo>
                <a:lnTo>
                  <a:pt x="3146" y="759"/>
                </a:lnTo>
                <a:lnTo>
                  <a:pt x="3122" y="725"/>
                </a:lnTo>
                <a:lnTo>
                  <a:pt x="3098" y="691"/>
                </a:lnTo>
                <a:lnTo>
                  <a:pt x="3073" y="658"/>
                </a:lnTo>
                <a:lnTo>
                  <a:pt x="3048" y="626"/>
                </a:lnTo>
                <a:lnTo>
                  <a:pt x="3021" y="595"/>
                </a:lnTo>
                <a:lnTo>
                  <a:pt x="2994" y="563"/>
                </a:lnTo>
                <a:lnTo>
                  <a:pt x="2966" y="533"/>
                </a:lnTo>
                <a:lnTo>
                  <a:pt x="2937" y="504"/>
                </a:lnTo>
                <a:lnTo>
                  <a:pt x="2907" y="475"/>
                </a:lnTo>
                <a:lnTo>
                  <a:pt x="2876" y="447"/>
                </a:lnTo>
                <a:lnTo>
                  <a:pt x="2846" y="420"/>
                </a:lnTo>
                <a:lnTo>
                  <a:pt x="2815" y="393"/>
                </a:lnTo>
                <a:lnTo>
                  <a:pt x="2782" y="367"/>
                </a:lnTo>
                <a:lnTo>
                  <a:pt x="2749" y="341"/>
                </a:lnTo>
                <a:lnTo>
                  <a:pt x="2716" y="317"/>
                </a:lnTo>
                <a:lnTo>
                  <a:pt x="2682" y="294"/>
                </a:lnTo>
                <a:lnTo>
                  <a:pt x="2647" y="271"/>
                </a:lnTo>
                <a:lnTo>
                  <a:pt x="2613" y="249"/>
                </a:lnTo>
                <a:lnTo>
                  <a:pt x="2576" y="228"/>
                </a:lnTo>
                <a:lnTo>
                  <a:pt x="2540" y="208"/>
                </a:lnTo>
                <a:lnTo>
                  <a:pt x="2503" y="188"/>
                </a:lnTo>
                <a:lnTo>
                  <a:pt x="2467" y="170"/>
                </a:lnTo>
                <a:lnTo>
                  <a:pt x="2428" y="151"/>
                </a:lnTo>
                <a:lnTo>
                  <a:pt x="2390" y="135"/>
                </a:lnTo>
                <a:lnTo>
                  <a:pt x="2351" y="120"/>
                </a:lnTo>
                <a:lnTo>
                  <a:pt x="2312" y="105"/>
                </a:lnTo>
                <a:lnTo>
                  <a:pt x="2271" y="91"/>
                </a:lnTo>
                <a:lnTo>
                  <a:pt x="2232" y="77"/>
                </a:lnTo>
                <a:lnTo>
                  <a:pt x="2191" y="65"/>
                </a:lnTo>
                <a:lnTo>
                  <a:pt x="2150" y="54"/>
                </a:lnTo>
                <a:lnTo>
                  <a:pt x="2109" y="44"/>
                </a:lnTo>
                <a:lnTo>
                  <a:pt x="2067" y="35"/>
                </a:lnTo>
                <a:lnTo>
                  <a:pt x="2024" y="26"/>
                </a:lnTo>
                <a:lnTo>
                  <a:pt x="1981" y="20"/>
                </a:lnTo>
                <a:lnTo>
                  <a:pt x="1939" y="14"/>
                </a:lnTo>
                <a:lnTo>
                  <a:pt x="1896" y="9"/>
                </a:lnTo>
                <a:lnTo>
                  <a:pt x="1852" y="5"/>
                </a:lnTo>
                <a:lnTo>
                  <a:pt x="1809" y="2"/>
                </a:lnTo>
                <a:lnTo>
                  <a:pt x="1765" y="0"/>
                </a:lnTo>
                <a:lnTo>
                  <a:pt x="1719" y="0"/>
                </a:lnTo>
                <a:lnTo>
                  <a:pt x="1719" y="0"/>
                </a:lnTo>
                <a:close/>
              </a:path>
            </a:pathLst>
          </a:custGeom>
          <a:solidFill>
            <a:srgbClr val="EFD415"/>
          </a:solidFill>
          <a:ln>
            <a:noFill/>
          </a:ln>
          <a:effectLst>
            <a:glow rad="304800">
              <a:srgbClr val="FFFF00">
                <a:alpha val="36000"/>
              </a:srgbClr>
            </a:glow>
          </a:effec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50" name="Freeform 147"/>
          <p:cNvSpPr>
            <a:spLocks/>
          </p:cNvSpPr>
          <p:nvPr/>
        </p:nvSpPr>
        <p:spPr bwMode="auto">
          <a:xfrm>
            <a:off x="5187303" y="3864812"/>
            <a:ext cx="1845919" cy="2165733"/>
          </a:xfrm>
          <a:custGeom>
            <a:avLst/>
            <a:gdLst>
              <a:gd name="T0" fmla="*/ 1631 w 3437"/>
              <a:gd name="T1" fmla="*/ 2 h 4035"/>
              <a:gd name="T2" fmla="*/ 1458 w 3437"/>
              <a:gd name="T3" fmla="*/ 20 h 4035"/>
              <a:gd name="T4" fmla="*/ 1289 w 3437"/>
              <a:gd name="T5" fmla="*/ 54 h 4035"/>
              <a:gd name="T6" fmla="*/ 1128 w 3437"/>
              <a:gd name="T7" fmla="*/ 105 h 4035"/>
              <a:gd name="T8" fmla="*/ 974 w 3437"/>
              <a:gd name="T9" fmla="*/ 169 h 4035"/>
              <a:gd name="T10" fmla="*/ 828 w 3437"/>
              <a:gd name="T11" fmla="*/ 248 h 4035"/>
              <a:gd name="T12" fmla="*/ 691 w 3437"/>
              <a:gd name="T13" fmla="*/ 341 h 4035"/>
              <a:gd name="T14" fmla="*/ 563 w 3437"/>
              <a:gd name="T15" fmla="*/ 446 h 4035"/>
              <a:gd name="T16" fmla="*/ 446 w 3437"/>
              <a:gd name="T17" fmla="*/ 563 h 4035"/>
              <a:gd name="T18" fmla="*/ 341 w 3437"/>
              <a:gd name="T19" fmla="*/ 691 h 4035"/>
              <a:gd name="T20" fmla="*/ 249 w 3437"/>
              <a:gd name="T21" fmla="*/ 828 h 4035"/>
              <a:gd name="T22" fmla="*/ 170 w 3437"/>
              <a:gd name="T23" fmla="*/ 974 h 4035"/>
              <a:gd name="T24" fmla="*/ 104 w 3437"/>
              <a:gd name="T25" fmla="*/ 1128 h 4035"/>
              <a:gd name="T26" fmla="*/ 54 w 3437"/>
              <a:gd name="T27" fmla="*/ 1289 h 4035"/>
              <a:gd name="T28" fmla="*/ 20 w 3437"/>
              <a:gd name="T29" fmla="*/ 1457 h 4035"/>
              <a:gd name="T30" fmla="*/ 2 w 3437"/>
              <a:gd name="T31" fmla="*/ 1631 h 4035"/>
              <a:gd name="T32" fmla="*/ 0 w 3437"/>
              <a:gd name="T33" fmla="*/ 1737 h 4035"/>
              <a:gd name="T34" fmla="*/ 11 w 3437"/>
              <a:gd name="T35" fmla="*/ 1845 h 4035"/>
              <a:gd name="T36" fmla="*/ 62 w 3437"/>
              <a:gd name="T37" fmla="*/ 2082 h 4035"/>
              <a:gd name="T38" fmla="*/ 165 w 3437"/>
              <a:gd name="T39" fmla="*/ 2415 h 4035"/>
              <a:gd name="T40" fmla="*/ 796 w 3437"/>
              <a:gd name="T41" fmla="*/ 3912 h 4035"/>
              <a:gd name="T42" fmla="*/ 819 w 3437"/>
              <a:gd name="T43" fmla="*/ 3936 h 4035"/>
              <a:gd name="T44" fmla="*/ 894 w 3437"/>
              <a:gd name="T45" fmla="*/ 3967 h 4035"/>
              <a:gd name="T46" fmla="*/ 1055 w 3437"/>
              <a:gd name="T47" fmla="*/ 4000 h 4035"/>
              <a:gd name="T48" fmla="*/ 1270 w 3437"/>
              <a:gd name="T49" fmla="*/ 4023 h 4035"/>
              <a:gd name="T50" fmla="*/ 1456 w 3437"/>
              <a:gd name="T51" fmla="*/ 4033 h 4035"/>
              <a:gd name="T52" fmla="*/ 1535 w 3437"/>
              <a:gd name="T53" fmla="*/ 4025 h 4035"/>
              <a:gd name="T54" fmla="*/ 1896 w 3437"/>
              <a:gd name="T55" fmla="*/ 4027 h 4035"/>
              <a:gd name="T56" fmla="*/ 1975 w 3437"/>
              <a:gd name="T57" fmla="*/ 4034 h 4035"/>
              <a:gd name="T58" fmla="*/ 2163 w 3437"/>
              <a:gd name="T59" fmla="*/ 4025 h 4035"/>
              <a:gd name="T60" fmla="*/ 2380 w 3437"/>
              <a:gd name="T61" fmla="*/ 4001 h 4035"/>
              <a:gd name="T62" fmla="*/ 2542 w 3437"/>
              <a:gd name="T63" fmla="*/ 3969 h 4035"/>
              <a:gd name="T64" fmla="*/ 2618 w 3437"/>
              <a:gd name="T65" fmla="*/ 3937 h 4035"/>
              <a:gd name="T66" fmla="*/ 2641 w 3437"/>
              <a:gd name="T67" fmla="*/ 3913 h 4035"/>
              <a:gd name="T68" fmla="*/ 3273 w 3437"/>
              <a:gd name="T69" fmla="*/ 2415 h 4035"/>
              <a:gd name="T70" fmla="*/ 3376 w 3437"/>
              <a:gd name="T71" fmla="*/ 2083 h 4035"/>
              <a:gd name="T72" fmla="*/ 3426 w 3437"/>
              <a:gd name="T73" fmla="*/ 1846 h 4035"/>
              <a:gd name="T74" fmla="*/ 3437 w 3437"/>
              <a:gd name="T75" fmla="*/ 1738 h 4035"/>
              <a:gd name="T76" fmla="*/ 3436 w 3437"/>
              <a:gd name="T77" fmla="*/ 1632 h 4035"/>
              <a:gd name="T78" fmla="*/ 3418 w 3437"/>
              <a:gd name="T79" fmla="*/ 1458 h 4035"/>
              <a:gd name="T80" fmla="*/ 3384 w 3437"/>
              <a:gd name="T81" fmla="*/ 1290 h 4035"/>
              <a:gd name="T82" fmla="*/ 3335 w 3437"/>
              <a:gd name="T83" fmla="*/ 1129 h 4035"/>
              <a:gd name="T84" fmla="*/ 3270 w 3437"/>
              <a:gd name="T85" fmla="*/ 974 h 4035"/>
              <a:gd name="T86" fmla="*/ 3191 w 3437"/>
              <a:gd name="T87" fmla="*/ 828 h 4035"/>
              <a:gd name="T88" fmla="*/ 3098 w 3437"/>
              <a:gd name="T89" fmla="*/ 691 h 4035"/>
              <a:gd name="T90" fmla="*/ 2994 w 3437"/>
              <a:gd name="T91" fmla="*/ 563 h 4035"/>
              <a:gd name="T92" fmla="*/ 2876 w 3437"/>
              <a:gd name="T93" fmla="*/ 447 h 4035"/>
              <a:gd name="T94" fmla="*/ 2749 w 3437"/>
              <a:gd name="T95" fmla="*/ 341 h 4035"/>
              <a:gd name="T96" fmla="*/ 2613 w 3437"/>
              <a:gd name="T97" fmla="*/ 249 h 4035"/>
              <a:gd name="T98" fmla="*/ 2467 w 3437"/>
              <a:gd name="T99" fmla="*/ 170 h 4035"/>
              <a:gd name="T100" fmla="*/ 2312 w 3437"/>
              <a:gd name="T101" fmla="*/ 105 h 4035"/>
              <a:gd name="T102" fmla="*/ 2150 w 3437"/>
              <a:gd name="T103" fmla="*/ 54 h 4035"/>
              <a:gd name="T104" fmla="*/ 1981 w 3437"/>
              <a:gd name="T105" fmla="*/ 20 h 4035"/>
              <a:gd name="T106" fmla="*/ 1809 w 3437"/>
              <a:gd name="T107" fmla="*/ 2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37" h="4035">
                <a:moveTo>
                  <a:pt x="1719" y="0"/>
                </a:moveTo>
                <a:lnTo>
                  <a:pt x="1719" y="0"/>
                </a:lnTo>
                <a:lnTo>
                  <a:pt x="1675" y="0"/>
                </a:lnTo>
                <a:lnTo>
                  <a:pt x="1631" y="2"/>
                </a:lnTo>
                <a:lnTo>
                  <a:pt x="1587" y="5"/>
                </a:lnTo>
                <a:lnTo>
                  <a:pt x="1544" y="9"/>
                </a:lnTo>
                <a:lnTo>
                  <a:pt x="1501" y="14"/>
                </a:lnTo>
                <a:lnTo>
                  <a:pt x="1458" y="20"/>
                </a:lnTo>
                <a:lnTo>
                  <a:pt x="1415" y="26"/>
                </a:lnTo>
                <a:lnTo>
                  <a:pt x="1373" y="35"/>
                </a:lnTo>
                <a:lnTo>
                  <a:pt x="1331" y="44"/>
                </a:lnTo>
                <a:lnTo>
                  <a:pt x="1289" y="54"/>
                </a:lnTo>
                <a:lnTo>
                  <a:pt x="1249" y="65"/>
                </a:lnTo>
                <a:lnTo>
                  <a:pt x="1209" y="77"/>
                </a:lnTo>
                <a:lnTo>
                  <a:pt x="1168" y="91"/>
                </a:lnTo>
                <a:lnTo>
                  <a:pt x="1128" y="105"/>
                </a:lnTo>
                <a:lnTo>
                  <a:pt x="1089" y="120"/>
                </a:lnTo>
                <a:lnTo>
                  <a:pt x="1050" y="135"/>
                </a:lnTo>
                <a:lnTo>
                  <a:pt x="1012" y="151"/>
                </a:lnTo>
                <a:lnTo>
                  <a:pt x="974" y="169"/>
                </a:lnTo>
                <a:lnTo>
                  <a:pt x="936" y="188"/>
                </a:lnTo>
                <a:lnTo>
                  <a:pt x="900" y="208"/>
                </a:lnTo>
                <a:lnTo>
                  <a:pt x="863" y="228"/>
                </a:lnTo>
                <a:lnTo>
                  <a:pt x="828" y="248"/>
                </a:lnTo>
                <a:lnTo>
                  <a:pt x="793" y="271"/>
                </a:lnTo>
                <a:lnTo>
                  <a:pt x="759" y="294"/>
                </a:lnTo>
                <a:lnTo>
                  <a:pt x="725" y="317"/>
                </a:lnTo>
                <a:lnTo>
                  <a:pt x="691" y="341"/>
                </a:lnTo>
                <a:lnTo>
                  <a:pt x="658" y="367"/>
                </a:lnTo>
                <a:lnTo>
                  <a:pt x="626" y="392"/>
                </a:lnTo>
                <a:lnTo>
                  <a:pt x="595" y="420"/>
                </a:lnTo>
                <a:lnTo>
                  <a:pt x="563" y="446"/>
                </a:lnTo>
                <a:lnTo>
                  <a:pt x="533" y="475"/>
                </a:lnTo>
                <a:lnTo>
                  <a:pt x="504" y="504"/>
                </a:lnTo>
                <a:lnTo>
                  <a:pt x="475" y="533"/>
                </a:lnTo>
                <a:lnTo>
                  <a:pt x="446" y="563"/>
                </a:lnTo>
                <a:lnTo>
                  <a:pt x="420" y="594"/>
                </a:lnTo>
                <a:lnTo>
                  <a:pt x="393" y="625"/>
                </a:lnTo>
                <a:lnTo>
                  <a:pt x="367" y="658"/>
                </a:lnTo>
                <a:lnTo>
                  <a:pt x="341" y="691"/>
                </a:lnTo>
                <a:lnTo>
                  <a:pt x="317" y="723"/>
                </a:lnTo>
                <a:lnTo>
                  <a:pt x="294" y="757"/>
                </a:lnTo>
                <a:lnTo>
                  <a:pt x="271" y="793"/>
                </a:lnTo>
                <a:lnTo>
                  <a:pt x="249" y="828"/>
                </a:lnTo>
                <a:lnTo>
                  <a:pt x="228" y="863"/>
                </a:lnTo>
                <a:lnTo>
                  <a:pt x="208" y="900"/>
                </a:lnTo>
                <a:lnTo>
                  <a:pt x="188" y="936"/>
                </a:lnTo>
                <a:lnTo>
                  <a:pt x="170" y="974"/>
                </a:lnTo>
                <a:lnTo>
                  <a:pt x="152" y="1012"/>
                </a:lnTo>
                <a:lnTo>
                  <a:pt x="135" y="1050"/>
                </a:lnTo>
                <a:lnTo>
                  <a:pt x="120" y="1089"/>
                </a:lnTo>
                <a:lnTo>
                  <a:pt x="104" y="1128"/>
                </a:lnTo>
                <a:lnTo>
                  <a:pt x="91" y="1168"/>
                </a:lnTo>
                <a:lnTo>
                  <a:pt x="77" y="1209"/>
                </a:lnTo>
                <a:lnTo>
                  <a:pt x="65" y="1249"/>
                </a:lnTo>
                <a:lnTo>
                  <a:pt x="54" y="1289"/>
                </a:lnTo>
                <a:lnTo>
                  <a:pt x="44" y="1331"/>
                </a:lnTo>
                <a:lnTo>
                  <a:pt x="35" y="1372"/>
                </a:lnTo>
                <a:lnTo>
                  <a:pt x="26" y="1415"/>
                </a:lnTo>
                <a:lnTo>
                  <a:pt x="20" y="1457"/>
                </a:lnTo>
                <a:lnTo>
                  <a:pt x="14" y="1500"/>
                </a:lnTo>
                <a:lnTo>
                  <a:pt x="9" y="1544"/>
                </a:lnTo>
                <a:lnTo>
                  <a:pt x="5" y="1587"/>
                </a:lnTo>
                <a:lnTo>
                  <a:pt x="2" y="1631"/>
                </a:lnTo>
                <a:lnTo>
                  <a:pt x="1" y="1675"/>
                </a:lnTo>
                <a:lnTo>
                  <a:pt x="0" y="1719"/>
                </a:lnTo>
                <a:lnTo>
                  <a:pt x="0" y="1719"/>
                </a:lnTo>
                <a:lnTo>
                  <a:pt x="0" y="1737"/>
                </a:lnTo>
                <a:lnTo>
                  <a:pt x="2" y="1757"/>
                </a:lnTo>
                <a:lnTo>
                  <a:pt x="6" y="1798"/>
                </a:lnTo>
                <a:lnTo>
                  <a:pt x="11" y="1845"/>
                </a:lnTo>
                <a:lnTo>
                  <a:pt x="11" y="1845"/>
                </a:lnTo>
                <a:lnTo>
                  <a:pt x="17" y="1880"/>
                </a:lnTo>
                <a:lnTo>
                  <a:pt x="24" y="1917"/>
                </a:lnTo>
                <a:lnTo>
                  <a:pt x="41" y="1998"/>
                </a:lnTo>
                <a:lnTo>
                  <a:pt x="62" y="2082"/>
                </a:lnTo>
                <a:lnTo>
                  <a:pt x="86" y="2169"/>
                </a:lnTo>
                <a:lnTo>
                  <a:pt x="111" y="2255"/>
                </a:lnTo>
                <a:lnTo>
                  <a:pt x="137" y="2338"/>
                </a:lnTo>
                <a:lnTo>
                  <a:pt x="165" y="2415"/>
                </a:lnTo>
                <a:lnTo>
                  <a:pt x="178" y="2450"/>
                </a:lnTo>
                <a:lnTo>
                  <a:pt x="191" y="2483"/>
                </a:lnTo>
                <a:lnTo>
                  <a:pt x="796" y="3912"/>
                </a:lnTo>
                <a:lnTo>
                  <a:pt x="796" y="3912"/>
                </a:lnTo>
                <a:lnTo>
                  <a:pt x="800" y="3918"/>
                </a:lnTo>
                <a:lnTo>
                  <a:pt x="805" y="3925"/>
                </a:lnTo>
                <a:lnTo>
                  <a:pt x="812" y="3930"/>
                </a:lnTo>
                <a:lnTo>
                  <a:pt x="819" y="3936"/>
                </a:lnTo>
                <a:lnTo>
                  <a:pt x="829" y="3941"/>
                </a:lnTo>
                <a:lnTo>
                  <a:pt x="839" y="3947"/>
                </a:lnTo>
                <a:lnTo>
                  <a:pt x="865" y="3957"/>
                </a:lnTo>
                <a:lnTo>
                  <a:pt x="894" y="3967"/>
                </a:lnTo>
                <a:lnTo>
                  <a:pt x="928" y="3976"/>
                </a:lnTo>
                <a:lnTo>
                  <a:pt x="967" y="3985"/>
                </a:lnTo>
                <a:lnTo>
                  <a:pt x="1010" y="3993"/>
                </a:lnTo>
                <a:lnTo>
                  <a:pt x="1055" y="4000"/>
                </a:lnTo>
                <a:lnTo>
                  <a:pt x="1104" y="4006"/>
                </a:lnTo>
                <a:lnTo>
                  <a:pt x="1157" y="4013"/>
                </a:lnTo>
                <a:lnTo>
                  <a:pt x="1212" y="4019"/>
                </a:lnTo>
                <a:lnTo>
                  <a:pt x="1270" y="4023"/>
                </a:lnTo>
                <a:lnTo>
                  <a:pt x="1330" y="4028"/>
                </a:lnTo>
                <a:lnTo>
                  <a:pt x="1454" y="4034"/>
                </a:lnTo>
                <a:lnTo>
                  <a:pt x="1454" y="4034"/>
                </a:lnTo>
                <a:lnTo>
                  <a:pt x="1456" y="4033"/>
                </a:lnTo>
                <a:lnTo>
                  <a:pt x="1460" y="4032"/>
                </a:lnTo>
                <a:lnTo>
                  <a:pt x="1476" y="4029"/>
                </a:lnTo>
                <a:lnTo>
                  <a:pt x="1501" y="4027"/>
                </a:lnTo>
                <a:lnTo>
                  <a:pt x="1535" y="4025"/>
                </a:lnTo>
                <a:lnTo>
                  <a:pt x="1618" y="4024"/>
                </a:lnTo>
                <a:lnTo>
                  <a:pt x="1715" y="4023"/>
                </a:lnTo>
                <a:lnTo>
                  <a:pt x="1811" y="4024"/>
                </a:lnTo>
                <a:lnTo>
                  <a:pt x="1896" y="4027"/>
                </a:lnTo>
                <a:lnTo>
                  <a:pt x="1930" y="4028"/>
                </a:lnTo>
                <a:lnTo>
                  <a:pt x="1955" y="4030"/>
                </a:lnTo>
                <a:lnTo>
                  <a:pt x="1970" y="4033"/>
                </a:lnTo>
                <a:lnTo>
                  <a:pt x="1975" y="4034"/>
                </a:lnTo>
                <a:lnTo>
                  <a:pt x="1975" y="4035"/>
                </a:lnTo>
                <a:lnTo>
                  <a:pt x="1975" y="4035"/>
                </a:lnTo>
                <a:lnTo>
                  <a:pt x="2102" y="4029"/>
                </a:lnTo>
                <a:lnTo>
                  <a:pt x="2163" y="4025"/>
                </a:lnTo>
                <a:lnTo>
                  <a:pt x="2221" y="4020"/>
                </a:lnTo>
                <a:lnTo>
                  <a:pt x="2276" y="4015"/>
                </a:lnTo>
                <a:lnTo>
                  <a:pt x="2329" y="4009"/>
                </a:lnTo>
                <a:lnTo>
                  <a:pt x="2380" y="4001"/>
                </a:lnTo>
                <a:lnTo>
                  <a:pt x="2426" y="3995"/>
                </a:lnTo>
                <a:lnTo>
                  <a:pt x="2469" y="3986"/>
                </a:lnTo>
                <a:lnTo>
                  <a:pt x="2508" y="3979"/>
                </a:lnTo>
                <a:lnTo>
                  <a:pt x="2542" y="3969"/>
                </a:lnTo>
                <a:lnTo>
                  <a:pt x="2573" y="3959"/>
                </a:lnTo>
                <a:lnTo>
                  <a:pt x="2598" y="3949"/>
                </a:lnTo>
                <a:lnTo>
                  <a:pt x="2608" y="3943"/>
                </a:lnTo>
                <a:lnTo>
                  <a:pt x="2618" y="3937"/>
                </a:lnTo>
                <a:lnTo>
                  <a:pt x="2626" y="3932"/>
                </a:lnTo>
                <a:lnTo>
                  <a:pt x="2632" y="3926"/>
                </a:lnTo>
                <a:lnTo>
                  <a:pt x="2637" y="3920"/>
                </a:lnTo>
                <a:lnTo>
                  <a:pt x="2641" y="3913"/>
                </a:lnTo>
                <a:lnTo>
                  <a:pt x="3246" y="2484"/>
                </a:lnTo>
                <a:lnTo>
                  <a:pt x="3246" y="2484"/>
                </a:lnTo>
                <a:lnTo>
                  <a:pt x="3260" y="2451"/>
                </a:lnTo>
                <a:lnTo>
                  <a:pt x="3273" y="2415"/>
                </a:lnTo>
                <a:lnTo>
                  <a:pt x="3300" y="2338"/>
                </a:lnTo>
                <a:lnTo>
                  <a:pt x="3326" y="2256"/>
                </a:lnTo>
                <a:lnTo>
                  <a:pt x="3353" y="2170"/>
                </a:lnTo>
                <a:lnTo>
                  <a:pt x="3376" y="2083"/>
                </a:lnTo>
                <a:lnTo>
                  <a:pt x="3396" y="1999"/>
                </a:lnTo>
                <a:lnTo>
                  <a:pt x="3413" y="1919"/>
                </a:lnTo>
                <a:lnTo>
                  <a:pt x="3420" y="1882"/>
                </a:lnTo>
                <a:lnTo>
                  <a:pt x="3426" y="1846"/>
                </a:lnTo>
                <a:lnTo>
                  <a:pt x="3426" y="1846"/>
                </a:lnTo>
                <a:lnTo>
                  <a:pt x="3431" y="1800"/>
                </a:lnTo>
                <a:lnTo>
                  <a:pt x="3436" y="1758"/>
                </a:lnTo>
                <a:lnTo>
                  <a:pt x="3437" y="1738"/>
                </a:lnTo>
                <a:lnTo>
                  <a:pt x="3437" y="1722"/>
                </a:lnTo>
                <a:lnTo>
                  <a:pt x="3437" y="1722"/>
                </a:lnTo>
                <a:lnTo>
                  <a:pt x="3437" y="1676"/>
                </a:lnTo>
                <a:lnTo>
                  <a:pt x="3436" y="1632"/>
                </a:lnTo>
                <a:lnTo>
                  <a:pt x="3434" y="1588"/>
                </a:lnTo>
                <a:lnTo>
                  <a:pt x="3430" y="1545"/>
                </a:lnTo>
                <a:lnTo>
                  <a:pt x="3425" y="1501"/>
                </a:lnTo>
                <a:lnTo>
                  <a:pt x="3418" y="1458"/>
                </a:lnTo>
                <a:lnTo>
                  <a:pt x="3412" y="1417"/>
                </a:lnTo>
                <a:lnTo>
                  <a:pt x="3403" y="1374"/>
                </a:lnTo>
                <a:lnTo>
                  <a:pt x="3394" y="1332"/>
                </a:lnTo>
                <a:lnTo>
                  <a:pt x="3384" y="1290"/>
                </a:lnTo>
                <a:lnTo>
                  <a:pt x="3374" y="1249"/>
                </a:lnTo>
                <a:lnTo>
                  <a:pt x="3362" y="1209"/>
                </a:lnTo>
                <a:lnTo>
                  <a:pt x="3349" y="1168"/>
                </a:lnTo>
                <a:lnTo>
                  <a:pt x="3335" y="1129"/>
                </a:lnTo>
                <a:lnTo>
                  <a:pt x="3320" y="1090"/>
                </a:lnTo>
                <a:lnTo>
                  <a:pt x="3305" y="1051"/>
                </a:lnTo>
                <a:lnTo>
                  <a:pt x="3287" y="1012"/>
                </a:lnTo>
                <a:lnTo>
                  <a:pt x="3270" y="974"/>
                </a:lnTo>
                <a:lnTo>
                  <a:pt x="3252" y="938"/>
                </a:lnTo>
                <a:lnTo>
                  <a:pt x="3232" y="900"/>
                </a:lnTo>
                <a:lnTo>
                  <a:pt x="3212" y="864"/>
                </a:lnTo>
                <a:lnTo>
                  <a:pt x="3191" y="828"/>
                </a:lnTo>
                <a:lnTo>
                  <a:pt x="3169" y="793"/>
                </a:lnTo>
                <a:lnTo>
                  <a:pt x="3146" y="759"/>
                </a:lnTo>
                <a:lnTo>
                  <a:pt x="3122" y="725"/>
                </a:lnTo>
                <a:lnTo>
                  <a:pt x="3098" y="691"/>
                </a:lnTo>
                <a:lnTo>
                  <a:pt x="3073" y="658"/>
                </a:lnTo>
                <a:lnTo>
                  <a:pt x="3048" y="626"/>
                </a:lnTo>
                <a:lnTo>
                  <a:pt x="3021" y="595"/>
                </a:lnTo>
                <a:lnTo>
                  <a:pt x="2994" y="563"/>
                </a:lnTo>
                <a:lnTo>
                  <a:pt x="2966" y="533"/>
                </a:lnTo>
                <a:lnTo>
                  <a:pt x="2937" y="504"/>
                </a:lnTo>
                <a:lnTo>
                  <a:pt x="2907" y="475"/>
                </a:lnTo>
                <a:lnTo>
                  <a:pt x="2876" y="447"/>
                </a:lnTo>
                <a:lnTo>
                  <a:pt x="2846" y="420"/>
                </a:lnTo>
                <a:lnTo>
                  <a:pt x="2815" y="393"/>
                </a:lnTo>
                <a:lnTo>
                  <a:pt x="2782" y="367"/>
                </a:lnTo>
                <a:lnTo>
                  <a:pt x="2749" y="341"/>
                </a:lnTo>
                <a:lnTo>
                  <a:pt x="2716" y="317"/>
                </a:lnTo>
                <a:lnTo>
                  <a:pt x="2682" y="294"/>
                </a:lnTo>
                <a:lnTo>
                  <a:pt x="2647" y="271"/>
                </a:lnTo>
                <a:lnTo>
                  <a:pt x="2613" y="249"/>
                </a:lnTo>
                <a:lnTo>
                  <a:pt x="2576" y="228"/>
                </a:lnTo>
                <a:lnTo>
                  <a:pt x="2540" y="208"/>
                </a:lnTo>
                <a:lnTo>
                  <a:pt x="2503" y="188"/>
                </a:lnTo>
                <a:lnTo>
                  <a:pt x="2467" y="170"/>
                </a:lnTo>
                <a:lnTo>
                  <a:pt x="2428" y="151"/>
                </a:lnTo>
                <a:lnTo>
                  <a:pt x="2390" y="135"/>
                </a:lnTo>
                <a:lnTo>
                  <a:pt x="2351" y="120"/>
                </a:lnTo>
                <a:lnTo>
                  <a:pt x="2312" y="105"/>
                </a:lnTo>
                <a:lnTo>
                  <a:pt x="2271" y="91"/>
                </a:lnTo>
                <a:lnTo>
                  <a:pt x="2232" y="77"/>
                </a:lnTo>
                <a:lnTo>
                  <a:pt x="2191" y="65"/>
                </a:lnTo>
                <a:lnTo>
                  <a:pt x="2150" y="54"/>
                </a:lnTo>
                <a:lnTo>
                  <a:pt x="2109" y="44"/>
                </a:lnTo>
                <a:lnTo>
                  <a:pt x="2067" y="35"/>
                </a:lnTo>
                <a:lnTo>
                  <a:pt x="2024" y="26"/>
                </a:lnTo>
                <a:lnTo>
                  <a:pt x="1981" y="20"/>
                </a:lnTo>
                <a:lnTo>
                  <a:pt x="1939" y="14"/>
                </a:lnTo>
                <a:lnTo>
                  <a:pt x="1896" y="9"/>
                </a:lnTo>
                <a:lnTo>
                  <a:pt x="1852" y="5"/>
                </a:lnTo>
                <a:lnTo>
                  <a:pt x="1809" y="2"/>
                </a:lnTo>
                <a:lnTo>
                  <a:pt x="1765" y="0"/>
                </a:lnTo>
                <a:lnTo>
                  <a:pt x="1719" y="0"/>
                </a:lnTo>
                <a:lnTo>
                  <a:pt x="1719" y="0"/>
                </a:lnTo>
                <a:close/>
              </a:path>
            </a:pathLst>
          </a:custGeom>
          <a:solidFill>
            <a:srgbClr val="FFCC00">
              <a:alpha val="39000"/>
            </a:srgbClr>
          </a:solidFill>
          <a:ln>
            <a:noFill/>
          </a:ln>
          <a:effectLst>
            <a:glow rad="520700">
              <a:srgbClr val="FFFF00">
                <a:alpha val="15000"/>
              </a:srgbClr>
            </a:glow>
          </a:effec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99" name="Freeform 147"/>
          <p:cNvSpPr>
            <a:spLocks/>
          </p:cNvSpPr>
          <p:nvPr/>
        </p:nvSpPr>
        <p:spPr bwMode="auto">
          <a:xfrm>
            <a:off x="5187303" y="3864812"/>
            <a:ext cx="1845919" cy="2165733"/>
          </a:xfrm>
          <a:custGeom>
            <a:avLst/>
            <a:gdLst>
              <a:gd name="T0" fmla="*/ 1631 w 3437"/>
              <a:gd name="T1" fmla="*/ 2 h 4035"/>
              <a:gd name="T2" fmla="*/ 1458 w 3437"/>
              <a:gd name="T3" fmla="*/ 20 h 4035"/>
              <a:gd name="T4" fmla="*/ 1289 w 3437"/>
              <a:gd name="T5" fmla="*/ 54 h 4035"/>
              <a:gd name="T6" fmla="*/ 1128 w 3437"/>
              <a:gd name="T7" fmla="*/ 105 h 4035"/>
              <a:gd name="T8" fmla="*/ 974 w 3437"/>
              <a:gd name="T9" fmla="*/ 169 h 4035"/>
              <a:gd name="T10" fmla="*/ 828 w 3437"/>
              <a:gd name="T11" fmla="*/ 248 h 4035"/>
              <a:gd name="T12" fmla="*/ 691 w 3437"/>
              <a:gd name="T13" fmla="*/ 341 h 4035"/>
              <a:gd name="T14" fmla="*/ 563 w 3437"/>
              <a:gd name="T15" fmla="*/ 446 h 4035"/>
              <a:gd name="T16" fmla="*/ 446 w 3437"/>
              <a:gd name="T17" fmla="*/ 563 h 4035"/>
              <a:gd name="T18" fmla="*/ 341 w 3437"/>
              <a:gd name="T19" fmla="*/ 691 h 4035"/>
              <a:gd name="T20" fmla="*/ 249 w 3437"/>
              <a:gd name="T21" fmla="*/ 828 h 4035"/>
              <a:gd name="T22" fmla="*/ 170 w 3437"/>
              <a:gd name="T23" fmla="*/ 974 h 4035"/>
              <a:gd name="T24" fmla="*/ 104 w 3437"/>
              <a:gd name="T25" fmla="*/ 1128 h 4035"/>
              <a:gd name="T26" fmla="*/ 54 w 3437"/>
              <a:gd name="T27" fmla="*/ 1289 h 4035"/>
              <a:gd name="T28" fmla="*/ 20 w 3437"/>
              <a:gd name="T29" fmla="*/ 1457 h 4035"/>
              <a:gd name="T30" fmla="*/ 2 w 3437"/>
              <a:gd name="T31" fmla="*/ 1631 h 4035"/>
              <a:gd name="T32" fmla="*/ 0 w 3437"/>
              <a:gd name="T33" fmla="*/ 1737 h 4035"/>
              <a:gd name="T34" fmla="*/ 11 w 3437"/>
              <a:gd name="T35" fmla="*/ 1845 h 4035"/>
              <a:gd name="T36" fmla="*/ 62 w 3437"/>
              <a:gd name="T37" fmla="*/ 2082 h 4035"/>
              <a:gd name="T38" fmla="*/ 165 w 3437"/>
              <a:gd name="T39" fmla="*/ 2415 h 4035"/>
              <a:gd name="T40" fmla="*/ 796 w 3437"/>
              <a:gd name="T41" fmla="*/ 3912 h 4035"/>
              <a:gd name="T42" fmla="*/ 819 w 3437"/>
              <a:gd name="T43" fmla="*/ 3936 h 4035"/>
              <a:gd name="T44" fmla="*/ 894 w 3437"/>
              <a:gd name="T45" fmla="*/ 3967 h 4035"/>
              <a:gd name="T46" fmla="*/ 1055 w 3437"/>
              <a:gd name="T47" fmla="*/ 4000 h 4035"/>
              <a:gd name="T48" fmla="*/ 1270 w 3437"/>
              <a:gd name="T49" fmla="*/ 4023 h 4035"/>
              <a:gd name="T50" fmla="*/ 1456 w 3437"/>
              <a:gd name="T51" fmla="*/ 4033 h 4035"/>
              <a:gd name="T52" fmla="*/ 1535 w 3437"/>
              <a:gd name="T53" fmla="*/ 4025 h 4035"/>
              <a:gd name="T54" fmla="*/ 1896 w 3437"/>
              <a:gd name="T55" fmla="*/ 4027 h 4035"/>
              <a:gd name="T56" fmla="*/ 1975 w 3437"/>
              <a:gd name="T57" fmla="*/ 4034 h 4035"/>
              <a:gd name="T58" fmla="*/ 2163 w 3437"/>
              <a:gd name="T59" fmla="*/ 4025 h 4035"/>
              <a:gd name="T60" fmla="*/ 2380 w 3437"/>
              <a:gd name="T61" fmla="*/ 4001 h 4035"/>
              <a:gd name="T62" fmla="*/ 2542 w 3437"/>
              <a:gd name="T63" fmla="*/ 3969 h 4035"/>
              <a:gd name="T64" fmla="*/ 2618 w 3437"/>
              <a:gd name="T65" fmla="*/ 3937 h 4035"/>
              <a:gd name="T66" fmla="*/ 2641 w 3437"/>
              <a:gd name="T67" fmla="*/ 3913 h 4035"/>
              <a:gd name="T68" fmla="*/ 3273 w 3437"/>
              <a:gd name="T69" fmla="*/ 2415 h 4035"/>
              <a:gd name="T70" fmla="*/ 3376 w 3437"/>
              <a:gd name="T71" fmla="*/ 2083 h 4035"/>
              <a:gd name="T72" fmla="*/ 3426 w 3437"/>
              <a:gd name="T73" fmla="*/ 1846 h 4035"/>
              <a:gd name="T74" fmla="*/ 3437 w 3437"/>
              <a:gd name="T75" fmla="*/ 1738 h 4035"/>
              <a:gd name="T76" fmla="*/ 3436 w 3437"/>
              <a:gd name="T77" fmla="*/ 1632 h 4035"/>
              <a:gd name="T78" fmla="*/ 3418 w 3437"/>
              <a:gd name="T79" fmla="*/ 1458 h 4035"/>
              <a:gd name="T80" fmla="*/ 3384 w 3437"/>
              <a:gd name="T81" fmla="*/ 1290 h 4035"/>
              <a:gd name="T82" fmla="*/ 3335 w 3437"/>
              <a:gd name="T83" fmla="*/ 1129 h 4035"/>
              <a:gd name="T84" fmla="*/ 3270 w 3437"/>
              <a:gd name="T85" fmla="*/ 974 h 4035"/>
              <a:gd name="T86" fmla="*/ 3191 w 3437"/>
              <a:gd name="T87" fmla="*/ 828 h 4035"/>
              <a:gd name="T88" fmla="*/ 3098 w 3437"/>
              <a:gd name="T89" fmla="*/ 691 h 4035"/>
              <a:gd name="T90" fmla="*/ 2994 w 3437"/>
              <a:gd name="T91" fmla="*/ 563 h 4035"/>
              <a:gd name="T92" fmla="*/ 2876 w 3437"/>
              <a:gd name="T93" fmla="*/ 447 h 4035"/>
              <a:gd name="T94" fmla="*/ 2749 w 3437"/>
              <a:gd name="T95" fmla="*/ 341 h 4035"/>
              <a:gd name="T96" fmla="*/ 2613 w 3437"/>
              <a:gd name="T97" fmla="*/ 249 h 4035"/>
              <a:gd name="T98" fmla="*/ 2467 w 3437"/>
              <a:gd name="T99" fmla="*/ 170 h 4035"/>
              <a:gd name="T100" fmla="*/ 2312 w 3437"/>
              <a:gd name="T101" fmla="*/ 105 h 4035"/>
              <a:gd name="T102" fmla="*/ 2150 w 3437"/>
              <a:gd name="T103" fmla="*/ 54 h 4035"/>
              <a:gd name="T104" fmla="*/ 1981 w 3437"/>
              <a:gd name="T105" fmla="*/ 20 h 4035"/>
              <a:gd name="T106" fmla="*/ 1809 w 3437"/>
              <a:gd name="T107" fmla="*/ 2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37" h="4035">
                <a:moveTo>
                  <a:pt x="1719" y="0"/>
                </a:moveTo>
                <a:lnTo>
                  <a:pt x="1719" y="0"/>
                </a:lnTo>
                <a:lnTo>
                  <a:pt x="1675" y="0"/>
                </a:lnTo>
                <a:lnTo>
                  <a:pt x="1631" y="2"/>
                </a:lnTo>
                <a:lnTo>
                  <a:pt x="1587" y="5"/>
                </a:lnTo>
                <a:lnTo>
                  <a:pt x="1544" y="9"/>
                </a:lnTo>
                <a:lnTo>
                  <a:pt x="1501" y="14"/>
                </a:lnTo>
                <a:lnTo>
                  <a:pt x="1458" y="20"/>
                </a:lnTo>
                <a:lnTo>
                  <a:pt x="1415" y="26"/>
                </a:lnTo>
                <a:lnTo>
                  <a:pt x="1373" y="35"/>
                </a:lnTo>
                <a:lnTo>
                  <a:pt x="1331" y="44"/>
                </a:lnTo>
                <a:lnTo>
                  <a:pt x="1289" y="54"/>
                </a:lnTo>
                <a:lnTo>
                  <a:pt x="1249" y="65"/>
                </a:lnTo>
                <a:lnTo>
                  <a:pt x="1209" y="77"/>
                </a:lnTo>
                <a:lnTo>
                  <a:pt x="1168" y="91"/>
                </a:lnTo>
                <a:lnTo>
                  <a:pt x="1128" y="105"/>
                </a:lnTo>
                <a:lnTo>
                  <a:pt x="1089" y="120"/>
                </a:lnTo>
                <a:lnTo>
                  <a:pt x="1050" y="135"/>
                </a:lnTo>
                <a:lnTo>
                  <a:pt x="1012" y="151"/>
                </a:lnTo>
                <a:lnTo>
                  <a:pt x="974" y="169"/>
                </a:lnTo>
                <a:lnTo>
                  <a:pt x="936" y="188"/>
                </a:lnTo>
                <a:lnTo>
                  <a:pt x="900" y="208"/>
                </a:lnTo>
                <a:lnTo>
                  <a:pt x="863" y="228"/>
                </a:lnTo>
                <a:lnTo>
                  <a:pt x="828" y="248"/>
                </a:lnTo>
                <a:lnTo>
                  <a:pt x="793" y="271"/>
                </a:lnTo>
                <a:lnTo>
                  <a:pt x="759" y="294"/>
                </a:lnTo>
                <a:lnTo>
                  <a:pt x="725" y="317"/>
                </a:lnTo>
                <a:lnTo>
                  <a:pt x="691" y="341"/>
                </a:lnTo>
                <a:lnTo>
                  <a:pt x="658" y="367"/>
                </a:lnTo>
                <a:lnTo>
                  <a:pt x="626" y="392"/>
                </a:lnTo>
                <a:lnTo>
                  <a:pt x="595" y="420"/>
                </a:lnTo>
                <a:lnTo>
                  <a:pt x="563" y="446"/>
                </a:lnTo>
                <a:lnTo>
                  <a:pt x="533" y="475"/>
                </a:lnTo>
                <a:lnTo>
                  <a:pt x="504" y="504"/>
                </a:lnTo>
                <a:lnTo>
                  <a:pt x="475" y="533"/>
                </a:lnTo>
                <a:lnTo>
                  <a:pt x="446" y="563"/>
                </a:lnTo>
                <a:lnTo>
                  <a:pt x="420" y="594"/>
                </a:lnTo>
                <a:lnTo>
                  <a:pt x="393" y="625"/>
                </a:lnTo>
                <a:lnTo>
                  <a:pt x="367" y="658"/>
                </a:lnTo>
                <a:lnTo>
                  <a:pt x="341" y="691"/>
                </a:lnTo>
                <a:lnTo>
                  <a:pt x="317" y="723"/>
                </a:lnTo>
                <a:lnTo>
                  <a:pt x="294" y="757"/>
                </a:lnTo>
                <a:lnTo>
                  <a:pt x="271" y="793"/>
                </a:lnTo>
                <a:lnTo>
                  <a:pt x="249" y="828"/>
                </a:lnTo>
                <a:lnTo>
                  <a:pt x="228" y="863"/>
                </a:lnTo>
                <a:lnTo>
                  <a:pt x="208" y="900"/>
                </a:lnTo>
                <a:lnTo>
                  <a:pt x="188" y="936"/>
                </a:lnTo>
                <a:lnTo>
                  <a:pt x="170" y="974"/>
                </a:lnTo>
                <a:lnTo>
                  <a:pt x="152" y="1012"/>
                </a:lnTo>
                <a:lnTo>
                  <a:pt x="135" y="1050"/>
                </a:lnTo>
                <a:lnTo>
                  <a:pt x="120" y="1089"/>
                </a:lnTo>
                <a:lnTo>
                  <a:pt x="104" y="1128"/>
                </a:lnTo>
                <a:lnTo>
                  <a:pt x="91" y="1168"/>
                </a:lnTo>
                <a:lnTo>
                  <a:pt x="77" y="1209"/>
                </a:lnTo>
                <a:lnTo>
                  <a:pt x="65" y="1249"/>
                </a:lnTo>
                <a:lnTo>
                  <a:pt x="54" y="1289"/>
                </a:lnTo>
                <a:lnTo>
                  <a:pt x="44" y="1331"/>
                </a:lnTo>
                <a:lnTo>
                  <a:pt x="35" y="1372"/>
                </a:lnTo>
                <a:lnTo>
                  <a:pt x="26" y="1415"/>
                </a:lnTo>
                <a:lnTo>
                  <a:pt x="20" y="1457"/>
                </a:lnTo>
                <a:lnTo>
                  <a:pt x="14" y="1500"/>
                </a:lnTo>
                <a:lnTo>
                  <a:pt x="9" y="1544"/>
                </a:lnTo>
                <a:lnTo>
                  <a:pt x="5" y="1587"/>
                </a:lnTo>
                <a:lnTo>
                  <a:pt x="2" y="1631"/>
                </a:lnTo>
                <a:lnTo>
                  <a:pt x="1" y="1675"/>
                </a:lnTo>
                <a:lnTo>
                  <a:pt x="0" y="1719"/>
                </a:lnTo>
                <a:lnTo>
                  <a:pt x="0" y="1719"/>
                </a:lnTo>
                <a:lnTo>
                  <a:pt x="0" y="1737"/>
                </a:lnTo>
                <a:lnTo>
                  <a:pt x="2" y="1757"/>
                </a:lnTo>
                <a:lnTo>
                  <a:pt x="6" y="1798"/>
                </a:lnTo>
                <a:lnTo>
                  <a:pt x="11" y="1845"/>
                </a:lnTo>
                <a:lnTo>
                  <a:pt x="11" y="1845"/>
                </a:lnTo>
                <a:lnTo>
                  <a:pt x="17" y="1880"/>
                </a:lnTo>
                <a:lnTo>
                  <a:pt x="24" y="1917"/>
                </a:lnTo>
                <a:lnTo>
                  <a:pt x="41" y="1998"/>
                </a:lnTo>
                <a:lnTo>
                  <a:pt x="62" y="2082"/>
                </a:lnTo>
                <a:lnTo>
                  <a:pt x="86" y="2169"/>
                </a:lnTo>
                <a:lnTo>
                  <a:pt x="111" y="2255"/>
                </a:lnTo>
                <a:lnTo>
                  <a:pt x="137" y="2338"/>
                </a:lnTo>
                <a:lnTo>
                  <a:pt x="165" y="2415"/>
                </a:lnTo>
                <a:lnTo>
                  <a:pt x="178" y="2450"/>
                </a:lnTo>
                <a:lnTo>
                  <a:pt x="191" y="2483"/>
                </a:lnTo>
                <a:lnTo>
                  <a:pt x="796" y="3912"/>
                </a:lnTo>
                <a:lnTo>
                  <a:pt x="796" y="3912"/>
                </a:lnTo>
                <a:lnTo>
                  <a:pt x="800" y="3918"/>
                </a:lnTo>
                <a:lnTo>
                  <a:pt x="805" y="3925"/>
                </a:lnTo>
                <a:lnTo>
                  <a:pt x="812" y="3930"/>
                </a:lnTo>
                <a:lnTo>
                  <a:pt x="819" y="3936"/>
                </a:lnTo>
                <a:lnTo>
                  <a:pt x="829" y="3941"/>
                </a:lnTo>
                <a:lnTo>
                  <a:pt x="839" y="3947"/>
                </a:lnTo>
                <a:lnTo>
                  <a:pt x="865" y="3957"/>
                </a:lnTo>
                <a:lnTo>
                  <a:pt x="894" y="3967"/>
                </a:lnTo>
                <a:lnTo>
                  <a:pt x="928" y="3976"/>
                </a:lnTo>
                <a:lnTo>
                  <a:pt x="967" y="3985"/>
                </a:lnTo>
                <a:lnTo>
                  <a:pt x="1010" y="3993"/>
                </a:lnTo>
                <a:lnTo>
                  <a:pt x="1055" y="4000"/>
                </a:lnTo>
                <a:lnTo>
                  <a:pt x="1104" y="4006"/>
                </a:lnTo>
                <a:lnTo>
                  <a:pt x="1157" y="4013"/>
                </a:lnTo>
                <a:lnTo>
                  <a:pt x="1212" y="4019"/>
                </a:lnTo>
                <a:lnTo>
                  <a:pt x="1270" y="4023"/>
                </a:lnTo>
                <a:lnTo>
                  <a:pt x="1330" y="4028"/>
                </a:lnTo>
                <a:lnTo>
                  <a:pt x="1454" y="4034"/>
                </a:lnTo>
                <a:lnTo>
                  <a:pt x="1454" y="4034"/>
                </a:lnTo>
                <a:lnTo>
                  <a:pt x="1456" y="4033"/>
                </a:lnTo>
                <a:lnTo>
                  <a:pt x="1460" y="4032"/>
                </a:lnTo>
                <a:lnTo>
                  <a:pt x="1476" y="4029"/>
                </a:lnTo>
                <a:lnTo>
                  <a:pt x="1501" y="4027"/>
                </a:lnTo>
                <a:lnTo>
                  <a:pt x="1535" y="4025"/>
                </a:lnTo>
                <a:lnTo>
                  <a:pt x="1618" y="4024"/>
                </a:lnTo>
                <a:lnTo>
                  <a:pt x="1715" y="4023"/>
                </a:lnTo>
                <a:lnTo>
                  <a:pt x="1811" y="4024"/>
                </a:lnTo>
                <a:lnTo>
                  <a:pt x="1896" y="4027"/>
                </a:lnTo>
                <a:lnTo>
                  <a:pt x="1930" y="4028"/>
                </a:lnTo>
                <a:lnTo>
                  <a:pt x="1955" y="4030"/>
                </a:lnTo>
                <a:lnTo>
                  <a:pt x="1970" y="4033"/>
                </a:lnTo>
                <a:lnTo>
                  <a:pt x="1975" y="4034"/>
                </a:lnTo>
                <a:lnTo>
                  <a:pt x="1975" y="4035"/>
                </a:lnTo>
                <a:lnTo>
                  <a:pt x="1975" y="4035"/>
                </a:lnTo>
                <a:lnTo>
                  <a:pt x="2102" y="4029"/>
                </a:lnTo>
                <a:lnTo>
                  <a:pt x="2163" y="4025"/>
                </a:lnTo>
                <a:lnTo>
                  <a:pt x="2221" y="4020"/>
                </a:lnTo>
                <a:lnTo>
                  <a:pt x="2276" y="4015"/>
                </a:lnTo>
                <a:lnTo>
                  <a:pt x="2329" y="4009"/>
                </a:lnTo>
                <a:lnTo>
                  <a:pt x="2380" y="4001"/>
                </a:lnTo>
                <a:lnTo>
                  <a:pt x="2426" y="3995"/>
                </a:lnTo>
                <a:lnTo>
                  <a:pt x="2469" y="3986"/>
                </a:lnTo>
                <a:lnTo>
                  <a:pt x="2508" y="3979"/>
                </a:lnTo>
                <a:lnTo>
                  <a:pt x="2542" y="3969"/>
                </a:lnTo>
                <a:lnTo>
                  <a:pt x="2573" y="3959"/>
                </a:lnTo>
                <a:lnTo>
                  <a:pt x="2598" y="3949"/>
                </a:lnTo>
                <a:lnTo>
                  <a:pt x="2608" y="3943"/>
                </a:lnTo>
                <a:lnTo>
                  <a:pt x="2618" y="3937"/>
                </a:lnTo>
                <a:lnTo>
                  <a:pt x="2626" y="3932"/>
                </a:lnTo>
                <a:lnTo>
                  <a:pt x="2632" y="3926"/>
                </a:lnTo>
                <a:lnTo>
                  <a:pt x="2637" y="3920"/>
                </a:lnTo>
                <a:lnTo>
                  <a:pt x="2641" y="3913"/>
                </a:lnTo>
                <a:lnTo>
                  <a:pt x="3246" y="2484"/>
                </a:lnTo>
                <a:lnTo>
                  <a:pt x="3246" y="2484"/>
                </a:lnTo>
                <a:lnTo>
                  <a:pt x="3260" y="2451"/>
                </a:lnTo>
                <a:lnTo>
                  <a:pt x="3273" y="2415"/>
                </a:lnTo>
                <a:lnTo>
                  <a:pt x="3300" y="2338"/>
                </a:lnTo>
                <a:lnTo>
                  <a:pt x="3326" y="2256"/>
                </a:lnTo>
                <a:lnTo>
                  <a:pt x="3353" y="2170"/>
                </a:lnTo>
                <a:lnTo>
                  <a:pt x="3376" y="2083"/>
                </a:lnTo>
                <a:lnTo>
                  <a:pt x="3396" y="1999"/>
                </a:lnTo>
                <a:lnTo>
                  <a:pt x="3413" y="1919"/>
                </a:lnTo>
                <a:lnTo>
                  <a:pt x="3420" y="1882"/>
                </a:lnTo>
                <a:lnTo>
                  <a:pt x="3426" y="1846"/>
                </a:lnTo>
                <a:lnTo>
                  <a:pt x="3426" y="1846"/>
                </a:lnTo>
                <a:lnTo>
                  <a:pt x="3431" y="1800"/>
                </a:lnTo>
                <a:lnTo>
                  <a:pt x="3436" y="1758"/>
                </a:lnTo>
                <a:lnTo>
                  <a:pt x="3437" y="1738"/>
                </a:lnTo>
                <a:lnTo>
                  <a:pt x="3437" y="1722"/>
                </a:lnTo>
                <a:lnTo>
                  <a:pt x="3437" y="1722"/>
                </a:lnTo>
                <a:lnTo>
                  <a:pt x="3437" y="1676"/>
                </a:lnTo>
                <a:lnTo>
                  <a:pt x="3436" y="1632"/>
                </a:lnTo>
                <a:lnTo>
                  <a:pt x="3434" y="1588"/>
                </a:lnTo>
                <a:lnTo>
                  <a:pt x="3430" y="1545"/>
                </a:lnTo>
                <a:lnTo>
                  <a:pt x="3425" y="1501"/>
                </a:lnTo>
                <a:lnTo>
                  <a:pt x="3418" y="1458"/>
                </a:lnTo>
                <a:lnTo>
                  <a:pt x="3412" y="1417"/>
                </a:lnTo>
                <a:lnTo>
                  <a:pt x="3403" y="1374"/>
                </a:lnTo>
                <a:lnTo>
                  <a:pt x="3394" y="1332"/>
                </a:lnTo>
                <a:lnTo>
                  <a:pt x="3384" y="1290"/>
                </a:lnTo>
                <a:lnTo>
                  <a:pt x="3374" y="1249"/>
                </a:lnTo>
                <a:lnTo>
                  <a:pt x="3362" y="1209"/>
                </a:lnTo>
                <a:lnTo>
                  <a:pt x="3349" y="1168"/>
                </a:lnTo>
                <a:lnTo>
                  <a:pt x="3335" y="1129"/>
                </a:lnTo>
                <a:lnTo>
                  <a:pt x="3320" y="1090"/>
                </a:lnTo>
                <a:lnTo>
                  <a:pt x="3305" y="1051"/>
                </a:lnTo>
                <a:lnTo>
                  <a:pt x="3287" y="1012"/>
                </a:lnTo>
                <a:lnTo>
                  <a:pt x="3270" y="974"/>
                </a:lnTo>
                <a:lnTo>
                  <a:pt x="3252" y="938"/>
                </a:lnTo>
                <a:lnTo>
                  <a:pt x="3232" y="900"/>
                </a:lnTo>
                <a:lnTo>
                  <a:pt x="3212" y="864"/>
                </a:lnTo>
                <a:lnTo>
                  <a:pt x="3191" y="828"/>
                </a:lnTo>
                <a:lnTo>
                  <a:pt x="3169" y="793"/>
                </a:lnTo>
                <a:lnTo>
                  <a:pt x="3146" y="759"/>
                </a:lnTo>
                <a:lnTo>
                  <a:pt x="3122" y="725"/>
                </a:lnTo>
                <a:lnTo>
                  <a:pt x="3098" y="691"/>
                </a:lnTo>
                <a:lnTo>
                  <a:pt x="3073" y="658"/>
                </a:lnTo>
                <a:lnTo>
                  <a:pt x="3048" y="626"/>
                </a:lnTo>
                <a:lnTo>
                  <a:pt x="3021" y="595"/>
                </a:lnTo>
                <a:lnTo>
                  <a:pt x="2994" y="563"/>
                </a:lnTo>
                <a:lnTo>
                  <a:pt x="2966" y="533"/>
                </a:lnTo>
                <a:lnTo>
                  <a:pt x="2937" y="504"/>
                </a:lnTo>
                <a:lnTo>
                  <a:pt x="2907" y="475"/>
                </a:lnTo>
                <a:lnTo>
                  <a:pt x="2876" y="447"/>
                </a:lnTo>
                <a:lnTo>
                  <a:pt x="2846" y="420"/>
                </a:lnTo>
                <a:lnTo>
                  <a:pt x="2815" y="393"/>
                </a:lnTo>
                <a:lnTo>
                  <a:pt x="2782" y="367"/>
                </a:lnTo>
                <a:lnTo>
                  <a:pt x="2749" y="341"/>
                </a:lnTo>
                <a:lnTo>
                  <a:pt x="2716" y="317"/>
                </a:lnTo>
                <a:lnTo>
                  <a:pt x="2682" y="294"/>
                </a:lnTo>
                <a:lnTo>
                  <a:pt x="2647" y="271"/>
                </a:lnTo>
                <a:lnTo>
                  <a:pt x="2613" y="249"/>
                </a:lnTo>
                <a:lnTo>
                  <a:pt x="2576" y="228"/>
                </a:lnTo>
                <a:lnTo>
                  <a:pt x="2540" y="208"/>
                </a:lnTo>
                <a:lnTo>
                  <a:pt x="2503" y="188"/>
                </a:lnTo>
                <a:lnTo>
                  <a:pt x="2467" y="170"/>
                </a:lnTo>
                <a:lnTo>
                  <a:pt x="2428" y="151"/>
                </a:lnTo>
                <a:lnTo>
                  <a:pt x="2390" y="135"/>
                </a:lnTo>
                <a:lnTo>
                  <a:pt x="2351" y="120"/>
                </a:lnTo>
                <a:lnTo>
                  <a:pt x="2312" y="105"/>
                </a:lnTo>
                <a:lnTo>
                  <a:pt x="2271" y="91"/>
                </a:lnTo>
                <a:lnTo>
                  <a:pt x="2232" y="77"/>
                </a:lnTo>
                <a:lnTo>
                  <a:pt x="2191" y="65"/>
                </a:lnTo>
                <a:lnTo>
                  <a:pt x="2150" y="54"/>
                </a:lnTo>
                <a:lnTo>
                  <a:pt x="2109" y="44"/>
                </a:lnTo>
                <a:lnTo>
                  <a:pt x="2067" y="35"/>
                </a:lnTo>
                <a:lnTo>
                  <a:pt x="2024" y="26"/>
                </a:lnTo>
                <a:lnTo>
                  <a:pt x="1981" y="20"/>
                </a:lnTo>
                <a:lnTo>
                  <a:pt x="1939" y="14"/>
                </a:lnTo>
                <a:lnTo>
                  <a:pt x="1896" y="9"/>
                </a:lnTo>
                <a:lnTo>
                  <a:pt x="1852" y="5"/>
                </a:lnTo>
                <a:lnTo>
                  <a:pt x="1809" y="2"/>
                </a:lnTo>
                <a:lnTo>
                  <a:pt x="1765" y="0"/>
                </a:lnTo>
                <a:lnTo>
                  <a:pt x="1719" y="0"/>
                </a:lnTo>
                <a:lnTo>
                  <a:pt x="1719" y="0"/>
                </a:lnTo>
                <a:close/>
              </a:path>
            </a:pathLst>
          </a:custGeom>
          <a:solidFill>
            <a:srgbClr val="EFD415">
              <a:alpha val="27000"/>
            </a:srgbClr>
          </a:solidFill>
          <a:ln>
            <a:noFill/>
          </a:ln>
          <a:effectLst>
            <a:glow rad="520700">
              <a:srgbClr val="FFFF00">
                <a:alpha val="10000"/>
              </a:srgbClr>
            </a:glow>
          </a:effec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48" name="Freeform 146"/>
          <p:cNvSpPr>
            <a:spLocks/>
          </p:cNvSpPr>
          <p:nvPr/>
        </p:nvSpPr>
        <p:spPr bwMode="auto">
          <a:xfrm>
            <a:off x="5659387" y="5998432"/>
            <a:ext cx="905788" cy="843541"/>
          </a:xfrm>
          <a:custGeom>
            <a:avLst/>
            <a:gdLst>
              <a:gd name="T0" fmla="*/ 1563 w 1686"/>
              <a:gd name="T1" fmla="*/ 30 h 1569"/>
              <a:gd name="T2" fmla="*/ 1669 w 1686"/>
              <a:gd name="T3" fmla="*/ 8 h 1569"/>
              <a:gd name="T4" fmla="*/ 1686 w 1686"/>
              <a:gd name="T5" fmla="*/ 58 h 1569"/>
              <a:gd name="T6" fmla="*/ 1683 w 1686"/>
              <a:gd name="T7" fmla="*/ 221 h 1569"/>
              <a:gd name="T8" fmla="*/ 1650 w 1686"/>
              <a:gd name="T9" fmla="*/ 276 h 1569"/>
              <a:gd name="T10" fmla="*/ 1601 w 1686"/>
              <a:gd name="T11" fmla="*/ 303 h 1569"/>
              <a:gd name="T12" fmla="*/ 1642 w 1686"/>
              <a:gd name="T13" fmla="*/ 323 h 1569"/>
              <a:gd name="T14" fmla="*/ 1680 w 1686"/>
              <a:gd name="T15" fmla="*/ 375 h 1569"/>
              <a:gd name="T16" fmla="*/ 1686 w 1686"/>
              <a:gd name="T17" fmla="*/ 536 h 1569"/>
              <a:gd name="T18" fmla="*/ 1673 w 1686"/>
              <a:gd name="T19" fmla="*/ 591 h 1569"/>
              <a:gd name="T20" fmla="*/ 1627 w 1686"/>
              <a:gd name="T21" fmla="*/ 637 h 1569"/>
              <a:gd name="T22" fmla="*/ 1618 w 1686"/>
              <a:gd name="T23" fmla="*/ 653 h 1569"/>
              <a:gd name="T24" fmla="*/ 1668 w 1686"/>
              <a:gd name="T25" fmla="*/ 693 h 1569"/>
              <a:gd name="T26" fmla="*/ 1686 w 1686"/>
              <a:gd name="T27" fmla="*/ 746 h 1569"/>
              <a:gd name="T28" fmla="*/ 1683 w 1686"/>
              <a:gd name="T29" fmla="*/ 909 h 1569"/>
              <a:gd name="T30" fmla="*/ 1650 w 1686"/>
              <a:gd name="T31" fmla="*/ 964 h 1569"/>
              <a:gd name="T32" fmla="*/ 1601 w 1686"/>
              <a:gd name="T33" fmla="*/ 991 h 1569"/>
              <a:gd name="T34" fmla="*/ 1642 w 1686"/>
              <a:gd name="T35" fmla="*/ 1011 h 1569"/>
              <a:gd name="T36" fmla="*/ 1680 w 1686"/>
              <a:gd name="T37" fmla="*/ 1063 h 1569"/>
              <a:gd name="T38" fmla="*/ 1686 w 1686"/>
              <a:gd name="T39" fmla="*/ 1225 h 1569"/>
              <a:gd name="T40" fmla="*/ 1668 w 1686"/>
              <a:gd name="T41" fmla="*/ 1288 h 1569"/>
              <a:gd name="T42" fmla="*/ 1617 w 1686"/>
              <a:gd name="T43" fmla="*/ 1330 h 1569"/>
              <a:gd name="T44" fmla="*/ 1345 w 1686"/>
              <a:gd name="T45" fmla="*/ 1481 h 1569"/>
              <a:gd name="T46" fmla="*/ 1300 w 1686"/>
              <a:gd name="T47" fmla="*/ 1530 h 1569"/>
              <a:gd name="T48" fmla="*/ 1195 w 1686"/>
              <a:gd name="T49" fmla="*/ 1569 h 1569"/>
              <a:gd name="T50" fmla="*/ 449 w 1686"/>
              <a:gd name="T51" fmla="*/ 1562 h 1569"/>
              <a:gd name="T52" fmla="*/ 354 w 1686"/>
              <a:gd name="T53" fmla="*/ 1499 h 1569"/>
              <a:gd name="T54" fmla="*/ 102 w 1686"/>
              <a:gd name="T55" fmla="*/ 1337 h 1569"/>
              <a:gd name="T56" fmla="*/ 41 w 1686"/>
              <a:gd name="T57" fmla="*/ 1312 h 1569"/>
              <a:gd name="T58" fmla="*/ 5 w 1686"/>
              <a:gd name="T59" fmla="*/ 1258 h 1569"/>
              <a:gd name="T60" fmla="*/ 0 w 1686"/>
              <a:gd name="T61" fmla="*/ 1092 h 1569"/>
              <a:gd name="T62" fmla="*/ 19 w 1686"/>
              <a:gd name="T63" fmla="*/ 1039 h 1569"/>
              <a:gd name="T64" fmla="*/ 68 w 1686"/>
              <a:gd name="T65" fmla="*/ 997 h 1569"/>
              <a:gd name="T66" fmla="*/ 60 w 1686"/>
              <a:gd name="T67" fmla="*/ 981 h 1569"/>
              <a:gd name="T68" fmla="*/ 14 w 1686"/>
              <a:gd name="T69" fmla="*/ 935 h 1569"/>
              <a:gd name="T70" fmla="*/ 0 w 1686"/>
              <a:gd name="T71" fmla="*/ 880 h 1569"/>
              <a:gd name="T72" fmla="*/ 6 w 1686"/>
              <a:gd name="T73" fmla="*/ 719 h 1569"/>
              <a:gd name="T74" fmla="*/ 44 w 1686"/>
              <a:gd name="T75" fmla="*/ 667 h 1569"/>
              <a:gd name="T76" fmla="*/ 86 w 1686"/>
              <a:gd name="T77" fmla="*/ 647 h 1569"/>
              <a:gd name="T78" fmla="*/ 38 w 1686"/>
              <a:gd name="T79" fmla="*/ 620 h 1569"/>
              <a:gd name="T80" fmla="*/ 4 w 1686"/>
              <a:gd name="T81" fmla="*/ 565 h 1569"/>
              <a:gd name="T82" fmla="*/ 0 w 1686"/>
              <a:gd name="T83" fmla="*/ 402 h 1569"/>
              <a:gd name="T84" fmla="*/ 19 w 1686"/>
              <a:gd name="T85" fmla="*/ 349 h 1569"/>
              <a:gd name="T86" fmla="*/ 68 w 1686"/>
              <a:gd name="T87" fmla="*/ 308 h 1569"/>
              <a:gd name="T88" fmla="*/ 60 w 1686"/>
              <a:gd name="T89" fmla="*/ 293 h 1569"/>
              <a:gd name="T90" fmla="*/ 14 w 1686"/>
              <a:gd name="T91" fmla="*/ 247 h 1569"/>
              <a:gd name="T92" fmla="*/ 0 w 1686"/>
              <a:gd name="T93" fmla="*/ 192 h 1569"/>
              <a:gd name="T94" fmla="*/ 6 w 1686"/>
              <a:gd name="T95" fmla="*/ 32 h 1569"/>
              <a:gd name="T96" fmla="*/ 44 w 1686"/>
              <a:gd name="T97" fmla="*/ 9 h 1569"/>
              <a:gd name="T98" fmla="*/ 234 w 1686"/>
              <a:gd name="T99" fmla="*/ 51 h 1569"/>
              <a:gd name="T100" fmla="*/ 539 w 1686"/>
              <a:gd name="T101" fmla="*/ 78 h 1569"/>
              <a:gd name="T102" fmla="*/ 923 w 1686"/>
              <a:gd name="T103" fmla="*/ 85 h 1569"/>
              <a:gd name="T104" fmla="*/ 1347 w 1686"/>
              <a:gd name="T105" fmla="*/ 6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6" h="1569">
                <a:moveTo>
                  <a:pt x="1407" y="57"/>
                </a:moveTo>
                <a:lnTo>
                  <a:pt x="1407" y="57"/>
                </a:lnTo>
                <a:lnTo>
                  <a:pt x="1452" y="51"/>
                </a:lnTo>
                <a:lnTo>
                  <a:pt x="1492" y="44"/>
                </a:lnTo>
                <a:lnTo>
                  <a:pt x="1529" y="38"/>
                </a:lnTo>
                <a:lnTo>
                  <a:pt x="1563" y="30"/>
                </a:lnTo>
                <a:lnTo>
                  <a:pt x="1592" y="24"/>
                </a:lnTo>
                <a:lnTo>
                  <a:pt x="1618" y="17"/>
                </a:lnTo>
                <a:lnTo>
                  <a:pt x="1642" y="9"/>
                </a:lnTo>
                <a:lnTo>
                  <a:pt x="1664" y="0"/>
                </a:lnTo>
                <a:lnTo>
                  <a:pt x="1664" y="0"/>
                </a:lnTo>
                <a:lnTo>
                  <a:pt x="1669" y="8"/>
                </a:lnTo>
                <a:lnTo>
                  <a:pt x="1674" y="15"/>
                </a:lnTo>
                <a:lnTo>
                  <a:pt x="1678" y="23"/>
                </a:lnTo>
                <a:lnTo>
                  <a:pt x="1681" y="32"/>
                </a:lnTo>
                <a:lnTo>
                  <a:pt x="1684" y="41"/>
                </a:lnTo>
                <a:lnTo>
                  <a:pt x="1685" y="49"/>
                </a:lnTo>
                <a:lnTo>
                  <a:pt x="1686" y="58"/>
                </a:lnTo>
                <a:lnTo>
                  <a:pt x="1686" y="68"/>
                </a:lnTo>
                <a:lnTo>
                  <a:pt x="1686" y="192"/>
                </a:lnTo>
                <a:lnTo>
                  <a:pt x="1686" y="192"/>
                </a:lnTo>
                <a:lnTo>
                  <a:pt x="1686" y="202"/>
                </a:lnTo>
                <a:lnTo>
                  <a:pt x="1685" y="212"/>
                </a:lnTo>
                <a:lnTo>
                  <a:pt x="1683" y="221"/>
                </a:lnTo>
                <a:lnTo>
                  <a:pt x="1680" y="230"/>
                </a:lnTo>
                <a:lnTo>
                  <a:pt x="1676" y="238"/>
                </a:lnTo>
                <a:lnTo>
                  <a:pt x="1673" y="247"/>
                </a:lnTo>
                <a:lnTo>
                  <a:pt x="1668" y="255"/>
                </a:lnTo>
                <a:lnTo>
                  <a:pt x="1663" y="262"/>
                </a:lnTo>
                <a:lnTo>
                  <a:pt x="1650" y="276"/>
                </a:lnTo>
                <a:lnTo>
                  <a:pt x="1642" y="283"/>
                </a:lnTo>
                <a:lnTo>
                  <a:pt x="1635" y="288"/>
                </a:lnTo>
                <a:lnTo>
                  <a:pt x="1627" y="293"/>
                </a:lnTo>
                <a:lnTo>
                  <a:pt x="1618" y="296"/>
                </a:lnTo>
                <a:lnTo>
                  <a:pt x="1610" y="300"/>
                </a:lnTo>
                <a:lnTo>
                  <a:pt x="1601" y="303"/>
                </a:lnTo>
                <a:lnTo>
                  <a:pt x="1601" y="303"/>
                </a:lnTo>
                <a:lnTo>
                  <a:pt x="1610" y="305"/>
                </a:lnTo>
                <a:lnTo>
                  <a:pt x="1618" y="308"/>
                </a:lnTo>
                <a:lnTo>
                  <a:pt x="1627" y="313"/>
                </a:lnTo>
                <a:lnTo>
                  <a:pt x="1635" y="317"/>
                </a:lnTo>
                <a:lnTo>
                  <a:pt x="1642" y="323"/>
                </a:lnTo>
                <a:lnTo>
                  <a:pt x="1650" y="328"/>
                </a:lnTo>
                <a:lnTo>
                  <a:pt x="1663" y="342"/>
                </a:lnTo>
                <a:lnTo>
                  <a:pt x="1668" y="349"/>
                </a:lnTo>
                <a:lnTo>
                  <a:pt x="1673" y="358"/>
                </a:lnTo>
                <a:lnTo>
                  <a:pt x="1676" y="366"/>
                </a:lnTo>
                <a:lnTo>
                  <a:pt x="1680" y="375"/>
                </a:lnTo>
                <a:lnTo>
                  <a:pt x="1683" y="383"/>
                </a:lnTo>
                <a:lnTo>
                  <a:pt x="1685" y="393"/>
                </a:lnTo>
                <a:lnTo>
                  <a:pt x="1686" y="402"/>
                </a:lnTo>
                <a:lnTo>
                  <a:pt x="1686" y="412"/>
                </a:lnTo>
                <a:lnTo>
                  <a:pt x="1686" y="536"/>
                </a:lnTo>
                <a:lnTo>
                  <a:pt x="1686" y="536"/>
                </a:lnTo>
                <a:lnTo>
                  <a:pt x="1686" y="546"/>
                </a:lnTo>
                <a:lnTo>
                  <a:pt x="1685" y="556"/>
                </a:lnTo>
                <a:lnTo>
                  <a:pt x="1683" y="565"/>
                </a:lnTo>
                <a:lnTo>
                  <a:pt x="1680" y="574"/>
                </a:lnTo>
                <a:lnTo>
                  <a:pt x="1676" y="583"/>
                </a:lnTo>
                <a:lnTo>
                  <a:pt x="1673" y="591"/>
                </a:lnTo>
                <a:lnTo>
                  <a:pt x="1668" y="599"/>
                </a:lnTo>
                <a:lnTo>
                  <a:pt x="1663" y="606"/>
                </a:lnTo>
                <a:lnTo>
                  <a:pt x="1650" y="620"/>
                </a:lnTo>
                <a:lnTo>
                  <a:pt x="1642" y="627"/>
                </a:lnTo>
                <a:lnTo>
                  <a:pt x="1635" y="632"/>
                </a:lnTo>
                <a:lnTo>
                  <a:pt x="1627" y="637"/>
                </a:lnTo>
                <a:lnTo>
                  <a:pt x="1618" y="640"/>
                </a:lnTo>
                <a:lnTo>
                  <a:pt x="1610" y="644"/>
                </a:lnTo>
                <a:lnTo>
                  <a:pt x="1601" y="647"/>
                </a:lnTo>
                <a:lnTo>
                  <a:pt x="1601" y="647"/>
                </a:lnTo>
                <a:lnTo>
                  <a:pt x="1610" y="649"/>
                </a:lnTo>
                <a:lnTo>
                  <a:pt x="1618" y="653"/>
                </a:lnTo>
                <a:lnTo>
                  <a:pt x="1627" y="657"/>
                </a:lnTo>
                <a:lnTo>
                  <a:pt x="1635" y="662"/>
                </a:lnTo>
                <a:lnTo>
                  <a:pt x="1642" y="667"/>
                </a:lnTo>
                <a:lnTo>
                  <a:pt x="1650" y="673"/>
                </a:lnTo>
                <a:lnTo>
                  <a:pt x="1663" y="686"/>
                </a:lnTo>
                <a:lnTo>
                  <a:pt x="1668" y="693"/>
                </a:lnTo>
                <a:lnTo>
                  <a:pt x="1673" y="702"/>
                </a:lnTo>
                <a:lnTo>
                  <a:pt x="1676" y="710"/>
                </a:lnTo>
                <a:lnTo>
                  <a:pt x="1680" y="719"/>
                </a:lnTo>
                <a:lnTo>
                  <a:pt x="1683" y="727"/>
                </a:lnTo>
                <a:lnTo>
                  <a:pt x="1685" y="738"/>
                </a:lnTo>
                <a:lnTo>
                  <a:pt x="1686" y="746"/>
                </a:lnTo>
                <a:lnTo>
                  <a:pt x="1686" y="756"/>
                </a:lnTo>
                <a:lnTo>
                  <a:pt x="1686" y="880"/>
                </a:lnTo>
                <a:lnTo>
                  <a:pt x="1686" y="880"/>
                </a:lnTo>
                <a:lnTo>
                  <a:pt x="1686" y="890"/>
                </a:lnTo>
                <a:lnTo>
                  <a:pt x="1685" y="900"/>
                </a:lnTo>
                <a:lnTo>
                  <a:pt x="1683" y="909"/>
                </a:lnTo>
                <a:lnTo>
                  <a:pt x="1680" y="918"/>
                </a:lnTo>
                <a:lnTo>
                  <a:pt x="1676" y="927"/>
                </a:lnTo>
                <a:lnTo>
                  <a:pt x="1673" y="935"/>
                </a:lnTo>
                <a:lnTo>
                  <a:pt x="1668" y="943"/>
                </a:lnTo>
                <a:lnTo>
                  <a:pt x="1663" y="951"/>
                </a:lnTo>
                <a:lnTo>
                  <a:pt x="1650" y="964"/>
                </a:lnTo>
                <a:lnTo>
                  <a:pt x="1642" y="971"/>
                </a:lnTo>
                <a:lnTo>
                  <a:pt x="1635" y="976"/>
                </a:lnTo>
                <a:lnTo>
                  <a:pt x="1627" y="981"/>
                </a:lnTo>
                <a:lnTo>
                  <a:pt x="1618" y="985"/>
                </a:lnTo>
                <a:lnTo>
                  <a:pt x="1610" y="988"/>
                </a:lnTo>
                <a:lnTo>
                  <a:pt x="1601" y="991"/>
                </a:lnTo>
                <a:lnTo>
                  <a:pt x="1601" y="991"/>
                </a:lnTo>
                <a:lnTo>
                  <a:pt x="1610" y="993"/>
                </a:lnTo>
                <a:lnTo>
                  <a:pt x="1618" y="997"/>
                </a:lnTo>
                <a:lnTo>
                  <a:pt x="1627" y="1001"/>
                </a:lnTo>
                <a:lnTo>
                  <a:pt x="1635" y="1006"/>
                </a:lnTo>
                <a:lnTo>
                  <a:pt x="1642" y="1011"/>
                </a:lnTo>
                <a:lnTo>
                  <a:pt x="1650" y="1017"/>
                </a:lnTo>
                <a:lnTo>
                  <a:pt x="1663" y="1031"/>
                </a:lnTo>
                <a:lnTo>
                  <a:pt x="1668" y="1039"/>
                </a:lnTo>
                <a:lnTo>
                  <a:pt x="1673" y="1046"/>
                </a:lnTo>
                <a:lnTo>
                  <a:pt x="1676" y="1054"/>
                </a:lnTo>
                <a:lnTo>
                  <a:pt x="1680" y="1063"/>
                </a:lnTo>
                <a:lnTo>
                  <a:pt x="1683" y="1073"/>
                </a:lnTo>
                <a:lnTo>
                  <a:pt x="1685" y="1082"/>
                </a:lnTo>
                <a:lnTo>
                  <a:pt x="1686" y="1092"/>
                </a:lnTo>
                <a:lnTo>
                  <a:pt x="1686" y="1100"/>
                </a:lnTo>
                <a:lnTo>
                  <a:pt x="1686" y="1225"/>
                </a:lnTo>
                <a:lnTo>
                  <a:pt x="1686" y="1225"/>
                </a:lnTo>
                <a:lnTo>
                  <a:pt x="1686" y="1237"/>
                </a:lnTo>
                <a:lnTo>
                  <a:pt x="1685" y="1248"/>
                </a:lnTo>
                <a:lnTo>
                  <a:pt x="1681" y="1258"/>
                </a:lnTo>
                <a:lnTo>
                  <a:pt x="1678" y="1269"/>
                </a:lnTo>
                <a:lnTo>
                  <a:pt x="1674" y="1279"/>
                </a:lnTo>
                <a:lnTo>
                  <a:pt x="1668" y="1288"/>
                </a:lnTo>
                <a:lnTo>
                  <a:pt x="1661" y="1297"/>
                </a:lnTo>
                <a:lnTo>
                  <a:pt x="1654" y="1305"/>
                </a:lnTo>
                <a:lnTo>
                  <a:pt x="1646" y="1312"/>
                </a:lnTo>
                <a:lnTo>
                  <a:pt x="1637" y="1319"/>
                </a:lnTo>
                <a:lnTo>
                  <a:pt x="1627" y="1325"/>
                </a:lnTo>
                <a:lnTo>
                  <a:pt x="1617" y="1330"/>
                </a:lnTo>
                <a:lnTo>
                  <a:pt x="1607" y="1334"/>
                </a:lnTo>
                <a:lnTo>
                  <a:pt x="1596" y="1336"/>
                </a:lnTo>
                <a:lnTo>
                  <a:pt x="1584" y="1337"/>
                </a:lnTo>
                <a:lnTo>
                  <a:pt x="1573" y="1339"/>
                </a:lnTo>
                <a:lnTo>
                  <a:pt x="1423" y="1339"/>
                </a:lnTo>
                <a:lnTo>
                  <a:pt x="1345" y="1481"/>
                </a:lnTo>
                <a:lnTo>
                  <a:pt x="1345" y="1481"/>
                </a:lnTo>
                <a:lnTo>
                  <a:pt x="1339" y="1490"/>
                </a:lnTo>
                <a:lnTo>
                  <a:pt x="1332" y="1499"/>
                </a:lnTo>
                <a:lnTo>
                  <a:pt x="1325" y="1508"/>
                </a:lnTo>
                <a:lnTo>
                  <a:pt x="1317" y="1515"/>
                </a:lnTo>
                <a:lnTo>
                  <a:pt x="1300" y="1530"/>
                </a:lnTo>
                <a:lnTo>
                  <a:pt x="1281" y="1543"/>
                </a:lnTo>
                <a:lnTo>
                  <a:pt x="1259" y="1554"/>
                </a:lnTo>
                <a:lnTo>
                  <a:pt x="1238" y="1562"/>
                </a:lnTo>
                <a:lnTo>
                  <a:pt x="1216" y="1567"/>
                </a:lnTo>
                <a:lnTo>
                  <a:pt x="1205" y="1568"/>
                </a:lnTo>
                <a:lnTo>
                  <a:pt x="1195" y="1569"/>
                </a:lnTo>
                <a:lnTo>
                  <a:pt x="492" y="1569"/>
                </a:lnTo>
                <a:lnTo>
                  <a:pt x="492" y="1569"/>
                </a:lnTo>
                <a:lnTo>
                  <a:pt x="480" y="1568"/>
                </a:lnTo>
                <a:lnTo>
                  <a:pt x="470" y="1567"/>
                </a:lnTo>
                <a:lnTo>
                  <a:pt x="459" y="1566"/>
                </a:lnTo>
                <a:lnTo>
                  <a:pt x="449" y="1562"/>
                </a:lnTo>
                <a:lnTo>
                  <a:pt x="426" y="1554"/>
                </a:lnTo>
                <a:lnTo>
                  <a:pt x="406" y="1543"/>
                </a:lnTo>
                <a:lnTo>
                  <a:pt x="386" y="1530"/>
                </a:lnTo>
                <a:lnTo>
                  <a:pt x="368" y="1515"/>
                </a:lnTo>
                <a:lnTo>
                  <a:pt x="360" y="1508"/>
                </a:lnTo>
                <a:lnTo>
                  <a:pt x="354" y="1499"/>
                </a:lnTo>
                <a:lnTo>
                  <a:pt x="348" y="1490"/>
                </a:lnTo>
                <a:lnTo>
                  <a:pt x="343" y="1481"/>
                </a:lnTo>
                <a:lnTo>
                  <a:pt x="265" y="1339"/>
                </a:lnTo>
                <a:lnTo>
                  <a:pt x="113" y="1339"/>
                </a:lnTo>
                <a:lnTo>
                  <a:pt x="113" y="1339"/>
                </a:lnTo>
                <a:lnTo>
                  <a:pt x="102" y="1337"/>
                </a:lnTo>
                <a:lnTo>
                  <a:pt x="91" y="1336"/>
                </a:lnTo>
                <a:lnTo>
                  <a:pt x="79" y="1334"/>
                </a:lnTo>
                <a:lnTo>
                  <a:pt x="69" y="1330"/>
                </a:lnTo>
                <a:lnTo>
                  <a:pt x="59" y="1325"/>
                </a:lnTo>
                <a:lnTo>
                  <a:pt x="49" y="1319"/>
                </a:lnTo>
                <a:lnTo>
                  <a:pt x="41" y="1312"/>
                </a:lnTo>
                <a:lnTo>
                  <a:pt x="33" y="1305"/>
                </a:lnTo>
                <a:lnTo>
                  <a:pt x="25" y="1297"/>
                </a:lnTo>
                <a:lnTo>
                  <a:pt x="19" y="1288"/>
                </a:lnTo>
                <a:lnTo>
                  <a:pt x="14" y="1279"/>
                </a:lnTo>
                <a:lnTo>
                  <a:pt x="9" y="1269"/>
                </a:lnTo>
                <a:lnTo>
                  <a:pt x="5" y="1258"/>
                </a:lnTo>
                <a:lnTo>
                  <a:pt x="2" y="1248"/>
                </a:lnTo>
                <a:lnTo>
                  <a:pt x="0" y="1237"/>
                </a:lnTo>
                <a:lnTo>
                  <a:pt x="0" y="1225"/>
                </a:lnTo>
                <a:lnTo>
                  <a:pt x="0" y="1100"/>
                </a:lnTo>
                <a:lnTo>
                  <a:pt x="0" y="1100"/>
                </a:lnTo>
                <a:lnTo>
                  <a:pt x="0" y="1092"/>
                </a:lnTo>
                <a:lnTo>
                  <a:pt x="1" y="1082"/>
                </a:lnTo>
                <a:lnTo>
                  <a:pt x="4" y="1073"/>
                </a:lnTo>
                <a:lnTo>
                  <a:pt x="6" y="1063"/>
                </a:lnTo>
                <a:lnTo>
                  <a:pt x="10" y="1054"/>
                </a:lnTo>
                <a:lnTo>
                  <a:pt x="14" y="1046"/>
                </a:lnTo>
                <a:lnTo>
                  <a:pt x="19" y="1039"/>
                </a:lnTo>
                <a:lnTo>
                  <a:pt x="24" y="1031"/>
                </a:lnTo>
                <a:lnTo>
                  <a:pt x="38" y="1017"/>
                </a:lnTo>
                <a:lnTo>
                  <a:pt x="44" y="1011"/>
                </a:lnTo>
                <a:lnTo>
                  <a:pt x="52" y="1006"/>
                </a:lnTo>
                <a:lnTo>
                  <a:pt x="60" y="1001"/>
                </a:lnTo>
                <a:lnTo>
                  <a:pt x="68" y="997"/>
                </a:lnTo>
                <a:lnTo>
                  <a:pt x="77" y="993"/>
                </a:lnTo>
                <a:lnTo>
                  <a:pt x="86" y="991"/>
                </a:lnTo>
                <a:lnTo>
                  <a:pt x="86" y="991"/>
                </a:lnTo>
                <a:lnTo>
                  <a:pt x="77" y="988"/>
                </a:lnTo>
                <a:lnTo>
                  <a:pt x="68" y="985"/>
                </a:lnTo>
                <a:lnTo>
                  <a:pt x="60" y="981"/>
                </a:lnTo>
                <a:lnTo>
                  <a:pt x="52" y="976"/>
                </a:lnTo>
                <a:lnTo>
                  <a:pt x="44" y="971"/>
                </a:lnTo>
                <a:lnTo>
                  <a:pt x="38" y="964"/>
                </a:lnTo>
                <a:lnTo>
                  <a:pt x="24" y="951"/>
                </a:lnTo>
                <a:lnTo>
                  <a:pt x="19" y="943"/>
                </a:lnTo>
                <a:lnTo>
                  <a:pt x="14" y="935"/>
                </a:lnTo>
                <a:lnTo>
                  <a:pt x="10" y="927"/>
                </a:lnTo>
                <a:lnTo>
                  <a:pt x="6" y="918"/>
                </a:lnTo>
                <a:lnTo>
                  <a:pt x="4" y="909"/>
                </a:lnTo>
                <a:lnTo>
                  <a:pt x="1" y="900"/>
                </a:lnTo>
                <a:lnTo>
                  <a:pt x="0" y="890"/>
                </a:lnTo>
                <a:lnTo>
                  <a:pt x="0" y="880"/>
                </a:lnTo>
                <a:lnTo>
                  <a:pt x="0" y="756"/>
                </a:lnTo>
                <a:lnTo>
                  <a:pt x="0" y="756"/>
                </a:lnTo>
                <a:lnTo>
                  <a:pt x="0" y="746"/>
                </a:lnTo>
                <a:lnTo>
                  <a:pt x="1" y="738"/>
                </a:lnTo>
                <a:lnTo>
                  <a:pt x="4" y="727"/>
                </a:lnTo>
                <a:lnTo>
                  <a:pt x="6" y="719"/>
                </a:lnTo>
                <a:lnTo>
                  <a:pt x="10" y="710"/>
                </a:lnTo>
                <a:lnTo>
                  <a:pt x="14" y="702"/>
                </a:lnTo>
                <a:lnTo>
                  <a:pt x="19" y="693"/>
                </a:lnTo>
                <a:lnTo>
                  <a:pt x="24" y="686"/>
                </a:lnTo>
                <a:lnTo>
                  <a:pt x="38" y="673"/>
                </a:lnTo>
                <a:lnTo>
                  <a:pt x="44" y="667"/>
                </a:lnTo>
                <a:lnTo>
                  <a:pt x="52" y="662"/>
                </a:lnTo>
                <a:lnTo>
                  <a:pt x="60" y="657"/>
                </a:lnTo>
                <a:lnTo>
                  <a:pt x="68" y="653"/>
                </a:lnTo>
                <a:lnTo>
                  <a:pt x="77" y="649"/>
                </a:lnTo>
                <a:lnTo>
                  <a:pt x="86" y="647"/>
                </a:lnTo>
                <a:lnTo>
                  <a:pt x="86" y="647"/>
                </a:lnTo>
                <a:lnTo>
                  <a:pt x="77" y="644"/>
                </a:lnTo>
                <a:lnTo>
                  <a:pt x="68" y="640"/>
                </a:lnTo>
                <a:lnTo>
                  <a:pt x="60" y="637"/>
                </a:lnTo>
                <a:lnTo>
                  <a:pt x="52" y="632"/>
                </a:lnTo>
                <a:lnTo>
                  <a:pt x="44" y="627"/>
                </a:lnTo>
                <a:lnTo>
                  <a:pt x="38" y="620"/>
                </a:lnTo>
                <a:lnTo>
                  <a:pt x="24" y="606"/>
                </a:lnTo>
                <a:lnTo>
                  <a:pt x="19" y="599"/>
                </a:lnTo>
                <a:lnTo>
                  <a:pt x="14" y="591"/>
                </a:lnTo>
                <a:lnTo>
                  <a:pt x="10" y="583"/>
                </a:lnTo>
                <a:lnTo>
                  <a:pt x="6" y="574"/>
                </a:lnTo>
                <a:lnTo>
                  <a:pt x="4" y="565"/>
                </a:lnTo>
                <a:lnTo>
                  <a:pt x="1" y="556"/>
                </a:lnTo>
                <a:lnTo>
                  <a:pt x="0" y="546"/>
                </a:lnTo>
                <a:lnTo>
                  <a:pt x="0" y="536"/>
                </a:lnTo>
                <a:lnTo>
                  <a:pt x="0" y="412"/>
                </a:lnTo>
                <a:lnTo>
                  <a:pt x="0" y="412"/>
                </a:lnTo>
                <a:lnTo>
                  <a:pt x="0" y="402"/>
                </a:lnTo>
                <a:lnTo>
                  <a:pt x="1" y="393"/>
                </a:lnTo>
                <a:lnTo>
                  <a:pt x="4" y="383"/>
                </a:lnTo>
                <a:lnTo>
                  <a:pt x="6" y="375"/>
                </a:lnTo>
                <a:lnTo>
                  <a:pt x="10" y="366"/>
                </a:lnTo>
                <a:lnTo>
                  <a:pt x="14" y="358"/>
                </a:lnTo>
                <a:lnTo>
                  <a:pt x="19" y="349"/>
                </a:lnTo>
                <a:lnTo>
                  <a:pt x="24" y="342"/>
                </a:lnTo>
                <a:lnTo>
                  <a:pt x="38" y="328"/>
                </a:lnTo>
                <a:lnTo>
                  <a:pt x="44" y="323"/>
                </a:lnTo>
                <a:lnTo>
                  <a:pt x="52" y="317"/>
                </a:lnTo>
                <a:lnTo>
                  <a:pt x="60" y="313"/>
                </a:lnTo>
                <a:lnTo>
                  <a:pt x="68" y="308"/>
                </a:lnTo>
                <a:lnTo>
                  <a:pt x="77" y="305"/>
                </a:lnTo>
                <a:lnTo>
                  <a:pt x="86" y="303"/>
                </a:lnTo>
                <a:lnTo>
                  <a:pt x="86" y="303"/>
                </a:lnTo>
                <a:lnTo>
                  <a:pt x="77" y="300"/>
                </a:lnTo>
                <a:lnTo>
                  <a:pt x="68" y="296"/>
                </a:lnTo>
                <a:lnTo>
                  <a:pt x="60" y="293"/>
                </a:lnTo>
                <a:lnTo>
                  <a:pt x="52" y="288"/>
                </a:lnTo>
                <a:lnTo>
                  <a:pt x="44" y="283"/>
                </a:lnTo>
                <a:lnTo>
                  <a:pt x="38" y="276"/>
                </a:lnTo>
                <a:lnTo>
                  <a:pt x="24" y="262"/>
                </a:lnTo>
                <a:lnTo>
                  <a:pt x="19" y="255"/>
                </a:lnTo>
                <a:lnTo>
                  <a:pt x="14" y="247"/>
                </a:lnTo>
                <a:lnTo>
                  <a:pt x="10" y="238"/>
                </a:lnTo>
                <a:lnTo>
                  <a:pt x="6" y="230"/>
                </a:lnTo>
                <a:lnTo>
                  <a:pt x="4" y="221"/>
                </a:lnTo>
                <a:lnTo>
                  <a:pt x="1" y="212"/>
                </a:lnTo>
                <a:lnTo>
                  <a:pt x="0" y="202"/>
                </a:lnTo>
                <a:lnTo>
                  <a:pt x="0" y="192"/>
                </a:lnTo>
                <a:lnTo>
                  <a:pt x="0" y="68"/>
                </a:lnTo>
                <a:lnTo>
                  <a:pt x="0" y="68"/>
                </a:lnTo>
                <a:lnTo>
                  <a:pt x="0" y="58"/>
                </a:lnTo>
                <a:lnTo>
                  <a:pt x="1" y="49"/>
                </a:lnTo>
                <a:lnTo>
                  <a:pt x="4" y="41"/>
                </a:lnTo>
                <a:lnTo>
                  <a:pt x="6" y="32"/>
                </a:lnTo>
                <a:lnTo>
                  <a:pt x="9" y="23"/>
                </a:lnTo>
                <a:lnTo>
                  <a:pt x="14" y="15"/>
                </a:lnTo>
                <a:lnTo>
                  <a:pt x="18" y="8"/>
                </a:lnTo>
                <a:lnTo>
                  <a:pt x="24" y="0"/>
                </a:lnTo>
                <a:lnTo>
                  <a:pt x="24" y="0"/>
                </a:lnTo>
                <a:lnTo>
                  <a:pt x="44" y="9"/>
                </a:lnTo>
                <a:lnTo>
                  <a:pt x="67" y="17"/>
                </a:lnTo>
                <a:lnTo>
                  <a:pt x="93" y="24"/>
                </a:lnTo>
                <a:lnTo>
                  <a:pt x="123" y="30"/>
                </a:lnTo>
                <a:lnTo>
                  <a:pt x="156" y="38"/>
                </a:lnTo>
                <a:lnTo>
                  <a:pt x="194" y="44"/>
                </a:lnTo>
                <a:lnTo>
                  <a:pt x="234" y="51"/>
                </a:lnTo>
                <a:lnTo>
                  <a:pt x="280" y="57"/>
                </a:lnTo>
                <a:lnTo>
                  <a:pt x="280" y="57"/>
                </a:lnTo>
                <a:lnTo>
                  <a:pt x="339" y="63"/>
                </a:lnTo>
                <a:lnTo>
                  <a:pt x="402" y="68"/>
                </a:lnTo>
                <a:lnTo>
                  <a:pt x="469" y="73"/>
                </a:lnTo>
                <a:lnTo>
                  <a:pt x="539" y="78"/>
                </a:lnTo>
                <a:lnTo>
                  <a:pt x="613" y="81"/>
                </a:lnTo>
                <a:lnTo>
                  <a:pt x="688" y="83"/>
                </a:lnTo>
                <a:lnTo>
                  <a:pt x="765" y="85"/>
                </a:lnTo>
                <a:lnTo>
                  <a:pt x="844" y="85"/>
                </a:lnTo>
                <a:lnTo>
                  <a:pt x="844" y="85"/>
                </a:lnTo>
                <a:lnTo>
                  <a:pt x="923" y="85"/>
                </a:lnTo>
                <a:lnTo>
                  <a:pt x="999" y="83"/>
                </a:lnTo>
                <a:lnTo>
                  <a:pt x="1074" y="81"/>
                </a:lnTo>
                <a:lnTo>
                  <a:pt x="1147" y="78"/>
                </a:lnTo>
                <a:lnTo>
                  <a:pt x="1218" y="73"/>
                </a:lnTo>
                <a:lnTo>
                  <a:pt x="1284" y="68"/>
                </a:lnTo>
                <a:lnTo>
                  <a:pt x="1347" y="63"/>
                </a:lnTo>
                <a:lnTo>
                  <a:pt x="1407" y="57"/>
                </a:lnTo>
                <a:lnTo>
                  <a:pt x="1407" y="57"/>
                </a:lnTo>
                <a:close/>
              </a:path>
            </a:pathLst>
          </a:custGeom>
          <a:solidFill>
            <a:srgbClr val="A5A4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51" name="Freeform 149"/>
          <p:cNvSpPr>
            <a:spLocks noEditPoints="1"/>
          </p:cNvSpPr>
          <p:nvPr/>
        </p:nvSpPr>
        <p:spPr bwMode="auto">
          <a:xfrm>
            <a:off x="5642217" y="5979115"/>
            <a:ext cx="940131" cy="880029"/>
          </a:xfrm>
          <a:custGeom>
            <a:avLst/>
            <a:gdLst>
              <a:gd name="T0" fmla="*/ 459 w 1752"/>
              <a:gd name="T1" fmla="*/ 1629 h 1641"/>
              <a:gd name="T2" fmla="*/ 368 w 1752"/>
              <a:gd name="T3" fmla="*/ 1567 h 1641"/>
              <a:gd name="T4" fmla="*/ 117 w 1752"/>
              <a:gd name="T5" fmla="*/ 1407 h 1641"/>
              <a:gd name="T6" fmla="*/ 25 w 1752"/>
              <a:gd name="T7" fmla="*/ 1345 h 1641"/>
              <a:gd name="T8" fmla="*/ 0 w 1752"/>
              <a:gd name="T9" fmla="*/ 1139 h 1641"/>
              <a:gd name="T10" fmla="*/ 51 w 1752"/>
              <a:gd name="T11" fmla="*/ 1030 h 1641"/>
              <a:gd name="T12" fmla="*/ 0 w 1752"/>
              <a:gd name="T13" fmla="*/ 935 h 1641"/>
              <a:gd name="T14" fmla="*/ 20 w 1752"/>
              <a:gd name="T15" fmla="*/ 721 h 1641"/>
              <a:gd name="T16" fmla="*/ 14 w 1752"/>
              <a:gd name="T17" fmla="*/ 637 h 1641"/>
              <a:gd name="T18" fmla="*/ 4 w 1752"/>
              <a:gd name="T19" fmla="*/ 420 h 1641"/>
              <a:gd name="T20" fmla="*/ 39 w 1752"/>
              <a:gd name="T21" fmla="*/ 330 h 1641"/>
              <a:gd name="T22" fmla="*/ 0 w 1752"/>
              <a:gd name="T23" fmla="*/ 107 h 1641"/>
              <a:gd name="T24" fmla="*/ 24 w 1752"/>
              <a:gd name="T25" fmla="*/ 28 h 1641"/>
              <a:gd name="T26" fmla="*/ 169 w 1752"/>
              <a:gd name="T27" fmla="*/ 39 h 1641"/>
              <a:gd name="T28" fmla="*/ 504 w 1752"/>
              <a:gd name="T29" fmla="*/ 80 h 1641"/>
              <a:gd name="T30" fmla="*/ 1031 w 1752"/>
              <a:gd name="T31" fmla="*/ 90 h 1641"/>
              <a:gd name="T32" fmla="*/ 1477 w 1752"/>
              <a:gd name="T33" fmla="*/ 58 h 1641"/>
              <a:gd name="T34" fmla="*/ 1706 w 1752"/>
              <a:gd name="T35" fmla="*/ 0 h 1641"/>
              <a:gd name="T36" fmla="*/ 1751 w 1752"/>
              <a:gd name="T37" fmla="*/ 83 h 1641"/>
              <a:gd name="T38" fmla="*/ 1740 w 1752"/>
              <a:gd name="T39" fmla="*/ 293 h 1641"/>
              <a:gd name="T40" fmla="*/ 1732 w 1752"/>
              <a:gd name="T41" fmla="*/ 377 h 1641"/>
              <a:gd name="T42" fmla="*/ 1752 w 1752"/>
              <a:gd name="T43" fmla="*/ 591 h 1641"/>
              <a:gd name="T44" fmla="*/ 1702 w 1752"/>
              <a:gd name="T45" fmla="*/ 686 h 1641"/>
              <a:gd name="T46" fmla="*/ 1752 w 1752"/>
              <a:gd name="T47" fmla="*/ 795 h 1641"/>
              <a:gd name="T48" fmla="*/ 1723 w 1752"/>
              <a:gd name="T49" fmla="*/ 1007 h 1641"/>
              <a:gd name="T50" fmla="*/ 1745 w 1752"/>
              <a:gd name="T51" fmla="*/ 1093 h 1641"/>
              <a:gd name="T52" fmla="*/ 1746 w 1752"/>
              <a:gd name="T53" fmla="*/ 1307 h 1641"/>
              <a:gd name="T54" fmla="*/ 1677 w 1752"/>
              <a:gd name="T55" fmla="*/ 1393 h 1641"/>
              <a:gd name="T56" fmla="*/ 1406 w 1752"/>
              <a:gd name="T57" fmla="*/ 1535 h 1641"/>
              <a:gd name="T58" fmla="*/ 1330 w 1752"/>
              <a:gd name="T59" fmla="*/ 1611 h 1641"/>
              <a:gd name="T60" fmla="*/ 1228 w 1752"/>
              <a:gd name="T61" fmla="*/ 1641 h 1641"/>
              <a:gd name="T62" fmla="*/ 67 w 1752"/>
              <a:gd name="T63" fmla="*/ 245 h 1641"/>
              <a:gd name="T64" fmla="*/ 259 w 1752"/>
              <a:gd name="T65" fmla="*/ 342 h 1641"/>
              <a:gd name="T66" fmla="*/ 69 w 1752"/>
              <a:gd name="T67" fmla="*/ 425 h 1641"/>
              <a:gd name="T68" fmla="*/ 83 w 1752"/>
              <a:gd name="T69" fmla="*/ 625 h 1641"/>
              <a:gd name="T70" fmla="*/ 114 w 1752"/>
              <a:gd name="T71" fmla="*/ 721 h 1641"/>
              <a:gd name="T72" fmla="*/ 66 w 1752"/>
              <a:gd name="T73" fmla="*/ 919 h 1641"/>
              <a:gd name="T74" fmla="*/ 114 w 1752"/>
              <a:gd name="T75" fmla="*/ 993 h 1641"/>
              <a:gd name="T76" fmla="*/ 83 w 1752"/>
              <a:gd name="T77" fmla="*/ 1090 h 1641"/>
              <a:gd name="T78" fmla="*/ 67 w 1752"/>
              <a:gd name="T79" fmla="*/ 1279 h 1641"/>
              <a:gd name="T80" fmla="*/ 115 w 1752"/>
              <a:gd name="T81" fmla="*/ 1339 h 1641"/>
              <a:gd name="T82" fmla="*/ 409 w 1752"/>
              <a:gd name="T83" fmla="*/ 1511 h 1641"/>
              <a:gd name="T84" fmla="*/ 525 w 1752"/>
              <a:gd name="T85" fmla="*/ 1576 h 1641"/>
              <a:gd name="T86" fmla="*/ 1327 w 1752"/>
              <a:gd name="T87" fmla="*/ 1531 h 1641"/>
              <a:gd name="T88" fmla="*/ 1630 w 1752"/>
              <a:gd name="T89" fmla="*/ 1341 h 1641"/>
              <a:gd name="T90" fmla="*/ 1684 w 1752"/>
              <a:gd name="T91" fmla="*/ 1288 h 1641"/>
              <a:gd name="T92" fmla="*/ 1677 w 1752"/>
              <a:gd name="T93" fmla="*/ 1102 h 1641"/>
              <a:gd name="T94" fmla="*/ 1626 w 1752"/>
              <a:gd name="T95" fmla="*/ 998 h 1641"/>
              <a:gd name="T96" fmla="*/ 1687 w 1752"/>
              <a:gd name="T97" fmla="*/ 919 h 1641"/>
              <a:gd name="T98" fmla="*/ 1650 w 1752"/>
              <a:gd name="T99" fmla="*/ 729 h 1641"/>
              <a:gd name="T100" fmla="*/ 1662 w 1752"/>
              <a:gd name="T101" fmla="*/ 635 h 1641"/>
              <a:gd name="T102" fmla="*/ 1685 w 1752"/>
              <a:gd name="T103" fmla="*/ 437 h 1641"/>
              <a:gd name="T104" fmla="*/ 1494 w 1752"/>
              <a:gd name="T105" fmla="*/ 342 h 1641"/>
              <a:gd name="T106" fmla="*/ 1683 w 1752"/>
              <a:gd name="T107" fmla="*/ 257 h 1641"/>
              <a:gd name="T108" fmla="*/ 1660 w 1752"/>
              <a:gd name="T109" fmla="*/ 87 h 1641"/>
              <a:gd name="T110" fmla="*/ 1321 w 1752"/>
              <a:gd name="T111" fmla="*/ 140 h 1641"/>
              <a:gd name="T112" fmla="*/ 798 w 1752"/>
              <a:gd name="T113" fmla="*/ 156 h 1641"/>
              <a:gd name="T114" fmla="*/ 309 w 1752"/>
              <a:gd name="T115" fmla="*/ 127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2" h="1641">
                <a:moveTo>
                  <a:pt x="1228" y="1641"/>
                </a:moveTo>
                <a:lnTo>
                  <a:pt x="525" y="1641"/>
                </a:lnTo>
                <a:lnTo>
                  <a:pt x="525" y="1641"/>
                </a:lnTo>
                <a:lnTo>
                  <a:pt x="512" y="1640"/>
                </a:lnTo>
                <a:lnTo>
                  <a:pt x="498" y="1639"/>
                </a:lnTo>
                <a:lnTo>
                  <a:pt x="485" y="1636"/>
                </a:lnTo>
                <a:lnTo>
                  <a:pt x="472" y="1632"/>
                </a:lnTo>
                <a:lnTo>
                  <a:pt x="459" y="1629"/>
                </a:lnTo>
                <a:lnTo>
                  <a:pt x="446" y="1623"/>
                </a:lnTo>
                <a:lnTo>
                  <a:pt x="434" y="1617"/>
                </a:lnTo>
                <a:lnTo>
                  <a:pt x="421" y="1610"/>
                </a:lnTo>
                <a:lnTo>
                  <a:pt x="410" y="1603"/>
                </a:lnTo>
                <a:lnTo>
                  <a:pt x="398" y="1594"/>
                </a:lnTo>
                <a:lnTo>
                  <a:pt x="387" y="1586"/>
                </a:lnTo>
                <a:lnTo>
                  <a:pt x="377" y="1577"/>
                </a:lnTo>
                <a:lnTo>
                  <a:pt x="368" y="1567"/>
                </a:lnTo>
                <a:lnTo>
                  <a:pt x="359" y="1557"/>
                </a:lnTo>
                <a:lnTo>
                  <a:pt x="353" y="1547"/>
                </a:lnTo>
                <a:lnTo>
                  <a:pt x="347" y="1535"/>
                </a:lnTo>
                <a:lnTo>
                  <a:pt x="277" y="1410"/>
                </a:lnTo>
                <a:lnTo>
                  <a:pt x="146" y="1410"/>
                </a:lnTo>
                <a:lnTo>
                  <a:pt x="146" y="1410"/>
                </a:lnTo>
                <a:lnTo>
                  <a:pt x="131" y="1409"/>
                </a:lnTo>
                <a:lnTo>
                  <a:pt x="117" y="1407"/>
                </a:lnTo>
                <a:lnTo>
                  <a:pt x="102" y="1403"/>
                </a:lnTo>
                <a:lnTo>
                  <a:pt x="90" y="1399"/>
                </a:lnTo>
                <a:lnTo>
                  <a:pt x="77" y="1393"/>
                </a:lnTo>
                <a:lnTo>
                  <a:pt x="64" y="1385"/>
                </a:lnTo>
                <a:lnTo>
                  <a:pt x="53" y="1376"/>
                </a:lnTo>
                <a:lnTo>
                  <a:pt x="43" y="1368"/>
                </a:lnTo>
                <a:lnTo>
                  <a:pt x="33" y="1356"/>
                </a:lnTo>
                <a:lnTo>
                  <a:pt x="25" y="1345"/>
                </a:lnTo>
                <a:lnTo>
                  <a:pt x="18" y="1334"/>
                </a:lnTo>
                <a:lnTo>
                  <a:pt x="11" y="1321"/>
                </a:lnTo>
                <a:lnTo>
                  <a:pt x="6" y="1307"/>
                </a:lnTo>
                <a:lnTo>
                  <a:pt x="3" y="1293"/>
                </a:lnTo>
                <a:lnTo>
                  <a:pt x="0" y="1278"/>
                </a:lnTo>
                <a:lnTo>
                  <a:pt x="0" y="1264"/>
                </a:lnTo>
                <a:lnTo>
                  <a:pt x="0" y="1139"/>
                </a:lnTo>
                <a:lnTo>
                  <a:pt x="0" y="1139"/>
                </a:lnTo>
                <a:lnTo>
                  <a:pt x="0" y="1124"/>
                </a:lnTo>
                <a:lnTo>
                  <a:pt x="4" y="1108"/>
                </a:lnTo>
                <a:lnTo>
                  <a:pt x="8" y="1093"/>
                </a:lnTo>
                <a:lnTo>
                  <a:pt x="14" y="1079"/>
                </a:lnTo>
                <a:lnTo>
                  <a:pt x="20" y="1065"/>
                </a:lnTo>
                <a:lnTo>
                  <a:pt x="29" y="1053"/>
                </a:lnTo>
                <a:lnTo>
                  <a:pt x="39" y="1040"/>
                </a:lnTo>
                <a:lnTo>
                  <a:pt x="51" y="1030"/>
                </a:lnTo>
                <a:lnTo>
                  <a:pt x="51" y="1030"/>
                </a:lnTo>
                <a:lnTo>
                  <a:pt x="39" y="1019"/>
                </a:lnTo>
                <a:lnTo>
                  <a:pt x="29" y="1007"/>
                </a:lnTo>
                <a:lnTo>
                  <a:pt x="20" y="995"/>
                </a:lnTo>
                <a:lnTo>
                  <a:pt x="14" y="981"/>
                </a:lnTo>
                <a:lnTo>
                  <a:pt x="8" y="966"/>
                </a:lnTo>
                <a:lnTo>
                  <a:pt x="4" y="950"/>
                </a:lnTo>
                <a:lnTo>
                  <a:pt x="0" y="935"/>
                </a:lnTo>
                <a:lnTo>
                  <a:pt x="0" y="919"/>
                </a:lnTo>
                <a:lnTo>
                  <a:pt x="0" y="795"/>
                </a:lnTo>
                <a:lnTo>
                  <a:pt x="0" y="795"/>
                </a:lnTo>
                <a:lnTo>
                  <a:pt x="0" y="780"/>
                </a:lnTo>
                <a:lnTo>
                  <a:pt x="4" y="764"/>
                </a:lnTo>
                <a:lnTo>
                  <a:pt x="8" y="749"/>
                </a:lnTo>
                <a:lnTo>
                  <a:pt x="14" y="735"/>
                </a:lnTo>
                <a:lnTo>
                  <a:pt x="20" y="721"/>
                </a:lnTo>
                <a:lnTo>
                  <a:pt x="29" y="708"/>
                </a:lnTo>
                <a:lnTo>
                  <a:pt x="39" y="696"/>
                </a:lnTo>
                <a:lnTo>
                  <a:pt x="51" y="686"/>
                </a:lnTo>
                <a:lnTo>
                  <a:pt x="51" y="686"/>
                </a:lnTo>
                <a:lnTo>
                  <a:pt x="39" y="674"/>
                </a:lnTo>
                <a:lnTo>
                  <a:pt x="29" y="663"/>
                </a:lnTo>
                <a:lnTo>
                  <a:pt x="20" y="650"/>
                </a:lnTo>
                <a:lnTo>
                  <a:pt x="14" y="637"/>
                </a:lnTo>
                <a:lnTo>
                  <a:pt x="8" y="622"/>
                </a:lnTo>
                <a:lnTo>
                  <a:pt x="4" y="606"/>
                </a:lnTo>
                <a:lnTo>
                  <a:pt x="0" y="591"/>
                </a:lnTo>
                <a:lnTo>
                  <a:pt x="0" y="575"/>
                </a:lnTo>
                <a:lnTo>
                  <a:pt x="0" y="451"/>
                </a:lnTo>
                <a:lnTo>
                  <a:pt x="0" y="451"/>
                </a:lnTo>
                <a:lnTo>
                  <a:pt x="0" y="435"/>
                </a:lnTo>
                <a:lnTo>
                  <a:pt x="4" y="420"/>
                </a:lnTo>
                <a:lnTo>
                  <a:pt x="8" y="405"/>
                </a:lnTo>
                <a:lnTo>
                  <a:pt x="14" y="391"/>
                </a:lnTo>
                <a:lnTo>
                  <a:pt x="20" y="377"/>
                </a:lnTo>
                <a:lnTo>
                  <a:pt x="29" y="364"/>
                </a:lnTo>
                <a:lnTo>
                  <a:pt x="39" y="352"/>
                </a:lnTo>
                <a:lnTo>
                  <a:pt x="51" y="342"/>
                </a:lnTo>
                <a:lnTo>
                  <a:pt x="51" y="342"/>
                </a:lnTo>
                <a:lnTo>
                  <a:pt x="39" y="330"/>
                </a:lnTo>
                <a:lnTo>
                  <a:pt x="29" y="319"/>
                </a:lnTo>
                <a:lnTo>
                  <a:pt x="20" y="305"/>
                </a:lnTo>
                <a:lnTo>
                  <a:pt x="14" y="293"/>
                </a:lnTo>
                <a:lnTo>
                  <a:pt x="8" y="277"/>
                </a:lnTo>
                <a:lnTo>
                  <a:pt x="4" y="262"/>
                </a:lnTo>
                <a:lnTo>
                  <a:pt x="0" y="247"/>
                </a:lnTo>
                <a:lnTo>
                  <a:pt x="0" y="231"/>
                </a:lnTo>
                <a:lnTo>
                  <a:pt x="0" y="107"/>
                </a:lnTo>
                <a:lnTo>
                  <a:pt x="0" y="107"/>
                </a:lnTo>
                <a:lnTo>
                  <a:pt x="0" y="95"/>
                </a:lnTo>
                <a:lnTo>
                  <a:pt x="1" y="83"/>
                </a:lnTo>
                <a:lnTo>
                  <a:pt x="4" y="72"/>
                </a:lnTo>
                <a:lnTo>
                  <a:pt x="8" y="59"/>
                </a:lnTo>
                <a:lnTo>
                  <a:pt x="13" y="49"/>
                </a:lnTo>
                <a:lnTo>
                  <a:pt x="18" y="38"/>
                </a:lnTo>
                <a:lnTo>
                  <a:pt x="24" y="28"/>
                </a:lnTo>
                <a:lnTo>
                  <a:pt x="30" y="19"/>
                </a:lnTo>
                <a:lnTo>
                  <a:pt x="47" y="0"/>
                </a:lnTo>
                <a:lnTo>
                  <a:pt x="69" y="9"/>
                </a:lnTo>
                <a:lnTo>
                  <a:pt x="69" y="9"/>
                </a:lnTo>
                <a:lnTo>
                  <a:pt x="90" y="18"/>
                </a:lnTo>
                <a:lnTo>
                  <a:pt x="114" y="25"/>
                </a:lnTo>
                <a:lnTo>
                  <a:pt x="139" y="32"/>
                </a:lnTo>
                <a:lnTo>
                  <a:pt x="169" y="39"/>
                </a:lnTo>
                <a:lnTo>
                  <a:pt x="201" y="46"/>
                </a:lnTo>
                <a:lnTo>
                  <a:pt x="236" y="52"/>
                </a:lnTo>
                <a:lnTo>
                  <a:pt x="275" y="57"/>
                </a:lnTo>
                <a:lnTo>
                  <a:pt x="317" y="63"/>
                </a:lnTo>
                <a:lnTo>
                  <a:pt x="317" y="63"/>
                </a:lnTo>
                <a:lnTo>
                  <a:pt x="376" y="69"/>
                </a:lnTo>
                <a:lnTo>
                  <a:pt x="438" y="75"/>
                </a:lnTo>
                <a:lnTo>
                  <a:pt x="504" y="80"/>
                </a:lnTo>
                <a:lnTo>
                  <a:pt x="575" y="85"/>
                </a:lnTo>
                <a:lnTo>
                  <a:pt x="647" y="87"/>
                </a:lnTo>
                <a:lnTo>
                  <a:pt x="722" y="90"/>
                </a:lnTo>
                <a:lnTo>
                  <a:pt x="799" y="91"/>
                </a:lnTo>
                <a:lnTo>
                  <a:pt x="877" y="91"/>
                </a:lnTo>
                <a:lnTo>
                  <a:pt x="877" y="91"/>
                </a:lnTo>
                <a:lnTo>
                  <a:pt x="956" y="91"/>
                </a:lnTo>
                <a:lnTo>
                  <a:pt x="1031" y="90"/>
                </a:lnTo>
                <a:lnTo>
                  <a:pt x="1107" y="87"/>
                </a:lnTo>
                <a:lnTo>
                  <a:pt x="1179" y="85"/>
                </a:lnTo>
                <a:lnTo>
                  <a:pt x="1248" y="80"/>
                </a:lnTo>
                <a:lnTo>
                  <a:pt x="1315" y="75"/>
                </a:lnTo>
                <a:lnTo>
                  <a:pt x="1378" y="69"/>
                </a:lnTo>
                <a:lnTo>
                  <a:pt x="1436" y="63"/>
                </a:lnTo>
                <a:lnTo>
                  <a:pt x="1436" y="63"/>
                </a:lnTo>
                <a:lnTo>
                  <a:pt x="1477" y="58"/>
                </a:lnTo>
                <a:lnTo>
                  <a:pt x="1515" y="52"/>
                </a:lnTo>
                <a:lnTo>
                  <a:pt x="1551" y="46"/>
                </a:lnTo>
                <a:lnTo>
                  <a:pt x="1582" y="39"/>
                </a:lnTo>
                <a:lnTo>
                  <a:pt x="1612" y="33"/>
                </a:lnTo>
                <a:lnTo>
                  <a:pt x="1639" y="25"/>
                </a:lnTo>
                <a:lnTo>
                  <a:pt x="1663" y="18"/>
                </a:lnTo>
                <a:lnTo>
                  <a:pt x="1684" y="9"/>
                </a:lnTo>
                <a:lnTo>
                  <a:pt x="1706" y="0"/>
                </a:lnTo>
                <a:lnTo>
                  <a:pt x="1722" y="19"/>
                </a:lnTo>
                <a:lnTo>
                  <a:pt x="1722" y="19"/>
                </a:lnTo>
                <a:lnTo>
                  <a:pt x="1728" y="28"/>
                </a:lnTo>
                <a:lnTo>
                  <a:pt x="1735" y="38"/>
                </a:lnTo>
                <a:lnTo>
                  <a:pt x="1741" y="49"/>
                </a:lnTo>
                <a:lnTo>
                  <a:pt x="1745" y="59"/>
                </a:lnTo>
                <a:lnTo>
                  <a:pt x="1748" y="72"/>
                </a:lnTo>
                <a:lnTo>
                  <a:pt x="1751" y="83"/>
                </a:lnTo>
                <a:lnTo>
                  <a:pt x="1752" y="95"/>
                </a:lnTo>
                <a:lnTo>
                  <a:pt x="1752" y="107"/>
                </a:lnTo>
                <a:lnTo>
                  <a:pt x="1752" y="231"/>
                </a:lnTo>
                <a:lnTo>
                  <a:pt x="1752" y="231"/>
                </a:lnTo>
                <a:lnTo>
                  <a:pt x="1752" y="247"/>
                </a:lnTo>
                <a:lnTo>
                  <a:pt x="1750" y="262"/>
                </a:lnTo>
                <a:lnTo>
                  <a:pt x="1745" y="277"/>
                </a:lnTo>
                <a:lnTo>
                  <a:pt x="1740" y="293"/>
                </a:lnTo>
                <a:lnTo>
                  <a:pt x="1732" y="305"/>
                </a:lnTo>
                <a:lnTo>
                  <a:pt x="1723" y="319"/>
                </a:lnTo>
                <a:lnTo>
                  <a:pt x="1713" y="330"/>
                </a:lnTo>
                <a:lnTo>
                  <a:pt x="1702" y="342"/>
                </a:lnTo>
                <a:lnTo>
                  <a:pt x="1702" y="342"/>
                </a:lnTo>
                <a:lnTo>
                  <a:pt x="1713" y="352"/>
                </a:lnTo>
                <a:lnTo>
                  <a:pt x="1723" y="364"/>
                </a:lnTo>
                <a:lnTo>
                  <a:pt x="1732" y="377"/>
                </a:lnTo>
                <a:lnTo>
                  <a:pt x="1740" y="391"/>
                </a:lnTo>
                <a:lnTo>
                  <a:pt x="1745" y="405"/>
                </a:lnTo>
                <a:lnTo>
                  <a:pt x="1750" y="420"/>
                </a:lnTo>
                <a:lnTo>
                  <a:pt x="1752" y="435"/>
                </a:lnTo>
                <a:lnTo>
                  <a:pt x="1752" y="451"/>
                </a:lnTo>
                <a:lnTo>
                  <a:pt x="1752" y="575"/>
                </a:lnTo>
                <a:lnTo>
                  <a:pt x="1752" y="575"/>
                </a:lnTo>
                <a:lnTo>
                  <a:pt x="1752" y="591"/>
                </a:lnTo>
                <a:lnTo>
                  <a:pt x="1750" y="606"/>
                </a:lnTo>
                <a:lnTo>
                  <a:pt x="1745" y="622"/>
                </a:lnTo>
                <a:lnTo>
                  <a:pt x="1740" y="637"/>
                </a:lnTo>
                <a:lnTo>
                  <a:pt x="1732" y="650"/>
                </a:lnTo>
                <a:lnTo>
                  <a:pt x="1723" y="663"/>
                </a:lnTo>
                <a:lnTo>
                  <a:pt x="1713" y="674"/>
                </a:lnTo>
                <a:lnTo>
                  <a:pt x="1702" y="686"/>
                </a:lnTo>
                <a:lnTo>
                  <a:pt x="1702" y="686"/>
                </a:lnTo>
                <a:lnTo>
                  <a:pt x="1713" y="696"/>
                </a:lnTo>
                <a:lnTo>
                  <a:pt x="1723" y="708"/>
                </a:lnTo>
                <a:lnTo>
                  <a:pt x="1732" y="721"/>
                </a:lnTo>
                <a:lnTo>
                  <a:pt x="1740" y="735"/>
                </a:lnTo>
                <a:lnTo>
                  <a:pt x="1745" y="749"/>
                </a:lnTo>
                <a:lnTo>
                  <a:pt x="1750" y="764"/>
                </a:lnTo>
                <a:lnTo>
                  <a:pt x="1752" y="780"/>
                </a:lnTo>
                <a:lnTo>
                  <a:pt x="1752" y="795"/>
                </a:lnTo>
                <a:lnTo>
                  <a:pt x="1752" y="919"/>
                </a:lnTo>
                <a:lnTo>
                  <a:pt x="1752" y="919"/>
                </a:lnTo>
                <a:lnTo>
                  <a:pt x="1752" y="935"/>
                </a:lnTo>
                <a:lnTo>
                  <a:pt x="1750" y="950"/>
                </a:lnTo>
                <a:lnTo>
                  <a:pt x="1745" y="966"/>
                </a:lnTo>
                <a:lnTo>
                  <a:pt x="1740" y="981"/>
                </a:lnTo>
                <a:lnTo>
                  <a:pt x="1732" y="995"/>
                </a:lnTo>
                <a:lnTo>
                  <a:pt x="1723" y="1007"/>
                </a:lnTo>
                <a:lnTo>
                  <a:pt x="1713" y="1019"/>
                </a:lnTo>
                <a:lnTo>
                  <a:pt x="1702" y="1030"/>
                </a:lnTo>
                <a:lnTo>
                  <a:pt x="1702" y="1030"/>
                </a:lnTo>
                <a:lnTo>
                  <a:pt x="1713" y="1040"/>
                </a:lnTo>
                <a:lnTo>
                  <a:pt x="1723" y="1053"/>
                </a:lnTo>
                <a:lnTo>
                  <a:pt x="1732" y="1065"/>
                </a:lnTo>
                <a:lnTo>
                  <a:pt x="1740" y="1079"/>
                </a:lnTo>
                <a:lnTo>
                  <a:pt x="1745" y="1093"/>
                </a:lnTo>
                <a:lnTo>
                  <a:pt x="1750" y="1108"/>
                </a:lnTo>
                <a:lnTo>
                  <a:pt x="1752" y="1124"/>
                </a:lnTo>
                <a:lnTo>
                  <a:pt x="1752" y="1139"/>
                </a:lnTo>
                <a:lnTo>
                  <a:pt x="1752" y="1264"/>
                </a:lnTo>
                <a:lnTo>
                  <a:pt x="1752" y="1264"/>
                </a:lnTo>
                <a:lnTo>
                  <a:pt x="1752" y="1278"/>
                </a:lnTo>
                <a:lnTo>
                  <a:pt x="1750" y="1293"/>
                </a:lnTo>
                <a:lnTo>
                  <a:pt x="1746" y="1307"/>
                </a:lnTo>
                <a:lnTo>
                  <a:pt x="1741" y="1321"/>
                </a:lnTo>
                <a:lnTo>
                  <a:pt x="1735" y="1334"/>
                </a:lnTo>
                <a:lnTo>
                  <a:pt x="1728" y="1345"/>
                </a:lnTo>
                <a:lnTo>
                  <a:pt x="1719" y="1356"/>
                </a:lnTo>
                <a:lnTo>
                  <a:pt x="1709" y="1368"/>
                </a:lnTo>
                <a:lnTo>
                  <a:pt x="1699" y="1376"/>
                </a:lnTo>
                <a:lnTo>
                  <a:pt x="1688" y="1385"/>
                </a:lnTo>
                <a:lnTo>
                  <a:pt x="1677" y="1393"/>
                </a:lnTo>
                <a:lnTo>
                  <a:pt x="1663" y="1399"/>
                </a:lnTo>
                <a:lnTo>
                  <a:pt x="1650" y="1403"/>
                </a:lnTo>
                <a:lnTo>
                  <a:pt x="1636" y="1407"/>
                </a:lnTo>
                <a:lnTo>
                  <a:pt x="1621" y="1409"/>
                </a:lnTo>
                <a:lnTo>
                  <a:pt x="1606" y="1410"/>
                </a:lnTo>
                <a:lnTo>
                  <a:pt x="1475" y="1410"/>
                </a:lnTo>
                <a:lnTo>
                  <a:pt x="1406" y="1535"/>
                </a:lnTo>
                <a:lnTo>
                  <a:pt x="1406" y="1535"/>
                </a:lnTo>
                <a:lnTo>
                  <a:pt x="1399" y="1547"/>
                </a:lnTo>
                <a:lnTo>
                  <a:pt x="1392" y="1557"/>
                </a:lnTo>
                <a:lnTo>
                  <a:pt x="1383" y="1567"/>
                </a:lnTo>
                <a:lnTo>
                  <a:pt x="1374" y="1577"/>
                </a:lnTo>
                <a:lnTo>
                  <a:pt x="1364" y="1586"/>
                </a:lnTo>
                <a:lnTo>
                  <a:pt x="1353" y="1594"/>
                </a:lnTo>
                <a:lnTo>
                  <a:pt x="1343" y="1603"/>
                </a:lnTo>
                <a:lnTo>
                  <a:pt x="1330" y="1611"/>
                </a:lnTo>
                <a:lnTo>
                  <a:pt x="1317" y="1617"/>
                </a:lnTo>
                <a:lnTo>
                  <a:pt x="1306" y="1623"/>
                </a:lnTo>
                <a:lnTo>
                  <a:pt x="1292" y="1629"/>
                </a:lnTo>
                <a:lnTo>
                  <a:pt x="1280" y="1632"/>
                </a:lnTo>
                <a:lnTo>
                  <a:pt x="1267" y="1636"/>
                </a:lnTo>
                <a:lnTo>
                  <a:pt x="1254" y="1639"/>
                </a:lnTo>
                <a:lnTo>
                  <a:pt x="1240" y="1640"/>
                </a:lnTo>
                <a:lnTo>
                  <a:pt x="1228" y="1641"/>
                </a:lnTo>
                <a:lnTo>
                  <a:pt x="1228" y="1641"/>
                </a:lnTo>
                <a:close/>
                <a:moveTo>
                  <a:pt x="71" y="80"/>
                </a:moveTo>
                <a:lnTo>
                  <a:pt x="71" y="80"/>
                </a:lnTo>
                <a:lnTo>
                  <a:pt x="67" y="93"/>
                </a:lnTo>
                <a:lnTo>
                  <a:pt x="66" y="107"/>
                </a:lnTo>
                <a:lnTo>
                  <a:pt x="66" y="231"/>
                </a:lnTo>
                <a:lnTo>
                  <a:pt x="66" y="231"/>
                </a:lnTo>
                <a:lnTo>
                  <a:pt x="67" y="245"/>
                </a:lnTo>
                <a:lnTo>
                  <a:pt x="69" y="257"/>
                </a:lnTo>
                <a:lnTo>
                  <a:pt x="76" y="270"/>
                </a:lnTo>
                <a:lnTo>
                  <a:pt x="83" y="281"/>
                </a:lnTo>
                <a:lnTo>
                  <a:pt x="92" y="290"/>
                </a:lnTo>
                <a:lnTo>
                  <a:pt x="102" y="299"/>
                </a:lnTo>
                <a:lnTo>
                  <a:pt x="114" y="305"/>
                </a:lnTo>
                <a:lnTo>
                  <a:pt x="126" y="309"/>
                </a:lnTo>
                <a:lnTo>
                  <a:pt x="259" y="342"/>
                </a:lnTo>
                <a:lnTo>
                  <a:pt x="126" y="373"/>
                </a:lnTo>
                <a:lnTo>
                  <a:pt x="126" y="373"/>
                </a:lnTo>
                <a:lnTo>
                  <a:pt x="114" y="377"/>
                </a:lnTo>
                <a:lnTo>
                  <a:pt x="102" y="383"/>
                </a:lnTo>
                <a:lnTo>
                  <a:pt x="92" y="392"/>
                </a:lnTo>
                <a:lnTo>
                  <a:pt x="83" y="402"/>
                </a:lnTo>
                <a:lnTo>
                  <a:pt x="76" y="412"/>
                </a:lnTo>
                <a:lnTo>
                  <a:pt x="69" y="425"/>
                </a:lnTo>
                <a:lnTo>
                  <a:pt x="67" y="437"/>
                </a:lnTo>
                <a:lnTo>
                  <a:pt x="66" y="451"/>
                </a:lnTo>
                <a:lnTo>
                  <a:pt x="66" y="575"/>
                </a:lnTo>
                <a:lnTo>
                  <a:pt x="66" y="575"/>
                </a:lnTo>
                <a:lnTo>
                  <a:pt x="67" y="589"/>
                </a:lnTo>
                <a:lnTo>
                  <a:pt x="69" y="601"/>
                </a:lnTo>
                <a:lnTo>
                  <a:pt x="76" y="614"/>
                </a:lnTo>
                <a:lnTo>
                  <a:pt x="83" y="625"/>
                </a:lnTo>
                <a:lnTo>
                  <a:pt x="92" y="635"/>
                </a:lnTo>
                <a:lnTo>
                  <a:pt x="102" y="643"/>
                </a:lnTo>
                <a:lnTo>
                  <a:pt x="114" y="649"/>
                </a:lnTo>
                <a:lnTo>
                  <a:pt x="126" y="654"/>
                </a:lnTo>
                <a:lnTo>
                  <a:pt x="259" y="686"/>
                </a:lnTo>
                <a:lnTo>
                  <a:pt x="126" y="717"/>
                </a:lnTo>
                <a:lnTo>
                  <a:pt x="126" y="717"/>
                </a:lnTo>
                <a:lnTo>
                  <a:pt x="114" y="721"/>
                </a:lnTo>
                <a:lnTo>
                  <a:pt x="102" y="729"/>
                </a:lnTo>
                <a:lnTo>
                  <a:pt x="92" y="736"/>
                </a:lnTo>
                <a:lnTo>
                  <a:pt x="83" y="746"/>
                </a:lnTo>
                <a:lnTo>
                  <a:pt x="76" y="758"/>
                </a:lnTo>
                <a:lnTo>
                  <a:pt x="69" y="769"/>
                </a:lnTo>
                <a:lnTo>
                  <a:pt x="67" y="782"/>
                </a:lnTo>
                <a:lnTo>
                  <a:pt x="66" y="795"/>
                </a:lnTo>
                <a:lnTo>
                  <a:pt x="66" y="919"/>
                </a:lnTo>
                <a:lnTo>
                  <a:pt x="66" y="919"/>
                </a:lnTo>
                <a:lnTo>
                  <a:pt x="67" y="933"/>
                </a:lnTo>
                <a:lnTo>
                  <a:pt x="69" y="947"/>
                </a:lnTo>
                <a:lnTo>
                  <a:pt x="76" y="958"/>
                </a:lnTo>
                <a:lnTo>
                  <a:pt x="83" y="969"/>
                </a:lnTo>
                <a:lnTo>
                  <a:pt x="92" y="979"/>
                </a:lnTo>
                <a:lnTo>
                  <a:pt x="102" y="987"/>
                </a:lnTo>
                <a:lnTo>
                  <a:pt x="114" y="993"/>
                </a:lnTo>
                <a:lnTo>
                  <a:pt x="126" y="998"/>
                </a:lnTo>
                <a:lnTo>
                  <a:pt x="259" y="1030"/>
                </a:lnTo>
                <a:lnTo>
                  <a:pt x="126" y="1061"/>
                </a:lnTo>
                <a:lnTo>
                  <a:pt x="126" y="1061"/>
                </a:lnTo>
                <a:lnTo>
                  <a:pt x="114" y="1066"/>
                </a:lnTo>
                <a:lnTo>
                  <a:pt x="102" y="1073"/>
                </a:lnTo>
                <a:lnTo>
                  <a:pt x="92" y="1080"/>
                </a:lnTo>
                <a:lnTo>
                  <a:pt x="83" y="1090"/>
                </a:lnTo>
                <a:lnTo>
                  <a:pt x="76" y="1102"/>
                </a:lnTo>
                <a:lnTo>
                  <a:pt x="69" y="1113"/>
                </a:lnTo>
                <a:lnTo>
                  <a:pt x="67" y="1127"/>
                </a:lnTo>
                <a:lnTo>
                  <a:pt x="66" y="1139"/>
                </a:lnTo>
                <a:lnTo>
                  <a:pt x="66" y="1264"/>
                </a:lnTo>
                <a:lnTo>
                  <a:pt x="66" y="1264"/>
                </a:lnTo>
                <a:lnTo>
                  <a:pt x="66" y="1272"/>
                </a:lnTo>
                <a:lnTo>
                  <a:pt x="67" y="1279"/>
                </a:lnTo>
                <a:lnTo>
                  <a:pt x="69" y="1288"/>
                </a:lnTo>
                <a:lnTo>
                  <a:pt x="72" y="1296"/>
                </a:lnTo>
                <a:lnTo>
                  <a:pt x="74" y="1302"/>
                </a:lnTo>
                <a:lnTo>
                  <a:pt x="80" y="1308"/>
                </a:lnTo>
                <a:lnTo>
                  <a:pt x="90" y="1321"/>
                </a:lnTo>
                <a:lnTo>
                  <a:pt x="101" y="1331"/>
                </a:lnTo>
                <a:lnTo>
                  <a:pt x="107" y="1335"/>
                </a:lnTo>
                <a:lnTo>
                  <a:pt x="115" y="1339"/>
                </a:lnTo>
                <a:lnTo>
                  <a:pt x="122" y="1341"/>
                </a:lnTo>
                <a:lnTo>
                  <a:pt x="130" y="1342"/>
                </a:lnTo>
                <a:lnTo>
                  <a:pt x="138" y="1344"/>
                </a:lnTo>
                <a:lnTo>
                  <a:pt x="146" y="1345"/>
                </a:lnTo>
                <a:lnTo>
                  <a:pt x="317" y="1345"/>
                </a:lnTo>
                <a:lnTo>
                  <a:pt x="405" y="1505"/>
                </a:lnTo>
                <a:lnTo>
                  <a:pt x="405" y="1505"/>
                </a:lnTo>
                <a:lnTo>
                  <a:pt x="409" y="1511"/>
                </a:lnTo>
                <a:lnTo>
                  <a:pt x="414" y="1519"/>
                </a:lnTo>
                <a:lnTo>
                  <a:pt x="425" y="1531"/>
                </a:lnTo>
                <a:lnTo>
                  <a:pt x="439" y="1544"/>
                </a:lnTo>
                <a:lnTo>
                  <a:pt x="455" y="1554"/>
                </a:lnTo>
                <a:lnTo>
                  <a:pt x="472" y="1563"/>
                </a:lnTo>
                <a:lnTo>
                  <a:pt x="489" y="1569"/>
                </a:lnTo>
                <a:lnTo>
                  <a:pt x="507" y="1573"/>
                </a:lnTo>
                <a:lnTo>
                  <a:pt x="525" y="1576"/>
                </a:lnTo>
                <a:lnTo>
                  <a:pt x="1228" y="1576"/>
                </a:lnTo>
                <a:lnTo>
                  <a:pt x="1228" y="1576"/>
                </a:lnTo>
                <a:lnTo>
                  <a:pt x="1246" y="1573"/>
                </a:lnTo>
                <a:lnTo>
                  <a:pt x="1262" y="1569"/>
                </a:lnTo>
                <a:lnTo>
                  <a:pt x="1280" y="1563"/>
                </a:lnTo>
                <a:lnTo>
                  <a:pt x="1297" y="1554"/>
                </a:lnTo>
                <a:lnTo>
                  <a:pt x="1312" y="1543"/>
                </a:lnTo>
                <a:lnTo>
                  <a:pt x="1327" y="1531"/>
                </a:lnTo>
                <a:lnTo>
                  <a:pt x="1339" y="1518"/>
                </a:lnTo>
                <a:lnTo>
                  <a:pt x="1349" y="1504"/>
                </a:lnTo>
                <a:lnTo>
                  <a:pt x="1436" y="1345"/>
                </a:lnTo>
                <a:lnTo>
                  <a:pt x="1606" y="1345"/>
                </a:lnTo>
                <a:lnTo>
                  <a:pt x="1606" y="1345"/>
                </a:lnTo>
                <a:lnTo>
                  <a:pt x="1615" y="1344"/>
                </a:lnTo>
                <a:lnTo>
                  <a:pt x="1622" y="1342"/>
                </a:lnTo>
                <a:lnTo>
                  <a:pt x="1630" y="1341"/>
                </a:lnTo>
                <a:lnTo>
                  <a:pt x="1638" y="1339"/>
                </a:lnTo>
                <a:lnTo>
                  <a:pt x="1645" y="1335"/>
                </a:lnTo>
                <a:lnTo>
                  <a:pt x="1651" y="1331"/>
                </a:lnTo>
                <a:lnTo>
                  <a:pt x="1664" y="1321"/>
                </a:lnTo>
                <a:lnTo>
                  <a:pt x="1673" y="1308"/>
                </a:lnTo>
                <a:lnTo>
                  <a:pt x="1678" y="1302"/>
                </a:lnTo>
                <a:lnTo>
                  <a:pt x="1680" y="1296"/>
                </a:lnTo>
                <a:lnTo>
                  <a:pt x="1684" y="1288"/>
                </a:lnTo>
                <a:lnTo>
                  <a:pt x="1685" y="1279"/>
                </a:lnTo>
                <a:lnTo>
                  <a:pt x="1687" y="1272"/>
                </a:lnTo>
                <a:lnTo>
                  <a:pt x="1687" y="1264"/>
                </a:lnTo>
                <a:lnTo>
                  <a:pt x="1687" y="1139"/>
                </a:lnTo>
                <a:lnTo>
                  <a:pt x="1687" y="1139"/>
                </a:lnTo>
                <a:lnTo>
                  <a:pt x="1685" y="1127"/>
                </a:lnTo>
                <a:lnTo>
                  <a:pt x="1683" y="1113"/>
                </a:lnTo>
                <a:lnTo>
                  <a:pt x="1677" y="1102"/>
                </a:lnTo>
                <a:lnTo>
                  <a:pt x="1670" y="1090"/>
                </a:lnTo>
                <a:lnTo>
                  <a:pt x="1662" y="1080"/>
                </a:lnTo>
                <a:lnTo>
                  <a:pt x="1650" y="1073"/>
                </a:lnTo>
                <a:lnTo>
                  <a:pt x="1639" y="1066"/>
                </a:lnTo>
                <a:lnTo>
                  <a:pt x="1626" y="1061"/>
                </a:lnTo>
                <a:lnTo>
                  <a:pt x="1494" y="1030"/>
                </a:lnTo>
                <a:lnTo>
                  <a:pt x="1626" y="998"/>
                </a:lnTo>
                <a:lnTo>
                  <a:pt x="1626" y="998"/>
                </a:lnTo>
                <a:lnTo>
                  <a:pt x="1639" y="993"/>
                </a:lnTo>
                <a:lnTo>
                  <a:pt x="1650" y="987"/>
                </a:lnTo>
                <a:lnTo>
                  <a:pt x="1662" y="979"/>
                </a:lnTo>
                <a:lnTo>
                  <a:pt x="1670" y="969"/>
                </a:lnTo>
                <a:lnTo>
                  <a:pt x="1677" y="958"/>
                </a:lnTo>
                <a:lnTo>
                  <a:pt x="1683" y="947"/>
                </a:lnTo>
                <a:lnTo>
                  <a:pt x="1685" y="933"/>
                </a:lnTo>
                <a:lnTo>
                  <a:pt x="1687" y="919"/>
                </a:lnTo>
                <a:lnTo>
                  <a:pt x="1687" y="795"/>
                </a:lnTo>
                <a:lnTo>
                  <a:pt x="1687" y="795"/>
                </a:lnTo>
                <a:lnTo>
                  <a:pt x="1685" y="782"/>
                </a:lnTo>
                <a:lnTo>
                  <a:pt x="1683" y="769"/>
                </a:lnTo>
                <a:lnTo>
                  <a:pt x="1677" y="758"/>
                </a:lnTo>
                <a:lnTo>
                  <a:pt x="1670" y="746"/>
                </a:lnTo>
                <a:lnTo>
                  <a:pt x="1662" y="736"/>
                </a:lnTo>
                <a:lnTo>
                  <a:pt x="1650" y="729"/>
                </a:lnTo>
                <a:lnTo>
                  <a:pt x="1639" y="721"/>
                </a:lnTo>
                <a:lnTo>
                  <a:pt x="1626" y="717"/>
                </a:lnTo>
                <a:lnTo>
                  <a:pt x="1494" y="686"/>
                </a:lnTo>
                <a:lnTo>
                  <a:pt x="1626" y="654"/>
                </a:lnTo>
                <a:lnTo>
                  <a:pt x="1626" y="654"/>
                </a:lnTo>
                <a:lnTo>
                  <a:pt x="1639" y="649"/>
                </a:lnTo>
                <a:lnTo>
                  <a:pt x="1650" y="643"/>
                </a:lnTo>
                <a:lnTo>
                  <a:pt x="1662" y="635"/>
                </a:lnTo>
                <a:lnTo>
                  <a:pt x="1670" y="625"/>
                </a:lnTo>
                <a:lnTo>
                  <a:pt x="1677" y="614"/>
                </a:lnTo>
                <a:lnTo>
                  <a:pt x="1683" y="601"/>
                </a:lnTo>
                <a:lnTo>
                  <a:pt x="1685" y="589"/>
                </a:lnTo>
                <a:lnTo>
                  <a:pt x="1687" y="575"/>
                </a:lnTo>
                <a:lnTo>
                  <a:pt x="1687" y="451"/>
                </a:lnTo>
                <a:lnTo>
                  <a:pt x="1687" y="451"/>
                </a:lnTo>
                <a:lnTo>
                  <a:pt x="1685" y="437"/>
                </a:lnTo>
                <a:lnTo>
                  <a:pt x="1683" y="425"/>
                </a:lnTo>
                <a:lnTo>
                  <a:pt x="1677" y="412"/>
                </a:lnTo>
                <a:lnTo>
                  <a:pt x="1670" y="402"/>
                </a:lnTo>
                <a:lnTo>
                  <a:pt x="1662" y="392"/>
                </a:lnTo>
                <a:lnTo>
                  <a:pt x="1650" y="383"/>
                </a:lnTo>
                <a:lnTo>
                  <a:pt x="1639" y="377"/>
                </a:lnTo>
                <a:lnTo>
                  <a:pt x="1626" y="373"/>
                </a:lnTo>
                <a:lnTo>
                  <a:pt x="1494" y="342"/>
                </a:lnTo>
                <a:lnTo>
                  <a:pt x="1626" y="309"/>
                </a:lnTo>
                <a:lnTo>
                  <a:pt x="1626" y="309"/>
                </a:lnTo>
                <a:lnTo>
                  <a:pt x="1639" y="305"/>
                </a:lnTo>
                <a:lnTo>
                  <a:pt x="1650" y="299"/>
                </a:lnTo>
                <a:lnTo>
                  <a:pt x="1662" y="290"/>
                </a:lnTo>
                <a:lnTo>
                  <a:pt x="1670" y="281"/>
                </a:lnTo>
                <a:lnTo>
                  <a:pt x="1677" y="270"/>
                </a:lnTo>
                <a:lnTo>
                  <a:pt x="1683" y="257"/>
                </a:lnTo>
                <a:lnTo>
                  <a:pt x="1685" y="245"/>
                </a:lnTo>
                <a:lnTo>
                  <a:pt x="1687" y="231"/>
                </a:lnTo>
                <a:lnTo>
                  <a:pt x="1687" y="107"/>
                </a:lnTo>
                <a:lnTo>
                  <a:pt x="1687" y="107"/>
                </a:lnTo>
                <a:lnTo>
                  <a:pt x="1685" y="93"/>
                </a:lnTo>
                <a:lnTo>
                  <a:pt x="1682" y="80"/>
                </a:lnTo>
                <a:lnTo>
                  <a:pt x="1682" y="80"/>
                </a:lnTo>
                <a:lnTo>
                  <a:pt x="1660" y="87"/>
                </a:lnTo>
                <a:lnTo>
                  <a:pt x="1635" y="93"/>
                </a:lnTo>
                <a:lnTo>
                  <a:pt x="1609" y="101"/>
                </a:lnTo>
                <a:lnTo>
                  <a:pt x="1581" y="106"/>
                </a:lnTo>
                <a:lnTo>
                  <a:pt x="1517" y="117"/>
                </a:lnTo>
                <a:lnTo>
                  <a:pt x="1445" y="127"/>
                </a:lnTo>
                <a:lnTo>
                  <a:pt x="1445" y="127"/>
                </a:lnTo>
                <a:lnTo>
                  <a:pt x="1384" y="135"/>
                </a:lnTo>
                <a:lnTo>
                  <a:pt x="1321" y="140"/>
                </a:lnTo>
                <a:lnTo>
                  <a:pt x="1253" y="145"/>
                </a:lnTo>
                <a:lnTo>
                  <a:pt x="1183" y="149"/>
                </a:lnTo>
                <a:lnTo>
                  <a:pt x="1109" y="153"/>
                </a:lnTo>
                <a:lnTo>
                  <a:pt x="1034" y="155"/>
                </a:lnTo>
                <a:lnTo>
                  <a:pt x="956" y="156"/>
                </a:lnTo>
                <a:lnTo>
                  <a:pt x="877" y="156"/>
                </a:lnTo>
                <a:lnTo>
                  <a:pt x="877" y="156"/>
                </a:lnTo>
                <a:lnTo>
                  <a:pt x="798" y="156"/>
                </a:lnTo>
                <a:lnTo>
                  <a:pt x="720" y="155"/>
                </a:lnTo>
                <a:lnTo>
                  <a:pt x="644" y="153"/>
                </a:lnTo>
                <a:lnTo>
                  <a:pt x="570" y="149"/>
                </a:lnTo>
                <a:lnTo>
                  <a:pt x="499" y="145"/>
                </a:lnTo>
                <a:lnTo>
                  <a:pt x="432" y="140"/>
                </a:lnTo>
                <a:lnTo>
                  <a:pt x="368" y="135"/>
                </a:lnTo>
                <a:lnTo>
                  <a:pt x="309" y="127"/>
                </a:lnTo>
                <a:lnTo>
                  <a:pt x="309" y="127"/>
                </a:lnTo>
                <a:lnTo>
                  <a:pt x="235" y="117"/>
                </a:lnTo>
                <a:lnTo>
                  <a:pt x="170" y="106"/>
                </a:lnTo>
                <a:lnTo>
                  <a:pt x="143" y="101"/>
                </a:lnTo>
                <a:lnTo>
                  <a:pt x="116" y="93"/>
                </a:lnTo>
                <a:lnTo>
                  <a:pt x="92" y="87"/>
                </a:lnTo>
                <a:lnTo>
                  <a:pt x="71" y="80"/>
                </a:lnTo>
                <a:lnTo>
                  <a:pt x="71" y="80"/>
                </a:lnTo>
                <a:close/>
              </a:path>
            </a:pathLst>
          </a:custGeom>
          <a:solidFill>
            <a:srgbClr val="0506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75" name="Freeform 173"/>
          <p:cNvSpPr>
            <a:spLocks/>
          </p:cNvSpPr>
          <p:nvPr/>
        </p:nvSpPr>
        <p:spPr bwMode="auto">
          <a:xfrm>
            <a:off x="6717096" y="6645529"/>
            <a:ext cx="1106104" cy="243519"/>
          </a:xfrm>
          <a:custGeom>
            <a:avLst/>
            <a:gdLst/>
            <a:ahLst/>
            <a:cxnLst/>
            <a:rect l="l" t="t" r="r" b="b"/>
            <a:pathLst>
              <a:path w="829578" h="182639">
                <a:moveTo>
                  <a:pt x="0" y="0"/>
                </a:moveTo>
                <a:lnTo>
                  <a:pt x="95923" y="0"/>
                </a:lnTo>
                <a:lnTo>
                  <a:pt x="95923" y="3614"/>
                </a:lnTo>
                <a:lnTo>
                  <a:pt x="96451" y="7629"/>
                </a:lnTo>
                <a:lnTo>
                  <a:pt x="98032" y="11243"/>
                </a:lnTo>
                <a:lnTo>
                  <a:pt x="99086" y="14857"/>
                </a:lnTo>
                <a:lnTo>
                  <a:pt x="103302" y="22486"/>
                </a:lnTo>
                <a:lnTo>
                  <a:pt x="109100" y="30115"/>
                </a:lnTo>
                <a:lnTo>
                  <a:pt x="117006" y="37745"/>
                </a:lnTo>
                <a:lnTo>
                  <a:pt x="125965" y="45374"/>
                </a:lnTo>
                <a:lnTo>
                  <a:pt x="136506" y="52601"/>
                </a:lnTo>
                <a:lnTo>
                  <a:pt x="148629" y="60231"/>
                </a:lnTo>
                <a:lnTo>
                  <a:pt x="162332" y="67860"/>
                </a:lnTo>
                <a:lnTo>
                  <a:pt x="177089" y="75087"/>
                </a:lnTo>
                <a:lnTo>
                  <a:pt x="192901" y="82717"/>
                </a:lnTo>
                <a:lnTo>
                  <a:pt x="210821" y="89543"/>
                </a:lnTo>
                <a:lnTo>
                  <a:pt x="229267" y="96770"/>
                </a:lnTo>
                <a:lnTo>
                  <a:pt x="249295" y="103195"/>
                </a:lnTo>
                <a:lnTo>
                  <a:pt x="270377" y="110021"/>
                </a:lnTo>
                <a:lnTo>
                  <a:pt x="292513" y="116446"/>
                </a:lnTo>
                <a:lnTo>
                  <a:pt x="319920" y="123272"/>
                </a:lnTo>
                <a:lnTo>
                  <a:pt x="348381" y="130098"/>
                </a:lnTo>
                <a:lnTo>
                  <a:pt x="377369" y="136121"/>
                </a:lnTo>
                <a:lnTo>
                  <a:pt x="407938" y="141742"/>
                </a:lnTo>
                <a:lnTo>
                  <a:pt x="439561" y="147364"/>
                </a:lnTo>
                <a:lnTo>
                  <a:pt x="471184" y="152584"/>
                </a:lnTo>
                <a:lnTo>
                  <a:pt x="504388" y="157001"/>
                </a:lnTo>
                <a:lnTo>
                  <a:pt x="538119" y="161016"/>
                </a:lnTo>
                <a:lnTo>
                  <a:pt x="572377" y="164630"/>
                </a:lnTo>
                <a:lnTo>
                  <a:pt x="607690" y="167842"/>
                </a:lnTo>
                <a:lnTo>
                  <a:pt x="643529" y="170251"/>
                </a:lnTo>
                <a:lnTo>
                  <a:pt x="679896" y="172259"/>
                </a:lnTo>
                <a:lnTo>
                  <a:pt x="716262" y="174267"/>
                </a:lnTo>
                <a:lnTo>
                  <a:pt x="753683" y="175070"/>
                </a:lnTo>
                <a:lnTo>
                  <a:pt x="791631" y="176274"/>
                </a:lnTo>
                <a:lnTo>
                  <a:pt x="829578" y="176274"/>
                </a:lnTo>
                <a:lnTo>
                  <a:pt x="829578" y="182639"/>
                </a:lnTo>
                <a:lnTo>
                  <a:pt x="253428" y="182639"/>
                </a:lnTo>
                <a:lnTo>
                  <a:pt x="231903" y="176676"/>
                </a:lnTo>
                <a:lnTo>
                  <a:pt x="205550" y="168645"/>
                </a:lnTo>
                <a:lnTo>
                  <a:pt x="180252" y="159410"/>
                </a:lnTo>
                <a:lnTo>
                  <a:pt x="157061" y="150576"/>
                </a:lnTo>
                <a:lnTo>
                  <a:pt x="134925" y="141341"/>
                </a:lnTo>
                <a:lnTo>
                  <a:pt x="114370" y="131302"/>
                </a:lnTo>
                <a:lnTo>
                  <a:pt x="95923" y="121264"/>
                </a:lnTo>
                <a:lnTo>
                  <a:pt x="78531" y="110824"/>
                </a:lnTo>
                <a:lnTo>
                  <a:pt x="66409" y="102793"/>
                </a:lnTo>
                <a:lnTo>
                  <a:pt x="56922" y="95164"/>
                </a:lnTo>
                <a:lnTo>
                  <a:pt x="47435" y="87535"/>
                </a:lnTo>
                <a:lnTo>
                  <a:pt x="39002" y="79906"/>
                </a:lnTo>
                <a:lnTo>
                  <a:pt x="31623" y="72678"/>
                </a:lnTo>
                <a:lnTo>
                  <a:pt x="25299" y="65049"/>
                </a:lnTo>
                <a:lnTo>
                  <a:pt x="19501" y="57420"/>
                </a:lnTo>
                <a:lnTo>
                  <a:pt x="14758" y="50192"/>
                </a:lnTo>
                <a:lnTo>
                  <a:pt x="11068" y="42965"/>
                </a:lnTo>
                <a:lnTo>
                  <a:pt x="7379" y="36540"/>
                </a:lnTo>
                <a:lnTo>
                  <a:pt x="4744" y="29312"/>
                </a:lnTo>
                <a:lnTo>
                  <a:pt x="2636" y="23289"/>
                </a:lnTo>
                <a:lnTo>
                  <a:pt x="1581" y="16865"/>
                </a:lnTo>
                <a:lnTo>
                  <a:pt x="1054" y="11243"/>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76" name="Freeform 174"/>
          <p:cNvSpPr>
            <a:spLocks/>
          </p:cNvSpPr>
          <p:nvPr/>
        </p:nvSpPr>
        <p:spPr bwMode="auto">
          <a:xfrm>
            <a:off x="4420219" y="6643384"/>
            <a:ext cx="1030631" cy="234373"/>
          </a:xfrm>
          <a:custGeom>
            <a:avLst/>
            <a:gdLst/>
            <a:ahLst/>
            <a:cxnLst/>
            <a:rect l="l" t="t" r="r" b="b"/>
            <a:pathLst>
              <a:path w="772973" h="175780">
                <a:moveTo>
                  <a:pt x="677893" y="0"/>
                </a:moveTo>
                <a:lnTo>
                  <a:pt x="772973" y="0"/>
                </a:lnTo>
                <a:lnTo>
                  <a:pt x="772448" y="11243"/>
                </a:lnTo>
                <a:lnTo>
                  <a:pt x="771923" y="16865"/>
                </a:lnTo>
                <a:lnTo>
                  <a:pt x="770347" y="23289"/>
                </a:lnTo>
                <a:lnTo>
                  <a:pt x="768771" y="29312"/>
                </a:lnTo>
                <a:lnTo>
                  <a:pt x="766144" y="36138"/>
                </a:lnTo>
                <a:lnTo>
                  <a:pt x="762467" y="42965"/>
                </a:lnTo>
                <a:lnTo>
                  <a:pt x="758790" y="50192"/>
                </a:lnTo>
                <a:lnTo>
                  <a:pt x="754062" y="57420"/>
                </a:lnTo>
                <a:lnTo>
                  <a:pt x="748809" y="65049"/>
                </a:lnTo>
                <a:lnTo>
                  <a:pt x="741980" y="72678"/>
                </a:lnTo>
                <a:lnTo>
                  <a:pt x="734626" y="79504"/>
                </a:lnTo>
                <a:lnTo>
                  <a:pt x="726746" y="87535"/>
                </a:lnTo>
                <a:lnTo>
                  <a:pt x="716765" y="95164"/>
                </a:lnTo>
                <a:lnTo>
                  <a:pt x="706785" y="102793"/>
                </a:lnTo>
                <a:lnTo>
                  <a:pt x="695228" y="110824"/>
                </a:lnTo>
                <a:lnTo>
                  <a:pt x="678418" y="121264"/>
                </a:lnTo>
                <a:lnTo>
                  <a:pt x="659507" y="131302"/>
                </a:lnTo>
                <a:lnTo>
                  <a:pt x="639020" y="141341"/>
                </a:lnTo>
                <a:lnTo>
                  <a:pt x="616957" y="150576"/>
                </a:lnTo>
                <a:lnTo>
                  <a:pt x="593844" y="159410"/>
                </a:lnTo>
                <a:lnTo>
                  <a:pt x="568629" y="168645"/>
                </a:lnTo>
                <a:lnTo>
                  <a:pt x="545293" y="175780"/>
                </a:lnTo>
                <a:lnTo>
                  <a:pt x="0" y="175780"/>
                </a:lnTo>
                <a:lnTo>
                  <a:pt x="22310" y="175070"/>
                </a:lnTo>
                <a:lnTo>
                  <a:pt x="59607" y="174267"/>
                </a:lnTo>
                <a:lnTo>
                  <a:pt x="95853" y="172259"/>
                </a:lnTo>
                <a:lnTo>
                  <a:pt x="132099" y="170251"/>
                </a:lnTo>
                <a:lnTo>
                  <a:pt x="167820" y="167441"/>
                </a:lnTo>
                <a:lnTo>
                  <a:pt x="203016" y="164630"/>
                </a:lnTo>
                <a:lnTo>
                  <a:pt x="236635" y="161016"/>
                </a:lnTo>
                <a:lnTo>
                  <a:pt x="270780" y="157001"/>
                </a:lnTo>
                <a:lnTo>
                  <a:pt x="303874" y="152584"/>
                </a:lnTo>
                <a:lnTo>
                  <a:pt x="335393" y="147364"/>
                </a:lnTo>
                <a:lnTo>
                  <a:pt x="366911" y="141742"/>
                </a:lnTo>
                <a:lnTo>
                  <a:pt x="396854" y="136121"/>
                </a:lnTo>
                <a:lnTo>
                  <a:pt x="426271" y="130098"/>
                </a:lnTo>
                <a:lnTo>
                  <a:pt x="454637" y="123272"/>
                </a:lnTo>
                <a:lnTo>
                  <a:pt x="481953" y="116044"/>
                </a:lnTo>
                <a:lnTo>
                  <a:pt x="503491" y="110021"/>
                </a:lnTo>
                <a:lnTo>
                  <a:pt x="525028" y="103195"/>
                </a:lnTo>
                <a:lnTo>
                  <a:pt x="544990" y="96770"/>
                </a:lnTo>
                <a:lnTo>
                  <a:pt x="563376" y="89543"/>
                </a:lnTo>
                <a:lnTo>
                  <a:pt x="581236" y="82717"/>
                </a:lnTo>
                <a:lnTo>
                  <a:pt x="596995" y="75087"/>
                </a:lnTo>
                <a:lnTo>
                  <a:pt x="611704" y="67860"/>
                </a:lnTo>
                <a:lnTo>
                  <a:pt x="625362" y="60231"/>
                </a:lnTo>
                <a:lnTo>
                  <a:pt x="637444" y="52601"/>
                </a:lnTo>
                <a:lnTo>
                  <a:pt x="647950" y="44972"/>
                </a:lnTo>
                <a:lnTo>
                  <a:pt x="656880" y="37745"/>
                </a:lnTo>
                <a:lnTo>
                  <a:pt x="664760" y="30115"/>
                </a:lnTo>
                <a:lnTo>
                  <a:pt x="670538" y="22486"/>
                </a:lnTo>
                <a:lnTo>
                  <a:pt x="674741" y="14857"/>
                </a:lnTo>
                <a:lnTo>
                  <a:pt x="675791" y="11243"/>
                </a:lnTo>
                <a:lnTo>
                  <a:pt x="677367" y="7629"/>
                </a:lnTo>
                <a:lnTo>
                  <a:pt x="677893" y="361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77" name="Freeform 175"/>
          <p:cNvSpPr>
            <a:spLocks/>
          </p:cNvSpPr>
          <p:nvPr/>
        </p:nvSpPr>
        <p:spPr bwMode="auto">
          <a:xfrm>
            <a:off x="6761249" y="6461353"/>
            <a:ext cx="960353" cy="427691"/>
          </a:xfrm>
          <a:custGeom>
            <a:avLst/>
            <a:gdLst/>
            <a:ahLst/>
            <a:cxnLst/>
            <a:rect l="l" t="t" r="r" b="b"/>
            <a:pathLst>
              <a:path w="720265" h="320768">
                <a:moveTo>
                  <a:pt x="3689" y="0"/>
                </a:moveTo>
                <a:lnTo>
                  <a:pt x="60601" y="9246"/>
                </a:lnTo>
                <a:lnTo>
                  <a:pt x="59547" y="14069"/>
                </a:lnTo>
                <a:lnTo>
                  <a:pt x="58494" y="18089"/>
                </a:lnTo>
                <a:lnTo>
                  <a:pt x="58494" y="22511"/>
                </a:lnTo>
                <a:lnTo>
                  <a:pt x="58494" y="27335"/>
                </a:lnTo>
                <a:lnTo>
                  <a:pt x="59547" y="31756"/>
                </a:lnTo>
                <a:lnTo>
                  <a:pt x="60601" y="36178"/>
                </a:lnTo>
                <a:lnTo>
                  <a:pt x="63763" y="45825"/>
                </a:lnTo>
                <a:lnTo>
                  <a:pt x="68506" y="55473"/>
                </a:lnTo>
                <a:lnTo>
                  <a:pt x="75356" y="65120"/>
                </a:lnTo>
                <a:lnTo>
                  <a:pt x="83788" y="75170"/>
                </a:lnTo>
                <a:lnTo>
                  <a:pt x="93800" y="86023"/>
                </a:lnTo>
                <a:lnTo>
                  <a:pt x="104867" y="96072"/>
                </a:lnTo>
                <a:lnTo>
                  <a:pt x="117514" y="106524"/>
                </a:lnTo>
                <a:lnTo>
                  <a:pt x="132269" y="117377"/>
                </a:lnTo>
                <a:lnTo>
                  <a:pt x="148078" y="127828"/>
                </a:lnTo>
                <a:lnTo>
                  <a:pt x="165468" y="139084"/>
                </a:lnTo>
                <a:lnTo>
                  <a:pt x="183912" y="149937"/>
                </a:lnTo>
                <a:lnTo>
                  <a:pt x="204990" y="160790"/>
                </a:lnTo>
                <a:lnTo>
                  <a:pt x="226069" y="171644"/>
                </a:lnTo>
                <a:lnTo>
                  <a:pt x="251363" y="183301"/>
                </a:lnTo>
                <a:lnTo>
                  <a:pt x="277185" y="194958"/>
                </a:lnTo>
                <a:lnTo>
                  <a:pt x="304587" y="205811"/>
                </a:lnTo>
                <a:lnTo>
                  <a:pt x="332516" y="217067"/>
                </a:lnTo>
                <a:lnTo>
                  <a:pt x="361499" y="227920"/>
                </a:lnTo>
                <a:lnTo>
                  <a:pt x="391536" y="238371"/>
                </a:lnTo>
                <a:lnTo>
                  <a:pt x="422627" y="248421"/>
                </a:lnTo>
                <a:lnTo>
                  <a:pt x="455299" y="258068"/>
                </a:lnTo>
                <a:lnTo>
                  <a:pt x="487971" y="267715"/>
                </a:lnTo>
                <a:lnTo>
                  <a:pt x="521697" y="276961"/>
                </a:lnTo>
                <a:lnTo>
                  <a:pt x="555423" y="285402"/>
                </a:lnTo>
                <a:lnTo>
                  <a:pt x="590730" y="294246"/>
                </a:lnTo>
                <a:lnTo>
                  <a:pt x="626563" y="302285"/>
                </a:lnTo>
                <a:lnTo>
                  <a:pt x="662924" y="309923"/>
                </a:lnTo>
                <a:lnTo>
                  <a:pt x="699812" y="316756"/>
                </a:lnTo>
                <a:lnTo>
                  <a:pt x="720265" y="320768"/>
                </a:lnTo>
                <a:lnTo>
                  <a:pt x="507629" y="320768"/>
                </a:lnTo>
                <a:lnTo>
                  <a:pt x="501145" y="319168"/>
                </a:lnTo>
                <a:lnTo>
                  <a:pt x="466365" y="309521"/>
                </a:lnTo>
                <a:lnTo>
                  <a:pt x="432640" y="299070"/>
                </a:lnTo>
                <a:lnTo>
                  <a:pt x="399441" y="289020"/>
                </a:lnTo>
                <a:lnTo>
                  <a:pt x="366769" y="278569"/>
                </a:lnTo>
                <a:lnTo>
                  <a:pt x="335678" y="267715"/>
                </a:lnTo>
                <a:lnTo>
                  <a:pt x="305114" y="256862"/>
                </a:lnTo>
                <a:lnTo>
                  <a:pt x="275604" y="245205"/>
                </a:lnTo>
                <a:lnTo>
                  <a:pt x="247147" y="233548"/>
                </a:lnTo>
                <a:lnTo>
                  <a:pt x="220799" y="221086"/>
                </a:lnTo>
                <a:lnTo>
                  <a:pt x="194978" y="209027"/>
                </a:lnTo>
                <a:lnTo>
                  <a:pt x="168629" y="195762"/>
                </a:lnTo>
                <a:lnTo>
                  <a:pt x="144389" y="182899"/>
                </a:lnTo>
                <a:lnTo>
                  <a:pt x="122256" y="169634"/>
                </a:lnTo>
                <a:lnTo>
                  <a:pt x="101705" y="156368"/>
                </a:lnTo>
                <a:lnTo>
                  <a:pt x="83261" y="142701"/>
                </a:lnTo>
                <a:lnTo>
                  <a:pt x="65871" y="129436"/>
                </a:lnTo>
                <a:lnTo>
                  <a:pt x="51116" y="116171"/>
                </a:lnTo>
                <a:lnTo>
                  <a:pt x="37942" y="102504"/>
                </a:lnTo>
                <a:lnTo>
                  <a:pt x="26876" y="89641"/>
                </a:lnTo>
                <a:lnTo>
                  <a:pt x="22133" y="82807"/>
                </a:lnTo>
                <a:lnTo>
                  <a:pt x="17390" y="76375"/>
                </a:lnTo>
                <a:lnTo>
                  <a:pt x="13701" y="69542"/>
                </a:lnTo>
                <a:lnTo>
                  <a:pt x="10013" y="63110"/>
                </a:lnTo>
                <a:lnTo>
                  <a:pt x="7378" y="56679"/>
                </a:lnTo>
                <a:lnTo>
                  <a:pt x="4743" y="49845"/>
                </a:lnTo>
                <a:lnTo>
                  <a:pt x="2635" y="43816"/>
                </a:lnTo>
                <a:lnTo>
                  <a:pt x="1581" y="37384"/>
                </a:lnTo>
                <a:lnTo>
                  <a:pt x="0" y="30550"/>
                </a:lnTo>
                <a:lnTo>
                  <a:pt x="0" y="24521"/>
                </a:lnTo>
                <a:lnTo>
                  <a:pt x="0" y="18089"/>
                </a:lnTo>
                <a:lnTo>
                  <a:pt x="1054" y="12059"/>
                </a:lnTo>
                <a:lnTo>
                  <a:pt x="1581" y="603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78" name="Freeform 176"/>
          <p:cNvSpPr>
            <a:spLocks/>
          </p:cNvSpPr>
          <p:nvPr/>
        </p:nvSpPr>
        <p:spPr bwMode="auto">
          <a:xfrm>
            <a:off x="4600921" y="6461355"/>
            <a:ext cx="808584" cy="396647"/>
          </a:xfrm>
          <a:custGeom>
            <a:avLst/>
            <a:gdLst/>
            <a:ahLst/>
            <a:cxnLst/>
            <a:rect l="l" t="t" r="r" b="b"/>
            <a:pathLst>
              <a:path w="606438" h="297485">
                <a:moveTo>
                  <a:pt x="603269" y="0"/>
                </a:moveTo>
                <a:lnTo>
                  <a:pt x="604853" y="6030"/>
                </a:lnTo>
                <a:lnTo>
                  <a:pt x="605910" y="12059"/>
                </a:lnTo>
                <a:lnTo>
                  <a:pt x="606438" y="18089"/>
                </a:lnTo>
                <a:lnTo>
                  <a:pt x="606438" y="24521"/>
                </a:lnTo>
                <a:lnTo>
                  <a:pt x="605910" y="30550"/>
                </a:lnTo>
                <a:lnTo>
                  <a:pt x="605382" y="37384"/>
                </a:lnTo>
                <a:lnTo>
                  <a:pt x="603797" y="43816"/>
                </a:lnTo>
                <a:lnTo>
                  <a:pt x="602212" y="49845"/>
                </a:lnTo>
                <a:lnTo>
                  <a:pt x="599571" y="56679"/>
                </a:lnTo>
                <a:lnTo>
                  <a:pt x="596930" y="63110"/>
                </a:lnTo>
                <a:lnTo>
                  <a:pt x="593232" y="69542"/>
                </a:lnTo>
                <a:lnTo>
                  <a:pt x="589534" y="76375"/>
                </a:lnTo>
                <a:lnTo>
                  <a:pt x="584780" y="82807"/>
                </a:lnTo>
                <a:lnTo>
                  <a:pt x="580025" y="89641"/>
                </a:lnTo>
                <a:lnTo>
                  <a:pt x="568932" y="102504"/>
                </a:lnTo>
                <a:lnTo>
                  <a:pt x="555197" y="115769"/>
                </a:lnTo>
                <a:lnTo>
                  <a:pt x="540934" y="129436"/>
                </a:lnTo>
                <a:lnTo>
                  <a:pt x="523502" y="142701"/>
                </a:lnTo>
                <a:lnTo>
                  <a:pt x="505013" y="156368"/>
                </a:lnTo>
                <a:lnTo>
                  <a:pt x="484411" y="169634"/>
                </a:lnTo>
                <a:lnTo>
                  <a:pt x="461696" y="182899"/>
                </a:lnTo>
                <a:lnTo>
                  <a:pt x="437396" y="195762"/>
                </a:lnTo>
                <a:lnTo>
                  <a:pt x="411511" y="209027"/>
                </a:lnTo>
                <a:lnTo>
                  <a:pt x="385627" y="221086"/>
                </a:lnTo>
                <a:lnTo>
                  <a:pt x="358157" y="233548"/>
                </a:lnTo>
                <a:lnTo>
                  <a:pt x="330160" y="245205"/>
                </a:lnTo>
                <a:lnTo>
                  <a:pt x="301105" y="256862"/>
                </a:lnTo>
                <a:lnTo>
                  <a:pt x="270466" y="267715"/>
                </a:lnTo>
                <a:lnTo>
                  <a:pt x="239299" y="278569"/>
                </a:lnTo>
                <a:lnTo>
                  <a:pt x="206547" y="289020"/>
                </a:lnTo>
                <a:lnTo>
                  <a:pt x="178514" y="297485"/>
                </a:lnTo>
                <a:lnTo>
                  <a:pt x="0" y="297485"/>
                </a:lnTo>
                <a:lnTo>
                  <a:pt x="14262" y="294246"/>
                </a:lnTo>
                <a:lnTo>
                  <a:pt x="49127" y="285402"/>
                </a:lnTo>
                <a:lnTo>
                  <a:pt x="83992" y="276961"/>
                </a:lnTo>
                <a:lnTo>
                  <a:pt x="117800" y="267715"/>
                </a:lnTo>
                <a:lnTo>
                  <a:pt x="150552" y="258068"/>
                </a:lnTo>
                <a:lnTo>
                  <a:pt x="182248" y="248421"/>
                </a:lnTo>
                <a:lnTo>
                  <a:pt x="213943" y="238371"/>
                </a:lnTo>
                <a:lnTo>
                  <a:pt x="244582" y="227920"/>
                </a:lnTo>
                <a:lnTo>
                  <a:pt x="273636" y="217067"/>
                </a:lnTo>
                <a:lnTo>
                  <a:pt x="301634" y="205811"/>
                </a:lnTo>
                <a:lnTo>
                  <a:pt x="329103" y="194958"/>
                </a:lnTo>
                <a:lnTo>
                  <a:pt x="354988" y="183301"/>
                </a:lnTo>
                <a:lnTo>
                  <a:pt x="379816" y="171644"/>
                </a:lnTo>
                <a:lnTo>
                  <a:pt x="401474" y="160790"/>
                </a:lnTo>
                <a:lnTo>
                  <a:pt x="421548" y="149937"/>
                </a:lnTo>
                <a:lnTo>
                  <a:pt x="441094" y="139084"/>
                </a:lnTo>
                <a:lnTo>
                  <a:pt x="457998" y="127828"/>
                </a:lnTo>
                <a:lnTo>
                  <a:pt x="474374" y="117377"/>
                </a:lnTo>
                <a:lnTo>
                  <a:pt x="488637" y="106524"/>
                </a:lnTo>
                <a:lnTo>
                  <a:pt x="501315" y="96072"/>
                </a:lnTo>
                <a:lnTo>
                  <a:pt x="512937" y="86023"/>
                </a:lnTo>
                <a:lnTo>
                  <a:pt x="522973" y="75170"/>
                </a:lnTo>
                <a:lnTo>
                  <a:pt x="530897" y="65120"/>
                </a:lnTo>
                <a:lnTo>
                  <a:pt x="537236" y="55473"/>
                </a:lnTo>
                <a:lnTo>
                  <a:pt x="542519" y="45825"/>
                </a:lnTo>
                <a:lnTo>
                  <a:pt x="546217" y="36178"/>
                </a:lnTo>
                <a:lnTo>
                  <a:pt x="547273" y="31756"/>
                </a:lnTo>
                <a:lnTo>
                  <a:pt x="548330" y="27335"/>
                </a:lnTo>
                <a:lnTo>
                  <a:pt x="548330" y="22511"/>
                </a:lnTo>
                <a:lnTo>
                  <a:pt x="548330" y="18089"/>
                </a:lnTo>
                <a:lnTo>
                  <a:pt x="547273" y="14069"/>
                </a:lnTo>
                <a:lnTo>
                  <a:pt x="546217" y="924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73" name="Freeform 171"/>
          <p:cNvSpPr>
            <a:spLocks/>
          </p:cNvSpPr>
          <p:nvPr/>
        </p:nvSpPr>
        <p:spPr bwMode="auto">
          <a:xfrm>
            <a:off x="5343125" y="6255769"/>
            <a:ext cx="1463921" cy="644567"/>
          </a:xfrm>
          <a:custGeom>
            <a:avLst/>
            <a:gdLst/>
            <a:ahLst/>
            <a:cxnLst/>
            <a:rect l="l" t="t" r="r" b="b"/>
            <a:pathLst>
              <a:path w="1097941" h="483425">
                <a:moveTo>
                  <a:pt x="179568" y="0"/>
                </a:moveTo>
                <a:lnTo>
                  <a:pt x="180523" y="1606"/>
                </a:lnTo>
                <a:lnTo>
                  <a:pt x="182911" y="2811"/>
                </a:lnTo>
                <a:lnTo>
                  <a:pt x="187209" y="4819"/>
                </a:lnTo>
                <a:lnTo>
                  <a:pt x="193895" y="6826"/>
                </a:lnTo>
                <a:lnTo>
                  <a:pt x="202969" y="9236"/>
                </a:lnTo>
                <a:lnTo>
                  <a:pt x="214908" y="12448"/>
                </a:lnTo>
                <a:lnTo>
                  <a:pt x="230668" y="14857"/>
                </a:lnTo>
                <a:lnTo>
                  <a:pt x="249771" y="17668"/>
                </a:lnTo>
                <a:lnTo>
                  <a:pt x="274127" y="20479"/>
                </a:lnTo>
                <a:lnTo>
                  <a:pt x="302782" y="22888"/>
                </a:lnTo>
                <a:lnTo>
                  <a:pt x="336689" y="25297"/>
                </a:lnTo>
                <a:lnTo>
                  <a:pt x="376328" y="27305"/>
                </a:lnTo>
                <a:lnTo>
                  <a:pt x="422653" y="29312"/>
                </a:lnTo>
                <a:lnTo>
                  <a:pt x="475186" y="30517"/>
                </a:lnTo>
                <a:lnTo>
                  <a:pt x="534405" y="30918"/>
                </a:lnTo>
                <a:lnTo>
                  <a:pt x="594101" y="31722"/>
                </a:lnTo>
                <a:lnTo>
                  <a:pt x="647590" y="30517"/>
                </a:lnTo>
                <a:lnTo>
                  <a:pt x="695347" y="28911"/>
                </a:lnTo>
                <a:lnTo>
                  <a:pt x="736896" y="27305"/>
                </a:lnTo>
                <a:lnTo>
                  <a:pt x="772714" y="24895"/>
                </a:lnTo>
                <a:lnTo>
                  <a:pt x="804234" y="22486"/>
                </a:lnTo>
                <a:lnTo>
                  <a:pt x="830978" y="19274"/>
                </a:lnTo>
                <a:lnTo>
                  <a:pt x="852946" y="16463"/>
                </a:lnTo>
                <a:lnTo>
                  <a:pt x="871094" y="13652"/>
                </a:lnTo>
                <a:lnTo>
                  <a:pt x="885899" y="10842"/>
                </a:lnTo>
                <a:lnTo>
                  <a:pt x="897360" y="7629"/>
                </a:lnTo>
                <a:lnTo>
                  <a:pt x="905957" y="5220"/>
                </a:lnTo>
                <a:lnTo>
                  <a:pt x="912165" y="3213"/>
                </a:lnTo>
                <a:lnTo>
                  <a:pt x="915508" y="1606"/>
                </a:lnTo>
                <a:lnTo>
                  <a:pt x="918851" y="0"/>
                </a:lnTo>
                <a:lnTo>
                  <a:pt x="936521" y="803"/>
                </a:lnTo>
                <a:lnTo>
                  <a:pt x="954669" y="2811"/>
                </a:lnTo>
                <a:lnTo>
                  <a:pt x="971384" y="5220"/>
                </a:lnTo>
                <a:lnTo>
                  <a:pt x="988577" y="8834"/>
                </a:lnTo>
                <a:lnTo>
                  <a:pt x="1004337" y="13652"/>
                </a:lnTo>
                <a:lnTo>
                  <a:pt x="1018664" y="19274"/>
                </a:lnTo>
                <a:lnTo>
                  <a:pt x="1032514" y="25297"/>
                </a:lnTo>
                <a:lnTo>
                  <a:pt x="1044931" y="32525"/>
                </a:lnTo>
                <a:lnTo>
                  <a:pt x="1056870" y="40555"/>
                </a:lnTo>
                <a:lnTo>
                  <a:pt x="1062601" y="44571"/>
                </a:lnTo>
                <a:lnTo>
                  <a:pt x="1067377" y="49389"/>
                </a:lnTo>
                <a:lnTo>
                  <a:pt x="1072152" y="53806"/>
                </a:lnTo>
                <a:lnTo>
                  <a:pt x="1076450" y="58223"/>
                </a:lnTo>
                <a:lnTo>
                  <a:pt x="1079793" y="63041"/>
                </a:lnTo>
                <a:lnTo>
                  <a:pt x="1083614" y="67860"/>
                </a:lnTo>
                <a:lnTo>
                  <a:pt x="1086957" y="73080"/>
                </a:lnTo>
                <a:lnTo>
                  <a:pt x="1089822" y="77898"/>
                </a:lnTo>
                <a:lnTo>
                  <a:pt x="1092210" y="83118"/>
                </a:lnTo>
                <a:lnTo>
                  <a:pt x="1094598" y="88739"/>
                </a:lnTo>
                <a:lnTo>
                  <a:pt x="1095553" y="94361"/>
                </a:lnTo>
                <a:lnTo>
                  <a:pt x="1096986" y="99982"/>
                </a:lnTo>
                <a:lnTo>
                  <a:pt x="1097464" y="105604"/>
                </a:lnTo>
                <a:lnTo>
                  <a:pt x="1097941" y="110824"/>
                </a:lnTo>
                <a:lnTo>
                  <a:pt x="1097941" y="448113"/>
                </a:lnTo>
                <a:lnTo>
                  <a:pt x="1097464" y="453735"/>
                </a:lnTo>
                <a:lnTo>
                  <a:pt x="1096986" y="459758"/>
                </a:lnTo>
                <a:lnTo>
                  <a:pt x="1095553" y="465379"/>
                </a:lnTo>
                <a:lnTo>
                  <a:pt x="1094598" y="470198"/>
                </a:lnTo>
                <a:lnTo>
                  <a:pt x="1092210" y="475819"/>
                </a:lnTo>
                <a:lnTo>
                  <a:pt x="1089822" y="481039"/>
                </a:lnTo>
                <a:lnTo>
                  <a:pt x="1088606" y="483425"/>
                </a:lnTo>
                <a:lnTo>
                  <a:pt x="9060" y="483425"/>
                </a:lnTo>
                <a:lnTo>
                  <a:pt x="7641" y="481039"/>
                </a:lnTo>
                <a:lnTo>
                  <a:pt x="5253" y="475819"/>
                </a:lnTo>
                <a:lnTo>
                  <a:pt x="3821" y="470198"/>
                </a:lnTo>
                <a:lnTo>
                  <a:pt x="1910" y="465379"/>
                </a:lnTo>
                <a:lnTo>
                  <a:pt x="478" y="459758"/>
                </a:lnTo>
                <a:lnTo>
                  <a:pt x="0" y="453735"/>
                </a:lnTo>
                <a:lnTo>
                  <a:pt x="0" y="448113"/>
                </a:lnTo>
                <a:lnTo>
                  <a:pt x="0" y="110824"/>
                </a:lnTo>
                <a:lnTo>
                  <a:pt x="0" y="105604"/>
                </a:lnTo>
                <a:lnTo>
                  <a:pt x="478" y="99982"/>
                </a:lnTo>
                <a:lnTo>
                  <a:pt x="1910" y="94361"/>
                </a:lnTo>
                <a:lnTo>
                  <a:pt x="3821" y="88739"/>
                </a:lnTo>
                <a:lnTo>
                  <a:pt x="5253" y="83118"/>
                </a:lnTo>
                <a:lnTo>
                  <a:pt x="7641" y="77898"/>
                </a:lnTo>
                <a:lnTo>
                  <a:pt x="10984" y="73080"/>
                </a:lnTo>
                <a:lnTo>
                  <a:pt x="13850" y="67860"/>
                </a:lnTo>
                <a:lnTo>
                  <a:pt x="17670" y="63041"/>
                </a:lnTo>
                <a:lnTo>
                  <a:pt x="21013" y="58223"/>
                </a:lnTo>
                <a:lnTo>
                  <a:pt x="25789" y="53806"/>
                </a:lnTo>
                <a:lnTo>
                  <a:pt x="30087" y="49389"/>
                </a:lnTo>
                <a:lnTo>
                  <a:pt x="35341" y="44571"/>
                </a:lnTo>
                <a:lnTo>
                  <a:pt x="41071" y="40555"/>
                </a:lnTo>
                <a:lnTo>
                  <a:pt x="52533" y="32525"/>
                </a:lnTo>
                <a:lnTo>
                  <a:pt x="64950" y="25297"/>
                </a:lnTo>
                <a:lnTo>
                  <a:pt x="78800" y="19274"/>
                </a:lnTo>
                <a:lnTo>
                  <a:pt x="94082" y="13652"/>
                </a:lnTo>
                <a:lnTo>
                  <a:pt x="109364" y="8834"/>
                </a:lnTo>
                <a:lnTo>
                  <a:pt x="125602" y="5220"/>
                </a:lnTo>
                <a:lnTo>
                  <a:pt x="143272" y="2811"/>
                </a:lnTo>
                <a:lnTo>
                  <a:pt x="160942" y="803"/>
                </a:lnTo>
                <a:close/>
              </a:path>
            </a:pathLst>
          </a:custGeom>
          <a:solidFill>
            <a:schemeClr val="bg1">
              <a:lumMod val="85000"/>
            </a:schemeClr>
          </a:solidFill>
          <a:ln>
            <a:noFill/>
          </a:ln>
        </p:spPr>
        <p:txBody>
          <a:bodyPr vert="horz" wrap="square" lIns="121917" tIns="60959" rIns="121917" bIns="60959" numCol="1" anchor="t" anchorCtr="0" compatLnSpc="1">
            <a:prstTxWarp prst="textNoShape">
              <a:avLst/>
            </a:prstTxWarp>
          </a:bodyPr>
          <a:lstStyle/>
          <a:p>
            <a:pPr defTabSz="1219170"/>
            <a:endParaRPr lang="en-US" sz="1867" kern="0">
              <a:solidFill>
                <a:prstClr val="white">
                  <a:lumMod val="95000"/>
                </a:prstClr>
              </a:solidFill>
              <a:latin typeface="Arial"/>
              <a:cs typeface="Arial"/>
              <a:sym typeface="Arial"/>
            </a:endParaRPr>
          </a:p>
        </p:txBody>
      </p:sp>
      <p:sp>
        <p:nvSpPr>
          <p:cNvPr id="174" name="Freeform 172"/>
          <p:cNvSpPr>
            <a:spLocks noEditPoints="1"/>
          </p:cNvSpPr>
          <p:nvPr/>
        </p:nvSpPr>
        <p:spPr bwMode="auto">
          <a:xfrm>
            <a:off x="5318127" y="6208655"/>
            <a:ext cx="1556432" cy="935847"/>
          </a:xfrm>
          <a:custGeom>
            <a:avLst/>
            <a:gdLst>
              <a:gd name="T0" fmla="*/ 1011 w 2481"/>
              <a:gd name="T1" fmla="*/ 1744 h 1749"/>
              <a:gd name="T2" fmla="*/ 757 w 2481"/>
              <a:gd name="T3" fmla="*/ 1712 h 1749"/>
              <a:gd name="T4" fmla="*/ 559 w 2481"/>
              <a:gd name="T5" fmla="*/ 1654 h 1749"/>
              <a:gd name="T6" fmla="*/ 460 w 2481"/>
              <a:gd name="T7" fmla="*/ 1602 h 1749"/>
              <a:gd name="T8" fmla="*/ 347 w 2481"/>
              <a:gd name="T9" fmla="*/ 1561 h 1749"/>
              <a:gd name="T10" fmla="*/ 146 w 2481"/>
              <a:gd name="T11" fmla="*/ 1474 h 1749"/>
              <a:gd name="T12" fmla="*/ 71 w 2481"/>
              <a:gd name="T13" fmla="*/ 1402 h 1749"/>
              <a:gd name="T14" fmla="*/ 15 w 2481"/>
              <a:gd name="T15" fmla="*/ 1299 h 1749"/>
              <a:gd name="T16" fmla="*/ 0 w 2481"/>
              <a:gd name="T17" fmla="*/ 366 h 1749"/>
              <a:gd name="T18" fmla="*/ 15 w 2481"/>
              <a:gd name="T19" fmla="*/ 273 h 1749"/>
              <a:gd name="T20" fmla="*/ 71 w 2481"/>
              <a:gd name="T21" fmla="*/ 171 h 1749"/>
              <a:gd name="T22" fmla="*/ 146 w 2481"/>
              <a:gd name="T23" fmla="*/ 98 h 1749"/>
              <a:gd name="T24" fmla="*/ 254 w 2481"/>
              <a:gd name="T25" fmla="*/ 39 h 1749"/>
              <a:gd name="T26" fmla="*/ 378 w 2481"/>
              <a:gd name="T27" fmla="*/ 6 h 1749"/>
              <a:gd name="T28" fmla="*/ 533 w 2481"/>
              <a:gd name="T29" fmla="*/ 25 h 1749"/>
              <a:gd name="T30" fmla="*/ 796 w 2481"/>
              <a:gd name="T31" fmla="*/ 63 h 1749"/>
              <a:gd name="T32" fmla="*/ 1210 w 2481"/>
              <a:gd name="T33" fmla="*/ 77 h 1749"/>
              <a:gd name="T34" fmla="*/ 1602 w 2481"/>
              <a:gd name="T35" fmla="*/ 69 h 1749"/>
              <a:gd name="T36" fmla="*/ 1873 w 2481"/>
              <a:gd name="T37" fmla="*/ 40 h 1749"/>
              <a:gd name="T38" fmla="*/ 2015 w 2481"/>
              <a:gd name="T39" fmla="*/ 0 h 1749"/>
              <a:gd name="T40" fmla="*/ 2124 w 2481"/>
              <a:gd name="T41" fmla="*/ 10 h 1749"/>
              <a:gd name="T42" fmla="*/ 2245 w 2481"/>
              <a:gd name="T43" fmla="*/ 48 h 1749"/>
              <a:gd name="T44" fmla="*/ 2333 w 2481"/>
              <a:gd name="T45" fmla="*/ 98 h 1749"/>
              <a:gd name="T46" fmla="*/ 2422 w 2481"/>
              <a:gd name="T47" fmla="*/ 186 h 1749"/>
              <a:gd name="T48" fmla="*/ 2471 w 2481"/>
              <a:gd name="T49" fmla="*/ 292 h 1749"/>
              <a:gd name="T50" fmla="*/ 2481 w 2481"/>
              <a:gd name="T51" fmla="*/ 1206 h 1749"/>
              <a:gd name="T52" fmla="*/ 2458 w 2481"/>
              <a:gd name="T53" fmla="*/ 1318 h 1749"/>
              <a:gd name="T54" fmla="*/ 2396 w 2481"/>
              <a:gd name="T55" fmla="*/ 1418 h 1749"/>
              <a:gd name="T56" fmla="*/ 2304 w 2481"/>
              <a:gd name="T57" fmla="*/ 1494 h 1749"/>
              <a:gd name="T58" fmla="*/ 2094 w 2481"/>
              <a:gd name="T59" fmla="*/ 1567 h 1749"/>
              <a:gd name="T60" fmla="*/ 2002 w 2481"/>
              <a:gd name="T61" fmla="*/ 1610 h 1749"/>
              <a:gd name="T62" fmla="*/ 1886 w 2481"/>
              <a:gd name="T63" fmla="*/ 1665 h 1749"/>
              <a:gd name="T64" fmla="*/ 1672 w 2481"/>
              <a:gd name="T65" fmla="*/ 1717 h 1749"/>
              <a:gd name="T66" fmla="*/ 1399 w 2481"/>
              <a:gd name="T67" fmla="*/ 1745 h 1749"/>
              <a:gd name="T68" fmla="*/ 544 w 2481"/>
              <a:gd name="T69" fmla="*/ 1435 h 1749"/>
              <a:gd name="T70" fmla="*/ 622 w 2481"/>
              <a:gd name="T71" fmla="*/ 1483 h 1749"/>
              <a:gd name="T72" fmla="*/ 886 w 2481"/>
              <a:gd name="T73" fmla="*/ 1550 h 1749"/>
              <a:gd name="T74" fmla="*/ 1239 w 2481"/>
              <a:gd name="T75" fmla="*/ 1567 h 1749"/>
              <a:gd name="T76" fmla="*/ 1643 w 2481"/>
              <a:gd name="T77" fmla="*/ 1537 h 1749"/>
              <a:gd name="T78" fmla="*/ 1880 w 2481"/>
              <a:gd name="T79" fmla="*/ 1470 h 1749"/>
              <a:gd name="T80" fmla="*/ 2015 w 2481"/>
              <a:gd name="T81" fmla="*/ 1391 h 1749"/>
              <a:gd name="T82" fmla="*/ 2148 w 2481"/>
              <a:gd name="T83" fmla="*/ 1368 h 1749"/>
              <a:gd name="T84" fmla="*/ 2264 w 2481"/>
              <a:gd name="T85" fmla="*/ 1294 h 1749"/>
              <a:gd name="T86" fmla="*/ 2299 w 2481"/>
              <a:gd name="T87" fmla="*/ 1206 h 1749"/>
              <a:gd name="T88" fmla="*/ 2278 w 2481"/>
              <a:gd name="T89" fmla="*/ 298 h 1749"/>
              <a:gd name="T90" fmla="*/ 2182 w 2481"/>
              <a:gd name="T91" fmla="*/ 219 h 1749"/>
              <a:gd name="T92" fmla="*/ 2036 w 2481"/>
              <a:gd name="T93" fmla="*/ 182 h 1749"/>
              <a:gd name="T94" fmla="*/ 1887 w 2481"/>
              <a:gd name="T95" fmla="*/ 221 h 1749"/>
              <a:gd name="T96" fmla="*/ 1599 w 2481"/>
              <a:gd name="T97" fmla="*/ 250 h 1749"/>
              <a:gd name="T98" fmla="*/ 1209 w 2481"/>
              <a:gd name="T99" fmla="*/ 258 h 1749"/>
              <a:gd name="T100" fmla="*/ 673 w 2481"/>
              <a:gd name="T101" fmla="*/ 234 h 1749"/>
              <a:gd name="T102" fmla="*/ 463 w 2481"/>
              <a:gd name="T103" fmla="*/ 192 h 1749"/>
              <a:gd name="T104" fmla="*/ 339 w 2481"/>
              <a:gd name="T105" fmla="*/ 201 h 1749"/>
              <a:gd name="T106" fmla="*/ 226 w 2481"/>
              <a:gd name="T107" fmla="*/ 269 h 1749"/>
              <a:gd name="T108" fmla="*/ 182 w 2481"/>
              <a:gd name="T109" fmla="*/ 366 h 1749"/>
              <a:gd name="T110" fmla="*/ 194 w 2481"/>
              <a:gd name="T111" fmla="*/ 1260 h 1749"/>
              <a:gd name="T112" fmla="*/ 286 w 2481"/>
              <a:gd name="T113" fmla="*/ 1348 h 1749"/>
              <a:gd name="T114" fmla="*/ 438 w 2481"/>
              <a:gd name="T115" fmla="*/ 1390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81" h="1749">
                <a:moveTo>
                  <a:pt x="1213" y="1749"/>
                </a:moveTo>
                <a:lnTo>
                  <a:pt x="1213" y="1749"/>
                </a:lnTo>
                <a:lnTo>
                  <a:pt x="1160" y="1749"/>
                </a:lnTo>
                <a:lnTo>
                  <a:pt x="1108" y="1748"/>
                </a:lnTo>
                <a:lnTo>
                  <a:pt x="1059" y="1746"/>
                </a:lnTo>
                <a:lnTo>
                  <a:pt x="1011" y="1744"/>
                </a:lnTo>
                <a:lnTo>
                  <a:pt x="965" y="1740"/>
                </a:lnTo>
                <a:lnTo>
                  <a:pt x="920" y="1736"/>
                </a:lnTo>
                <a:lnTo>
                  <a:pt x="876" y="1731"/>
                </a:lnTo>
                <a:lnTo>
                  <a:pt x="835" y="1725"/>
                </a:lnTo>
                <a:lnTo>
                  <a:pt x="794" y="1719"/>
                </a:lnTo>
                <a:lnTo>
                  <a:pt x="757" y="1712"/>
                </a:lnTo>
                <a:lnTo>
                  <a:pt x="719" y="1704"/>
                </a:lnTo>
                <a:lnTo>
                  <a:pt x="683" y="1696"/>
                </a:lnTo>
                <a:lnTo>
                  <a:pt x="649" y="1686"/>
                </a:lnTo>
                <a:lnTo>
                  <a:pt x="618" y="1676"/>
                </a:lnTo>
                <a:lnTo>
                  <a:pt x="588" y="1666"/>
                </a:lnTo>
                <a:lnTo>
                  <a:pt x="559" y="1654"/>
                </a:lnTo>
                <a:lnTo>
                  <a:pt x="559" y="1654"/>
                </a:lnTo>
                <a:lnTo>
                  <a:pt x="535" y="1643"/>
                </a:lnTo>
                <a:lnTo>
                  <a:pt x="512" y="1633"/>
                </a:lnTo>
                <a:lnTo>
                  <a:pt x="493" y="1622"/>
                </a:lnTo>
                <a:lnTo>
                  <a:pt x="475" y="1612"/>
                </a:lnTo>
                <a:lnTo>
                  <a:pt x="460" y="1602"/>
                </a:lnTo>
                <a:lnTo>
                  <a:pt x="446" y="1590"/>
                </a:lnTo>
                <a:lnTo>
                  <a:pt x="434" y="1581"/>
                </a:lnTo>
                <a:lnTo>
                  <a:pt x="424" y="1571"/>
                </a:lnTo>
                <a:lnTo>
                  <a:pt x="424" y="1571"/>
                </a:lnTo>
                <a:lnTo>
                  <a:pt x="385" y="1567"/>
                </a:lnTo>
                <a:lnTo>
                  <a:pt x="347" y="1561"/>
                </a:lnTo>
                <a:lnTo>
                  <a:pt x="310" y="1552"/>
                </a:lnTo>
                <a:lnTo>
                  <a:pt x="275" y="1541"/>
                </a:lnTo>
                <a:lnTo>
                  <a:pt x="240" y="1527"/>
                </a:lnTo>
                <a:lnTo>
                  <a:pt x="207" y="1512"/>
                </a:lnTo>
                <a:lnTo>
                  <a:pt x="177" y="1494"/>
                </a:lnTo>
                <a:lnTo>
                  <a:pt x="146" y="1474"/>
                </a:lnTo>
                <a:lnTo>
                  <a:pt x="146" y="1474"/>
                </a:lnTo>
                <a:lnTo>
                  <a:pt x="130" y="1462"/>
                </a:lnTo>
                <a:lnTo>
                  <a:pt x="114" y="1448"/>
                </a:lnTo>
                <a:lnTo>
                  <a:pt x="99" y="1433"/>
                </a:lnTo>
                <a:lnTo>
                  <a:pt x="85" y="1418"/>
                </a:lnTo>
                <a:lnTo>
                  <a:pt x="71" y="1402"/>
                </a:lnTo>
                <a:lnTo>
                  <a:pt x="59" y="1386"/>
                </a:lnTo>
                <a:lnTo>
                  <a:pt x="48" y="1370"/>
                </a:lnTo>
                <a:lnTo>
                  <a:pt x="38" y="1353"/>
                </a:lnTo>
                <a:lnTo>
                  <a:pt x="29" y="1336"/>
                </a:lnTo>
                <a:lnTo>
                  <a:pt x="22" y="1318"/>
                </a:lnTo>
                <a:lnTo>
                  <a:pt x="15" y="1299"/>
                </a:lnTo>
                <a:lnTo>
                  <a:pt x="9" y="1281"/>
                </a:lnTo>
                <a:lnTo>
                  <a:pt x="5" y="1262"/>
                </a:lnTo>
                <a:lnTo>
                  <a:pt x="1" y="1244"/>
                </a:lnTo>
                <a:lnTo>
                  <a:pt x="0" y="1225"/>
                </a:lnTo>
                <a:lnTo>
                  <a:pt x="0" y="1206"/>
                </a:lnTo>
                <a:lnTo>
                  <a:pt x="0" y="366"/>
                </a:lnTo>
                <a:lnTo>
                  <a:pt x="0" y="366"/>
                </a:lnTo>
                <a:lnTo>
                  <a:pt x="0" y="347"/>
                </a:lnTo>
                <a:lnTo>
                  <a:pt x="1" y="329"/>
                </a:lnTo>
                <a:lnTo>
                  <a:pt x="5" y="310"/>
                </a:lnTo>
                <a:lnTo>
                  <a:pt x="9" y="292"/>
                </a:lnTo>
                <a:lnTo>
                  <a:pt x="15" y="273"/>
                </a:lnTo>
                <a:lnTo>
                  <a:pt x="22" y="255"/>
                </a:lnTo>
                <a:lnTo>
                  <a:pt x="29" y="238"/>
                </a:lnTo>
                <a:lnTo>
                  <a:pt x="38" y="220"/>
                </a:lnTo>
                <a:lnTo>
                  <a:pt x="48" y="203"/>
                </a:lnTo>
                <a:lnTo>
                  <a:pt x="59" y="186"/>
                </a:lnTo>
                <a:lnTo>
                  <a:pt x="71" y="171"/>
                </a:lnTo>
                <a:lnTo>
                  <a:pt x="85" y="155"/>
                </a:lnTo>
                <a:lnTo>
                  <a:pt x="99" y="140"/>
                </a:lnTo>
                <a:lnTo>
                  <a:pt x="114" y="126"/>
                </a:lnTo>
                <a:lnTo>
                  <a:pt x="130" y="112"/>
                </a:lnTo>
                <a:lnTo>
                  <a:pt x="146" y="98"/>
                </a:lnTo>
                <a:lnTo>
                  <a:pt x="146" y="98"/>
                </a:lnTo>
                <a:lnTo>
                  <a:pt x="163" y="87"/>
                </a:lnTo>
                <a:lnTo>
                  <a:pt x="180" y="75"/>
                </a:lnTo>
                <a:lnTo>
                  <a:pt x="198" y="65"/>
                </a:lnTo>
                <a:lnTo>
                  <a:pt x="216" y="56"/>
                </a:lnTo>
                <a:lnTo>
                  <a:pt x="235" y="48"/>
                </a:lnTo>
                <a:lnTo>
                  <a:pt x="254" y="39"/>
                </a:lnTo>
                <a:lnTo>
                  <a:pt x="274" y="32"/>
                </a:lnTo>
                <a:lnTo>
                  <a:pt x="294" y="25"/>
                </a:lnTo>
                <a:lnTo>
                  <a:pt x="314" y="20"/>
                </a:lnTo>
                <a:lnTo>
                  <a:pt x="336" y="15"/>
                </a:lnTo>
                <a:lnTo>
                  <a:pt x="357" y="10"/>
                </a:lnTo>
                <a:lnTo>
                  <a:pt x="378" y="6"/>
                </a:lnTo>
                <a:lnTo>
                  <a:pt x="400" y="3"/>
                </a:lnTo>
                <a:lnTo>
                  <a:pt x="421" y="1"/>
                </a:lnTo>
                <a:lnTo>
                  <a:pt x="444" y="0"/>
                </a:lnTo>
                <a:lnTo>
                  <a:pt x="467" y="0"/>
                </a:lnTo>
                <a:lnTo>
                  <a:pt x="521" y="0"/>
                </a:lnTo>
                <a:lnTo>
                  <a:pt x="533" y="25"/>
                </a:lnTo>
                <a:lnTo>
                  <a:pt x="533" y="25"/>
                </a:lnTo>
                <a:lnTo>
                  <a:pt x="555" y="30"/>
                </a:lnTo>
                <a:lnTo>
                  <a:pt x="589" y="37"/>
                </a:lnTo>
                <a:lnTo>
                  <a:pt x="639" y="46"/>
                </a:lnTo>
                <a:lnTo>
                  <a:pt x="707" y="54"/>
                </a:lnTo>
                <a:lnTo>
                  <a:pt x="796" y="63"/>
                </a:lnTo>
                <a:lnTo>
                  <a:pt x="908" y="69"/>
                </a:lnTo>
                <a:lnTo>
                  <a:pt x="973" y="71"/>
                </a:lnTo>
                <a:lnTo>
                  <a:pt x="1045" y="74"/>
                </a:lnTo>
                <a:lnTo>
                  <a:pt x="1125" y="77"/>
                </a:lnTo>
                <a:lnTo>
                  <a:pt x="1210" y="77"/>
                </a:lnTo>
                <a:lnTo>
                  <a:pt x="1210" y="77"/>
                </a:lnTo>
                <a:lnTo>
                  <a:pt x="1277" y="78"/>
                </a:lnTo>
                <a:lnTo>
                  <a:pt x="1277" y="78"/>
                </a:lnTo>
                <a:lnTo>
                  <a:pt x="1370" y="77"/>
                </a:lnTo>
                <a:lnTo>
                  <a:pt x="1456" y="75"/>
                </a:lnTo>
                <a:lnTo>
                  <a:pt x="1533" y="73"/>
                </a:lnTo>
                <a:lnTo>
                  <a:pt x="1602" y="69"/>
                </a:lnTo>
                <a:lnTo>
                  <a:pt x="1663" y="65"/>
                </a:lnTo>
                <a:lnTo>
                  <a:pt x="1718" y="60"/>
                </a:lnTo>
                <a:lnTo>
                  <a:pt x="1766" y="55"/>
                </a:lnTo>
                <a:lnTo>
                  <a:pt x="1808" y="50"/>
                </a:lnTo>
                <a:lnTo>
                  <a:pt x="1843" y="45"/>
                </a:lnTo>
                <a:lnTo>
                  <a:pt x="1873" y="40"/>
                </a:lnTo>
                <a:lnTo>
                  <a:pt x="1899" y="35"/>
                </a:lnTo>
                <a:lnTo>
                  <a:pt x="1919" y="30"/>
                </a:lnTo>
                <a:lnTo>
                  <a:pt x="1948" y="21"/>
                </a:lnTo>
                <a:lnTo>
                  <a:pt x="1962" y="16"/>
                </a:lnTo>
                <a:lnTo>
                  <a:pt x="1981" y="0"/>
                </a:lnTo>
                <a:lnTo>
                  <a:pt x="2015" y="0"/>
                </a:lnTo>
                <a:lnTo>
                  <a:pt x="2015" y="0"/>
                </a:lnTo>
                <a:lnTo>
                  <a:pt x="2036" y="0"/>
                </a:lnTo>
                <a:lnTo>
                  <a:pt x="2059" y="1"/>
                </a:lnTo>
                <a:lnTo>
                  <a:pt x="2080" y="3"/>
                </a:lnTo>
                <a:lnTo>
                  <a:pt x="2103" y="6"/>
                </a:lnTo>
                <a:lnTo>
                  <a:pt x="2124" y="10"/>
                </a:lnTo>
                <a:lnTo>
                  <a:pt x="2144" y="15"/>
                </a:lnTo>
                <a:lnTo>
                  <a:pt x="2166" y="20"/>
                </a:lnTo>
                <a:lnTo>
                  <a:pt x="2186" y="25"/>
                </a:lnTo>
                <a:lnTo>
                  <a:pt x="2206" y="32"/>
                </a:lnTo>
                <a:lnTo>
                  <a:pt x="2226" y="39"/>
                </a:lnTo>
                <a:lnTo>
                  <a:pt x="2245" y="48"/>
                </a:lnTo>
                <a:lnTo>
                  <a:pt x="2264" y="56"/>
                </a:lnTo>
                <a:lnTo>
                  <a:pt x="2282" y="65"/>
                </a:lnTo>
                <a:lnTo>
                  <a:pt x="2299" y="75"/>
                </a:lnTo>
                <a:lnTo>
                  <a:pt x="2317" y="87"/>
                </a:lnTo>
                <a:lnTo>
                  <a:pt x="2333" y="98"/>
                </a:lnTo>
                <a:lnTo>
                  <a:pt x="2333" y="98"/>
                </a:lnTo>
                <a:lnTo>
                  <a:pt x="2351" y="112"/>
                </a:lnTo>
                <a:lnTo>
                  <a:pt x="2366" y="126"/>
                </a:lnTo>
                <a:lnTo>
                  <a:pt x="2381" y="140"/>
                </a:lnTo>
                <a:lnTo>
                  <a:pt x="2396" y="155"/>
                </a:lnTo>
                <a:lnTo>
                  <a:pt x="2409" y="171"/>
                </a:lnTo>
                <a:lnTo>
                  <a:pt x="2422" y="186"/>
                </a:lnTo>
                <a:lnTo>
                  <a:pt x="2432" y="203"/>
                </a:lnTo>
                <a:lnTo>
                  <a:pt x="2442" y="220"/>
                </a:lnTo>
                <a:lnTo>
                  <a:pt x="2451" y="238"/>
                </a:lnTo>
                <a:lnTo>
                  <a:pt x="2458" y="255"/>
                </a:lnTo>
                <a:lnTo>
                  <a:pt x="2466" y="273"/>
                </a:lnTo>
                <a:lnTo>
                  <a:pt x="2471" y="292"/>
                </a:lnTo>
                <a:lnTo>
                  <a:pt x="2475" y="310"/>
                </a:lnTo>
                <a:lnTo>
                  <a:pt x="2478" y="329"/>
                </a:lnTo>
                <a:lnTo>
                  <a:pt x="2480" y="347"/>
                </a:lnTo>
                <a:lnTo>
                  <a:pt x="2481" y="366"/>
                </a:lnTo>
                <a:lnTo>
                  <a:pt x="2481" y="1206"/>
                </a:lnTo>
                <a:lnTo>
                  <a:pt x="2481" y="1206"/>
                </a:lnTo>
                <a:lnTo>
                  <a:pt x="2480" y="1225"/>
                </a:lnTo>
                <a:lnTo>
                  <a:pt x="2478" y="1244"/>
                </a:lnTo>
                <a:lnTo>
                  <a:pt x="2475" y="1262"/>
                </a:lnTo>
                <a:lnTo>
                  <a:pt x="2471" y="1281"/>
                </a:lnTo>
                <a:lnTo>
                  <a:pt x="2466" y="1299"/>
                </a:lnTo>
                <a:lnTo>
                  <a:pt x="2458" y="1318"/>
                </a:lnTo>
                <a:lnTo>
                  <a:pt x="2451" y="1336"/>
                </a:lnTo>
                <a:lnTo>
                  <a:pt x="2442" y="1353"/>
                </a:lnTo>
                <a:lnTo>
                  <a:pt x="2432" y="1370"/>
                </a:lnTo>
                <a:lnTo>
                  <a:pt x="2422" y="1386"/>
                </a:lnTo>
                <a:lnTo>
                  <a:pt x="2409" y="1402"/>
                </a:lnTo>
                <a:lnTo>
                  <a:pt x="2396" y="1418"/>
                </a:lnTo>
                <a:lnTo>
                  <a:pt x="2381" y="1433"/>
                </a:lnTo>
                <a:lnTo>
                  <a:pt x="2366" y="1448"/>
                </a:lnTo>
                <a:lnTo>
                  <a:pt x="2351" y="1462"/>
                </a:lnTo>
                <a:lnTo>
                  <a:pt x="2333" y="1474"/>
                </a:lnTo>
                <a:lnTo>
                  <a:pt x="2333" y="1474"/>
                </a:lnTo>
                <a:lnTo>
                  <a:pt x="2304" y="1494"/>
                </a:lnTo>
                <a:lnTo>
                  <a:pt x="2273" y="1512"/>
                </a:lnTo>
                <a:lnTo>
                  <a:pt x="2239" y="1528"/>
                </a:lnTo>
                <a:lnTo>
                  <a:pt x="2205" y="1541"/>
                </a:lnTo>
                <a:lnTo>
                  <a:pt x="2170" y="1552"/>
                </a:lnTo>
                <a:lnTo>
                  <a:pt x="2132" y="1561"/>
                </a:lnTo>
                <a:lnTo>
                  <a:pt x="2094" y="1567"/>
                </a:lnTo>
                <a:lnTo>
                  <a:pt x="2055" y="1571"/>
                </a:lnTo>
                <a:lnTo>
                  <a:pt x="2055" y="1571"/>
                </a:lnTo>
                <a:lnTo>
                  <a:pt x="2045" y="1581"/>
                </a:lnTo>
                <a:lnTo>
                  <a:pt x="2032" y="1590"/>
                </a:lnTo>
                <a:lnTo>
                  <a:pt x="2018" y="1600"/>
                </a:lnTo>
                <a:lnTo>
                  <a:pt x="2002" y="1610"/>
                </a:lnTo>
                <a:lnTo>
                  <a:pt x="1983" y="1622"/>
                </a:lnTo>
                <a:lnTo>
                  <a:pt x="1963" y="1632"/>
                </a:lnTo>
                <a:lnTo>
                  <a:pt x="1941" y="1642"/>
                </a:lnTo>
                <a:lnTo>
                  <a:pt x="1916" y="1653"/>
                </a:lnTo>
                <a:lnTo>
                  <a:pt x="1916" y="1653"/>
                </a:lnTo>
                <a:lnTo>
                  <a:pt x="1886" y="1665"/>
                </a:lnTo>
                <a:lnTo>
                  <a:pt x="1854" y="1675"/>
                </a:lnTo>
                <a:lnTo>
                  <a:pt x="1822" y="1685"/>
                </a:lnTo>
                <a:lnTo>
                  <a:pt x="1786" y="1694"/>
                </a:lnTo>
                <a:lnTo>
                  <a:pt x="1750" y="1702"/>
                </a:lnTo>
                <a:lnTo>
                  <a:pt x="1712" y="1710"/>
                </a:lnTo>
                <a:lnTo>
                  <a:pt x="1672" y="1717"/>
                </a:lnTo>
                <a:lnTo>
                  <a:pt x="1631" y="1724"/>
                </a:lnTo>
                <a:lnTo>
                  <a:pt x="1587" y="1729"/>
                </a:lnTo>
                <a:lnTo>
                  <a:pt x="1543" y="1734"/>
                </a:lnTo>
                <a:lnTo>
                  <a:pt x="1496" y="1739"/>
                </a:lnTo>
                <a:lnTo>
                  <a:pt x="1449" y="1741"/>
                </a:lnTo>
                <a:lnTo>
                  <a:pt x="1399" y="1745"/>
                </a:lnTo>
                <a:lnTo>
                  <a:pt x="1348" y="1746"/>
                </a:lnTo>
                <a:lnTo>
                  <a:pt x="1241" y="1749"/>
                </a:lnTo>
                <a:lnTo>
                  <a:pt x="1241" y="1749"/>
                </a:lnTo>
                <a:lnTo>
                  <a:pt x="1213" y="1749"/>
                </a:lnTo>
                <a:lnTo>
                  <a:pt x="1213" y="1749"/>
                </a:lnTo>
                <a:close/>
                <a:moveTo>
                  <a:pt x="544" y="1435"/>
                </a:moveTo>
                <a:lnTo>
                  <a:pt x="544" y="1435"/>
                </a:lnTo>
                <a:lnTo>
                  <a:pt x="555" y="1445"/>
                </a:lnTo>
                <a:lnTo>
                  <a:pt x="565" y="1453"/>
                </a:lnTo>
                <a:lnTo>
                  <a:pt x="580" y="1462"/>
                </a:lnTo>
                <a:lnTo>
                  <a:pt x="598" y="1473"/>
                </a:lnTo>
                <a:lnTo>
                  <a:pt x="622" y="1483"/>
                </a:lnTo>
                <a:lnTo>
                  <a:pt x="651" y="1496"/>
                </a:lnTo>
                <a:lnTo>
                  <a:pt x="685" y="1507"/>
                </a:lnTo>
                <a:lnTo>
                  <a:pt x="725" y="1518"/>
                </a:lnTo>
                <a:lnTo>
                  <a:pt x="772" y="1530"/>
                </a:lnTo>
                <a:lnTo>
                  <a:pt x="826" y="1540"/>
                </a:lnTo>
                <a:lnTo>
                  <a:pt x="886" y="1550"/>
                </a:lnTo>
                <a:lnTo>
                  <a:pt x="956" y="1557"/>
                </a:lnTo>
                <a:lnTo>
                  <a:pt x="1033" y="1562"/>
                </a:lnTo>
                <a:lnTo>
                  <a:pt x="1118" y="1566"/>
                </a:lnTo>
                <a:lnTo>
                  <a:pt x="1213" y="1567"/>
                </a:lnTo>
                <a:lnTo>
                  <a:pt x="1213" y="1567"/>
                </a:lnTo>
                <a:lnTo>
                  <a:pt x="1239" y="1567"/>
                </a:lnTo>
                <a:lnTo>
                  <a:pt x="1239" y="1567"/>
                </a:lnTo>
                <a:lnTo>
                  <a:pt x="1338" y="1566"/>
                </a:lnTo>
                <a:lnTo>
                  <a:pt x="1427" y="1561"/>
                </a:lnTo>
                <a:lnTo>
                  <a:pt x="1508" y="1555"/>
                </a:lnTo>
                <a:lnTo>
                  <a:pt x="1580" y="1547"/>
                </a:lnTo>
                <a:lnTo>
                  <a:pt x="1643" y="1537"/>
                </a:lnTo>
                <a:lnTo>
                  <a:pt x="1699" y="1527"/>
                </a:lnTo>
                <a:lnTo>
                  <a:pt x="1747" y="1516"/>
                </a:lnTo>
                <a:lnTo>
                  <a:pt x="1790" y="1504"/>
                </a:lnTo>
                <a:lnTo>
                  <a:pt x="1825" y="1493"/>
                </a:lnTo>
                <a:lnTo>
                  <a:pt x="1856" y="1481"/>
                </a:lnTo>
                <a:lnTo>
                  <a:pt x="1880" y="1470"/>
                </a:lnTo>
                <a:lnTo>
                  <a:pt x="1900" y="1460"/>
                </a:lnTo>
                <a:lnTo>
                  <a:pt x="1915" y="1450"/>
                </a:lnTo>
                <a:lnTo>
                  <a:pt x="1926" y="1443"/>
                </a:lnTo>
                <a:lnTo>
                  <a:pt x="1938" y="1433"/>
                </a:lnTo>
                <a:lnTo>
                  <a:pt x="1960" y="1391"/>
                </a:lnTo>
                <a:lnTo>
                  <a:pt x="2015" y="1391"/>
                </a:lnTo>
                <a:lnTo>
                  <a:pt x="2015" y="1391"/>
                </a:lnTo>
                <a:lnTo>
                  <a:pt x="2042" y="1390"/>
                </a:lnTo>
                <a:lnTo>
                  <a:pt x="2071" y="1387"/>
                </a:lnTo>
                <a:lnTo>
                  <a:pt x="2098" y="1383"/>
                </a:lnTo>
                <a:lnTo>
                  <a:pt x="2124" y="1376"/>
                </a:lnTo>
                <a:lnTo>
                  <a:pt x="2148" y="1368"/>
                </a:lnTo>
                <a:lnTo>
                  <a:pt x="2172" y="1360"/>
                </a:lnTo>
                <a:lnTo>
                  <a:pt x="2194" y="1348"/>
                </a:lnTo>
                <a:lnTo>
                  <a:pt x="2215" y="1337"/>
                </a:lnTo>
                <a:lnTo>
                  <a:pt x="2233" y="1323"/>
                </a:lnTo>
                <a:lnTo>
                  <a:pt x="2249" y="1309"/>
                </a:lnTo>
                <a:lnTo>
                  <a:pt x="2264" y="1294"/>
                </a:lnTo>
                <a:lnTo>
                  <a:pt x="2277" y="1278"/>
                </a:lnTo>
                <a:lnTo>
                  <a:pt x="2286" y="1260"/>
                </a:lnTo>
                <a:lnTo>
                  <a:pt x="2293" y="1242"/>
                </a:lnTo>
                <a:lnTo>
                  <a:pt x="2298" y="1225"/>
                </a:lnTo>
                <a:lnTo>
                  <a:pt x="2298" y="1216"/>
                </a:lnTo>
                <a:lnTo>
                  <a:pt x="2299" y="1206"/>
                </a:lnTo>
                <a:lnTo>
                  <a:pt x="2299" y="366"/>
                </a:lnTo>
                <a:lnTo>
                  <a:pt x="2299" y="366"/>
                </a:lnTo>
                <a:lnTo>
                  <a:pt x="2298" y="349"/>
                </a:lnTo>
                <a:lnTo>
                  <a:pt x="2293" y="331"/>
                </a:lnTo>
                <a:lnTo>
                  <a:pt x="2287" y="315"/>
                </a:lnTo>
                <a:lnTo>
                  <a:pt x="2278" y="298"/>
                </a:lnTo>
                <a:lnTo>
                  <a:pt x="2267" y="283"/>
                </a:lnTo>
                <a:lnTo>
                  <a:pt x="2254" y="268"/>
                </a:lnTo>
                <a:lnTo>
                  <a:pt x="2239" y="254"/>
                </a:lnTo>
                <a:lnTo>
                  <a:pt x="2221" y="242"/>
                </a:lnTo>
                <a:lnTo>
                  <a:pt x="2202" y="229"/>
                </a:lnTo>
                <a:lnTo>
                  <a:pt x="2182" y="219"/>
                </a:lnTo>
                <a:lnTo>
                  <a:pt x="2161" y="209"/>
                </a:lnTo>
                <a:lnTo>
                  <a:pt x="2138" y="200"/>
                </a:lnTo>
                <a:lnTo>
                  <a:pt x="2114" y="194"/>
                </a:lnTo>
                <a:lnTo>
                  <a:pt x="2089" y="187"/>
                </a:lnTo>
                <a:lnTo>
                  <a:pt x="2062" y="184"/>
                </a:lnTo>
                <a:lnTo>
                  <a:pt x="2036" y="182"/>
                </a:lnTo>
                <a:lnTo>
                  <a:pt x="2036" y="182"/>
                </a:lnTo>
                <a:lnTo>
                  <a:pt x="2013" y="191"/>
                </a:lnTo>
                <a:lnTo>
                  <a:pt x="1987" y="199"/>
                </a:lnTo>
                <a:lnTo>
                  <a:pt x="1957" y="208"/>
                </a:lnTo>
                <a:lnTo>
                  <a:pt x="1924" y="215"/>
                </a:lnTo>
                <a:lnTo>
                  <a:pt x="1887" y="221"/>
                </a:lnTo>
                <a:lnTo>
                  <a:pt x="1847" y="228"/>
                </a:lnTo>
                <a:lnTo>
                  <a:pt x="1803" y="234"/>
                </a:lnTo>
                <a:lnTo>
                  <a:pt x="1756" y="239"/>
                </a:lnTo>
                <a:lnTo>
                  <a:pt x="1707" y="243"/>
                </a:lnTo>
                <a:lnTo>
                  <a:pt x="1654" y="248"/>
                </a:lnTo>
                <a:lnTo>
                  <a:pt x="1599" y="250"/>
                </a:lnTo>
                <a:lnTo>
                  <a:pt x="1539" y="254"/>
                </a:lnTo>
                <a:lnTo>
                  <a:pt x="1413" y="258"/>
                </a:lnTo>
                <a:lnTo>
                  <a:pt x="1277" y="259"/>
                </a:lnTo>
                <a:lnTo>
                  <a:pt x="1277" y="259"/>
                </a:lnTo>
                <a:lnTo>
                  <a:pt x="1209" y="258"/>
                </a:lnTo>
                <a:lnTo>
                  <a:pt x="1209" y="258"/>
                </a:lnTo>
                <a:lnTo>
                  <a:pt x="1101" y="257"/>
                </a:lnTo>
                <a:lnTo>
                  <a:pt x="1000" y="254"/>
                </a:lnTo>
                <a:lnTo>
                  <a:pt x="907" y="250"/>
                </a:lnTo>
                <a:lnTo>
                  <a:pt x="822" y="247"/>
                </a:lnTo>
                <a:lnTo>
                  <a:pt x="744" y="240"/>
                </a:lnTo>
                <a:lnTo>
                  <a:pt x="673" y="234"/>
                </a:lnTo>
                <a:lnTo>
                  <a:pt x="610" y="225"/>
                </a:lnTo>
                <a:lnTo>
                  <a:pt x="556" y="216"/>
                </a:lnTo>
                <a:lnTo>
                  <a:pt x="556" y="216"/>
                </a:lnTo>
                <a:lnTo>
                  <a:pt x="521" y="209"/>
                </a:lnTo>
                <a:lnTo>
                  <a:pt x="489" y="201"/>
                </a:lnTo>
                <a:lnTo>
                  <a:pt x="463" y="192"/>
                </a:lnTo>
                <a:lnTo>
                  <a:pt x="440" y="182"/>
                </a:lnTo>
                <a:lnTo>
                  <a:pt x="440" y="182"/>
                </a:lnTo>
                <a:lnTo>
                  <a:pt x="414" y="185"/>
                </a:lnTo>
                <a:lnTo>
                  <a:pt x="388" y="189"/>
                </a:lnTo>
                <a:lnTo>
                  <a:pt x="363" y="194"/>
                </a:lnTo>
                <a:lnTo>
                  <a:pt x="339" y="201"/>
                </a:lnTo>
                <a:lnTo>
                  <a:pt x="317" y="210"/>
                </a:lnTo>
                <a:lnTo>
                  <a:pt x="295" y="219"/>
                </a:lnTo>
                <a:lnTo>
                  <a:pt x="276" y="230"/>
                </a:lnTo>
                <a:lnTo>
                  <a:pt x="257" y="242"/>
                </a:lnTo>
                <a:lnTo>
                  <a:pt x="241" y="255"/>
                </a:lnTo>
                <a:lnTo>
                  <a:pt x="226" y="269"/>
                </a:lnTo>
                <a:lnTo>
                  <a:pt x="212" y="283"/>
                </a:lnTo>
                <a:lnTo>
                  <a:pt x="202" y="300"/>
                </a:lnTo>
                <a:lnTo>
                  <a:pt x="193" y="315"/>
                </a:lnTo>
                <a:lnTo>
                  <a:pt x="187" y="332"/>
                </a:lnTo>
                <a:lnTo>
                  <a:pt x="183" y="349"/>
                </a:lnTo>
                <a:lnTo>
                  <a:pt x="182" y="366"/>
                </a:lnTo>
                <a:lnTo>
                  <a:pt x="182" y="1206"/>
                </a:lnTo>
                <a:lnTo>
                  <a:pt x="182" y="1206"/>
                </a:lnTo>
                <a:lnTo>
                  <a:pt x="182" y="1216"/>
                </a:lnTo>
                <a:lnTo>
                  <a:pt x="183" y="1225"/>
                </a:lnTo>
                <a:lnTo>
                  <a:pt x="187" y="1242"/>
                </a:lnTo>
                <a:lnTo>
                  <a:pt x="194" y="1260"/>
                </a:lnTo>
                <a:lnTo>
                  <a:pt x="204" y="1278"/>
                </a:lnTo>
                <a:lnTo>
                  <a:pt x="216" y="1294"/>
                </a:lnTo>
                <a:lnTo>
                  <a:pt x="231" y="1309"/>
                </a:lnTo>
                <a:lnTo>
                  <a:pt x="247" y="1323"/>
                </a:lnTo>
                <a:lnTo>
                  <a:pt x="266" y="1337"/>
                </a:lnTo>
                <a:lnTo>
                  <a:pt x="286" y="1348"/>
                </a:lnTo>
                <a:lnTo>
                  <a:pt x="308" y="1360"/>
                </a:lnTo>
                <a:lnTo>
                  <a:pt x="332" y="1368"/>
                </a:lnTo>
                <a:lnTo>
                  <a:pt x="357" y="1376"/>
                </a:lnTo>
                <a:lnTo>
                  <a:pt x="382" y="1383"/>
                </a:lnTo>
                <a:lnTo>
                  <a:pt x="410" y="1387"/>
                </a:lnTo>
                <a:lnTo>
                  <a:pt x="438" y="1390"/>
                </a:lnTo>
                <a:lnTo>
                  <a:pt x="467" y="1391"/>
                </a:lnTo>
                <a:lnTo>
                  <a:pt x="522" y="1391"/>
                </a:lnTo>
                <a:lnTo>
                  <a:pt x="544" y="1435"/>
                </a:lnTo>
                <a:close/>
              </a:path>
            </a:pathLst>
          </a:custGeom>
          <a:solidFill>
            <a:srgbClr val="010101"/>
          </a:solidFill>
          <a:ln w="0">
            <a:noFill/>
            <a:round/>
            <a:headEnd/>
            <a:tailEnd/>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81" name="Freeform 179"/>
          <p:cNvSpPr>
            <a:spLocks/>
          </p:cNvSpPr>
          <p:nvPr/>
        </p:nvSpPr>
        <p:spPr bwMode="auto">
          <a:xfrm>
            <a:off x="6551479" y="6347854"/>
            <a:ext cx="160756" cy="250559"/>
          </a:xfrm>
          <a:custGeom>
            <a:avLst/>
            <a:gdLst>
              <a:gd name="T0" fmla="*/ 239 w 239"/>
              <a:gd name="T1" fmla="*/ 234 h 469"/>
              <a:gd name="T2" fmla="*/ 236 w 239"/>
              <a:gd name="T3" fmla="*/ 282 h 469"/>
              <a:gd name="T4" fmla="*/ 230 w 239"/>
              <a:gd name="T5" fmla="*/ 326 h 469"/>
              <a:gd name="T6" fmla="*/ 218 w 239"/>
              <a:gd name="T7" fmla="*/ 365 h 469"/>
              <a:gd name="T8" fmla="*/ 205 w 239"/>
              <a:gd name="T9" fmla="*/ 401 h 469"/>
              <a:gd name="T10" fmla="*/ 187 w 239"/>
              <a:gd name="T11" fmla="*/ 428 h 469"/>
              <a:gd name="T12" fmla="*/ 167 w 239"/>
              <a:gd name="T13" fmla="*/ 451 h 469"/>
              <a:gd name="T14" fmla="*/ 144 w 239"/>
              <a:gd name="T15" fmla="*/ 464 h 469"/>
              <a:gd name="T16" fmla="*/ 120 w 239"/>
              <a:gd name="T17" fmla="*/ 469 h 469"/>
              <a:gd name="T18" fmla="*/ 107 w 239"/>
              <a:gd name="T19" fmla="*/ 467 h 469"/>
              <a:gd name="T20" fmla="*/ 85 w 239"/>
              <a:gd name="T21" fmla="*/ 459 h 469"/>
              <a:gd name="T22" fmla="*/ 63 w 239"/>
              <a:gd name="T23" fmla="*/ 441 h 469"/>
              <a:gd name="T24" fmla="*/ 44 w 239"/>
              <a:gd name="T25" fmla="*/ 416 h 469"/>
              <a:gd name="T26" fmla="*/ 28 w 239"/>
              <a:gd name="T27" fmla="*/ 384 h 469"/>
              <a:gd name="T28" fmla="*/ 15 w 239"/>
              <a:gd name="T29" fmla="*/ 346 h 469"/>
              <a:gd name="T30" fmla="*/ 5 w 239"/>
              <a:gd name="T31" fmla="*/ 305 h 469"/>
              <a:gd name="T32" fmla="*/ 2 w 239"/>
              <a:gd name="T33" fmla="*/ 258 h 469"/>
              <a:gd name="T34" fmla="*/ 0 w 239"/>
              <a:gd name="T35" fmla="*/ 234 h 469"/>
              <a:gd name="T36" fmla="*/ 3 w 239"/>
              <a:gd name="T37" fmla="*/ 188 h 469"/>
              <a:gd name="T38" fmla="*/ 10 w 239"/>
              <a:gd name="T39" fmla="*/ 143 h 469"/>
              <a:gd name="T40" fmla="*/ 20 w 239"/>
              <a:gd name="T41" fmla="*/ 103 h 469"/>
              <a:gd name="T42" fmla="*/ 36 w 239"/>
              <a:gd name="T43" fmla="*/ 69 h 469"/>
              <a:gd name="T44" fmla="*/ 53 w 239"/>
              <a:gd name="T45" fmla="*/ 40 h 469"/>
              <a:gd name="T46" fmla="*/ 73 w 239"/>
              <a:gd name="T47" fmla="*/ 19 h 469"/>
              <a:gd name="T48" fmla="*/ 96 w 239"/>
              <a:gd name="T49" fmla="*/ 5 h 469"/>
              <a:gd name="T50" fmla="*/ 120 w 239"/>
              <a:gd name="T51" fmla="*/ 0 h 469"/>
              <a:gd name="T52" fmla="*/ 131 w 239"/>
              <a:gd name="T53" fmla="*/ 1 h 469"/>
              <a:gd name="T54" fmla="*/ 155 w 239"/>
              <a:gd name="T55" fmla="*/ 11 h 469"/>
              <a:gd name="T56" fmla="*/ 177 w 239"/>
              <a:gd name="T57" fmla="*/ 29 h 469"/>
              <a:gd name="T58" fmla="*/ 196 w 239"/>
              <a:gd name="T59" fmla="*/ 54 h 469"/>
              <a:gd name="T60" fmla="*/ 212 w 239"/>
              <a:gd name="T61" fmla="*/ 85 h 469"/>
              <a:gd name="T62" fmla="*/ 225 w 239"/>
              <a:gd name="T63" fmla="*/ 123 h 469"/>
              <a:gd name="T64" fmla="*/ 234 w 239"/>
              <a:gd name="T65" fmla="*/ 165 h 469"/>
              <a:gd name="T66" fmla="*/ 239 w 239"/>
              <a:gd name="T67" fmla="*/ 210 h 469"/>
              <a:gd name="T68" fmla="*/ 239 w 239"/>
              <a:gd name="T69" fmla="*/ 23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9" h="469">
                <a:moveTo>
                  <a:pt x="239" y="234"/>
                </a:moveTo>
                <a:lnTo>
                  <a:pt x="239" y="234"/>
                </a:lnTo>
                <a:lnTo>
                  <a:pt x="239" y="258"/>
                </a:lnTo>
                <a:lnTo>
                  <a:pt x="236" y="282"/>
                </a:lnTo>
                <a:lnTo>
                  <a:pt x="234" y="305"/>
                </a:lnTo>
                <a:lnTo>
                  <a:pt x="230" y="326"/>
                </a:lnTo>
                <a:lnTo>
                  <a:pt x="225" y="346"/>
                </a:lnTo>
                <a:lnTo>
                  <a:pt x="218" y="365"/>
                </a:lnTo>
                <a:lnTo>
                  <a:pt x="212" y="384"/>
                </a:lnTo>
                <a:lnTo>
                  <a:pt x="205" y="401"/>
                </a:lnTo>
                <a:lnTo>
                  <a:pt x="196" y="416"/>
                </a:lnTo>
                <a:lnTo>
                  <a:pt x="187" y="428"/>
                </a:lnTo>
                <a:lnTo>
                  <a:pt x="177" y="441"/>
                </a:lnTo>
                <a:lnTo>
                  <a:pt x="167" y="451"/>
                </a:lnTo>
                <a:lnTo>
                  <a:pt x="155" y="459"/>
                </a:lnTo>
                <a:lnTo>
                  <a:pt x="144" y="464"/>
                </a:lnTo>
                <a:lnTo>
                  <a:pt x="131" y="467"/>
                </a:lnTo>
                <a:lnTo>
                  <a:pt x="120" y="469"/>
                </a:lnTo>
                <a:lnTo>
                  <a:pt x="120" y="469"/>
                </a:lnTo>
                <a:lnTo>
                  <a:pt x="107" y="467"/>
                </a:lnTo>
                <a:lnTo>
                  <a:pt x="96" y="464"/>
                </a:lnTo>
                <a:lnTo>
                  <a:pt x="85" y="459"/>
                </a:lnTo>
                <a:lnTo>
                  <a:pt x="73" y="451"/>
                </a:lnTo>
                <a:lnTo>
                  <a:pt x="63" y="441"/>
                </a:lnTo>
                <a:lnTo>
                  <a:pt x="53" y="428"/>
                </a:lnTo>
                <a:lnTo>
                  <a:pt x="44" y="416"/>
                </a:lnTo>
                <a:lnTo>
                  <a:pt x="36" y="401"/>
                </a:lnTo>
                <a:lnTo>
                  <a:pt x="28" y="384"/>
                </a:lnTo>
                <a:lnTo>
                  <a:pt x="20" y="365"/>
                </a:lnTo>
                <a:lnTo>
                  <a:pt x="15" y="346"/>
                </a:lnTo>
                <a:lnTo>
                  <a:pt x="10" y="326"/>
                </a:lnTo>
                <a:lnTo>
                  <a:pt x="5" y="305"/>
                </a:lnTo>
                <a:lnTo>
                  <a:pt x="3" y="282"/>
                </a:lnTo>
                <a:lnTo>
                  <a:pt x="2" y="258"/>
                </a:lnTo>
                <a:lnTo>
                  <a:pt x="0" y="234"/>
                </a:lnTo>
                <a:lnTo>
                  <a:pt x="0" y="234"/>
                </a:lnTo>
                <a:lnTo>
                  <a:pt x="2" y="210"/>
                </a:lnTo>
                <a:lnTo>
                  <a:pt x="3" y="188"/>
                </a:lnTo>
                <a:lnTo>
                  <a:pt x="5" y="165"/>
                </a:lnTo>
                <a:lnTo>
                  <a:pt x="10" y="143"/>
                </a:lnTo>
                <a:lnTo>
                  <a:pt x="15" y="123"/>
                </a:lnTo>
                <a:lnTo>
                  <a:pt x="20" y="103"/>
                </a:lnTo>
                <a:lnTo>
                  <a:pt x="28" y="85"/>
                </a:lnTo>
                <a:lnTo>
                  <a:pt x="36" y="69"/>
                </a:lnTo>
                <a:lnTo>
                  <a:pt x="44" y="54"/>
                </a:lnTo>
                <a:lnTo>
                  <a:pt x="53" y="40"/>
                </a:lnTo>
                <a:lnTo>
                  <a:pt x="63" y="29"/>
                </a:lnTo>
                <a:lnTo>
                  <a:pt x="73" y="19"/>
                </a:lnTo>
                <a:lnTo>
                  <a:pt x="85" y="11"/>
                </a:lnTo>
                <a:lnTo>
                  <a:pt x="96" y="5"/>
                </a:lnTo>
                <a:lnTo>
                  <a:pt x="107" y="1"/>
                </a:lnTo>
                <a:lnTo>
                  <a:pt x="120" y="0"/>
                </a:lnTo>
                <a:lnTo>
                  <a:pt x="120" y="0"/>
                </a:lnTo>
                <a:lnTo>
                  <a:pt x="131" y="1"/>
                </a:lnTo>
                <a:lnTo>
                  <a:pt x="144" y="5"/>
                </a:lnTo>
                <a:lnTo>
                  <a:pt x="155" y="11"/>
                </a:lnTo>
                <a:lnTo>
                  <a:pt x="167" y="19"/>
                </a:lnTo>
                <a:lnTo>
                  <a:pt x="177" y="29"/>
                </a:lnTo>
                <a:lnTo>
                  <a:pt x="187" y="40"/>
                </a:lnTo>
                <a:lnTo>
                  <a:pt x="196" y="54"/>
                </a:lnTo>
                <a:lnTo>
                  <a:pt x="205" y="69"/>
                </a:lnTo>
                <a:lnTo>
                  <a:pt x="212" y="85"/>
                </a:lnTo>
                <a:lnTo>
                  <a:pt x="218" y="103"/>
                </a:lnTo>
                <a:lnTo>
                  <a:pt x="225" y="123"/>
                </a:lnTo>
                <a:lnTo>
                  <a:pt x="230" y="143"/>
                </a:lnTo>
                <a:lnTo>
                  <a:pt x="234" y="165"/>
                </a:lnTo>
                <a:lnTo>
                  <a:pt x="236" y="188"/>
                </a:lnTo>
                <a:lnTo>
                  <a:pt x="239" y="210"/>
                </a:lnTo>
                <a:lnTo>
                  <a:pt x="239" y="234"/>
                </a:lnTo>
                <a:lnTo>
                  <a:pt x="239" y="23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86" name="Freeform 184"/>
          <p:cNvSpPr>
            <a:spLocks/>
          </p:cNvSpPr>
          <p:nvPr/>
        </p:nvSpPr>
        <p:spPr bwMode="auto">
          <a:xfrm>
            <a:off x="5479766" y="6347854"/>
            <a:ext cx="160756" cy="250559"/>
          </a:xfrm>
          <a:custGeom>
            <a:avLst/>
            <a:gdLst>
              <a:gd name="T0" fmla="*/ 0 w 239"/>
              <a:gd name="T1" fmla="*/ 234 h 469"/>
              <a:gd name="T2" fmla="*/ 3 w 239"/>
              <a:gd name="T3" fmla="*/ 282 h 469"/>
              <a:gd name="T4" fmla="*/ 9 w 239"/>
              <a:gd name="T5" fmla="*/ 326 h 469"/>
              <a:gd name="T6" fmla="*/ 21 w 239"/>
              <a:gd name="T7" fmla="*/ 365 h 469"/>
              <a:gd name="T8" fmla="*/ 34 w 239"/>
              <a:gd name="T9" fmla="*/ 401 h 469"/>
              <a:gd name="T10" fmla="*/ 52 w 239"/>
              <a:gd name="T11" fmla="*/ 428 h 469"/>
              <a:gd name="T12" fmla="*/ 72 w 239"/>
              <a:gd name="T13" fmla="*/ 451 h 469"/>
              <a:gd name="T14" fmla="*/ 95 w 239"/>
              <a:gd name="T15" fmla="*/ 464 h 469"/>
              <a:gd name="T16" fmla="*/ 119 w 239"/>
              <a:gd name="T17" fmla="*/ 469 h 469"/>
              <a:gd name="T18" fmla="*/ 132 w 239"/>
              <a:gd name="T19" fmla="*/ 467 h 469"/>
              <a:gd name="T20" fmla="*/ 154 w 239"/>
              <a:gd name="T21" fmla="*/ 459 h 469"/>
              <a:gd name="T22" fmla="*/ 176 w 239"/>
              <a:gd name="T23" fmla="*/ 441 h 469"/>
              <a:gd name="T24" fmla="*/ 195 w 239"/>
              <a:gd name="T25" fmla="*/ 416 h 469"/>
              <a:gd name="T26" fmla="*/ 211 w 239"/>
              <a:gd name="T27" fmla="*/ 384 h 469"/>
              <a:gd name="T28" fmla="*/ 224 w 239"/>
              <a:gd name="T29" fmla="*/ 346 h 469"/>
              <a:gd name="T30" fmla="*/ 234 w 239"/>
              <a:gd name="T31" fmla="*/ 305 h 469"/>
              <a:gd name="T32" fmla="*/ 237 w 239"/>
              <a:gd name="T33" fmla="*/ 258 h 469"/>
              <a:gd name="T34" fmla="*/ 239 w 239"/>
              <a:gd name="T35" fmla="*/ 234 h 469"/>
              <a:gd name="T36" fmla="*/ 236 w 239"/>
              <a:gd name="T37" fmla="*/ 188 h 469"/>
              <a:gd name="T38" fmla="*/ 229 w 239"/>
              <a:gd name="T39" fmla="*/ 143 h 469"/>
              <a:gd name="T40" fmla="*/ 219 w 239"/>
              <a:gd name="T41" fmla="*/ 103 h 469"/>
              <a:gd name="T42" fmla="*/ 203 w 239"/>
              <a:gd name="T43" fmla="*/ 69 h 469"/>
              <a:gd name="T44" fmla="*/ 186 w 239"/>
              <a:gd name="T45" fmla="*/ 40 h 469"/>
              <a:gd name="T46" fmla="*/ 166 w 239"/>
              <a:gd name="T47" fmla="*/ 19 h 469"/>
              <a:gd name="T48" fmla="*/ 143 w 239"/>
              <a:gd name="T49" fmla="*/ 5 h 469"/>
              <a:gd name="T50" fmla="*/ 119 w 239"/>
              <a:gd name="T51" fmla="*/ 0 h 469"/>
              <a:gd name="T52" fmla="*/ 108 w 239"/>
              <a:gd name="T53" fmla="*/ 1 h 469"/>
              <a:gd name="T54" fmla="*/ 84 w 239"/>
              <a:gd name="T55" fmla="*/ 11 h 469"/>
              <a:gd name="T56" fmla="*/ 62 w 239"/>
              <a:gd name="T57" fmla="*/ 29 h 469"/>
              <a:gd name="T58" fmla="*/ 43 w 239"/>
              <a:gd name="T59" fmla="*/ 54 h 469"/>
              <a:gd name="T60" fmla="*/ 27 w 239"/>
              <a:gd name="T61" fmla="*/ 85 h 469"/>
              <a:gd name="T62" fmla="*/ 14 w 239"/>
              <a:gd name="T63" fmla="*/ 123 h 469"/>
              <a:gd name="T64" fmla="*/ 5 w 239"/>
              <a:gd name="T65" fmla="*/ 165 h 469"/>
              <a:gd name="T66" fmla="*/ 0 w 239"/>
              <a:gd name="T67" fmla="*/ 210 h 469"/>
              <a:gd name="T68" fmla="*/ 0 w 239"/>
              <a:gd name="T69" fmla="*/ 23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9" h="469">
                <a:moveTo>
                  <a:pt x="0" y="234"/>
                </a:moveTo>
                <a:lnTo>
                  <a:pt x="0" y="234"/>
                </a:lnTo>
                <a:lnTo>
                  <a:pt x="0" y="258"/>
                </a:lnTo>
                <a:lnTo>
                  <a:pt x="3" y="282"/>
                </a:lnTo>
                <a:lnTo>
                  <a:pt x="5" y="305"/>
                </a:lnTo>
                <a:lnTo>
                  <a:pt x="9" y="326"/>
                </a:lnTo>
                <a:lnTo>
                  <a:pt x="14" y="346"/>
                </a:lnTo>
                <a:lnTo>
                  <a:pt x="21" y="365"/>
                </a:lnTo>
                <a:lnTo>
                  <a:pt x="27" y="384"/>
                </a:lnTo>
                <a:lnTo>
                  <a:pt x="34" y="401"/>
                </a:lnTo>
                <a:lnTo>
                  <a:pt x="43" y="416"/>
                </a:lnTo>
                <a:lnTo>
                  <a:pt x="52" y="428"/>
                </a:lnTo>
                <a:lnTo>
                  <a:pt x="62" y="441"/>
                </a:lnTo>
                <a:lnTo>
                  <a:pt x="72" y="451"/>
                </a:lnTo>
                <a:lnTo>
                  <a:pt x="84" y="459"/>
                </a:lnTo>
                <a:lnTo>
                  <a:pt x="95" y="464"/>
                </a:lnTo>
                <a:lnTo>
                  <a:pt x="108" y="467"/>
                </a:lnTo>
                <a:lnTo>
                  <a:pt x="119" y="469"/>
                </a:lnTo>
                <a:lnTo>
                  <a:pt x="119" y="469"/>
                </a:lnTo>
                <a:lnTo>
                  <a:pt x="132" y="467"/>
                </a:lnTo>
                <a:lnTo>
                  <a:pt x="143" y="464"/>
                </a:lnTo>
                <a:lnTo>
                  <a:pt x="154" y="459"/>
                </a:lnTo>
                <a:lnTo>
                  <a:pt x="166" y="451"/>
                </a:lnTo>
                <a:lnTo>
                  <a:pt x="176" y="441"/>
                </a:lnTo>
                <a:lnTo>
                  <a:pt x="186" y="428"/>
                </a:lnTo>
                <a:lnTo>
                  <a:pt x="195" y="416"/>
                </a:lnTo>
                <a:lnTo>
                  <a:pt x="203" y="401"/>
                </a:lnTo>
                <a:lnTo>
                  <a:pt x="211" y="384"/>
                </a:lnTo>
                <a:lnTo>
                  <a:pt x="219" y="365"/>
                </a:lnTo>
                <a:lnTo>
                  <a:pt x="224" y="346"/>
                </a:lnTo>
                <a:lnTo>
                  <a:pt x="229" y="326"/>
                </a:lnTo>
                <a:lnTo>
                  <a:pt x="234" y="305"/>
                </a:lnTo>
                <a:lnTo>
                  <a:pt x="236" y="282"/>
                </a:lnTo>
                <a:lnTo>
                  <a:pt x="237" y="258"/>
                </a:lnTo>
                <a:lnTo>
                  <a:pt x="239" y="234"/>
                </a:lnTo>
                <a:lnTo>
                  <a:pt x="239" y="234"/>
                </a:lnTo>
                <a:lnTo>
                  <a:pt x="237" y="210"/>
                </a:lnTo>
                <a:lnTo>
                  <a:pt x="236" y="188"/>
                </a:lnTo>
                <a:lnTo>
                  <a:pt x="234" y="165"/>
                </a:lnTo>
                <a:lnTo>
                  <a:pt x="229" y="143"/>
                </a:lnTo>
                <a:lnTo>
                  <a:pt x="224" y="123"/>
                </a:lnTo>
                <a:lnTo>
                  <a:pt x="219" y="103"/>
                </a:lnTo>
                <a:lnTo>
                  <a:pt x="211" y="85"/>
                </a:lnTo>
                <a:lnTo>
                  <a:pt x="203" y="69"/>
                </a:lnTo>
                <a:lnTo>
                  <a:pt x="195" y="54"/>
                </a:lnTo>
                <a:lnTo>
                  <a:pt x="186" y="40"/>
                </a:lnTo>
                <a:lnTo>
                  <a:pt x="176" y="29"/>
                </a:lnTo>
                <a:lnTo>
                  <a:pt x="166" y="19"/>
                </a:lnTo>
                <a:lnTo>
                  <a:pt x="154" y="11"/>
                </a:lnTo>
                <a:lnTo>
                  <a:pt x="143" y="5"/>
                </a:lnTo>
                <a:lnTo>
                  <a:pt x="132" y="1"/>
                </a:lnTo>
                <a:lnTo>
                  <a:pt x="119" y="0"/>
                </a:lnTo>
                <a:lnTo>
                  <a:pt x="119" y="0"/>
                </a:lnTo>
                <a:lnTo>
                  <a:pt x="108" y="1"/>
                </a:lnTo>
                <a:lnTo>
                  <a:pt x="95" y="5"/>
                </a:lnTo>
                <a:lnTo>
                  <a:pt x="84" y="11"/>
                </a:lnTo>
                <a:lnTo>
                  <a:pt x="72" y="19"/>
                </a:lnTo>
                <a:lnTo>
                  <a:pt x="62" y="29"/>
                </a:lnTo>
                <a:lnTo>
                  <a:pt x="52" y="40"/>
                </a:lnTo>
                <a:lnTo>
                  <a:pt x="43" y="54"/>
                </a:lnTo>
                <a:lnTo>
                  <a:pt x="34" y="69"/>
                </a:lnTo>
                <a:lnTo>
                  <a:pt x="27" y="85"/>
                </a:lnTo>
                <a:lnTo>
                  <a:pt x="21" y="103"/>
                </a:lnTo>
                <a:lnTo>
                  <a:pt x="14" y="123"/>
                </a:lnTo>
                <a:lnTo>
                  <a:pt x="9" y="143"/>
                </a:lnTo>
                <a:lnTo>
                  <a:pt x="5" y="165"/>
                </a:lnTo>
                <a:lnTo>
                  <a:pt x="3" y="188"/>
                </a:lnTo>
                <a:lnTo>
                  <a:pt x="0" y="210"/>
                </a:lnTo>
                <a:lnTo>
                  <a:pt x="0" y="234"/>
                </a:lnTo>
                <a:lnTo>
                  <a:pt x="0" y="23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82" name="Freeform 180"/>
          <p:cNvSpPr>
            <a:spLocks noEditPoints="1"/>
          </p:cNvSpPr>
          <p:nvPr/>
        </p:nvSpPr>
        <p:spPr bwMode="auto">
          <a:xfrm>
            <a:off x="6524686" y="6326439"/>
            <a:ext cx="214343" cy="293389"/>
          </a:xfrm>
          <a:custGeom>
            <a:avLst/>
            <a:gdLst>
              <a:gd name="T0" fmla="*/ 142 w 319"/>
              <a:gd name="T1" fmla="*/ 549 h 550"/>
              <a:gd name="T2" fmla="*/ 97 w 319"/>
              <a:gd name="T3" fmla="*/ 530 h 550"/>
              <a:gd name="T4" fmla="*/ 57 w 319"/>
              <a:gd name="T5" fmla="*/ 489 h 550"/>
              <a:gd name="T6" fmla="*/ 26 w 319"/>
              <a:gd name="T7" fmla="*/ 431 h 550"/>
              <a:gd name="T8" fmla="*/ 8 w 319"/>
              <a:gd name="T9" fmla="*/ 358 h 550"/>
              <a:gd name="T10" fmla="*/ 0 w 319"/>
              <a:gd name="T11" fmla="*/ 275 h 550"/>
              <a:gd name="T12" fmla="*/ 4 w 319"/>
              <a:gd name="T13" fmla="*/ 219 h 550"/>
              <a:gd name="T14" fmla="*/ 19 w 319"/>
              <a:gd name="T15" fmla="*/ 143 h 550"/>
              <a:gd name="T16" fmla="*/ 45 w 319"/>
              <a:gd name="T17" fmla="*/ 80 h 550"/>
              <a:gd name="T18" fmla="*/ 82 w 319"/>
              <a:gd name="T19" fmla="*/ 33 h 550"/>
              <a:gd name="T20" fmla="*/ 127 w 319"/>
              <a:gd name="T21" fmla="*/ 6 h 550"/>
              <a:gd name="T22" fmla="*/ 160 w 319"/>
              <a:gd name="T23" fmla="*/ 0 h 550"/>
              <a:gd name="T24" fmla="*/ 208 w 319"/>
              <a:gd name="T25" fmla="*/ 13 h 550"/>
              <a:gd name="T26" fmla="*/ 250 w 319"/>
              <a:gd name="T27" fmla="*/ 46 h 550"/>
              <a:gd name="T28" fmla="*/ 284 w 319"/>
              <a:gd name="T29" fmla="*/ 99 h 550"/>
              <a:gd name="T30" fmla="*/ 308 w 319"/>
              <a:gd name="T31" fmla="*/ 167 h 550"/>
              <a:gd name="T32" fmla="*/ 319 w 319"/>
              <a:gd name="T33" fmla="*/ 246 h 550"/>
              <a:gd name="T34" fmla="*/ 319 w 319"/>
              <a:gd name="T35" fmla="*/ 304 h 550"/>
              <a:gd name="T36" fmla="*/ 308 w 319"/>
              <a:gd name="T37" fmla="*/ 385 h 550"/>
              <a:gd name="T38" fmla="*/ 284 w 319"/>
              <a:gd name="T39" fmla="*/ 452 h 550"/>
              <a:gd name="T40" fmla="*/ 250 w 319"/>
              <a:gd name="T41" fmla="*/ 505 h 550"/>
              <a:gd name="T42" fmla="*/ 208 w 319"/>
              <a:gd name="T43" fmla="*/ 539 h 550"/>
              <a:gd name="T44" fmla="*/ 160 w 319"/>
              <a:gd name="T45" fmla="*/ 550 h 550"/>
              <a:gd name="T46" fmla="*/ 160 w 319"/>
              <a:gd name="T47" fmla="*/ 81 h 550"/>
              <a:gd name="T48" fmla="*/ 140 w 319"/>
              <a:gd name="T49" fmla="*/ 89 h 550"/>
              <a:gd name="T50" fmla="*/ 121 w 319"/>
              <a:gd name="T51" fmla="*/ 111 h 550"/>
              <a:gd name="T52" fmla="*/ 102 w 319"/>
              <a:gd name="T53" fmla="*/ 148 h 550"/>
              <a:gd name="T54" fmla="*/ 88 w 319"/>
              <a:gd name="T55" fmla="*/ 195 h 550"/>
              <a:gd name="T56" fmla="*/ 82 w 319"/>
              <a:gd name="T57" fmla="*/ 254 h 550"/>
              <a:gd name="T58" fmla="*/ 82 w 319"/>
              <a:gd name="T59" fmla="*/ 297 h 550"/>
              <a:gd name="T60" fmla="*/ 88 w 319"/>
              <a:gd name="T61" fmla="*/ 356 h 550"/>
              <a:gd name="T62" fmla="*/ 102 w 319"/>
              <a:gd name="T63" fmla="*/ 404 h 550"/>
              <a:gd name="T64" fmla="*/ 121 w 319"/>
              <a:gd name="T65" fmla="*/ 439 h 550"/>
              <a:gd name="T66" fmla="*/ 140 w 319"/>
              <a:gd name="T67" fmla="*/ 462 h 550"/>
              <a:gd name="T68" fmla="*/ 160 w 319"/>
              <a:gd name="T69" fmla="*/ 469 h 550"/>
              <a:gd name="T70" fmla="*/ 173 w 319"/>
              <a:gd name="T71" fmla="*/ 466 h 550"/>
              <a:gd name="T72" fmla="*/ 193 w 319"/>
              <a:gd name="T73" fmla="*/ 448 h 550"/>
              <a:gd name="T74" fmla="*/ 212 w 319"/>
              <a:gd name="T75" fmla="*/ 416 h 550"/>
              <a:gd name="T76" fmla="*/ 227 w 319"/>
              <a:gd name="T77" fmla="*/ 374 h 550"/>
              <a:gd name="T78" fmla="*/ 237 w 319"/>
              <a:gd name="T79" fmla="*/ 318 h 550"/>
              <a:gd name="T80" fmla="*/ 238 w 319"/>
              <a:gd name="T81" fmla="*/ 275 h 550"/>
              <a:gd name="T82" fmla="*/ 234 w 319"/>
              <a:gd name="T83" fmla="*/ 213 h 550"/>
              <a:gd name="T84" fmla="*/ 222 w 319"/>
              <a:gd name="T85" fmla="*/ 162 h 550"/>
              <a:gd name="T86" fmla="*/ 205 w 319"/>
              <a:gd name="T87" fmla="*/ 121 h 550"/>
              <a:gd name="T88" fmla="*/ 185 w 319"/>
              <a:gd name="T89" fmla="*/ 95 h 550"/>
              <a:gd name="T90" fmla="*/ 166 w 319"/>
              <a:gd name="T91" fmla="*/ 8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550">
                <a:moveTo>
                  <a:pt x="160" y="550"/>
                </a:moveTo>
                <a:lnTo>
                  <a:pt x="160" y="550"/>
                </a:lnTo>
                <a:lnTo>
                  <a:pt x="142" y="549"/>
                </a:lnTo>
                <a:lnTo>
                  <a:pt x="127" y="545"/>
                </a:lnTo>
                <a:lnTo>
                  <a:pt x="111" y="539"/>
                </a:lnTo>
                <a:lnTo>
                  <a:pt x="97" y="530"/>
                </a:lnTo>
                <a:lnTo>
                  <a:pt x="82" y="518"/>
                </a:lnTo>
                <a:lnTo>
                  <a:pt x="69" y="505"/>
                </a:lnTo>
                <a:lnTo>
                  <a:pt x="57" y="489"/>
                </a:lnTo>
                <a:lnTo>
                  <a:pt x="45" y="472"/>
                </a:lnTo>
                <a:lnTo>
                  <a:pt x="35" y="452"/>
                </a:lnTo>
                <a:lnTo>
                  <a:pt x="26" y="431"/>
                </a:lnTo>
                <a:lnTo>
                  <a:pt x="19" y="409"/>
                </a:lnTo>
                <a:lnTo>
                  <a:pt x="13" y="385"/>
                </a:lnTo>
                <a:lnTo>
                  <a:pt x="8" y="358"/>
                </a:lnTo>
                <a:lnTo>
                  <a:pt x="4" y="332"/>
                </a:lnTo>
                <a:lnTo>
                  <a:pt x="1" y="304"/>
                </a:lnTo>
                <a:lnTo>
                  <a:pt x="0" y="275"/>
                </a:lnTo>
                <a:lnTo>
                  <a:pt x="0" y="275"/>
                </a:lnTo>
                <a:lnTo>
                  <a:pt x="1" y="246"/>
                </a:lnTo>
                <a:lnTo>
                  <a:pt x="4" y="219"/>
                </a:lnTo>
                <a:lnTo>
                  <a:pt x="8" y="192"/>
                </a:lnTo>
                <a:lnTo>
                  <a:pt x="13" y="167"/>
                </a:lnTo>
                <a:lnTo>
                  <a:pt x="19" y="143"/>
                </a:lnTo>
                <a:lnTo>
                  <a:pt x="26" y="120"/>
                </a:lnTo>
                <a:lnTo>
                  <a:pt x="35" y="99"/>
                </a:lnTo>
                <a:lnTo>
                  <a:pt x="45" y="80"/>
                </a:lnTo>
                <a:lnTo>
                  <a:pt x="57" y="62"/>
                </a:lnTo>
                <a:lnTo>
                  <a:pt x="69" y="46"/>
                </a:lnTo>
                <a:lnTo>
                  <a:pt x="82" y="33"/>
                </a:lnTo>
                <a:lnTo>
                  <a:pt x="97" y="22"/>
                </a:lnTo>
                <a:lnTo>
                  <a:pt x="111" y="13"/>
                </a:lnTo>
                <a:lnTo>
                  <a:pt x="127" y="6"/>
                </a:lnTo>
                <a:lnTo>
                  <a:pt x="142" y="2"/>
                </a:lnTo>
                <a:lnTo>
                  <a:pt x="160" y="0"/>
                </a:lnTo>
                <a:lnTo>
                  <a:pt x="160" y="0"/>
                </a:lnTo>
                <a:lnTo>
                  <a:pt x="176" y="2"/>
                </a:lnTo>
                <a:lnTo>
                  <a:pt x="193" y="6"/>
                </a:lnTo>
                <a:lnTo>
                  <a:pt x="208" y="13"/>
                </a:lnTo>
                <a:lnTo>
                  <a:pt x="223" y="22"/>
                </a:lnTo>
                <a:lnTo>
                  <a:pt x="237" y="33"/>
                </a:lnTo>
                <a:lnTo>
                  <a:pt x="250" y="46"/>
                </a:lnTo>
                <a:lnTo>
                  <a:pt x="262" y="62"/>
                </a:lnTo>
                <a:lnTo>
                  <a:pt x="274" y="80"/>
                </a:lnTo>
                <a:lnTo>
                  <a:pt x="284" y="99"/>
                </a:lnTo>
                <a:lnTo>
                  <a:pt x="292" y="120"/>
                </a:lnTo>
                <a:lnTo>
                  <a:pt x="300" y="143"/>
                </a:lnTo>
                <a:lnTo>
                  <a:pt x="308" y="167"/>
                </a:lnTo>
                <a:lnTo>
                  <a:pt x="313" y="192"/>
                </a:lnTo>
                <a:lnTo>
                  <a:pt x="316" y="219"/>
                </a:lnTo>
                <a:lnTo>
                  <a:pt x="319" y="246"/>
                </a:lnTo>
                <a:lnTo>
                  <a:pt x="319" y="275"/>
                </a:lnTo>
                <a:lnTo>
                  <a:pt x="319" y="275"/>
                </a:lnTo>
                <a:lnTo>
                  <a:pt x="319" y="304"/>
                </a:lnTo>
                <a:lnTo>
                  <a:pt x="316" y="332"/>
                </a:lnTo>
                <a:lnTo>
                  <a:pt x="313" y="358"/>
                </a:lnTo>
                <a:lnTo>
                  <a:pt x="308" y="385"/>
                </a:lnTo>
                <a:lnTo>
                  <a:pt x="300" y="409"/>
                </a:lnTo>
                <a:lnTo>
                  <a:pt x="292" y="431"/>
                </a:lnTo>
                <a:lnTo>
                  <a:pt x="284" y="452"/>
                </a:lnTo>
                <a:lnTo>
                  <a:pt x="274" y="472"/>
                </a:lnTo>
                <a:lnTo>
                  <a:pt x="262" y="489"/>
                </a:lnTo>
                <a:lnTo>
                  <a:pt x="250" y="505"/>
                </a:lnTo>
                <a:lnTo>
                  <a:pt x="237" y="518"/>
                </a:lnTo>
                <a:lnTo>
                  <a:pt x="223" y="530"/>
                </a:lnTo>
                <a:lnTo>
                  <a:pt x="208" y="539"/>
                </a:lnTo>
                <a:lnTo>
                  <a:pt x="193" y="545"/>
                </a:lnTo>
                <a:lnTo>
                  <a:pt x="176" y="549"/>
                </a:lnTo>
                <a:lnTo>
                  <a:pt x="160" y="550"/>
                </a:lnTo>
                <a:lnTo>
                  <a:pt x="160" y="550"/>
                </a:lnTo>
                <a:close/>
                <a:moveTo>
                  <a:pt x="160" y="81"/>
                </a:moveTo>
                <a:lnTo>
                  <a:pt x="160" y="81"/>
                </a:lnTo>
                <a:lnTo>
                  <a:pt x="154" y="82"/>
                </a:lnTo>
                <a:lnTo>
                  <a:pt x="147" y="85"/>
                </a:lnTo>
                <a:lnTo>
                  <a:pt x="140" y="89"/>
                </a:lnTo>
                <a:lnTo>
                  <a:pt x="134" y="95"/>
                </a:lnTo>
                <a:lnTo>
                  <a:pt x="127" y="103"/>
                </a:lnTo>
                <a:lnTo>
                  <a:pt x="121" y="111"/>
                </a:lnTo>
                <a:lnTo>
                  <a:pt x="115" y="121"/>
                </a:lnTo>
                <a:lnTo>
                  <a:pt x="108" y="134"/>
                </a:lnTo>
                <a:lnTo>
                  <a:pt x="102" y="148"/>
                </a:lnTo>
                <a:lnTo>
                  <a:pt x="97" y="162"/>
                </a:lnTo>
                <a:lnTo>
                  <a:pt x="93" y="178"/>
                </a:lnTo>
                <a:lnTo>
                  <a:pt x="88" y="195"/>
                </a:lnTo>
                <a:lnTo>
                  <a:pt x="86" y="213"/>
                </a:lnTo>
                <a:lnTo>
                  <a:pt x="83" y="234"/>
                </a:lnTo>
                <a:lnTo>
                  <a:pt x="82" y="254"/>
                </a:lnTo>
                <a:lnTo>
                  <a:pt x="81" y="275"/>
                </a:lnTo>
                <a:lnTo>
                  <a:pt x="81" y="275"/>
                </a:lnTo>
                <a:lnTo>
                  <a:pt x="82" y="297"/>
                </a:lnTo>
                <a:lnTo>
                  <a:pt x="83" y="318"/>
                </a:lnTo>
                <a:lnTo>
                  <a:pt x="86" y="337"/>
                </a:lnTo>
                <a:lnTo>
                  <a:pt x="88" y="356"/>
                </a:lnTo>
                <a:lnTo>
                  <a:pt x="93" y="374"/>
                </a:lnTo>
                <a:lnTo>
                  <a:pt x="97" y="389"/>
                </a:lnTo>
                <a:lnTo>
                  <a:pt x="102" y="404"/>
                </a:lnTo>
                <a:lnTo>
                  <a:pt x="108" y="416"/>
                </a:lnTo>
                <a:lnTo>
                  <a:pt x="115" y="429"/>
                </a:lnTo>
                <a:lnTo>
                  <a:pt x="121" y="439"/>
                </a:lnTo>
                <a:lnTo>
                  <a:pt x="127" y="448"/>
                </a:lnTo>
                <a:lnTo>
                  <a:pt x="134" y="455"/>
                </a:lnTo>
                <a:lnTo>
                  <a:pt x="140" y="462"/>
                </a:lnTo>
                <a:lnTo>
                  <a:pt x="147" y="466"/>
                </a:lnTo>
                <a:lnTo>
                  <a:pt x="154" y="469"/>
                </a:lnTo>
                <a:lnTo>
                  <a:pt x="160" y="469"/>
                </a:lnTo>
                <a:lnTo>
                  <a:pt x="160" y="469"/>
                </a:lnTo>
                <a:lnTo>
                  <a:pt x="166" y="469"/>
                </a:lnTo>
                <a:lnTo>
                  <a:pt x="173" y="466"/>
                </a:lnTo>
                <a:lnTo>
                  <a:pt x="179" y="462"/>
                </a:lnTo>
                <a:lnTo>
                  <a:pt x="185" y="455"/>
                </a:lnTo>
                <a:lnTo>
                  <a:pt x="193" y="448"/>
                </a:lnTo>
                <a:lnTo>
                  <a:pt x="199" y="439"/>
                </a:lnTo>
                <a:lnTo>
                  <a:pt x="205" y="429"/>
                </a:lnTo>
                <a:lnTo>
                  <a:pt x="212" y="416"/>
                </a:lnTo>
                <a:lnTo>
                  <a:pt x="217" y="404"/>
                </a:lnTo>
                <a:lnTo>
                  <a:pt x="222" y="389"/>
                </a:lnTo>
                <a:lnTo>
                  <a:pt x="227" y="374"/>
                </a:lnTo>
                <a:lnTo>
                  <a:pt x="231" y="356"/>
                </a:lnTo>
                <a:lnTo>
                  <a:pt x="234" y="337"/>
                </a:lnTo>
                <a:lnTo>
                  <a:pt x="237" y="318"/>
                </a:lnTo>
                <a:lnTo>
                  <a:pt x="238" y="297"/>
                </a:lnTo>
                <a:lnTo>
                  <a:pt x="238" y="275"/>
                </a:lnTo>
                <a:lnTo>
                  <a:pt x="238" y="275"/>
                </a:lnTo>
                <a:lnTo>
                  <a:pt x="238" y="254"/>
                </a:lnTo>
                <a:lnTo>
                  <a:pt x="237" y="234"/>
                </a:lnTo>
                <a:lnTo>
                  <a:pt x="234" y="213"/>
                </a:lnTo>
                <a:lnTo>
                  <a:pt x="231" y="195"/>
                </a:lnTo>
                <a:lnTo>
                  <a:pt x="227" y="178"/>
                </a:lnTo>
                <a:lnTo>
                  <a:pt x="222" y="162"/>
                </a:lnTo>
                <a:lnTo>
                  <a:pt x="217" y="148"/>
                </a:lnTo>
                <a:lnTo>
                  <a:pt x="212" y="134"/>
                </a:lnTo>
                <a:lnTo>
                  <a:pt x="205" y="121"/>
                </a:lnTo>
                <a:lnTo>
                  <a:pt x="199" y="111"/>
                </a:lnTo>
                <a:lnTo>
                  <a:pt x="193" y="103"/>
                </a:lnTo>
                <a:lnTo>
                  <a:pt x="185" y="95"/>
                </a:lnTo>
                <a:lnTo>
                  <a:pt x="179" y="89"/>
                </a:lnTo>
                <a:lnTo>
                  <a:pt x="173" y="85"/>
                </a:lnTo>
                <a:lnTo>
                  <a:pt x="166" y="82"/>
                </a:lnTo>
                <a:lnTo>
                  <a:pt x="160" y="81"/>
                </a:lnTo>
                <a:lnTo>
                  <a:pt x="160" y="81"/>
                </a:lnTo>
                <a:close/>
              </a:path>
            </a:pathLst>
          </a:custGeom>
          <a:solidFill>
            <a:schemeClr val="tx1">
              <a:lumMod val="75000"/>
              <a:lumOff val="25000"/>
            </a:schemeClr>
          </a:solidFill>
          <a:ln>
            <a:noFill/>
          </a:ln>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87" name="Freeform 185"/>
          <p:cNvSpPr>
            <a:spLocks noEditPoints="1"/>
          </p:cNvSpPr>
          <p:nvPr/>
        </p:nvSpPr>
        <p:spPr bwMode="auto">
          <a:xfrm>
            <a:off x="5452974" y="6326439"/>
            <a:ext cx="214343" cy="293389"/>
          </a:xfrm>
          <a:custGeom>
            <a:avLst/>
            <a:gdLst>
              <a:gd name="T0" fmla="*/ 143 w 319"/>
              <a:gd name="T1" fmla="*/ 549 h 550"/>
              <a:gd name="T2" fmla="*/ 96 w 319"/>
              <a:gd name="T3" fmla="*/ 530 h 550"/>
              <a:gd name="T4" fmla="*/ 57 w 319"/>
              <a:gd name="T5" fmla="*/ 489 h 550"/>
              <a:gd name="T6" fmla="*/ 27 w 319"/>
              <a:gd name="T7" fmla="*/ 431 h 550"/>
              <a:gd name="T8" fmla="*/ 6 w 319"/>
              <a:gd name="T9" fmla="*/ 358 h 550"/>
              <a:gd name="T10" fmla="*/ 0 w 319"/>
              <a:gd name="T11" fmla="*/ 275 h 550"/>
              <a:gd name="T12" fmla="*/ 3 w 319"/>
              <a:gd name="T13" fmla="*/ 219 h 550"/>
              <a:gd name="T14" fmla="*/ 19 w 319"/>
              <a:gd name="T15" fmla="*/ 143 h 550"/>
              <a:gd name="T16" fmla="*/ 45 w 319"/>
              <a:gd name="T17" fmla="*/ 80 h 550"/>
              <a:gd name="T18" fmla="*/ 82 w 319"/>
              <a:gd name="T19" fmla="*/ 33 h 550"/>
              <a:gd name="T20" fmla="*/ 126 w 319"/>
              <a:gd name="T21" fmla="*/ 6 h 550"/>
              <a:gd name="T22" fmla="*/ 159 w 319"/>
              <a:gd name="T23" fmla="*/ 0 h 550"/>
              <a:gd name="T24" fmla="*/ 208 w 319"/>
              <a:gd name="T25" fmla="*/ 13 h 550"/>
              <a:gd name="T26" fmla="*/ 250 w 319"/>
              <a:gd name="T27" fmla="*/ 46 h 550"/>
              <a:gd name="T28" fmla="*/ 284 w 319"/>
              <a:gd name="T29" fmla="*/ 99 h 550"/>
              <a:gd name="T30" fmla="*/ 306 w 319"/>
              <a:gd name="T31" fmla="*/ 167 h 550"/>
              <a:gd name="T32" fmla="*/ 318 w 319"/>
              <a:gd name="T33" fmla="*/ 246 h 550"/>
              <a:gd name="T34" fmla="*/ 318 w 319"/>
              <a:gd name="T35" fmla="*/ 304 h 550"/>
              <a:gd name="T36" fmla="*/ 306 w 319"/>
              <a:gd name="T37" fmla="*/ 385 h 550"/>
              <a:gd name="T38" fmla="*/ 284 w 319"/>
              <a:gd name="T39" fmla="*/ 452 h 550"/>
              <a:gd name="T40" fmla="*/ 250 w 319"/>
              <a:gd name="T41" fmla="*/ 505 h 550"/>
              <a:gd name="T42" fmla="*/ 208 w 319"/>
              <a:gd name="T43" fmla="*/ 539 h 550"/>
              <a:gd name="T44" fmla="*/ 159 w 319"/>
              <a:gd name="T45" fmla="*/ 550 h 550"/>
              <a:gd name="T46" fmla="*/ 159 w 319"/>
              <a:gd name="T47" fmla="*/ 81 h 550"/>
              <a:gd name="T48" fmla="*/ 140 w 319"/>
              <a:gd name="T49" fmla="*/ 89 h 550"/>
              <a:gd name="T50" fmla="*/ 120 w 319"/>
              <a:gd name="T51" fmla="*/ 111 h 550"/>
              <a:gd name="T52" fmla="*/ 102 w 319"/>
              <a:gd name="T53" fmla="*/ 148 h 550"/>
              <a:gd name="T54" fmla="*/ 88 w 319"/>
              <a:gd name="T55" fmla="*/ 195 h 550"/>
              <a:gd name="T56" fmla="*/ 81 w 319"/>
              <a:gd name="T57" fmla="*/ 254 h 550"/>
              <a:gd name="T58" fmla="*/ 81 w 319"/>
              <a:gd name="T59" fmla="*/ 297 h 550"/>
              <a:gd name="T60" fmla="*/ 88 w 319"/>
              <a:gd name="T61" fmla="*/ 356 h 550"/>
              <a:gd name="T62" fmla="*/ 102 w 319"/>
              <a:gd name="T63" fmla="*/ 404 h 550"/>
              <a:gd name="T64" fmla="*/ 120 w 319"/>
              <a:gd name="T65" fmla="*/ 439 h 550"/>
              <a:gd name="T66" fmla="*/ 140 w 319"/>
              <a:gd name="T67" fmla="*/ 462 h 550"/>
              <a:gd name="T68" fmla="*/ 159 w 319"/>
              <a:gd name="T69" fmla="*/ 469 h 550"/>
              <a:gd name="T70" fmla="*/ 172 w 319"/>
              <a:gd name="T71" fmla="*/ 466 h 550"/>
              <a:gd name="T72" fmla="*/ 192 w 319"/>
              <a:gd name="T73" fmla="*/ 448 h 550"/>
              <a:gd name="T74" fmla="*/ 211 w 319"/>
              <a:gd name="T75" fmla="*/ 416 h 550"/>
              <a:gd name="T76" fmla="*/ 226 w 319"/>
              <a:gd name="T77" fmla="*/ 374 h 550"/>
              <a:gd name="T78" fmla="*/ 236 w 319"/>
              <a:gd name="T79" fmla="*/ 318 h 550"/>
              <a:gd name="T80" fmla="*/ 238 w 319"/>
              <a:gd name="T81" fmla="*/ 275 h 550"/>
              <a:gd name="T82" fmla="*/ 233 w 319"/>
              <a:gd name="T83" fmla="*/ 213 h 550"/>
              <a:gd name="T84" fmla="*/ 222 w 319"/>
              <a:gd name="T85" fmla="*/ 162 h 550"/>
              <a:gd name="T86" fmla="*/ 204 w 319"/>
              <a:gd name="T87" fmla="*/ 121 h 550"/>
              <a:gd name="T88" fmla="*/ 185 w 319"/>
              <a:gd name="T89" fmla="*/ 95 h 550"/>
              <a:gd name="T90" fmla="*/ 165 w 319"/>
              <a:gd name="T91" fmla="*/ 8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550">
                <a:moveTo>
                  <a:pt x="159" y="550"/>
                </a:moveTo>
                <a:lnTo>
                  <a:pt x="159" y="550"/>
                </a:lnTo>
                <a:lnTo>
                  <a:pt x="143" y="549"/>
                </a:lnTo>
                <a:lnTo>
                  <a:pt x="126" y="545"/>
                </a:lnTo>
                <a:lnTo>
                  <a:pt x="111" y="539"/>
                </a:lnTo>
                <a:lnTo>
                  <a:pt x="96" y="530"/>
                </a:lnTo>
                <a:lnTo>
                  <a:pt x="82" y="518"/>
                </a:lnTo>
                <a:lnTo>
                  <a:pt x="69" y="505"/>
                </a:lnTo>
                <a:lnTo>
                  <a:pt x="57" y="489"/>
                </a:lnTo>
                <a:lnTo>
                  <a:pt x="45" y="472"/>
                </a:lnTo>
                <a:lnTo>
                  <a:pt x="35" y="452"/>
                </a:lnTo>
                <a:lnTo>
                  <a:pt x="27" y="431"/>
                </a:lnTo>
                <a:lnTo>
                  <a:pt x="19" y="409"/>
                </a:lnTo>
                <a:lnTo>
                  <a:pt x="11" y="385"/>
                </a:lnTo>
                <a:lnTo>
                  <a:pt x="6" y="358"/>
                </a:lnTo>
                <a:lnTo>
                  <a:pt x="3" y="332"/>
                </a:lnTo>
                <a:lnTo>
                  <a:pt x="0" y="304"/>
                </a:lnTo>
                <a:lnTo>
                  <a:pt x="0" y="275"/>
                </a:lnTo>
                <a:lnTo>
                  <a:pt x="0" y="275"/>
                </a:lnTo>
                <a:lnTo>
                  <a:pt x="0" y="246"/>
                </a:lnTo>
                <a:lnTo>
                  <a:pt x="3" y="219"/>
                </a:lnTo>
                <a:lnTo>
                  <a:pt x="6" y="192"/>
                </a:lnTo>
                <a:lnTo>
                  <a:pt x="11" y="167"/>
                </a:lnTo>
                <a:lnTo>
                  <a:pt x="19" y="143"/>
                </a:lnTo>
                <a:lnTo>
                  <a:pt x="27" y="120"/>
                </a:lnTo>
                <a:lnTo>
                  <a:pt x="35" y="99"/>
                </a:lnTo>
                <a:lnTo>
                  <a:pt x="45" y="80"/>
                </a:lnTo>
                <a:lnTo>
                  <a:pt x="57" y="62"/>
                </a:lnTo>
                <a:lnTo>
                  <a:pt x="69" y="46"/>
                </a:lnTo>
                <a:lnTo>
                  <a:pt x="82" y="33"/>
                </a:lnTo>
                <a:lnTo>
                  <a:pt x="96" y="22"/>
                </a:lnTo>
                <a:lnTo>
                  <a:pt x="111" y="13"/>
                </a:lnTo>
                <a:lnTo>
                  <a:pt x="126" y="6"/>
                </a:lnTo>
                <a:lnTo>
                  <a:pt x="143" y="2"/>
                </a:lnTo>
                <a:lnTo>
                  <a:pt x="159" y="0"/>
                </a:lnTo>
                <a:lnTo>
                  <a:pt x="159" y="0"/>
                </a:lnTo>
                <a:lnTo>
                  <a:pt x="177" y="2"/>
                </a:lnTo>
                <a:lnTo>
                  <a:pt x="192" y="6"/>
                </a:lnTo>
                <a:lnTo>
                  <a:pt x="208" y="13"/>
                </a:lnTo>
                <a:lnTo>
                  <a:pt x="222" y="22"/>
                </a:lnTo>
                <a:lnTo>
                  <a:pt x="237" y="33"/>
                </a:lnTo>
                <a:lnTo>
                  <a:pt x="250" y="46"/>
                </a:lnTo>
                <a:lnTo>
                  <a:pt x="262" y="62"/>
                </a:lnTo>
                <a:lnTo>
                  <a:pt x="274" y="80"/>
                </a:lnTo>
                <a:lnTo>
                  <a:pt x="284" y="99"/>
                </a:lnTo>
                <a:lnTo>
                  <a:pt x="293" y="120"/>
                </a:lnTo>
                <a:lnTo>
                  <a:pt x="300" y="143"/>
                </a:lnTo>
                <a:lnTo>
                  <a:pt x="306" y="167"/>
                </a:lnTo>
                <a:lnTo>
                  <a:pt x="311" y="192"/>
                </a:lnTo>
                <a:lnTo>
                  <a:pt x="315" y="219"/>
                </a:lnTo>
                <a:lnTo>
                  <a:pt x="318" y="246"/>
                </a:lnTo>
                <a:lnTo>
                  <a:pt x="319" y="275"/>
                </a:lnTo>
                <a:lnTo>
                  <a:pt x="319" y="275"/>
                </a:lnTo>
                <a:lnTo>
                  <a:pt x="318" y="304"/>
                </a:lnTo>
                <a:lnTo>
                  <a:pt x="315" y="332"/>
                </a:lnTo>
                <a:lnTo>
                  <a:pt x="311" y="358"/>
                </a:lnTo>
                <a:lnTo>
                  <a:pt x="306" y="385"/>
                </a:lnTo>
                <a:lnTo>
                  <a:pt x="300" y="409"/>
                </a:lnTo>
                <a:lnTo>
                  <a:pt x="293" y="431"/>
                </a:lnTo>
                <a:lnTo>
                  <a:pt x="284" y="452"/>
                </a:lnTo>
                <a:lnTo>
                  <a:pt x="274" y="472"/>
                </a:lnTo>
                <a:lnTo>
                  <a:pt x="262" y="489"/>
                </a:lnTo>
                <a:lnTo>
                  <a:pt x="250" y="505"/>
                </a:lnTo>
                <a:lnTo>
                  <a:pt x="237" y="518"/>
                </a:lnTo>
                <a:lnTo>
                  <a:pt x="222" y="530"/>
                </a:lnTo>
                <a:lnTo>
                  <a:pt x="208" y="539"/>
                </a:lnTo>
                <a:lnTo>
                  <a:pt x="192" y="545"/>
                </a:lnTo>
                <a:lnTo>
                  <a:pt x="177" y="549"/>
                </a:lnTo>
                <a:lnTo>
                  <a:pt x="159" y="550"/>
                </a:lnTo>
                <a:lnTo>
                  <a:pt x="159" y="550"/>
                </a:lnTo>
                <a:close/>
                <a:moveTo>
                  <a:pt x="159" y="81"/>
                </a:moveTo>
                <a:lnTo>
                  <a:pt x="159" y="81"/>
                </a:lnTo>
                <a:lnTo>
                  <a:pt x="153" y="82"/>
                </a:lnTo>
                <a:lnTo>
                  <a:pt x="146" y="85"/>
                </a:lnTo>
                <a:lnTo>
                  <a:pt x="140" y="89"/>
                </a:lnTo>
                <a:lnTo>
                  <a:pt x="134" y="95"/>
                </a:lnTo>
                <a:lnTo>
                  <a:pt x="126" y="103"/>
                </a:lnTo>
                <a:lnTo>
                  <a:pt x="120" y="111"/>
                </a:lnTo>
                <a:lnTo>
                  <a:pt x="114" y="121"/>
                </a:lnTo>
                <a:lnTo>
                  <a:pt x="107" y="134"/>
                </a:lnTo>
                <a:lnTo>
                  <a:pt x="102" y="148"/>
                </a:lnTo>
                <a:lnTo>
                  <a:pt x="97" y="162"/>
                </a:lnTo>
                <a:lnTo>
                  <a:pt x="92" y="178"/>
                </a:lnTo>
                <a:lnTo>
                  <a:pt x="88" y="195"/>
                </a:lnTo>
                <a:lnTo>
                  <a:pt x="85" y="213"/>
                </a:lnTo>
                <a:lnTo>
                  <a:pt x="82" y="234"/>
                </a:lnTo>
                <a:lnTo>
                  <a:pt x="81" y="254"/>
                </a:lnTo>
                <a:lnTo>
                  <a:pt x="81" y="275"/>
                </a:lnTo>
                <a:lnTo>
                  <a:pt x="81" y="275"/>
                </a:lnTo>
                <a:lnTo>
                  <a:pt x="81" y="297"/>
                </a:lnTo>
                <a:lnTo>
                  <a:pt x="82" y="318"/>
                </a:lnTo>
                <a:lnTo>
                  <a:pt x="85" y="337"/>
                </a:lnTo>
                <a:lnTo>
                  <a:pt x="88" y="356"/>
                </a:lnTo>
                <a:lnTo>
                  <a:pt x="92" y="374"/>
                </a:lnTo>
                <a:lnTo>
                  <a:pt x="97" y="389"/>
                </a:lnTo>
                <a:lnTo>
                  <a:pt x="102" y="404"/>
                </a:lnTo>
                <a:lnTo>
                  <a:pt x="107" y="416"/>
                </a:lnTo>
                <a:lnTo>
                  <a:pt x="114" y="429"/>
                </a:lnTo>
                <a:lnTo>
                  <a:pt x="120" y="439"/>
                </a:lnTo>
                <a:lnTo>
                  <a:pt x="126" y="448"/>
                </a:lnTo>
                <a:lnTo>
                  <a:pt x="134" y="455"/>
                </a:lnTo>
                <a:lnTo>
                  <a:pt x="140" y="462"/>
                </a:lnTo>
                <a:lnTo>
                  <a:pt x="146" y="466"/>
                </a:lnTo>
                <a:lnTo>
                  <a:pt x="153" y="469"/>
                </a:lnTo>
                <a:lnTo>
                  <a:pt x="159" y="469"/>
                </a:lnTo>
                <a:lnTo>
                  <a:pt x="159" y="469"/>
                </a:lnTo>
                <a:lnTo>
                  <a:pt x="165" y="469"/>
                </a:lnTo>
                <a:lnTo>
                  <a:pt x="172" y="466"/>
                </a:lnTo>
                <a:lnTo>
                  <a:pt x="178" y="462"/>
                </a:lnTo>
                <a:lnTo>
                  <a:pt x="185" y="455"/>
                </a:lnTo>
                <a:lnTo>
                  <a:pt x="192" y="448"/>
                </a:lnTo>
                <a:lnTo>
                  <a:pt x="198" y="439"/>
                </a:lnTo>
                <a:lnTo>
                  <a:pt x="204" y="429"/>
                </a:lnTo>
                <a:lnTo>
                  <a:pt x="211" y="416"/>
                </a:lnTo>
                <a:lnTo>
                  <a:pt x="217" y="404"/>
                </a:lnTo>
                <a:lnTo>
                  <a:pt x="222" y="389"/>
                </a:lnTo>
                <a:lnTo>
                  <a:pt x="226" y="374"/>
                </a:lnTo>
                <a:lnTo>
                  <a:pt x="231" y="356"/>
                </a:lnTo>
                <a:lnTo>
                  <a:pt x="233" y="337"/>
                </a:lnTo>
                <a:lnTo>
                  <a:pt x="236" y="318"/>
                </a:lnTo>
                <a:lnTo>
                  <a:pt x="237" y="297"/>
                </a:lnTo>
                <a:lnTo>
                  <a:pt x="238" y="275"/>
                </a:lnTo>
                <a:lnTo>
                  <a:pt x="238" y="275"/>
                </a:lnTo>
                <a:lnTo>
                  <a:pt x="237" y="254"/>
                </a:lnTo>
                <a:lnTo>
                  <a:pt x="236" y="234"/>
                </a:lnTo>
                <a:lnTo>
                  <a:pt x="233" y="213"/>
                </a:lnTo>
                <a:lnTo>
                  <a:pt x="231" y="195"/>
                </a:lnTo>
                <a:lnTo>
                  <a:pt x="226" y="178"/>
                </a:lnTo>
                <a:lnTo>
                  <a:pt x="222" y="162"/>
                </a:lnTo>
                <a:lnTo>
                  <a:pt x="217" y="148"/>
                </a:lnTo>
                <a:lnTo>
                  <a:pt x="211" y="134"/>
                </a:lnTo>
                <a:lnTo>
                  <a:pt x="204" y="121"/>
                </a:lnTo>
                <a:lnTo>
                  <a:pt x="198" y="111"/>
                </a:lnTo>
                <a:lnTo>
                  <a:pt x="192" y="103"/>
                </a:lnTo>
                <a:lnTo>
                  <a:pt x="185" y="95"/>
                </a:lnTo>
                <a:lnTo>
                  <a:pt x="178" y="89"/>
                </a:lnTo>
                <a:lnTo>
                  <a:pt x="172" y="85"/>
                </a:lnTo>
                <a:lnTo>
                  <a:pt x="165" y="82"/>
                </a:lnTo>
                <a:lnTo>
                  <a:pt x="159" y="81"/>
                </a:lnTo>
                <a:lnTo>
                  <a:pt x="159" y="81"/>
                </a:lnTo>
                <a:close/>
              </a:path>
            </a:pathLst>
          </a:custGeom>
          <a:solidFill>
            <a:schemeClr val="tx1">
              <a:lumMod val="75000"/>
              <a:lumOff val="25000"/>
            </a:schemeClr>
          </a:solidFill>
          <a:ln>
            <a:noFill/>
          </a:ln>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83" name="Freeform 181"/>
          <p:cNvSpPr>
            <a:spLocks/>
          </p:cNvSpPr>
          <p:nvPr/>
        </p:nvSpPr>
        <p:spPr bwMode="auto">
          <a:xfrm>
            <a:off x="6588990" y="6140125"/>
            <a:ext cx="2142999" cy="717875"/>
          </a:xfrm>
          <a:custGeom>
            <a:avLst/>
            <a:gdLst/>
            <a:ahLst/>
            <a:cxnLst/>
            <a:rect l="l" t="t" r="r" b="b"/>
            <a:pathLst>
              <a:path w="1607249" h="538406">
                <a:moveTo>
                  <a:pt x="754051" y="0"/>
                </a:moveTo>
                <a:lnTo>
                  <a:pt x="791226" y="0"/>
                </a:lnTo>
                <a:lnTo>
                  <a:pt x="829406" y="1204"/>
                </a:lnTo>
                <a:lnTo>
                  <a:pt x="866581" y="3611"/>
                </a:lnTo>
                <a:lnTo>
                  <a:pt x="903253" y="6419"/>
                </a:lnTo>
                <a:lnTo>
                  <a:pt x="939424" y="11233"/>
                </a:lnTo>
                <a:lnTo>
                  <a:pt x="975594" y="16047"/>
                </a:lnTo>
                <a:lnTo>
                  <a:pt x="1011262" y="22866"/>
                </a:lnTo>
                <a:lnTo>
                  <a:pt x="1045423" y="30488"/>
                </a:lnTo>
                <a:lnTo>
                  <a:pt x="1079584" y="38512"/>
                </a:lnTo>
                <a:lnTo>
                  <a:pt x="1113242" y="48140"/>
                </a:lnTo>
                <a:lnTo>
                  <a:pt x="1145394" y="58570"/>
                </a:lnTo>
                <a:lnTo>
                  <a:pt x="1172019" y="68198"/>
                </a:lnTo>
                <a:lnTo>
                  <a:pt x="1197137" y="78227"/>
                </a:lnTo>
                <a:lnTo>
                  <a:pt x="1221753" y="89058"/>
                </a:lnTo>
                <a:lnTo>
                  <a:pt x="1246369" y="100290"/>
                </a:lnTo>
                <a:lnTo>
                  <a:pt x="1269980" y="112325"/>
                </a:lnTo>
                <a:lnTo>
                  <a:pt x="1293089" y="124761"/>
                </a:lnTo>
                <a:lnTo>
                  <a:pt x="1315193" y="138000"/>
                </a:lnTo>
                <a:lnTo>
                  <a:pt x="1336292" y="151639"/>
                </a:lnTo>
                <a:lnTo>
                  <a:pt x="1357392" y="165680"/>
                </a:lnTo>
                <a:lnTo>
                  <a:pt x="1377486" y="180924"/>
                </a:lnTo>
                <a:lnTo>
                  <a:pt x="1396576" y="196168"/>
                </a:lnTo>
                <a:lnTo>
                  <a:pt x="1415666" y="212214"/>
                </a:lnTo>
                <a:lnTo>
                  <a:pt x="1433249" y="229063"/>
                </a:lnTo>
                <a:lnTo>
                  <a:pt x="1450329" y="246714"/>
                </a:lnTo>
                <a:lnTo>
                  <a:pt x="1466907" y="264365"/>
                </a:lnTo>
                <a:lnTo>
                  <a:pt x="1482983" y="282819"/>
                </a:lnTo>
                <a:lnTo>
                  <a:pt x="1499059" y="303278"/>
                </a:lnTo>
                <a:lnTo>
                  <a:pt x="1514632" y="324940"/>
                </a:lnTo>
                <a:lnTo>
                  <a:pt x="1529201" y="347004"/>
                </a:lnTo>
                <a:lnTo>
                  <a:pt x="1542262" y="369068"/>
                </a:lnTo>
                <a:lnTo>
                  <a:pt x="1554821" y="392335"/>
                </a:lnTo>
                <a:lnTo>
                  <a:pt x="1566376" y="416004"/>
                </a:lnTo>
                <a:lnTo>
                  <a:pt x="1576423" y="440073"/>
                </a:lnTo>
                <a:lnTo>
                  <a:pt x="1585968" y="464544"/>
                </a:lnTo>
                <a:lnTo>
                  <a:pt x="1594508" y="489817"/>
                </a:lnTo>
                <a:lnTo>
                  <a:pt x="1602044" y="515893"/>
                </a:lnTo>
                <a:lnTo>
                  <a:pt x="1607249" y="538406"/>
                </a:lnTo>
                <a:lnTo>
                  <a:pt x="1514674" y="538406"/>
                </a:lnTo>
                <a:lnTo>
                  <a:pt x="1508604" y="517899"/>
                </a:lnTo>
                <a:lnTo>
                  <a:pt x="1501571" y="495835"/>
                </a:lnTo>
                <a:lnTo>
                  <a:pt x="1494035" y="474172"/>
                </a:lnTo>
                <a:lnTo>
                  <a:pt x="1485495" y="453713"/>
                </a:lnTo>
                <a:lnTo>
                  <a:pt x="1475950" y="432853"/>
                </a:lnTo>
                <a:lnTo>
                  <a:pt x="1466405" y="413196"/>
                </a:lnTo>
                <a:lnTo>
                  <a:pt x="1454851" y="393539"/>
                </a:lnTo>
                <a:lnTo>
                  <a:pt x="1443799" y="374684"/>
                </a:lnTo>
                <a:lnTo>
                  <a:pt x="1430737" y="355830"/>
                </a:lnTo>
                <a:lnTo>
                  <a:pt x="1418178" y="337778"/>
                </a:lnTo>
                <a:lnTo>
                  <a:pt x="1404112" y="320528"/>
                </a:lnTo>
                <a:lnTo>
                  <a:pt x="1389543" y="303278"/>
                </a:lnTo>
                <a:lnTo>
                  <a:pt x="1373970" y="287231"/>
                </a:lnTo>
                <a:lnTo>
                  <a:pt x="1357894" y="271586"/>
                </a:lnTo>
                <a:lnTo>
                  <a:pt x="1340814" y="255941"/>
                </a:lnTo>
                <a:lnTo>
                  <a:pt x="1323733" y="241098"/>
                </a:lnTo>
                <a:lnTo>
                  <a:pt x="1305648" y="227057"/>
                </a:lnTo>
                <a:lnTo>
                  <a:pt x="1286558" y="213418"/>
                </a:lnTo>
                <a:lnTo>
                  <a:pt x="1266966" y="200179"/>
                </a:lnTo>
                <a:lnTo>
                  <a:pt x="1245867" y="188145"/>
                </a:lnTo>
                <a:lnTo>
                  <a:pt x="1225270" y="176110"/>
                </a:lnTo>
                <a:lnTo>
                  <a:pt x="1203668" y="164877"/>
                </a:lnTo>
                <a:lnTo>
                  <a:pt x="1180559" y="154046"/>
                </a:lnTo>
                <a:lnTo>
                  <a:pt x="1157953" y="144017"/>
                </a:lnTo>
                <a:lnTo>
                  <a:pt x="1133839" y="134389"/>
                </a:lnTo>
                <a:lnTo>
                  <a:pt x="1109223" y="125564"/>
                </a:lnTo>
                <a:lnTo>
                  <a:pt x="1078579" y="115936"/>
                </a:lnTo>
                <a:lnTo>
                  <a:pt x="1048437" y="107110"/>
                </a:lnTo>
                <a:lnTo>
                  <a:pt x="1016788" y="99488"/>
                </a:lnTo>
                <a:lnTo>
                  <a:pt x="985139" y="92668"/>
                </a:lnTo>
                <a:lnTo>
                  <a:pt x="951983" y="87052"/>
                </a:lnTo>
                <a:lnTo>
                  <a:pt x="919831" y="82639"/>
                </a:lnTo>
                <a:lnTo>
                  <a:pt x="886173" y="78227"/>
                </a:lnTo>
                <a:lnTo>
                  <a:pt x="852514" y="75820"/>
                </a:lnTo>
                <a:lnTo>
                  <a:pt x="819358" y="73814"/>
                </a:lnTo>
                <a:lnTo>
                  <a:pt x="785198" y="73413"/>
                </a:lnTo>
                <a:lnTo>
                  <a:pt x="751037" y="73413"/>
                </a:lnTo>
                <a:lnTo>
                  <a:pt x="715871" y="74215"/>
                </a:lnTo>
                <a:lnTo>
                  <a:pt x="681710" y="76221"/>
                </a:lnTo>
                <a:lnTo>
                  <a:pt x="647047" y="79430"/>
                </a:lnTo>
                <a:lnTo>
                  <a:pt x="612886" y="83442"/>
                </a:lnTo>
                <a:lnTo>
                  <a:pt x="577721" y="87854"/>
                </a:lnTo>
                <a:lnTo>
                  <a:pt x="543560" y="93471"/>
                </a:lnTo>
                <a:lnTo>
                  <a:pt x="509399" y="100290"/>
                </a:lnTo>
                <a:lnTo>
                  <a:pt x="475238" y="107912"/>
                </a:lnTo>
                <a:lnTo>
                  <a:pt x="441580" y="116337"/>
                </a:lnTo>
                <a:lnTo>
                  <a:pt x="408423" y="125564"/>
                </a:lnTo>
                <a:lnTo>
                  <a:pt x="375267" y="135593"/>
                </a:lnTo>
                <a:lnTo>
                  <a:pt x="343116" y="146825"/>
                </a:lnTo>
                <a:lnTo>
                  <a:pt x="310462" y="158459"/>
                </a:lnTo>
                <a:lnTo>
                  <a:pt x="278813" y="170895"/>
                </a:lnTo>
                <a:lnTo>
                  <a:pt x="248169" y="184534"/>
                </a:lnTo>
                <a:lnTo>
                  <a:pt x="217022" y="198575"/>
                </a:lnTo>
                <a:lnTo>
                  <a:pt x="187383" y="214220"/>
                </a:lnTo>
                <a:lnTo>
                  <a:pt x="158245" y="230266"/>
                </a:lnTo>
                <a:lnTo>
                  <a:pt x="130113" y="246714"/>
                </a:lnTo>
                <a:lnTo>
                  <a:pt x="102483" y="264365"/>
                </a:lnTo>
                <a:lnTo>
                  <a:pt x="75857" y="283220"/>
                </a:lnTo>
                <a:lnTo>
                  <a:pt x="71839" y="285225"/>
                </a:lnTo>
                <a:lnTo>
                  <a:pt x="68322" y="287231"/>
                </a:lnTo>
                <a:lnTo>
                  <a:pt x="64303" y="289237"/>
                </a:lnTo>
                <a:lnTo>
                  <a:pt x="59782" y="290441"/>
                </a:lnTo>
                <a:lnTo>
                  <a:pt x="55260" y="291243"/>
                </a:lnTo>
                <a:lnTo>
                  <a:pt x="51744" y="292446"/>
                </a:lnTo>
                <a:lnTo>
                  <a:pt x="47223" y="292446"/>
                </a:lnTo>
                <a:lnTo>
                  <a:pt x="42701" y="292446"/>
                </a:lnTo>
                <a:lnTo>
                  <a:pt x="38180" y="291644"/>
                </a:lnTo>
                <a:lnTo>
                  <a:pt x="34161" y="291243"/>
                </a:lnTo>
                <a:lnTo>
                  <a:pt x="30142" y="290441"/>
                </a:lnTo>
                <a:lnTo>
                  <a:pt x="25621" y="288836"/>
                </a:lnTo>
                <a:lnTo>
                  <a:pt x="22104" y="287231"/>
                </a:lnTo>
                <a:lnTo>
                  <a:pt x="18085" y="285225"/>
                </a:lnTo>
                <a:lnTo>
                  <a:pt x="14569" y="283220"/>
                </a:lnTo>
                <a:lnTo>
                  <a:pt x="11052" y="280010"/>
                </a:lnTo>
                <a:lnTo>
                  <a:pt x="8038" y="277603"/>
                </a:lnTo>
                <a:lnTo>
                  <a:pt x="6029" y="273993"/>
                </a:lnTo>
                <a:lnTo>
                  <a:pt x="3517" y="271185"/>
                </a:lnTo>
                <a:lnTo>
                  <a:pt x="2512" y="267976"/>
                </a:lnTo>
                <a:lnTo>
                  <a:pt x="1005" y="264365"/>
                </a:lnTo>
                <a:lnTo>
                  <a:pt x="0" y="260755"/>
                </a:lnTo>
                <a:lnTo>
                  <a:pt x="0" y="257545"/>
                </a:lnTo>
                <a:lnTo>
                  <a:pt x="0" y="253935"/>
                </a:lnTo>
                <a:lnTo>
                  <a:pt x="503" y="250325"/>
                </a:lnTo>
                <a:lnTo>
                  <a:pt x="1005" y="247115"/>
                </a:lnTo>
                <a:lnTo>
                  <a:pt x="2512" y="243906"/>
                </a:lnTo>
                <a:lnTo>
                  <a:pt x="4019" y="240697"/>
                </a:lnTo>
                <a:lnTo>
                  <a:pt x="6029" y="237086"/>
                </a:lnTo>
                <a:lnTo>
                  <a:pt x="8540" y="234278"/>
                </a:lnTo>
                <a:lnTo>
                  <a:pt x="11052" y="231470"/>
                </a:lnTo>
                <a:lnTo>
                  <a:pt x="15071" y="229063"/>
                </a:lnTo>
                <a:lnTo>
                  <a:pt x="43204" y="209406"/>
                </a:lnTo>
                <a:lnTo>
                  <a:pt x="72341" y="190150"/>
                </a:lnTo>
                <a:lnTo>
                  <a:pt x="102985" y="172499"/>
                </a:lnTo>
                <a:lnTo>
                  <a:pt x="134132" y="154848"/>
                </a:lnTo>
                <a:lnTo>
                  <a:pt x="166283" y="138401"/>
                </a:lnTo>
                <a:lnTo>
                  <a:pt x="199439" y="122755"/>
                </a:lnTo>
                <a:lnTo>
                  <a:pt x="233600" y="107912"/>
                </a:lnTo>
                <a:lnTo>
                  <a:pt x="267761" y="94273"/>
                </a:lnTo>
                <a:lnTo>
                  <a:pt x="302424" y="81035"/>
                </a:lnTo>
                <a:lnTo>
                  <a:pt x="338595" y="68599"/>
                </a:lnTo>
                <a:lnTo>
                  <a:pt x="374765" y="57366"/>
                </a:lnTo>
                <a:lnTo>
                  <a:pt x="411438" y="46936"/>
                </a:lnTo>
                <a:lnTo>
                  <a:pt x="448613" y="38111"/>
                </a:lnTo>
                <a:lnTo>
                  <a:pt x="486290" y="29285"/>
                </a:lnTo>
                <a:lnTo>
                  <a:pt x="523967" y="21663"/>
                </a:lnTo>
                <a:lnTo>
                  <a:pt x="562147" y="15646"/>
                </a:lnTo>
                <a:lnTo>
                  <a:pt x="600829" y="10832"/>
                </a:lnTo>
                <a:lnTo>
                  <a:pt x="638507" y="6018"/>
                </a:lnTo>
                <a:lnTo>
                  <a:pt x="677189" y="3210"/>
                </a:lnTo>
                <a:lnTo>
                  <a:pt x="715369" y="1204"/>
                </a:lnTo>
                <a:close/>
              </a:path>
            </a:pathLst>
          </a:custGeom>
          <a:solidFill>
            <a:srgbClr val="010101"/>
          </a:solidFill>
          <a:ln w="0">
            <a:noFill/>
            <a:round/>
            <a:headEnd/>
            <a:tailEnd/>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88" name="Freeform 186"/>
          <p:cNvSpPr>
            <a:spLocks/>
          </p:cNvSpPr>
          <p:nvPr/>
        </p:nvSpPr>
        <p:spPr bwMode="auto">
          <a:xfrm>
            <a:off x="3460015" y="6140125"/>
            <a:ext cx="2142997" cy="717875"/>
          </a:xfrm>
          <a:custGeom>
            <a:avLst/>
            <a:gdLst/>
            <a:ahLst/>
            <a:cxnLst/>
            <a:rect l="l" t="t" r="r" b="b"/>
            <a:pathLst>
              <a:path w="1607248" h="538406">
                <a:moveTo>
                  <a:pt x="816022" y="0"/>
                </a:moveTo>
                <a:lnTo>
                  <a:pt x="853198" y="0"/>
                </a:lnTo>
                <a:lnTo>
                  <a:pt x="891880" y="1204"/>
                </a:lnTo>
                <a:lnTo>
                  <a:pt x="930059" y="3210"/>
                </a:lnTo>
                <a:lnTo>
                  <a:pt x="968742" y="6018"/>
                </a:lnTo>
                <a:lnTo>
                  <a:pt x="1006419" y="10029"/>
                </a:lnTo>
                <a:lnTo>
                  <a:pt x="1045101" y="15646"/>
                </a:lnTo>
                <a:lnTo>
                  <a:pt x="1083281" y="21663"/>
                </a:lnTo>
                <a:lnTo>
                  <a:pt x="1120958" y="29285"/>
                </a:lnTo>
                <a:lnTo>
                  <a:pt x="1158636" y="38111"/>
                </a:lnTo>
                <a:lnTo>
                  <a:pt x="1195811" y="46936"/>
                </a:lnTo>
                <a:lnTo>
                  <a:pt x="1232483" y="57366"/>
                </a:lnTo>
                <a:lnTo>
                  <a:pt x="1268654" y="68599"/>
                </a:lnTo>
                <a:lnTo>
                  <a:pt x="1304824" y="81035"/>
                </a:lnTo>
                <a:lnTo>
                  <a:pt x="1339487" y="94273"/>
                </a:lnTo>
                <a:lnTo>
                  <a:pt x="1373648" y="107912"/>
                </a:lnTo>
                <a:lnTo>
                  <a:pt x="1407809" y="122755"/>
                </a:lnTo>
                <a:lnTo>
                  <a:pt x="1440965" y="138401"/>
                </a:lnTo>
                <a:lnTo>
                  <a:pt x="1473117" y="154848"/>
                </a:lnTo>
                <a:lnTo>
                  <a:pt x="1504263" y="172499"/>
                </a:lnTo>
                <a:lnTo>
                  <a:pt x="1534908" y="190150"/>
                </a:lnTo>
                <a:lnTo>
                  <a:pt x="1564045" y="209406"/>
                </a:lnTo>
                <a:lnTo>
                  <a:pt x="1592177" y="229063"/>
                </a:lnTo>
                <a:lnTo>
                  <a:pt x="1596196" y="231470"/>
                </a:lnTo>
                <a:lnTo>
                  <a:pt x="1598708" y="234278"/>
                </a:lnTo>
                <a:lnTo>
                  <a:pt x="1601220" y="237086"/>
                </a:lnTo>
                <a:lnTo>
                  <a:pt x="1603229" y="240697"/>
                </a:lnTo>
                <a:lnTo>
                  <a:pt x="1604736" y="243906"/>
                </a:lnTo>
                <a:lnTo>
                  <a:pt x="1606243" y="247115"/>
                </a:lnTo>
                <a:lnTo>
                  <a:pt x="1606746" y="250325"/>
                </a:lnTo>
                <a:lnTo>
                  <a:pt x="1607248" y="253935"/>
                </a:lnTo>
                <a:lnTo>
                  <a:pt x="1607248" y="257545"/>
                </a:lnTo>
                <a:lnTo>
                  <a:pt x="1607248" y="260755"/>
                </a:lnTo>
                <a:lnTo>
                  <a:pt x="1606243" y="264365"/>
                </a:lnTo>
                <a:lnTo>
                  <a:pt x="1604736" y="267976"/>
                </a:lnTo>
                <a:lnTo>
                  <a:pt x="1603732" y="271185"/>
                </a:lnTo>
                <a:lnTo>
                  <a:pt x="1601220" y="273993"/>
                </a:lnTo>
                <a:lnTo>
                  <a:pt x="1599210" y="277603"/>
                </a:lnTo>
                <a:lnTo>
                  <a:pt x="1596196" y="280010"/>
                </a:lnTo>
                <a:lnTo>
                  <a:pt x="1592680" y="283220"/>
                </a:lnTo>
                <a:lnTo>
                  <a:pt x="1589163" y="285225"/>
                </a:lnTo>
                <a:lnTo>
                  <a:pt x="1585144" y="287231"/>
                </a:lnTo>
                <a:lnTo>
                  <a:pt x="1581628" y="288836"/>
                </a:lnTo>
                <a:lnTo>
                  <a:pt x="1577106" y="290441"/>
                </a:lnTo>
                <a:lnTo>
                  <a:pt x="1573087" y="291243"/>
                </a:lnTo>
                <a:lnTo>
                  <a:pt x="1569068" y="291644"/>
                </a:lnTo>
                <a:lnTo>
                  <a:pt x="1564547" y="292446"/>
                </a:lnTo>
                <a:lnTo>
                  <a:pt x="1560026" y="292446"/>
                </a:lnTo>
                <a:lnTo>
                  <a:pt x="1555505" y="292446"/>
                </a:lnTo>
                <a:lnTo>
                  <a:pt x="1551988" y="291243"/>
                </a:lnTo>
                <a:lnTo>
                  <a:pt x="1547467" y="290441"/>
                </a:lnTo>
                <a:lnTo>
                  <a:pt x="1542945" y="289237"/>
                </a:lnTo>
                <a:lnTo>
                  <a:pt x="1538926" y="287231"/>
                </a:lnTo>
                <a:lnTo>
                  <a:pt x="1535410" y="285225"/>
                </a:lnTo>
                <a:lnTo>
                  <a:pt x="1531391" y="283220"/>
                </a:lnTo>
                <a:lnTo>
                  <a:pt x="1504766" y="264365"/>
                </a:lnTo>
                <a:lnTo>
                  <a:pt x="1477135" y="246714"/>
                </a:lnTo>
                <a:lnTo>
                  <a:pt x="1449003" y="230266"/>
                </a:lnTo>
                <a:lnTo>
                  <a:pt x="1419866" y="214220"/>
                </a:lnTo>
                <a:lnTo>
                  <a:pt x="1390226" y="198575"/>
                </a:lnTo>
                <a:lnTo>
                  <a:pt x="1359080" y="184534"/>
                </a:lnTo>
                <a:lnTo>
                  <a:pt x="1328435" y="170895"/>
                </a:lnTo>
                <a:lnTo>
                  <a:pt x="1296786" y="158459"/>
                </a:lnTo>
                <a:lnTo>
                  <a:pt x="1264133" y="146825"/>
                </a:lnTo>
                <a:lnTo>
                  <a:pt x="1231981" y="135593"/>
                </a:lnTo>
                <a:lnTo>
                  <a:pt x="1198825" y="125564"/>
                </a:lnTo>
                <a:lnTo>
                  <a:pt x="1165669" y="116337"/>
                </a:lnTo>
                <a:lnTo>
                  <a:pt x="1132010" y="107912"/>
                </a:lnTo>
                <a:lnTo>
                  <a:pt x="1097850" y="100290"/>
                </a:lnTo>
                <a:lnTo>
                  <a:pt x="1063689" y="93471"/>
                </a:lnTo>
                <a:lnTo>
                  <a:pt x="1029528" y="87854"/>
                </a:lnTo>
                <a:lnTo>
                  <a:pt x="994362" y="83442"/>
                </a:lnTo>
                <a:lnTo>
                  <a:pt x="960201" y="79430"/>
                </a:lnTo>
                <a:lnTo>
                  <a:pt x="925538" y="76221"/>
                </a:lnTo>
                <a:lnTo>
                  <a:pt x="891377" y="74215"/>
                </a:lnTo>
                <a:lnTo>
                  <a:pt x="856212" y="73413"/>
                </a:lnTo>
                <a:lnTo>
                  <a:pt x="822051" y="73413"/>
                </a:lnTo>
                <a:lnTo>
                  <a:pt x="787890" y="73814"/>
                </a:lnTo>
                <a:lnTo>
                  <a:pt x="754734" y="75820"/>
                </a:lnTo>
                <a:lnTo>
                  <a:pt x="721075" y="78227"/>
                </a:lnTo>
                <a:lnTo>
                  <a:pt x="687417" y="82639"/>
                </a:lnTo>
                <a:lnTo>
                  <a:pt x="655266" y="87052"/>
                </a:lnTo>
                <a:lnTo>
                  <a:pt x="622109" y="92668"/>
                </a:lnTo>
                <a:lnTo>
                  <a:pt x="590460" y="99488"/>
                </a:lnTo>
                <a:lnTo>
                  <a:pt x="558811" y="107110"/>
                </a:lnTo>
                <a:lnTo>
                  <a:pt x="528669" y="115936"/>
                </a:lnTo>
                <a:lnTo>
                  <a:pt x="498025" y="125564"/>
                </a:lnTo>
                <a:lnTo>
                  <a:pt x="473409" y="134389"/>
                </a:lnTo>
                <a:lnTo>
                  <a:pt x="449296" y="144017"/>
                </a:lnTo>
                <a:lnTo>
                  <a:pt x="426689" y="154046"/>
                </a:lnTo>
                <a:lnTo>
                  <a:pt x="403580" y="164877"/>
                </a:lnTo>
                <a:lnTo>
                  <a:pt x="381979" y="176110"/>
                </a:lnTo>
                <a:lnTo>
                  <a:pt x="361382" y="188145"/>
                </a:lnTo>
                <a:lnTo>
                  <a:pt x="340282" y="200179"/>
                </a:lnTo>
                <a:lnTo>
                  <a:pt x="320690" y="213418"/>
                </a:lnTo>
                <a:lnTo>
                  <a:pt x="301600" y="227057"/>
                </a:lnTo>
                <a:lnTo>
                  <a:pt x="283515" y="241098"/>
                </a:lnTo>
                <a:lnTo>
                  <a:pt x="266435" y="255941"/>
                </a:lnTo>
                <a:lnTo>
                  <a:pt x="249354" y="271586"/>
                </a:lnTo>
                <a:lnTo>
                  <a:pt x="233278" y="287231"/>
                </a:lnTo>
                <a:lnTo>
                  <a:pt x="217705" y="303278"/>
                </a:lnTo>
                <a:lnTo>
                  <a:pt x="203137" y="320528"/>
                </a:lnTo>
                <a:lnTo>
                  <a:pt x="189070" y="337778"/>
                </a:lnTo>
                <a:lnTo>
                  <a:pt x="175506" y="355830"/>
                </a:lnTo>
                <a:lnTo>
                  <a:pt x="163450" y="374684"/>
                </a:lnTo>
                <a:lnTo>
                  <a:pt x="152398" y="393539"/>
                </a:lnTo>
                <a:lnTo>
                  <a:pt x="140843" y="413196"/>
                </a:lnTo>
                <a:lnTo>
                  <a:pt x="131298" y="432853"/>
                </a:lnTo>
                <a:lnTo>
                  <a:pt x="121753" y="453713"/>
                </a:lnTo>
                <a:lnTo>
                  <a:pt x="113213" y="474172"/>
                </a:lnTo>
                <a:lnTo>
                  <a:pt x="105678" y="495835"/>
                </a:lnTo>
                <a:lnTo>
                  <a:pt x="98644" y="517899"/>
                </a:lnTo>
                <a:lnTo>
                  <a:pt x="92574" y="538406"/>
                </a:lnTo>
                <a:lnTo>
                  <a:pt x="0" y="538406"/>
                </a:lnTo>
                <a:lnTo>
                  <a:pt x="5204" y="515893"/>
                </a:lnTo>
                <a:lnTo>
                  <a:pt x="12740" y="489817"/>
                </a:lnTo>
                <a:lnTo>
                  <a:pt x="21280" y="464544"/>
                </a:lnTo>
                <a:lnTo>
                  <a:pt x="30825" y="440073"/>
                </a:lnTo>
                <a:lnTo>
                  <a:pt x="40872" y="416004"/>
                </a:lnTo>
                <a:lnTo>
                  <a:pt x="52427" y="392335"/>
                </a:lnTo>
                <a:lnTo>
                  <a:pt x="64986" y="369068"/>
                </a:lnTo>
                <a:lnTo>
                  <a:pt x="78047" y="347004"/>
                </a:lnTo>
                <a:lnTo>
                  <a:pt x="92616" y="324940"/>
                </a:lnTo>
                <a:lnTo>
                  <a:pt x="108189" y="303278"/>
                </a:lnTo>
                <a:lnTo>
                  <a:pt x="124265" y="282819"/>
                </a:lnTo>
                <a:lnTo>
                  <a:pt x="140341" y="264365"/>
                </a:lnTo>
                <a:lnTo>
                  <a:pt x="156919" y="246714"/>
                </a:lnTo>
                <a:lnTo>
                  <a:pt x="173999" y="229063"/>
                </a:lnTo>
                <a:lnTo>
                  <a:pt x="191582" y="212214"/>
                </a:lnTo>
                <a:lnTo>
                  <a:pt x="210672" y="196168"/>
                </a:lnTo>
                <a:lnTo>
                  <a:pt x="229762" y="180924"/>
                </a:lnTo>
                <a:lnTo>
                  <a:pt x="249857" y="165680"/>
                </a:lnTo>
                <a:lnTo>
                  <a:pt x="270956" y="151639"/>
                </a:lnTo>
                <a:lnTo>
                  <a:pt x="292055" y="138000"/>
                </a:lnTo>
                <a:lnTo>
                  <a:pt x="314159" y="124761"/>
                </a:lnTo>
                <a:lnTo>
                  <a:pt x="337268" y="112325"/>
                </a:lnTo>
                <a:lnTo>
                  <a:pt x="360879" y="100290"/>
                </a:lnTo>
                <a:lnTo>
                  <a:pt x="385495" y="89058"/>
                </a:lnTo>
                <a:lnTo>
                  <a:pt x="410111" y="78227"/>
                </a:lnTo>
                <a:lnTo>
                  <a:pt x="435229" y="68198"/>
                </a:lnTo>
                <a:lnTo>
                  <a:pt x="461855" y="58570"/>
                </a:lnTo>
                <a:lnTo>
                  <a:pt x="494006" y="48140"/>
                </a:lnTo>
                <a:lnTo>
                  <a:pt x="527665" y="38512"/>
                </a:lnTo>
                <a:lnTo>
                  <a:pt x="561825" y="30488"/>
                </a:lnTo>
                <a:lnTo>
                  <a:pt x="595986" y="22866"/>
                </a:lnTo>
                <a:lnTo>
                  <a:pt x="631654" y="16047"/>
                </a:lnTo>
                <a:lnTo>
                  <a:pt x="667825" y="11233"/>
                </a:lnTo>
                <a:lnTo>
                  <a:pt x="703995" y="6419"/>
                </a:lnTo>
                <a:lnTo>
                  <a:pt x="740668" y="3611"/>
                </a:lnTo>
                <a:lnTo>
                  <a:pt x="777843" y="120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265" name="Rounded Rectangle 264"/>
          <p:cNvSpPr/>
          <p:nvPr/>
        </p:nvSpPr>
        <p:spPr>
          <a:xfrm>
            <a:off x="4508360" y="584201"/>
            <a:ext cx="3107344" cy="2743200"/>
          </a:xfrm>
          <a:prstGeom prst="round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121917" tIns="60959" rIns="121917" bIns="60959" rtlCol="0" anchor="ctr"/>
          <a:lstStyle/>
          <a:p>
            <a:pPr algn="ctr" defTabSz="1219170"/>
            <a:endParaRPr lang="en-US" sz="1867" kern="0">
              <a:solidFill>
                <a:prstClr val="white"/>
              </a:solidFill>
              <a:latin typeface="Arial"/>
              <a:sym typeface="Arial"/>
            </a:endParaRPr>
          </a:p>
        </p:txBody>
      </p:sp>
      <p:sp>
        <p:nvSpPr>
          <p:cNvPr id="279" name="Rounded Rectangle 278"/>
          <p:cNvSpPr/>
          <p:nvPr/>
        </p:nvSpPr>
        <p:spPr>
          <a:xfrm>
            <a:off x="8436792" y="584200"/>
            <a:ext cx="3107344" cy="2743200"/>
          </a:xfrm>
          <a:prstGeom prst="round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121917" tIns="60959" rIns="121917" bIns="60959" rtlCol="0" anchor="ctr"/>
          <a:lstStyle/>
          <a:p>
            <a:pPr algn="ctr" defTabSz="1219170"/>
            <a:endParaRPr lang="en-US" sz="1867" kern="0">
              <a:solidFill>
                <a:prstClr val="white"/>
              </a:solidFill>
              <a:latin typeface="Arial"/>
              <a:sym typeface="Arial"/>
            </a:endParaRPr>
          </a:p>
        </p:txBody>
      </p:sp>
      <p:sp>
        <p:nvSpPr>
          <p:cNvPr id="74" name="Rounded Rectangle 73"/>
          <p:cNvSpPr/>
          <p:nvPr/>
        </p:nvSpPr>
        <p:spPr>
          <a:xfrm>
            <a:off x="579928" y="584201"/>
            <a:ext cx="3107344" cy="2743200"/>
          </a:xfrm>
          <a:prstGeom prst="round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121917" tIns="60959" rIns="121917" bIns="60959" rtlCol="0" anchor="ctr"/>
          <a:lstStyle/>
          <a:p>
            <a:pPr algn="ctr" defTabSz="1219170"/>
            <a:endParaRPr lang="en-US" sz="1867" kern="0">
              <a:solidFill>
                <a:prstClr val="white"/>
              </a:solidFill>
              <a:latin typeface="Arial"/>
              <a:sym typeface="Arial"/>
            </a:endParaRPr>
          </a:p>
        </p:txBody>
      </p:sp>
      <p:grpSp>
        <p:nvGrpSpPr>
          <p:cNvPr id="256" name="Group 255"/>
          <p:cNvGrpSpPr/>
          <p:nvPr/>
        </p:nvGrpSpPr>
        <p:grpSpPr>
          <a:xfrm>
            <a:off x="189575" y="897979"/>
            <a:ext cx="3796580" cy="2887136"/>
            <a:chOff x="4567427" y="253999"/>
            <a:chExt cx="1489626" cy="2165352"/>
          </a:xfrm>
        </p:grpSpPr>
        <p:sp>
          <p:nvSpPr>
            <p:cNvPr id="78" name="Rounded Rectangle 77"/>
            <p:cNvSpPr/>
            <p:nvPr/>
          </p:nvSpPr>
          <p:spPr>
            <a:xfrm>
              <a:off x="4600787" y="277283"/>
              <a:ext cx="1456266" cy="397934"/>
            </a:xfrm>
            <a:prstGeom prst="roundRect">
              <a:avLst/>
            </a:prstGeom>
            <a:solidFill>
              <a:srgbClr val="FFCC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kern="0">
                <a:solidFill>
                  <a:prstClr val="white"/>
                </a:solidFill>
                <a:latin typeface="Arial"/>
                <a:sym typeface="Arial"/>
              </a:endParaRPr>
            </a:p>
          </p:txBody>
        </p:sp>
        <p:sp>
          <p:nvSpPr>
            <p:cNvPr id="190" name="TextBox 189"/>
            <p:cNvSpPr txBox="1"/>
            <p:nvPr/>
          </p:nvSpPr>
          <p:spPr>
            <a:xfrm>
              <a:off x="4567427" y="253999"/>
              <a:ext cx="1447800" cy="381000"/>
            </a:xfrm>
            <a:prstGeom prst="rect">
              <a:avLst/>
            </a:prstGeom>
            <a:noFill/>
          </p:spPr>
          <p:txBody>
            <a:bodyPr wrap="square" rtlCol="0" anchor="ctr" anchorCtr="0">
              <a:normAutofit/>
            </a:bodyPr>
            <a:lstStyle/>
            <a:p>
              <a:pPr algn="ctr" defTabSz="1219170"/>
              <a:r>
                <a:rPr lang="en-US" sz="2133" kern="0" dirty="0">
                  <a:solidFill>
                    <a:srgbClr val="EEECE1">
                      <a:lumMod val="10000"/>
                    </a:srgbClr>
                  </a:solidFill>
                  <a:latin typeface="Arial Rounded MT Bold" panose="020F0704030504030204" pitchFamily="34" charset="0"/>
                  <a:cs typeface="Arial"/>
                  <a:sym typeface="Arial"/>
                </a:rPr>
                <a:t>DE LECTURA</a:t>
              </a:r>
            </a:p>
          </p:txBody>
        </p:sp>
        <p:sp>
          <p:nvSpPr>
            <p:cNvPr id="195" name="TextBox 194"/>
            <p:cNvSpPr txBox="1"/>
            <p:nvPr/>
          </p:nvSpPr>
          <p:spPr>
            <a:xfrm>
              <a:off x="4724400" y="666750"/>
              <a:ext cx="1219200" cy="1752601"/>
            </a:xfrm>
            <a:prstGeom prst="rect">
              <a:avLst/>
            </a:prstGeom>
            <a:noFill/>
          </p:spPr>
          <p:txBody>
            <a:bodyPr wrap="square" rtlCol="0">
              <a:normAutofit/>
            </a:bodyPr>
            <a:lstStyle>
              <a:defPPr>
                <a:defRPr lang="en-US"/>
              </a:defPPr>
              <a:lvl1pPr algn="ctr">
                <a:defRPr sz="1400">
                  <a:solidFill>
                    <a:schemeClr val="accent6">
                      <a:lumMod val="40000"/>
                      <a:lumOff val="60000"/>
                    </a:schemeClr>
                  </a:solidFill>
                </a:defRPr>
              </a:lvl1pPr>
            </a:lstStyle>
            <a:p>
              <a:pPr marL="380990" indent="-380990" algn="just" defTabSz="1219170">
                <a:buFont typeface="Arial" panose="020B0604020202020204" pitchFamily="34" charset="0"/>
                <a:buChar char="•"/>
              </a:pP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Preguntas</a:t>
              </a:r>
              <a:r>
                <a:rPr lang="en-US" sz="2133" kern="0" dirty="0">
                  <a:solidFill>
                    <a:srgbClr val="EEECE1">
                      <a:lumMod val="10000"/>
                    </a:srgbClr>
                  </a:solidFill>
                  <a:latin typeface="Calibri Light" panose="020F0302020204030204" pitchFamily="34" charset="0"/>
                  <a:cs typeface="Calibri Light" panose="020F0302020204030204" pitchFamily="34" charset="0"/>
                  <a:sym typeface="Arial"/>
                </a:rPr>
                <a:t> </a:t>
              </a: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guías</a:t>
              </a:r>
              <a:r>
                <a:rPr lang="en-US" sz="2133" kern="0" dirty="0">
                  <a:solidFill>
                    <a:srgbClr val="EEECE1">
                      <a:lumMod val="10000"/>
                    </a:srgbClr>
                  </a:solidFill>
                  <a:latin typeface="Calibri Light" panose="020F0302020204030204" pitchFamily="34" charset="0"/>
                  <a:cs typeface="Calibri Light" panose="020F0302020204030204" pitchFamily="34" charset="0"/>
                  <a:sym typeface="Arial"/>
                </a:rPr>
                <a:t> u </a:t>
              </a: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orientadoras</a:t>
              </a:r>
              <a:endParaRPr lang="en-US" sz="2133" kern="0" dirty="0">
                <a:solidFill>
                  <a:srgbClr val="EEECE1">
                    <a:lumMod val="10000"/>
                  </a:srgbClr>
                </a:solidFill>
                <a:latin typeface="Calibri Light" panose="020F0302020204030204" pitchFamily="34" charset="0"/>
                <a:cs typeface="Calibri Light" panose="020F0302020204030204" pitchFamily="34" charset="0"/>
                <a:sym typeface="Arial"/>
              </a:endParaRPr>
            </a:p>
            <a:p>
              <a:pPr marL="380990" indent="-380990" algn="just" defTabSz="1219170">
                <a:buFont typeface="Arial" panose="020B0604020202020204" pitchFamily="34" charset="0"/>
                <a:buChar char="•"/>
              </a:pP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Subrayado</a:t>
              </a:r>
              <a:endParaRPr lang="en-US" sz="2133" kern="0" dirty="0">
                <a:solidFill>
                  <a:srgbClr val="EEECE1">
                    <a:lumMod val="10000"/>
                  </a:srgbClr>
                </a:solidFill>
                <a:latin typeface="Calibri Light" panose="020F0302020204030204" pitchFamily="34" charset="0"/>
                <a:cs typeface="Calibri Light" panose="020F0302020204030204" pitchFamily="34" charset="0"/>
                <a:sym typeface="Arial"/>
              </a:endParaRPr>
            </a:p>
            <a:p>
              <a:pPr marL="380990" indent="-380990" algn="just" defTabSz="1219170">
                <a:buFont typeface="Arial" panose="020B0604020202020204" pitchFamily="34" charset="0"/>
                <a:buChar char="•"/>
              </a:pP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Notas</a:t>
              </a:r>
              <a:r>
                <a:rPr lang="en-US" sz="2133" kern="0" dirty="0">
                  <a:solidFill>
                    <a:srgbClr val="EEECE1">
                      <a:lumMod val="10000"/>
                    </a:srgbClr>
                  </a:solidFill>
                  <a:latin typeface="Calibri Light" panose="020F0302020204030204" pitchFamily="34" charset="0"/>
                  <a:cs typeface="Calibri Light" panose="020F0302020204030204" pitchFamily="34" charset="0"/>
                  <a:sym typeface="Arial"/>
                </a:rPr>
                <a:t> al </a:t>
              </a: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margen</a:t>
              </a:r>
              <a:r>
                <a:rPr lang="en-US" sz="2133" kern="0" dirty="0">
                  <a:solidFill>
                    <a:srgbClr val="EEECE1">
                      <a:lumMod val="10000"/>
                    </a:srgbClr>
                  </a:solidFill>
                  <a:latin typeface="Calibri Light" panose="020F0302020204030204" pitchFamily="34" charset="0"/>
                  <a:cs typeface="Calibri Light" panose="020F0302020204030204" pitchFamily="34" charset="0"/>
                  <a:sym typeface="Arial"/>
                </a:rPr>
                <a:t> </a:t>
              </a:r>
            </a:p>
            <a:p>
              <a:pPr marL="380990" indent="-380990" algn="just" defTabSz="1219170">
                <a:buFont typeface="Arial" panose="020B0604020202020204" pitchFamily="34" charset="0"/>
                <a:buChar char="•"/>
              </a:pP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Fichas</a:t>
              </a:r>
              <a:r>
                <a:rPr lang="en-US" sz="2133" kern="0" dirty="0">
                  <a:solidFill>
                    <a:srgbClr val="EEECE1">
                      <a:lumMod val="10000"/>
                    </a:srgbClr>
                  </a:solidFill>
                  <a:latin typeface="Calibri Light" panose="020F0302020204030204" pitchFamily="34" charset="0"/>
                  <a:cs typeface="Calibri Light" panose="020F0302020204030204" pitchFamily="34" charset="0"/>
                  <a:sym typeface="Arial"/>
                </a:rPr>
                <a:t> de </a:t>
              </a: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lectura</a:t>
              </a:r>
              <a:endParaRPr lang="en-US" sz="2133" kern="0" dirty="0">
                <a:solidFill>
                  <a:srgbClr val="EEECE1">
                    <a:lumMod val="10000"/>
                  </a:srgbClr>
                </a:solidFill>
                <a:latin typeface="Calibri Light" panose="020F0302020204030204" pitchFamily="34" charset="0"/>
                <a:cs typeface="Calibri Light" panose="020F0302020204030204" pitchFamily="34" charset="0"/>
                <a:sym typeface="Arial"/>
              </a:endParaRPr>
            </a:p>
          </p:txBody>
        </p:sp>
      </p:grpSp>
      <p:grpSp>
        <p:nvGrpSpPr>
          <p:cNvPr id="257" name="Group 256"/>
          <p:cNvGrpSpPr/>
          <p:nvPr/>
        </p:nvGrpSpPr>
        <p:grpSpPr>
          <a:xfrm>
            <a:off x="4264679" y="912988"/>
            <a:ext cx="3711552" cy="3032103"/>
            <a:chOff x="6123094" y="277283"/>
            <a:chExt cx="1456266" cy="2274077"/>
          </a:xfrm>
        </p:grpSpPr>
        <p:sp>
          <p:nvSpPr>
            <p:cNvPr id="79" name="Rounded Rectangle 78"/>
            <p:cNvSpPr/>
            <p:nvPr/>
          </p:nvSpPr>
          <p:spPr>
            <a:xfrm>
              <a:off x="6123094" y="277283"/>
              <a:ext cx="1456266" cy="397934"/>
            </a:xfrm>
            <a:prstGeom prst="roundRect">
              <a:avLst/>
            </a:prstGeom>
            <a:solidFill>
              <a:srgbClr val="FFCC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kern="0">
                <a:solidFill>
                  <a:prstClr val="white"/>
                </a:solidFill>
                <a:latin typeface="Arial"/>
                <a:sym typeface="Arial"/>
              </a:endParaRPr>
            </a:p>
          </p:txBody>
        </p:sp>
        <p:sp>
          <p:nvSpPr>
            <p:cNvPr id="191" name="TextBox 190"/>
            <p:cNvSpPr txBox="1"/>
            <p:nvPr/>
          </p:nvSpPr>
          <p:spPr>
            <a:xfrm>
              <a:off x="6129867" y="294217"/>
              <a:ext cx="1447800" cy="381000"/>
            </a:xfrm>
            <a:prstGeom prst="rect">
              <a:avLst/>
            </a:prstGeom>
            <a:noFill/>
            <a:ln>
              <a:noFill/>
            </a:ln>
          </p:spPr>
          <p:txBody>
            <a:bodyPr wrap="square" rtlCol="0" anchor="ctr" anchorCtr="0">
              <a:normAutofit/>
            </a:bodyPr>
            <a:lstStyle/>
            <a:p>
              <a:pPr algn="ctr" defTabSz="1219170"/>
              <a:r>
                <a:rPr lang="en-US" sz="2133" kern="0" dirty="0">
                  <a:solidFill>
                    <a:srgbClr val="EEECE1">
                      <a:lumMod val="10000"/>
                    </a:srgbClr>
                  </a:solidFill>
                  <a:latin typeface="Arial Rounded MT Bold" panose="020F0704030504030204" pitchFamily="34" charset="0"/>
                  <a:cs typeface="Arial"/>
                  <a:sym typeface="Arial"/>
                </a:rPr>
                <a:t>DE ESCRITURA</a:t>
              </a:r>
            </a:p>
          </p:txBody>
        </p:sp>
        <p:sp>
          <p:nvSpPr>
            <p:cNvPr id="196" name="TextBox 195"/>
            <p:cNvSpPr txBox="1"/>
            <p:nvPr/>
          </p:nvSpPr>
          <p:spPr>
            <a:xfrm>
              <a:off x="6241627" y="798759"/>
              <a:ext cx="1219200" cy="1752601"/>
            </a:xfrm>
            <a:prstGeom prst="rect">
              <a:avLst/>
            </a:prstGeom>
            <a:noFill/>
          </p:spPr>
          <p:txBody>
            <a:bodyPr wrap="square" rtlCol="0">
              <a:normAutofit/>
            </a:bodyPr>
            <a:lstStyle>
              <a:defPPr>
                <a:defRPr lang="en-US"/>
              </a:defPPr>
              <a:lvl1pPr algn="ctr">
                <a:defRPr sz="1400">
                  <a:solidFill>
                    <a:schemeClr val="accent6">
                      <a:lumMod val="40000"/>
                      <a:lumOff val="60000"/>
                    </a:schemeClr>
                  </a:solidFill>
                </a:defRPr>
              </a:lvl1pPr>
            </a:lstStyle>
            <a:p>
              <a:pPr marL="380990" indent="-380990" algn="just" defTabSz="1219170">
                <a:buFont typeface="Arial" panose="020B0604020202020204" pitchFamily="34" charset="0"/>
                <a:buChar char="•"/>
              </a:pP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Resumen</a:t>
              </a:r>
              <a:r>
                <a:rPr lang="en-US" sz="2133" kern="0" dirty="0">
                  <a:solidFill>
                    <a:srgbClr val="EEECE1">
                      <a:lumMod val="10000"/>
                    </a:srgbClr>
                  </a:solidFill>
                  <a:latin typeface="Calibri Light" panose="020F0302020204030204" pitchFamily="34" charset="0"/>
                  <a:cs typeface="Calibri Light" panose="020F0302020204030204" pitchFamily="34" charset="0"/>
                  <a:sym typeface="Arial"/>
                </a:rPr>
                <a:t> </a:t>
              </a:r>
            </a:p>
            <a:p>
              <a:pPr marL="380990" indent="-380990" algn="just" defTabSz="1219170">
                <a:buFont typeface="Arial" panose="020B0604020202020204" pitchFamily="34" charset="0"/>
                <a:buChar char="•"/>
              </a:pP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Apuntes</a:t>
              </a:r>
              <a:endParaRPr lang="en-US" sz="2133" kern="0" dirty="0">
                <a:solidFill>
                  <a:srgbClr val="EEECE1">
                    <a:lumMod val="10000"/>
                  </a:srgbClr>
                </a:solidFill>
                <a:latin typeface="Calibri Light" panose="020F0302020204030204" pitchFamily="34" charset="0"/>
                <a:cs typeface="Calibri Light" panose="020F0302020204030204" pitchFamily="34" charset="0"/>
                <a:sym typeface="Arial"/>
              </a:endParaRPr>
            </a:p>
            <a:p>
              <a:pPr marL="380990" indent="-380990" algn="just" defTabSz="1219170">
                <a:buFont typeface="Arial" panose="020B0604020202020204" pitchFamily="34" charset="0"/>
                <a:buChar char="•"/>
              </a:pP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Reseña</a:t>
              </a:r>
              <a:endParaRPr lang="en-US" sz="2133" kern="0" dirty="0">
                <a:solidFill>
                  <a:srgbClr val="EEECE1">
                    <a:lumMod val="10000"/>
                  </a:srgbClr>
                </a:solidFill>
                <a:latin typeface="Calibri Light" panose="020F0302020204030204" pitchFamily="34" charset="0"/>
                <a:cs typeface="Calibri Light" panose="020F0302020204030204" pitchFamily="34" charset="0"/>
                <a:sym typeface="Arial"/>
              </a:endParaRPr>
            </a:p>
          </p:txBody>
        </p:sp>
      </p:grpSp>
      <p:grpSp>
        <p:nvGrpSpPr>
          <p:cNvPr id="258" name="Group 257"/>
          <p:cNvGrpSpPr/>
          <p:nvPr/>
        </p:nvGrpSpPr>
        <p:grpSpPr>
          <a:xfrm>
            <a:off x="8202622" y="916890"/>
            <a:ext cx="3711552" cy="2856091"/>
            <a:chOff x="7653867" y="277283"/>
            <a:chExt cx="1456266" cy="2142068"/>
          </a:xfrm>
        </p:grpSpPr>
        <p:sp>
          <p:nvSpPr>
            <p:cNvPr id="80" name="Rounded Rectangle 79"/>
            <p:cNvSpPr/>
            <p:nvPr/>
          </p:nvSpPr>
          <p:spPr>
            <a:xfrm>
              <a:off x="7653867" y="277283"/>
              <a:ext cx="1456266" cy="397934"/>
            </a:xfrm>
            <a:prstGeom prst="roundRect">
              <a:avLst/>
            </a:prstGeom>
            <a:solidFill>
              <a:srgbClr val="FFCC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kern="0">
                <a:solidFill>
                  <a:prstClr val="white"/>
                </a:solidFill>
                <a:latin typeface="Arial"/>
                <a:sym typeface="Arial"/>
              </a:endParaRPr>
            </a:p>
          </p:txBody>
        </p:sp>
        <p:sp>
          <p:nvSpPr>
            <p:cNvPr id="192" name="TextBox 191"/>
            <p:cNvSpPr txBox="1"/>
            <p:nvPr/>
          </p:nvSpPr>
          <p:spPr>
            <a:xfrm>
              <a:off x="7658100" y="285750"/>
              <a:ext cx="1447800" cy="381000"/>
            </a:xfrm>
            <a:prstGeom prst="rect">
              <a:avLst/>
            </a:prstGeom>
            <a:noFill/>
          </p:spPr>
          <p:txBody>
            <a:bodyPr wrap="square" rtlCol="0" anchor="ctr" anchorCtr="0">
              <a:normAutofit fontScale="77500" lnSpcReduction="20000"/>
            </a:bodyPr>
            <a:lstStyle/>
            <a:p>
              <a:pPr algn="ctr" defTabSz="1219170"/>
              <a:r>
                <a:rPr lang="en-US" sz="2133" kern="0" dirty="0">
                  <a:solidFill>
                    <a:srgbClr val="EEECE1">
                      <a:lumMod val="10000"/>
                    </a:srgbClr>
                  </a:solidFill>
                  <a:latin typeface="Arial Rounded MT Bold" panose="020F0704030504030204" pitchFamily="34" charset="0"/>
                  <a:cs typeface="Arial"/>
                  <a:sym typeface="Arial"/>
                </a:rPr>
                <a:t>ORGANIZACIÓN DE INFORMACIÓN</a:t>
              </a:r>
            </a:p>
          </p:txBody>
        </p:sp>
        <p:sp>
          <p:nvSpPr>
            <p:cNvPr id="197" name="TextBox 196"/>
            <p:cNvSpPr txBox="1"/>
            <p:nvPr/>
          </p:nvSpPr>
          <p:spPr>
            <a:xfrm>
              <a:off x="7772400" y="666750"/>
              <a:ext cx="1219200" cy="1752601"/>
            </a:xfrm>
            <a:prstGeom prst="rect">
              <a:avLst/>
            </a:prstGeom>
            <a:noFill/>
          </p:spPr>
          <p:txBody>
            <a:bodyPr wrap="square" rtlCol="0">
              <a:normAutofit/>
            </a:bodyPr>
            <a:lstStyle>
              <a:defPPr>
                <a:defRPr lang="en-US"/>
              </a:defPPr>
              <a:lvl1pPr algn="ctr">
                <a:defRPr sz="1400">
                  <a:solidFill>
                    <a:schemeClr val="accent6">
                      <a:lumMod val="40000"/>
                      <a:lumOff val="60000"/>
                    </a:schemeClr>
                  </a:solidFill>
                </a:defRPr>
              </a:lvl1pPr>
            </a:lstStyle>
            <a:p>
              <a:pPr marL="380990" indent="-380990" algn="just" defTabSz="1219170">
                <a:buFont typeface="Arial" panose="020B0604020202020204" pitchFamily="34" charset="0"/>
                <a:buChar char="•"/>
              </a:pP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Mapas</a:t>
              </a:r>
              <a:r>
                <a:rPr lang="en-US" sz="2133" kern="0" dirty="0">
                  <a:solidFill>
                    <a:srgbClr val="EEECE1">
                      <a:lumMod val="10000"/>
                    </a:srgbClr>
                  </a:solidFill>
                  <a:latin typeface="Calibri Light" panose="020F0302020204030204" pitchFamily="34" charset="0"/>
                  <a:cs typeface="Calibri Light" panose="020F0302020204030204" pitchFamily="34" charset="0"/>
                  <a:sym typeface="Arial"/>
                </a:rPr>
                <a:t> </a:t>
              </a: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conceptuales</a:t>
              </a:r>
              <a:endParaRPr lang="en-US" sz="2133" kern="0" dirty="0">
                <a:solidFill>
                  <a:srgbClr val="EEECE1">
                    <a:lumMod val="10000"/>
                  </a:srgbClr>
                </a:solidFill>
                <a:latin typeface="Calibri Light" panose="020F0302020204030204" pitchFamily="34" charset="0"/>
                <a:cs typeface="Calibri Light" panose="020F0302020204030204" pitchFamily="34" charset="0"/>
                <a:sym typeface="Arial"/>
              </a:endParaRPr>
            </a:p>
            <a:p>
              <a:pPr marL="380990" indent="-380990" algn="just" defTabSz="1219170">
                <a:buFont typeface="Arial" panose="020B0604020202020204" pitchFamily="34" charset="0"/>
                <a:buChar char="•"/>
              </a:pP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Mapas</a:t>
              </a:r>
              <a:r>
                <a:rPr lang="en-US" sz="2133" kern="0" dirty="0">
                  <a:solidFill>
                    <a:srgbClr val="EEECE1">
                      <a:lumMod val="10000"/>
                    </a:srgbClr>
                  </a:solidFill>
                  <a:latin typeface="Calibri Light" panose="020F0302020204030204" pitchFamily="34" charset="0"/>
                  <a:cs typeface="Calibri Light" panose="020F0302020204030204" pitchFamily="34" charset="0"/>
                  <a:sym typeface="Arial"/>
                </a:rPr>
                <a:t> </a:t>
              </a: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mentales</a:t>
              </a:r>
              <a:endParaRPr lang="en-US" sz="2133" kern="0" dirty="0">
                <a:solidFill>
                  <a:srgbClr val="EEECE1">
                    <a:lumMod val="10000"/>
                  </a:srgbClr>
                </a:solidFill>
                <a:latin typeface="Calibri Light" panose="020F0302020204030204" pitchFamily="34" charset="0"/>
                <a:cs typeface="Calibri Light" panose="020F0302020204030204" pitchFamily="34" charset="0"/>
                <a:sym typeface="Arial"/>
              </a:endParaRPr>
            </a:p>
            <a:p>
              <a:pPr marL="380990" indent="-380990" algn="just" defTabSz="1219170">
                <a:buFont typeface="Arial" panose="020B0604020202020204" pitchFamily="34" charset="0"/>
                <a:buChar char="•"/>
              </a:pP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Cuadros</a:t>
              </a:r>
              <a:r>
                <a:rPr lang="en-US" sz="2133" kern="0" dirty="0">
                  <a:solidFill>
                    <a:srgbClr val="EEECE1">
                      <a:lumMod val="10000"/>
                    </a:srgbClr>
                  </a:solidFill>
                  <a:latin typeface="Calibri Light" panose="020F0302020204030204" pitchFamily="34" charset="0"/>
                  <a:cs typeface="Calibri Light" panose="020F0302020204030204" pitchFamily="34" charset="0"/>
                  <a:sym typeface="Arial"/>
                </a:rPr>
                <a:t> </a:t>
              </a: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comparativos</a:t>
              </a:r>
              <a:endParaRPr lang="en-US" sz="2133" kern="0" dirty="0">
                <a:solidFill>
                  <a:srgbClr val="EEECE1">
                    <a:lumMod val="10000"/>
                  </a:srgbClr>
                </a:solidFill>
                <a:latin typeface="Calibri Light" panose="020F0302020204030204" pitchFamily="34" charset="0"/>
                <a:cs typeface="Calibri Light" panose="020F0302020204030204" pitchFamily="34" charset="0"/>
                <a:sym typeface="Arial"/>
              </a:endParaRPr>
            </a:p>
            <a:p>
              <a:pPr marL="380990" indent="-380990" algn="just" defTabSz="1219170">
                <a:buFont typeface="Arial" panose="020B0604020202020204" pitchFamily="34" charset="0"/>
                <a:buChar char="•"/>
              </a:pPr>
              <a:r>
                <a:rPr lang="en-US" sz="2133" kern="0" dirty="0">
                  <a:solidFill>
                    <a:srgbClr val="EEECE1">
                      <a:lumMod val="10000"/>
                    </a:srgbClr>
                  </a:solidFill>
                  <a:latin typeface="Calibri Light" panose="020F0302020204030204" pitchFamily="34" charset="0"/>
                  <a:cs typeface="Calibri Light" panose="020F0302020204030204" pitchFamily="34" charset="0"/>
                  <a:sym typeface="Arial"/>
                </a:rPr>
                <a:t>V de </a:t>
              </a:r>
              <a:r>
                <a:rPr lang="en-US" sz="2133" kern="0" dirty="0" err="1">
                  <a:solidFill>
                    <a:srgbClr val="EEECE1">
                      <a:lumMod val="10000"/>
                    </a:srgbClr>
                  </a:solidFill>
                  <a:latin typeface="Calibri Light" panose="020F0302020204030204" pitchFamily="34" charset="0"/>
                  <a:cs typeface="Calibri Light" panose="020F0302020204030204" pitchFamily="34" charset="0"/>
                  <a:sym typeface="Arial"/>
                </a:rPr>
                <a:t>Gowin</a:t>
              </a:r>
              <a:endParaRPr lang="en-US" sz="2133" kern="0" dirty="0">
                <a:solidFill>
                  <a:srgbClr val="EEECE1">
                    <a:lumMod val="10000"/>
                  </a:srgbClr>
                </a:solidFill>
                <a:latin typeface="Calibri Light" panose="020F0302020204030204" pitchFamily="34" charset="0"/>
                <a:cs typeface="Calibri Light" panose="020F0302020204030204" pitchFamily="34" charset="0"/>
                <a:sym typeface="Arial"/>
              </a:endParaRPr>
            </a:p>
          </p:txBody>
        </p:sp>
      </p:grpSp>
      <p:sp>
        <p:nvSpPr>
          <p:cNvPr id="152" name="Freeform 150"/>
          <p:cNvSpPr>
            <a:spLocks/>
          </p:cNvSpPr>
          <p:nvPr/>
        </p:nvSpPr>
        <p:spPr bwMode="auto">
          <a:xfrm>
            <a:off x="6305457" y="4734750"/>
            <a:ext cx="38635" cy="197471"/>
          </a:xfrm>
          <a:custGeom>
            <a:avLst/>
            <a:gdLst>
              <a:gd name="T0" fmla="*/ 34 w 75"/>
              <a:gd name="T1" fmla="*/ 369 h 369"/>
              <a:gd name="T2" fmla="*/ 13 w 75"/>
              <a:gd name="T3" fmla="*/ 282 h 369"/>
              <a:gd name="T4" fmla="*/ 13 w 75"/>
              <a:gd name="T5" fmla="*/ 282 h 369"/>
              <a:gd name="T6" fmla="*/ 7 w 75"/>
              <a:gd name="T7" fmla="*/ 257 h 369"/>
              <a:gd name="T8" fmla="*/ 3 w 75"/>
              <a:gd name="T9" fmla="*/ 232 h 369"/>
              <a:gd name="T10" fmla="*/ 0 w 75"/>
              <a:gd name="T11" fmla="*/ 208 h 369"/>
              <a:gd name="T12" fmla="*/ 0 w 75"/>
              <a:gd name="T13" fmla="*/ 184 h 369"/>
              <a:gd name="T14" fmla="*/ 0 w 75"/>
              <a:gd name="T15" fmla="*/ 184 h 369"/>
              <a:gd name="T16" fmla="*/ 0 w 75"/>
              <a:gd name="T17" fmla="*/ 156 h 369"/>
              <a:gd name="T18" fmla="*/ 3 w 75"/>
              <a:gd name="T19" fmla="*/ 131 h 369"/>
              <a:gd name="T20" fmla="*/ 8 w 75"/>
              <a:gd name="T21" fmla="*/ 107 h 369"/>
              <a:gd name="T22" fmla="*/ 13 w 75"/>
              <a:gd name="T23" fmla="*/ 86 h 369"/>
              <a:gd name="T24" fmla="*/ 40 w 75"/>
              <a:gd name="T25" fmla="*/ 0 h 369"/>
              <a:gd name="T26" fmla="*/ 62 w 75"/>
              <a:gd name="T27" fmla="*/ 87 h 369"/>
              <a:gd name="T28" fmla="*/ 62 w 75"/>
              <a:gd name="T29" fmla="*/ 87 h 369"/>
              <a:gd name="T30" fmla="*/ 67 w 75"/>
              <a:gd name="T31" fmla="*/ 112 h 369"/>
              <a:gd name="T32" fmla="*/ 71 w 75"/>
              <a:gd name="T33" fmla="*/ 136 h 369"/>
              <a:gd name="T34" fmla="*/ 74 w 75"/>
              <a:gd name="T35" fmla="*/ 160 h 369"/>
              <a:gd name="T36" fmla="*/ 75 w 75"/>
              <a:gd name="T37" fmla="*/ 184 h 369"/>
              <a:gd name="T38" fmla="*/ 75 w 75"/>
              <a:gd name="T39" fmla="*/ 184 h 369"/>
              <a:gd name="T40" fmla="*/ 74 w 75"/>
              <a:gd name="T41" fmla="*/ 212 h 369"/>
              <a:gd name="T42" fmla="*/ 71 w 75"/>
              <a:gd name="T43" fmla="*/ 238 h 369"/>
              <a:gd name="T44" fmla="*/ 67 w 75"/>
              <a:gd name="T45" fmla="*/ 262 h 369"/>
              <a:gd name="T46" fmla="*/ 61 w 75"/>
              <a:gd name="T47" fmla="*/ 284 h 369"/>
              <a:gd name="T48" fmla="*/ 34 w 75"/>
              <a:gd name="T49"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369">
                <a:moveTo>
                  <a:pt x="34" y="369"/>
                </a:moveTo>
                <a:lnTo>
                  <a:pt x="13" y="282"/>
                </a:lnTo>
                <a:lnTo>
                  <a:pt x="13" y="282"/>
                </a:lnTo>
                <a:lnTo>
                  <a:pt x="7" y="257"/>
                </a:lnTo>
                <a:lnTo>
                  <a:pt x="3" y="232"/>
                </a:lnTo>
                <a:lnTo>
                  <a:pt x="0" y="208"/>
                </a:lnTo>
                <a:lnTo>
                  <a:pt x="0" y="184"/>
                </a:lnTo>
                <a:lnTo>
                  <a:pt x="0" y="184"/>
                </a:lnTo>
                <a:lnTo>
                  <a:pt x="0" y="156"/>
                </a:lnTo>
                <a:lnTo>
                  <a:pt x="3" y="131"/>
                </a:lnTo>
                <a:lnTo>
                  <a:pt x="8" y="107"/>
                </a:lnTo>
                <a:lnTo>
                  <a:pt x="13" y="86"/>
                </a:lnTo>
                <a:lnTo>
                  <a:pt x="40" y="0"/>
                </a:lnTo>
                <a:lnTo>
                  <a:pt x="62" y="87"/>
                </a:lnTo>
                <a:lnTo>
                  <a:pt x="62" y="87"/>
                </a:lnTo>
                <a:lnTo>
                  <a:pt x="67" y="112"/>
                </a:lnTo>
                <a:lnTo>
                  <a:pt x="71" y="136"/>
                </a:lnTo>
                <a:lnTo>
                  <a:pt x="74" y="160"/>
                </a:lnTo>
                <a:lnTo>
                  <a:pt x="75" y="184"/>
                </a:lnTo>
                <a:lnTo>
                  <a:pt x="75" y="184"/>
                </a:lnTo>
                <a:lnTo>
                  <a:pt x="74" y="212"/>
                </a:lnTo>
                <a:lnTo>
                  <a:pt x="71" y="238"/>
                </a:lnTo>
                <a:lnTo>
                  <a:pt x="67" y="262"/>
                </a:lnTo>
                <a:lnTo>
                  <a:pt x="61" y="284"/>
                </a:lnTo>
                <a:lnTo>
                  <a:pt x="34" y="369"/>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53" name="Freeform 151"/>
          <p:cNvSpPr>
            <a:spLocks noEditPoints="1"/>
          </p:cNvSpPr>
          <p:nvPr/>
        </p:nvSpPr>
        <p:spPr bwMode="auto">
          <a:xfrm>
            <a:off x="6234629" y="4717579"/>
            <a:ext cx="92297" cy="229668"/>
          </a:xfrm>
          <a:custGeom>
            <a:avLst/>
            <a:gdLst>
              <a:gd name="T0" fmla="*/ 85 w 170"/>
              <a:gd name="T1" fmla="*/ 427 h 427"/>
              <a:gd name="T2" fmla="*/ 64 w 170"/>
              <a:gd name="T3" fmla="*/ 423 h 427"/>
              <a:gd name="T4" fmla="*/ 44 w 170"/>
              <a:gd name="T5" fmla="*/ 413 h 427"/>
              <a:gd name="T6" fmla="*/ 25 w 170"/>
              <a:gd name="T7" fmla="*/ 398 h 427"/>
              <a:gd name="T8" fmla="*/ 8 w 170"/>
              <a:gd name="T9" fmla="*/ 377 h 427"/>
              <a:gd name="T10" fmla="*/ 6 w 170"/>
              <a:gd name="T11" fmla="*/ 352 h 427"/>
              <a:gd name="T12" fmla="*/ 13 w 170"/>
              <a:gd name="T13" fmla="*/ 337 h 427"/>
              <a:gd name="T14" fmla="*/ 24 w 170"/>
              <a:gd name="T15" fmla="*/ 304 h 427"/>
              <a:gd name="T16" fmla="*/ 31 w 170"/>
              <a:gd name="T17" fmla="*/ 270 h 427"/>
              <a:gd name="T18" fmla="*/ 35 w 170"/>
              <a:gd name="T19" fmla="*/ 232 h 427"/>
              <a:gd name="T20" fmla="*/ 36 w 170"/>
              <a:gd name="T21" fmla="*/ 213 h 427"/>
              <a:gd name="T22" fmla="*/ 34 w 170"/>
              <a:gd name="T23" fmla="*/ 175 h 427"/>
              <a:gd name="T24" fmla="*/ 29 w 170"/>
              <a:gd name="T25" fmla="*/ 140 h 427"/>
              <a:gd name="T26" fmla="*/ 19 w 170"/>
              <a:gd name="T27" fmla="*/ 106 h 427"/>
              <a:gd name="T28" fmla="*/ 6 w 170"/>
              <a:gd name="T29" fmla="*/ 76 h 427"/>
              <a:gd name="T30" fmla="*/ 7 w 170"/>
              <a:gd name="T31" fmla="*/ 50 h 427"/>
              <a:gd name="T32" fmla="*/ 19 w 170"/>
              <a:gd name="T33" fmla="*/ 35 h 427"/>
              <a:gd name="T34" fmla="*/ 40 w 170"/>
              <a:gd name="T35" fmla="*/ 15 h 427"/>
              <a:gd name="T36" fmla="*/ 60 w 170"/>
              <a:gd name="T37" fmla="*/ 4 h 427"/>
              <a:gd name="T38" fmla="*/ 78 w 170"/>
              <a:gd name="T39" fmla="*/ 0 h 427"/>
              <a:gd name="T40" fmla="*/ 85 w 170"/>
              <a:gd name="T41" fmla="*/ 0 h 427"/>
              <a:gd name="T42" fmla="*/ 100 w 170"/>
              <a:gd name="T43" fmla="*/ 1 h 427"/>
              <a:gd name="T44" fmla="*/ 119 w 170"/>
              <a:gd name="T45" fmla="*/ 9 h 427"/>
              <a:gd name="T46" fmla="*/ 141 w 170"/>
              <a:gd name="T47" fmla="*/ 24 h 427"/>
              <a:gd name="T48" fmla="*/ 162 w 170"/>
              <a:gd name="T49" fmla="*/ 50 h 427"/>
              <a:gd name="T50" fmla="*/ 163 w 170"/>
              <a:gd name="T51" fmla="*/ 76 h 427"/>
              <a:gd name="T52" fmla="*/ 157 w 170"/>
              <a:gd name="T53" fmla="*/ 91 h 427"/>
              <a:gd name="T54" fmla="*/ 146 w 170"/>
              <a:gd name="T55" fmla="*/ 122 h 427"/>
              <a:gd name="T56" fmla="*/ 138 w 170"/>
              <a:gd name="T57" fmla="*/ 158 h 427"/>
              <a:gd name="T58" fmla="*/ 134 w 170"/>
              <a:gd name="T59" fmla="*/ 194 h 427"/>
              <a:gd name="T60" fmla="*/ 134 w 170"/>
              <a:gd name="T61" fmla="*/ 213 h 427"/>
              <a:gd name="T62" fmla="*/ 136 w 170"/>
              <a:gd name="T63" fmla="*/ 251 h 427"/>
              <a:gd name="T64" fmla="*/ 142 w 170"/>
              <a:gd name="T65" fmla="*/ 287 h 427"/>
              <a:gd name="T66" fmla="*/ 151 w 170"/>
              <a:gd name="T67" fmla="*/ 321 h 427"/>
              <a:gd name="T68" fmla="*/ 163 w 170"/>
              <a:gd name="T69" fmla="*/ 352 h 427"/>
              <a:gd name="T70" fmla="*/ 162 w 170"/>
              <a:gd name="T71" fmla="*/ 376 h 427"/>
              <a:gd name="T72" fmla="*/ 152 w 170"/>
              <a:gd name="T73" fmla="*/ 391 h 427"/>
              <a:gd name="T74" fmla="*/ 131 w 170"/>
              <a:gd name="T75" fmla="*/ 411 h 427"/>
              <a:gd name="T76" fmla="*/ 109 w 170"/>
              <a:gd name="T77" fmla="*/ 422 h 427"/>
              <a:gd name="T78" fmla="*/ 92 w 170"/>
              <a:gd name="T79" fmla="*/ 426 h 427"/>
              <a:gd name="T80" fmla="*/ 85 w 170"/>
              <a:gd name="T81" fmla="*/ 427 h 427"/>
              <a:gd name="T82" fmla="*/ 58 w 170"/>
              <a:gd name="T83" fmla="*/ 359 h 427"/>
              <a:gd name="T84" fmla="*/ 73 w 170"/>
              <a:gd name="T85" fmla="*/ 373 h 427"/>
              <a:gd name="T86" fmla="*/ 85 w 170"/>
              <a:gd name="T87" fmla="*/ 377 h 427"/>
              <a:gd name="T88" fmla="*/ 92 w 170"/>
              <a:gd name="T89" fmla="*/ 376 h 427"/>
              <a:gd name="T90" fmla="*/ 105 w 170"/>
              <a:gd name="T91" fmla="*/ 367 h 427"/>
              <a:gd name="T92" fmla="*/ 112 w 170"/>
              <a:gd name="T93" fmla="*/ 359 h 427"/>
              <a:gd name="T94" fmla="*/ 94 w 170"/>
              <a:gd name="T95" fmla="*/ 306 h 427"/>
              <a:gd name="T96" fmla="*/ 85 w 170"/>
              <a:gd name="T97" fmla="*/ 248 h 427"/>
              <a:gd name="T98" fmla="*/ 82 w 170"/>
              <a:gd name="T99" fmla="*/ 277 h 427"/>
              <a:gd name="T100" fmla="*/ 68 w 170"/>
              <a:gd name="T101" fmla="*/ 334 h 427"/>
              <a:gd name="T102" fmla="*/ 58 w 170"/>
              <a:gd name="T103" fmla="*/ 359 h 427"/>
              <a:gd name="T104" fmla="*/ 58 w 170"/>
              <a:gd name="T105" fmla="*/ 67 h 427"/>
              <a:gd name="T106" fmla="*/ 75 w 170"/>
              <a:gd name="T107" fmla="*/ 120 h 427"/>
              <a:gd name="T108" fmla="*/ 85 w 170"/>
              <a:gd name="T109" fmla="*/ 179 h 427"/>
              <a:gd name="T110" fmla="*/ 89 w 170"/>
              <a:gd name="T111" fmla="*/ 149 h 427"/>
              <a:gd name="T112" fmla="*/ 102 w 170"/>
              <a:gd name="T113" fmla="*/ 92 h 427"/>
              <a:gd name="T114" fmla="*/ 112 w 170"/>
              <a:gd name="T115" fmla="*/ 67 h 427"/>
              <a:gd name="T116" fmla="*/ 98 w 170"/>
              <a:gd name="T117" fmla="*/ 54 h 427"/>
              <a:gd name="T118" fmla="*/ 85 w 170"/>
              <a:gd name="T119" fmla="*/ 50 h 427"/>
              <a:gd name="T120" fmla="*/ 78 w 170"/>
              <a:gd name="T121" fmla="*/ 52 h 427"/>
              <a:gd name="T122" fmla="*/ 65 w 170"/>
              <a:gd name="T123" fmla="*/ 59 h 427"/>
              <a:gd name="T124" fmla="*/ 58 w 170"/>
              <a:gd name="T125" fmla="*/ 6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427">
                <a:moveTo>
                  <a:pt x="85" y="427"/>
                </a:moveTo>
                <a:lnTo>
                  <a:pt x="85" y="427"/>
                </a:lnTo>
                <a:lnTo>
                  <a:pt x="74" y="426"/>
                </a:lnTo>
                <a:lnTo>
                  <a:pt x="64" y="423"/>
                </a:lnTo>
                <a:lnTo>
                  <a:pt x="54" y="420"/>
                </a:lnTo>
                <a:lnTo>
                  <a:pt x="44" y="413"/>
                </a:lnTo>
                <a:lnTo>
                  <a:pt x="35" y="407"/>
                </a:lnTo>
                <a:lnTo>
                  <a:pt x="25" y="398"/>
                </a:lnTo>
                <a:lnTo>
                  <a:pt x="16" y="388"/>
                </a:lnTo>
                <a:lnTo>
                  <a:pt x="8" y="377"/>
                </a:lnTo>
                <a:lnTo>
                  <a:pt x="0" y="364"/>
                </a:lnTo>
                <a:lnTo>
                  <a:pt x="6" y="352"/>
                </a:lnTo>
                <a:lnTo>
                  <a:pt x="6" y="352"/>
                </a:lnTo>
                <a:lnTo>
                  <a:pt x="13" y="337"/>
                </a:lnTo>
                <a:lnTo>
                  <a:pt x="19" y="321"/>
                </a:lnTo>
                <a:lnTo>
                  <a:pt x="24" y="304"/>
                </a:lnTo>
                <a:lnTo>
                  <a:pt x="29" y="287"/>
                </a:lnTo>
                <a:lnTo>
                  <a:pt x="31" y="270"/>
                </a:lnTo>
                <a:lnTo>
                  <a:pt x="34" y="251"/>
                </a:lnTo>
                <a:lnTo>
                  <a:pt x="35" y="232"/>
                </a:lnTo>
                <a:lnTo>
                  <a:pt x="36" y="213"/>
                </a:lnTo>
                <a:lnTo>
                  <a:pt x="36" y="213"/>
                </a:lnTo>
                <a:lnTo>
                  <a:pt x="35" y="194"/>
                </a:lnTo>
                <a:lnTo>
                  <a:pt x="34" y="175"/>
                </a:lnTo>
                <a:lnTo>
                  <a:pt x="31" y="158"/>
                </a:lnTo>
                <a:lnTo>
                  <a:pt x="29" y="140"/>
                </a:lnTo>
                <a:lnTo>
                  <a:pt x="24" y="122"/>
                </a:lnTo>
                <a:lnTo>
                  <a:pt x="19" y="106"/>
                </a:lnTo>
                <a:lnTo>
                  <a:pt x="13" y="91"/>
                </a:lnTo>
                <a:lnTo>
                  <a:pt x="6" y="76"/>
                </a:lnTo>
                <a:lnTo>
                  <a:pt x="0" y="63"/>
                </a:lnTo>
                <a:lnTo>
                  <a:pt x="7" y="50"/>
                </a:lnTo>
                <a:lnTo>
                  <a:pt x="7" y="50"/>
                </a:lnTo>
                <a:lnTo>
                  <a:pt x="19" y="35"/>
                </a:lnTo>
                <a:lnTo>
                  <a:pt x="29" y="24"/>
                </a:lnTo>
                <a:lnTo>
                  <a:pt x="40" y="15"/>
                </a:lnTo>
                <a:lnTo>
                  <a:pt x="50" y="9"/>
                </a:lnTo>
                <a:lnTo>
                  <a:pt x="60" y="4"/>
                </a:lnTo>
                <a:lnTo>
                  <a:pt x="69" y="1"/>
                </a:lnTo>
                <a:lnTo>
                  <a:pt x="78" y="0"/>
                </a:lnTo>
                <a:lnTo>
                  <a:pt x="85" y="0"/>
                </a:lnTo>
                <a:lnTo>
                  <a:pt x="85" y="0"/>
                </a:lnTo>
                <a:lnTo>
                  <a:pt x="92" y="0"/>
                </a:lnTo>
                <a:lnTo>
                  <a:pt x="100" y="1"/>
                </a:lnTo>
                <a:lnTo>
                  <a:pt x="109" y="4"/>
                </a:lnTo>
                <a:lnTo>
                  <a:pt x="119" y="9"/>
                </a:lnTo>
                <a:lnTo>
                  <a:pt x="131" y="15"/>
                </a:lnTo>
                <a:lnTo>
                  <a:pt x="141" y="24"/>
                </a:lnTo>
                <a:lnTo>
                  <a:pt x="152" y="35"/>
                </a:lnTo>
                <a:lnTo>
                  <a:pt x="162" y="50"/>
                </a:lnTo>
                <a:lnTo>
                  <a:pt x="170" y="63"/>
                </a:lnTo>
                <a:lnTo>
                  <a:pt x="163" y="76"/>
                </a:lnTo>
                <a:lnTo>
                  <a:pt x="163" y="76"/>
                </a:lnTo>
                <a:lnTo>
                  <a:pt x="157" y="91"/>
                </a:lnTo>
                <a:lnTo>
                  <a:pt x="151" y="106"/>
                </a:lnTo>
                <a:lnTo>
                  <a:pt x="146" y="122"/>
                </a:lnTo>
                <a:lnTo>
                  <a:pt x="142" y="140"/>
                </a:lnTo>
                <a:lnTo>
                  <a:pt x="138" y="158"/>
                </a:lnTo>
                <a:lnTo>
                  <a:pt x="136" y="175"/>
                </a:lnTo>
                <a:lnTo>
                  <a:pt x="134" y="194"/>
                </a:lnTo>
                <a:lnTo>
                  <a:pt x="134" y="213"/>
                </a:lnTo>
                <a:lnTo>
                  <a:pt x="134" y="213"/>
                </a:lnTo>
                <a:lnTo>
                  <a:pt x="134" y="232"/>
                </a:lnTo>
                <a:lnTo>
                  <a:pt x="136" y="251"/>
                </a:lnTo>
                <a:lnTo>
                  <a:pt x="138" y="270"/>
                </a:lnTo>
                <a:lnTo>
                  <a:pt x="142" y="287"/>
                </a:lnTo>
                <a:lnTo>
                  <a:pt x="146" y="304"/>
                </a:lnTo>
                <a:lnTo>
                  <a:pt x="151" y="321"/>
                </a:lnTo>
                <a:lnTo>
                  <a:pt x="157" y="337"/>
                </a:lnTo>
                <a:lnTo>
                  <a:pt x="163" y="352"/>
                </a:lnTo>
                <a:lnTo>
                  <a:pt x="170" y="364"/>
                </a:lnTo>
                <a:lnTo>
                  <a:pt x="162" y="376"/>
                </a:lnTo>
                <a:lnTo>
                  <a:pt x="162" y="376"/>
                </a:lnTo>
                <a:lnTo>
                  <a:pt x="152" y="391"/>
                </a:lnTo>
                <a:lnTo>
                  <a:pt x="141" y="402"/>
                </a:lnTo>
                <a:lnTo>
                  <a:pt x="131" y="411"/>
                </a:lnTo>
                <a:lnTo>
                  <a:pt x="119" y="418"/>
                </a:lnTo>
                <a:lnTo>
                  <a:pt x="109" y="422"/>
                </a:lnTo>
                <a:lnTo>
                  <a:pt x="100" y="425"/>
                </a:lnTo>
                <a:lnTo>
                  <a:pt x="92" y="426"/>
                </a:lnTo>
                <a:lnTo>
                  <a:pt x="85" y="427"/>
                </a:lnTo>
                <a:lnTo>
                  <a:pt x="85" y="427"/>
                </a:lnTo>
                <a:close/>
                <a:moveTo>
                  <a:pt x="58" y="359"/>
                </a:moveTo>
                <a:lnTo>
                  <a:pt x="58" y="359"/>
                </a:lnTo>
                <a:lnTo>
                  <a:pt x="66" y="367"/>
                </a:lnTo>
                <a:lnTo>
                  <a:pt x="73" y="373"/>
                </a:lnTo>
                <a:lnTo>
                  <a:pt x="80" y="376"/>
                </a:lnTo>
                <a:lnTo>
                  <a:pt x="85" y="377"/>
                </a:lnTo>
                <a:lnTo>
                  <a:pt x="85" y="377"/>
                </a:lnTo>
                <a:lnTo>
                  <a:pt x="92" y="376"/>
                </a:lnTo>
                <a:lnTo>
                  <a:pt x="98" y="372"/>
                </a:lnTo>
                <a:lnTo>
                  <a:pt x="105" y="367"/>
                </a:lnTo>
                <a:lnTo>
                  <a:pt x="112" y="359"/>
                </a:lnTo>
                <a:lnTo>
                  <a:pt x="112" y="359"/>
                </a:lnTo>
                <a:lnTo>
                  <a:pt x="102" y="334"/>
                </a:lnTo>
                <a:lnTo>
                  <a:pt x="94" y="306"/>
                </a:lnTo>
                <a:lnTo>
                  <a:pt x="89" y="277"/>
                </a:lnTo>
                <a:lnTo>
                  <a:pt x="85" y="248"/>
                </a:lnTo>
                <a:lnTo>
                  <a:pt x="85" y="248"/>
                </a:lnTo>
                <a:lnTo>
                  <a:pt x="82" y="277"/>
                </a:lnTo>
                <a:lnTo>
                  <a:pt x="75" y="306"/>
                </a:lnTo>
                <a:lnTo>
                  <a:pt x="68" y="334"/>
                </a:lnTo>
                <a:lnTo>
                  <a:pt x="58" y="359"/>
                </a:lnTo>
                <a:lnTo>
                  <a:pt x="58" y="359"/>
                </a:lnTo>
                <a:close/>
                <a:moveTo>
                  <a:pt x="58" y="67"/>
                </a:moveTo>
                <a:lnTo>
                  <a:pt x="58" y="67"/>
                </a:lnTo>
                <a:lnTo>
                  <a:pt x="68" y="92"/>
                </a:lnTo>
                <a:lnTo>
                  <a:pt x="75" y="120"/>
                </a:lnTo>
                <a:lnTo>
                  <a:pt x="82" y="149"/>
                </a:lnTo>
                <a:lnTo>
                  <a:pt x="85" y="179"/>
                </a:lnTo>
                <a:lnTo>
                  <a:pt x="85" y="179"/>
                </a:lnTo>
                <a:lnTo>
                  <a:pt x="89" y="149"/>
                </a:lnTo>
                <a:lnTo>
                  <a:pt x="94" y="120"/>
                </a:lnTo>
                <a:lnTo>
                  <a:pt x="102" y="92"/>
                </a:lnTo>
                <a:lnTo>
                  <a:pt x="112" y="67"/>
                </a:lnTo>
                <a:lnTo>
                  <a:pt x="112" y="67"/>
                </a:lnTo>
                <a:lnTo>
                  <a:pt x="105" y="59"/>
                </a:lnTo>
                <a:lnTo>
                  <a:pt x="98" y="54"/>
                </a:lnTo>
                <a:lnTo>
                  <a:pt x="92" y="52"/>
                </a:lnTo>
                <a:lnTo>
                  <a:pt x="85" y="50"/>
                </a:lnTo>
                <a:lnTo>
                  <a:pt x="85" y="50"/>
                </a:lnTo>
                <a:lnTo>
                  <a:pt x="78" y="52"/>
                </a:lnTo>
                <a:lnTo>
                  <a:pt x="71" y="54"/>
                </a:lnTo>
                <a:lnTo>
                  <a:pt x="65" y="59"/>
                </a:lnTo>
                <a:lnTo>
                  <a:pt x="58" y="67"/>
                </a:lnTo>
                <a:lnTo>
                  <a:pt x="58" y="67"/>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54" name="Freeform 152"/>
          <p:cNvSpPr>
            <a:spLocks/>
          </p:cNvSpPr>
          <p:nvPr/>
        </p:nvSpPr>
        <p:spPr bwMode="auto">
          <a:xfrm>
            <a:off x="6217456" y="4734750"/>
            <a:ext cx="38635" cy="197471"/>
          </a:xfrm>
          <a:custGeom>
            <a:avLst/>
            <a:gdLst>
              <a:gd name="T0" fmla="*/ 34 w 73"/>
              <a:gd name="T1" fmla="*/ 369 h 369"/>
              <a:gd name="T2" fmla="*/ 12 w 73"/>
              <a:gd name="T3" fmla="*/ 282 h 369"/>
              <a:gd name="T4" fmla="*/ 12 w 73"/>
              <a:gd name="T5" fmla="*/ 282 h 369"/>
              <a:gd name="T6" fmla="*/ 6 w 73"/>
              <a:gd name="T7" fmla="*/ 257 h 369"/>
              <a:gd name="T8" fmla="*/ 2 w 73"/>
              <a:gd name="T9" fmla="*/ 232 h 369"/>
              <a:gd name="T10" fmla="*/ 0 w 73"/>
              <a:gd name="T11" fmla="*/ 208 h 369"/>
              <a:gd name="T12" fmla="*/ 0 w 73"/>
              <a:gd name="T13" fmla="*/ 184 h 369"/>
              <a:gd name="T14" fmla="*/ 0 w 73"/>
              <a:gd name="T15" fmla="*/ 184 h 369"/>
              <a:gd name="T16" fmla="*/ 0 w 73"/>
              <a:gd name="T17" fmla="*/ 156 h 369"/>
              <a:gd name="T18" fmla="*/ 2 w 73"/>
              <a:gd name="T19" fmla="*/ 131 h 369"/>
              <a:gd name="T20" fmla="*/ 6 w 73"/>
              <a:gd name="T21" fmla="*/ 107 h 369"/>
              <a:gd name="T22" fmla="*/ 12 w 73"/>
              <a:gd name="T23" fmla="*/ 86 h 369"/>
              <a:gd name="T24" fmla="*/ 39 w 73"/>
              <a:gd name="T25" fmla="*/ 0 h 369"/>
              <a:gd name="T26" fmla="*/ 60 w 73"/>
              <a:gd name="T27" fmla="*/ 87 h 369"/>
              <a:gd name="T28" fmla="*/ 60 w 73"/>
              <a:gd name="T29" fmla="*/ 87 h 369"/>
              <a:gd name="T30" fmla="*/ 67 w 73"/>
              <a:gd name="T31" fmla="*/ 112 h 369"/>
              <a:gd name="T32" fmla="*/ 70 w 73"/>
              <a:gd name="T33" fmla="*/ 136 h 369"/>
              <a:gd name="T34" fmla="*/ 73 w 73"/>
              <a:gd name="T35" fmla="*/ 160 h 369"/>
              <a:gd name="T36" fmla="*/ 73 w 73"/>
              <a:gd name="T37" fmla="*/ 184 h 369"/>
              <a:gd name="T38" fmla="*/ 73 w 73"/>
              <a:gd name="T39" fmla="*/ 184 h 369"/>
              <a:gd name="T40" fmla="*/ 73 w 73"/>
              <a:gd name="T41" fmla="*/ 212 h 369"/>
              <a:gd name="T42" fmla="*/ 70 w 73"/>
              <a:gd name="T43" fmla="*/ 238 h 369"/>
              <a:gd name="T44" fmla="*/ 67 w 73"/>
              <a:gd name="T45" fmla="*/ 262 h 369"/>
              <a:gd name="T46" fmla="*/ 60 w 73"/>
              <a:gd name="T47" fmla="*/ 284 h 369"/>
              <a:gd name="T48" fmla="*/ 34 w 73"/>
              <a:gd name="T49"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69">
                <a:moveTo>
                  <a:pt x="34" y="369"/>
                </a:moveTo>
                <a:lnTo>
                  <a:pt x="12" y="282"/>
                </a:lnTo>
                <a:lnTo>
                  <a:pt x="12" y="282"/>
                </a:lnTo>
                <a:lnTo>
                  <a:pt x="6" y="257"/>
                </a:lnTo>
                <a:lnTo>
                  <a:pt x="2" y="232"/>
                </a:lnTo>
                <a:lnTo>
                  <a:pt x="0" y="208"/>
                </a:lnTo>
                <a:lnTo>
                  <a:pt x="0" y="184"/>
                </a:lnTo>
                <a:lnTo>
                  <a:pt x="0" y="184"/>
                </a:lnTo>
                <a:lnTo>
                  <a:pt x="0" y="156"/>
                </a:lnTo>
                <a:lnTo>
                  <a:pt x="2" y="131"/>
                </a:lnTo>
                <a:lnTo>
                  <a:pt x="6" y="107"/>
                </a:lnTo>
                <a:lnTo>
                  <a:pt x="12" y="86"/>
                </a:lnTo>
                <a:lnTo>
                  <a:pt x="39" y="0"/>
                </a:lnTo>
                <a:lnTo>
                  <a:pt x="60" y="87"/>
                </a:lnTo>
                <a:lnTo>
                  <a:pt x="60" y="87"/>
                </a:lnTo>
                <a:lnTo>
                  <a:pt x="67" y="112"/>
                </a:lnTo>
                <a:lnTo>
                  <a:pt x="70" y="136"/>
                </a:lnTo>
                <a:lnTo>
                  <a:pt x="73" y="160"/>
                </a:lnTo>
                <a:lnTo>
                  <a:pt x="73" y="184"/>
                </a:lnTo>
                <a:lnTo>
                  <a:pt x="73" y="184"/>
                </a:lnTo>
                <a:lnTo>
                  <a:pt x="73" y="212"/>
                </a:lnTo>
                <a:lnTo>
                  <a:pt x="70" y="238"/>
                </a:lnTo>
                <a:lnTo>
                  <a:pt x="67" y="262"/>
                </a:lnTo>
                <a:lnTo>
                  <a:pt x="60" y="284"/>
                </a:lnTo>
                <a:lnTo>
                  <a:pt x="34" y="369"/>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55" name="Freeform 153"/>
          <p:cNvSpPr>
            <a:spLocks noEditPoints="1"/>
          </p:cNvSpPr>
          <p:nvPr/>
        </p:nvSpPr>
        <p:spPr bwMode="auto">
          <a:xfrm>
            <a:off x="6148771" y="4717579"/>
            <a:ext cx="90149" cy="229668"/>
          </a:xfrm>
          <a:custGeom>
            <a:avLst/>
            <a:gdLst>
              <a:gd name="T0" fmla="*/ 86 w 170"/>
              <a:gd name="T1" fmla="*/ 427 h 427"/>
              <a:gd name="T2" fmla="*/ 64 w 170"/>
              <a:gd name="T3" fmla="*/ 423 h 427"/>
              <a:gd name="T4" fmla="*/ 44 w 170"/>
              <a:gd name="T5" fmla="*/ 413 h 427"/>
              <a:gd name="T6" fmla="*/ 25 w 170"/>
              <a:gd name="T7" fmla="*/ 398 h 427"/>
              <a:gd name="T8" fmla="*/ 8 w 170"/>
              <a:gd name="T9" fmla="*/ 377 h 427"/>
              <a:gd name="T10" fmla="*/ 6 w 170"/>
              <a:gd name="T11" fmla="*/ 352 h 427"/>
              <a:gd name="T12" fmla="*/ 14 w 170"/>
              <a:gd name="T13" fmla="*/ 337 h 427"/>
              <a:gd name="T14" fmla="*/ 24 w 170"/>
              <a:gd name="T15" fmla="*/ 304 h 427"/>
              <a:gd name="T16" fmla="*/ 32 w 170"/>
              <a:gd name="T17" fmla="*/ 270 h 427"/>
              <a:gd name="T18" fmla="*/ 35 w 170"/>
              <a:gd name="T19" fmla="*/ 232 h 427"/>
              <a:gd name="T20" fmla="*/ 37 w 170"/>
              <a:gd name="T21" fmla="*/ 213 h 427"/>
              <a:gd name="T22" fmla="*/ 34 w 170"/>
              <a:gd name="T23" fmla="*/ 175 h 427"/>
              <a:gd name="T24" fmla="*/ 29 w 170"/>
              <a:gd name="T25" fmla="*/ 140 h 427"/>
              <a:gd name="T26" fmla="*/ 19 w 170"/>
              <a:gd name="T27" fmla="*/ 106 h 427"/>
              <a:gd name="T28" fmla="*/ 6 w 170"/>
              <a:gd name="T29" fmla="*/ 76 h 427"/>
              <a:gd name="T30" fmla="*/ 8 w 170"/>
              <a:gd name="T31" fmla="*/ 50 h 427"/>
              <a:gd name="T32" fmla="*/ 19 w 170"/>
              <a:gd name="T33" fmla="*/ 35 h 427"/>
              <a:gd name="T34" fmla="*/ 40 w 170"/>
              <a:gd name="T35" fmla="*/ 15 h 427"/>
              <a:gd name="T36" fmla="*/ 61 w 170"/>
              <a:gd name="T37" fmla="*/ 4 h 427"/>
              <a:gd name="T38" fmla="*/ 78 w 170"/>
              <a:gd name="T39" fmla="*/ 0 h 427"/>
              <a:gd name="T40" fmla="*/ 86 w 170"/>
              <a:gd name="T41" fmla="*/ 0 h 427"/>
              <a:gd name="T42" fmla="*/ 101 w 170"/>
              <a:gd name="T43" fmla="*/ 1 h 427"/>
              <a:gd name="T44" fmla="*/ 120 w 170"/>
              <a:gd name="T45" fmla="*/ 9 h 427"/>
              <a:gd name="T46" fmla="*/ 141 w 170"/>
              <a:gd name="T47" fmla="*/ 24 h 427"/>
              <a:gd name="T48" fmla="*/ 163 w 170"/>
              <a:gd name="T49" fmla="*/ 50 h 427"/>
              <a:gd name="T50" fmla="*/ 164 w 170"/>
              <a:gd name="T51" fmla="*/ 76 h 427"/>
              <a:gd name="T52" fmla="*/ 156 w 170"/>
              <a:gd name="T53" fmla="*/ 91 h 427"/>
              <a:gd name="T54" fmla="*/ 146 w 170"/>
              <a:gd name="T55" fmla="*/ 122 h 427"/>
              <a:gd name="T56" fmla="*/ 139 w 170"/>
              <a:gd name="T57" fmla="*/ 158 h 427"/>
              <a:gd name="T58" fmla="*/ 135 w 170"/>
              <a:gd name="T59" fmla="*/ 194 h 427"/>
              <a:gd name="T60" fmla="*/ 134 w 170"/>
              <a:gd name="T61" fmla="*/ 213 h 427"/>
              <a:gd name="T62" fmla="*/ 136 w 170"/>
              <a:gd name="T63" fmla="*/ 251 h 427"/>
              <a:gd name="T64" fmla="*/ 141 w 170"/>
              <a:gd name="T65" fmla="*/ 287 h 427"/>
              <a:gd name="T66" fmla="*/ 151 w 170"/>
              <a:gd name="T67" fmla="*/ 321 h 427"/>
              <a:gd name="T68" fmla="*/ 164 w 170"/>
              <a:gd name="T69" fmla="*/ 352 h 427"/>
              <a:gd name="T70" fmla="*/ 163 w 170"/>
              <a:gd name="T71" fmla="*/ 376 h 427"/>
              <a:gd name="T72" fmla="*/ 151 w 170"/>
              <a:gd name="T73" fmla="*/ 391 h 427"/>
              <a:gd name="T74" fmla="*/ 130 w 170"/>
              <a:gd name="T75" fmla="*/ 411 h 427"/>
              <a:gd name="T76" fmla="*/ 110 w 170"/>
              <a:gd name="T77" fmla="*/ 422 h 427"/>
              <a:gd name="T78" fmla="*/ 92 w 170"/>
              <a:gd name="T79" fmla="*/ 426 h 427"/>
              <a:gd name="T80" fmla="*/ 86 w 170"/>
              <a:gd name="T81" fmla="*/ 427 h 427"/>
              <a:gd name="T82" fmla="*/ 58 w 170"/>
              <a:gd name="T83" fmla="*/ 359 h 427"/>
              <a:gd name="T84" fmla="*/ 73 w 170"/>
              <a:gd name="T85" fmla="*/ 373 h 427"/>
              <a:gd name="T86" fmla="*/ 86 w 170"/>
              <a:gd name="T87" fmla="*/ 377 h 427"/>
              <a:gd name="T88" fmla="*/ 92 w 170"/>
              <a:gd name="T89" fmla="*/ 376 h 427"/>
              <a:gd name="T90" fmla="*/ 106 w 170"/>
              <a:gd name="T91" fmla="*/ 367 h 427"/>
              <a:gd name="T92" fmla="*/ 112 w 170"/>
              <a:gd name="T93" fmla="*/ 360 h 427"/>
              <a:gd name="T94" fmla="*/ 95 w 170"/>
              <a:gd name="T95" fmla="*/ 306 h 427"/>
              <a:gd name="T96" fmla="*/ 84 w 170"/>
              <a:gd name="T97" fmla="*/ 248 h 427"/>
              <a:gd name="T98" fmla="*/ 82 w 170"/>
              <a:gd name="T99" fmla="*/ 277 h 427"/>
              <a:gd name="T100" fmla="*/ 68 w 170"/>
              <a:gd name="T101" fmla="*/ 334 h 427"/>
              <a:gd name="T102" fmla="*/ 58 w 170"/>
              <a:gd name="T103" fmla="*/ 359 h 427"/>
              <a:gd name="T104" fmla="*/ 58 w 170"/>
              <a:gd name="T105" fmla="*/ 67 h 427"/>
              <a:gd name="T106" fmla="*/ 76 w 170"/>
              <a:gd name="T107" fmla="*/ 120 h 427"/>
              <a:gd name="T108" fmla="*/ 84 w 170"/>
              <a:gd name="T109" fmla="*/ 179 h 427"/>
              <a:gd name="T110" fmla="*/ 88 w 170"/>
              <a:gd name="T111" fmla="*/ 149 h 427"/>
              <a:gd name="T112" fmla="*/ 102 w 170"/>
              <a:gd name="T113" fmla="*/ 92 h 427"/>
              <a:gd name="T114" fmla="*/ 112 w 170"/>
              <a:gd name="T115" fmla="*/ 67 h 427"/>
              <a:gd name="T116" fmla="*/ 98 w 170"/>
              <a:gd name="T117" fmla="*/ 54 h 427"/>
              <a:gd name="T118" fmla="*/ 86 w 170"/>
              <a:gd name="T119" fmla="*/ 50 h 427"/>
              <a:gd name="T120" fmla="*/ 78 w 170"/>
              <a:gd name="T121" fmla="*/ 52 h 427"/>
              <a:gd name="T122" fmla="*/ 64 w 170"/>
              <a:gd name="T123" fmla="*/ 59 h 427"/>
              <a:gd name="T124" fmla="*/ 58 w 170"/>
              <a:gd name="T125" fmla="*/ 6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427">
                <a:moveTo>
                  <a:pt x="86" y="427"/>
                </a:moveTo>
                <a:lnTo>
                  <a:pt x="86" y="427"/>
                </a:lnTo>
                <a:lnTo>
                  <a:pt x="74" y="426"/>
                </a:lnTo>
                <a:lnTo>
                  <a:pt x="64" y="423"/>
                </a:lnTo>
                <a:lnTo>
                  <a:pt x="54" y="420"/>
                </a:lnTo>
                <a:lnTo>
                  <a:pt x="44" y="413"/>
                </a:lnTo>
                <a:lnTo>
                  <a:pt x="34" y="407"/>
                </a:lnTo>
                <a:lnTo>
                  <a:pt x="25" y="398"/>
                </a:lnTo>
                <a:lnTo>
                  <a:pt x="16" y="388"/>
                </a:lnTo>
                <a:lnTo>
                  <a:pt x="8" y="377"/>
                </a:lnTo>
                <a:lnTo>
                  <a:pt x="0" y="364"/>
                </a:lnTo>
                <a:lnTo>
                  <a:pt x="6" y="352"/>
                </a:lnTo>
                <a:lnTo>
                  <a:pt x="6" y="352"/>
                </a:lnTo>
                <a:lnTo>
                  <a:pt x="14" y="337"/>
                </a:lnTo>
                <a:lnTo>
                  <a:pt x="19" y="321"/>
                </a:lnTo>
                <a:lnTo>
                  <a:pt x="24" y="304"/>
                </a:lnTo>
                <a:lnTo>
                  <a:pt x="29" y="287"/>
                </a:lnTo>
                <a:lnTo>
                  <a:pt x="32" y="270"/>
                </a:lnTo>
                <a:lnTo>
                  <a:pt x="34" y="251"/>
                </a:lnTo>
                <a:lnTo>
                  <a:pt x="35" y="232"/>
                </a:lnTo>
                <a:lnTo>
                  <a:pt x="37" y="213"/>
                </a:lnTo>
                <a:lnTo>
                  <a:pt x="37" y="213"/>
                </a:lnTo>
                <a:lnTo>
                  <a:pt x="35" y="194"/>
                </a:lnTo>
                <a:lnTo>
                  <a:pt x="34" y="175"/>
                </a:lnTo>
                <a:lnTo>
                  <a:pt x="32" y="158"/>
                </a:lnTo>
                <a:lnTo>
                  <a:pt x="29" y="140"/>
                </a:lnTo>
                <a:lnTo>
                  <a:pt x="24" y="122"/>
                </a:lnTo>
                <a:lnTo>
                  <a:pt x="19" y="106"/>
                </a:lnTo>
                <a:lnTo>
                  <a:pt x="14" y="91"/>
                </a:lnTo>
                <a:lnTo>
                  <a:pt x="6" y="76"/>
                </a:lnTo>
                <a:lnTo>
                  <a:pt x="0" y="63"/>
                </a:lnTo>
                <a:lnTo>
                  <a:pt x="8" y="50"/>
                </a:lnTo>
                <a:lnTo>
                  <a:pt x="8" y="50"/>
                </a:lnTo>
                <a:lnTo>
                  <a:pt x="19" y="35"/>
                </a:lnTo>
                <a:lnTo>
                  <a:pt x="29" y="24"/>
                </a:lnTo>
                <a:lnTo>
                  <a:pt x="40" y="15"/>
                </a:lnTo>
                <a:lnTo>
                  <a:pt x="50" y="9"/>
                </a:lnTo>
                <a:lnTo>
                  <a:pt x="61" y="4"/>
                </a:lnTo>
                <a:lnTo>
                  <a:pt x="69" y="1"/>
                </a:lnTo>
                <a:lnTo>
                  <a:pt x="78" y="0"/>
                </a:lnTo>
                <a:lnTo>
                  <a:pt x="86" y="0"/>
                </a:lnTo>
                <a:lnTo>
                  <a:pt x="86" y="0"/>
                </a:lnTo>
                <a:lnTo>
                  <a:pt x="92" y="0"/>
                </a:lnTo>
                <a:lnTo>
                  <a:pt x="101" y="1"/>
                </a:lnTo>
                <a:lnTo>
                  <a:pt x="110" y="4"/>
                </a:lnTo>
                <a:lnTo>
                  <a:pt x="120" y="9"/>
                </a:lnTo>
                <a:lnTo>
                  <a:pt x="130" y="15"/>
                </a:lnTo>
                <a:lnTo>
                  <a:pt x="141" y="24"/>
                </a:lnTo>
                <a:lnTo>
                  <a:pt x="151" y="35"/>
                </a:lnTo>
                <a:lnTo>
                  <a:pt x="163" y="50"/>
                </a:lnTo>
                <a:lnTo>
                  <a:pt x="170" y="63"/>
                </a:lnTo>
                <a:lnTo>
                  <a:pt x="164" y="76"/>
                </a:lnTo>
                <a:lnTo>
                  <a:pt x="164" y="76"/>
                </a:lnTo>
                <a:lnTo>
                  <a:pt x="156" y="91"/>
                </a:lnTo>
                <a:lnTo>
                  <a:pt x="151" y="106"/>
                </a:lnTo>
                <a:lnTo>
                  <a:pt x="146" y="122"/>
                </a:lnTo>
                <a:lnTo>
                  <a:pt x="141" y="140"/>
                </a:lnTo>
                <a:lnTo>
                  <a:pt x="139" y="158"/>
                </a:lnTo>
                <a:lnTo>
                  <a:pt x="136" y="175"/>
                </a:lnTo>
                <a:lnTo>
                  <a:pt x="135" y="194"/>
                </a:lnTo>
                <a:lnTo>
                  <a:pt x="134" y="213"/>
                </a:lnTo>
                <a:lnTo>
                  <a:pt x="134" y="213"/>
                </a:lnTo>
                <a:lnTo>
                  <a:pt x="135" y="232"/>
                </a:lnTo>
                <a:lnTo>
                  <a:pt x="136" y="251"/>
                </a:lnTo>
                <a:lnTo>
                  <a:pt x="139" y="270"/>
                </a:lnTo>
                <a:lnTo>
                  <a:pt x="141" y="287"/>
                </a:lnTo>
                <a:lnTo>
                  <a:pt x="146" y="304"/>
                </a:lnTo>
                <a:lnTo>
                  <a:pt x="151" y="321"/>
                </a:lnTo>
                <a:lnTo>
                  <a:pt x="156" y="337"/>
                </a:lnTo>
                <a:lnTo>
                  <a:pt x="164" y="352"/>
                </a:lnTo>
                <a:lnTo>
                  <a:pt x="170" y="364"/>
                </a:lnTo>
                <a:lnTo>
                  <a:pt x="163" y="376"/>
                </a:lnTo>
                <a:lnTo>
                  <a:pt x="163" y="376"/>
                </a:lnTo>
                <a:lnTo>
                  <a:pt x="151" y="391"/>
                </a:lnTo>
                <a:lnTo>
                  <a:pt x="141" y="402"/>
                </a:lnTo>
                <a:lnTo>
                  <a:pt x="130" y="411"/>
                </a:lnTo>
                <a:lnTo>
                  <a:pt x="120" y="418"/>
                </a:lnTo>
                <a:lnTo>
                  <a:pt x="110" y="422"/>
                </a:lnTo>
                <a:lnTo>
                  <a:pt x="101" y="425"/>
                </a:lnTo>
                <a:lnTo>
                  <a:pt x="92" y="426"/>
                </a:lnTo>
                <a:lnTo>
                  <a:pt x="86" y="427"/>
                </a:lnTo>
                <a:lnTo>
                  <a:pt x="86" y="427"/>
                </a:lnTo>
                <a:close/>
                <a:moveTo>
                  <a:pt x="58" y="359"/>
                </a:moveTo>
                <a:lnTo>
                  <a:pt x="58" y="359"/>
                </a:lnTo>
                <a:lnTo>
                  <a:pt x="66" y="367"/>
                </a:lnTo>
                <a:lnTo>
                  <a:pt x="73" y="373"/>
                </a:lnTo>
                <a:lnTo>
                  <a:pt x="79" y="376"/>
                </a:lnTo>
                <a:lnTo>
                  <a:pt x="86" y="377"/>
                </a:lnTo>
                <a:lnTo>
                  <a:pt x="86" y="377"/>
                </a:lnTo>
                <a:lnTo>
                  <a:pt x="92" y="376"/>
                </a:lnTo>
                <a:lnTo>
                  <a:pt x="98" y="372"/>
                </a:lnTo>
                <a:lnTo>
                  <a:pt x="106" y="367"/>
                </a:lnTo>
                <a:lnTo>
                  <a:pt x="112" y="360"/>
                </a:lnTo>
                <a:lnTo>
                  <a:pt x="112" y="360"/>
                </a:lnTo>
                <a:lnTo>
                  <a:pt x="102" y="334"/>
                </a:lnTo>
                <a:lnTo>
                  <a:pt x="95" y="306"/>
                </a:lnTo>
                <a:lnTo>
                  <a:pt x="88" y="279"/>
                </a:lnTo>
                <a:lnTo>
                  <a:pt x="84" y="248"/>
                </a:lnTo>
                <a:lnTo>
                  <a:pt x="84" y="248"/>
                </a:lnTo>
                <a:lnTo>
                  <a:pt x="82" y="277"/>
                </a:lnTo>
                <a:lnTo>
                  <a:pt x="76" y="306"/>
                </a:lnTo>
                <a:lnTo>
                  <a:pt x="68" y="334"/>
                </a:lnTo>
                <a:lnTo>
                  <a:pt x="58" y="359"/>
                </a:lnTo>
                <a:lnTo>
                  <a:pt x="58" y="359"/>
                </a:lnTo>
                <a:close/>
                <a:moveTo>
                  <a:pt x="58" y="67"/>
                </a:moveTo>
                <a:lnTo>
                  <a:pt x="58" y="67"/>
                </a:lnTo>
                <a:lnTo>
                  <a:pt x="68" y="92"/>
                </a:lnTo>
                <a:lnTo>
                  <a:pt x="76" y="120"/>
                </a:lnTo>
                <a:lnTo>
                  <a:pt x="82" y="149"/>
                </a:lnTo>
                <a:lnTo>
                  <a:pt x="84" y="179"/>
                </a:lnTo>
                <a:lnTo>
                  <a:pt x="84" y="179"/>
                </a:lnTo>
                <a:lnTo>
                  <a:pt x="88" y="149"/>
                </a:lnTo>
                <a:lnTo>
                  <a:pt x="95" y="120"/>
                </a:lnTo>
                <a:lnTo>
                  <a:pt x="102" y="92"/>
                </a:lnTo>
                <a:lnTo>
                  <a:pt x="112" y="67"/>
                </a:lnTo>
                <a:lnTo>
                  <a:pt x="112" y="67"/>
                </a:lnTo>
                <a:lnTo>
                  <a:pt x="106" y="59"/>
                </a:lnTo>
                <a:lnTo>
                  <a:pt x="98" y="54"/>
                </a:lnTo>
                <a:lnTo>
                  <a:pt x="92" y="52"/>
                </a:lnTo>
                <a:lnTo>
                  <a:pt x="86" y="50"/>
                </a:lnTo>
                <a:lnTo>
                  <a:pt x="86" y="50"/>
                </a:lnTo>
                <a:lnTo>
                  <a:pt x="78" y="52"/>
                </a:lnTo>
                <a:lnTo>
                  <a:pt x="72" y="54"/>
                </a:lnTo>
                <a:lnTo>
                  <a:pt x="64" y="59"/>
                </a:lnTo>
                <a:lnTo>
                  <a:pt x="58" y="67"/>
                </a:lnTo>
                <a:lnTo>
                  <a:pt x="58" y="67"/>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56" name="Freeform 154"/>
          <p:cNvSpPr>
            <a:spLocks noEditPoints="1"/>
          </p:cNvSpPr>
          <p:nvPr/>
        </p:nvSpPr>
        <p:spPr bwMode="auto">
          <a:xfrm>
            <a:off x="6322630" y="4717579"/>
            <a:ext cx="109468" cy="229668"/>
          </a:xfrm>
          <a:custGeom>
            <a:avLst/>
            <a:gdLst>
              <a:gd name="T0" fmla="*/ 74 w 203"/>
              <a:gd name="T1" fmla="*/ 427 h 428"/>
              <a:gd name="T2" fmla="*/ 43 w 203"/>
              <a:gd name="T3" fmla="*/ 414 h 428"/>
              <a:gd name="T4" fmla="*/ 16 w 203"/>
              <a:gd name="T5" fmla="*/ 387 h 428"/>
              <a:gd name="T6" fmla="*/ 7 w 203"/>
              <a:gd name="T7" fmla="*/ 350 h 428"/>
              <a:gd name="T8" fmla="*/ 19 w 203"/>
              <a:gd name="T9" fmla="*/ 320 h 428"/>
              <a:gd name="T10" fmla="*/ 32 w 203"/>
              <a:gd name="T11" fmla="*/ 268 h 428"/>
              <a:gd name="T12" fmla="*/ 36 w 203"/>
              <a:gd name="T13" fmla="*/ 213 h 428"/>
              <a:gd name="T14" fmla="*/ 33 w 203"/>
              <a:gd name="T15" fmla="*/ 175 h 428"/>
              <a:gd name="T16" fmla="*/ 24 w 203"/>
              <a:gd name="T17" fmla="*/ 122 h 428"/>
              <a:gd name="T18" fmla="*/ 7 w 203"/>
              <a:gd name="T19" fmla="*/ 74 h 428"/>
              <a:gd name="T20" fmla="*/ 7 w 203"/>
              <a:gd name="T21" fmla="*/ 50 h 428"/>
              <a:gd name="T22" fmla="*/ 40 w 203"/>
              <a:gd name="T23" fmla="*/ 15 h 428"/>
              <a:gd name="T24" fmla="*/ 70 w 203"/>
              <a:gd name="T25" fmla="*/ 1 h 428"/>
              <a:gd name="T26" fmla="*/ 85 w 203"/>
              <a:gd name="T27" fmla="*/ 0 h 428"/>
              <a:gd name="T28" fmla="*/ 119 w 203"/>
              <a:gd name="T29" fmla="*/ 9 h 428"/>
              <a:gd name="T30" fmla="*/ 152 w 203"/>
              <a:gd name="T31" fmla="*/ 36 h 428"/>
              <a:gd name="T32" fmla="*/ 169 w 203"/>
              <a:gd name="T33" fmla="*/ 63 h 428"/>
              <a:gd name="T34" fmla="*/ 190 w 203"/>
              <a:gd name="T35" fmla="*/ 113 h 428"/>
              <a:gd name="T36" fmla="*/ 201 w 203"/>
              <a:gd name="T37" fmla="*/ 171 h 428"/>
              <a:gd name="T38" fmla="*/ 203 w 203"/>
              <a:gd name="T39" fmla="*/ 213 h 428"/>
              <a:gd name="T40" fmla="*/ 193 w 203"/>
              <a:gd name="T41" fmla="*/ 300 h 428"/>
              <a:gd name="T42" fmla="*/ 181 w 203"/>
              <a:gd name="T43" fmla="*/ 338 h 428"/>
              <a:gd name="T44" fmla="*/ 169 w 203"/>
              <a:gd name="T45" fmla="*/ 363 h 428"/>
              <a:gd name="T46" fmla="*/ 152 w 203"/>
              <a:gd name="T47" fmla="*/ 390 h 428"/>
              <a:gd name="T48" fmla="*/ 120 w 203"/>
              <a:gd name="T49" fmla="*/ 418 h 428"/>
              <a:gd name="T50" fmla="*/ 85 w 203"/>
              <a:gd name="T51" fmla="*/ 428 h 428"/>
              <a:gd name="T52" fmla="*/ 57 w 203"/>
              <a:gd name="T53" fmla="*/ 359 h 428"/>
              <a:gd name="T54" fmla="*/ 79 w 203"/>
              <a:gd name="T55" fmla="*/ 377 h 428"/>
              <a:gd name="T56" fmla="*/ 89 w 203"/>
              <a:gd name="T57" fmla="*/ 377 h 428"/>
              <a:gd name="T58" fmla="*/ 103 w 203"/>
              <a:gd name="T59" fmla="*/ 369 h 428"/>
              <a:gd name="T60" fmla="*/ 119 w 203"/>
              <a:gd name="T61" fmla="*/ 350 h 428"/>
              <a:gd name="T62" fmla="*/ 134 w 203"/>
              <a:gd name="T63" fmla="*/ 319 h 428"/>
              <a:gd name="T64" fmla="*/ 144 w 203"/>
              <a:gd name="T65" fmla="*/ 287 h 428"/>
              <a:gd name="T66" fmla="*/ 153 w 203"/>
              <a:gd name="T67" fmla="*/ 213 h 428"/>
              <a:gd name="T68" fmla="*/ 150 w 203"/>
              <a:gd name="T69" fmla="*/ 177 h 428"/>
              <a:gd name="T70" fmla="*/ 142 w 203"/>
              <a:gd name="T71" fmla="*/ 128 h 428"/>
              <a:gd name="T72" fmla="*/ 125 w 203"/>
              <a:gd name="T73" fmla="*/ 88 h 428"/>
              <a:gd name="T74" fmla="*/ 114 w 203"/>
              <a:gd name="T75" fmla="*/ 70 h 428"/>
              <a:gd name="T76" fmla="*/ 98 w 203"/>
              <a:gd name="T77" fmla="*/ 55 h 428"/>
              <a:gd name="T78" fmla="*/ 85 w 203"/>
              <a:gd name="T79" fmla="*/ 50 h 428"/>
              <a:gd name="T80" fmla="*/ 71 w 203"/>
              <a:gd name="T81" fmla="*/ 54 h 428"/>
              <a:gd name="T82" fmla="*/ 57 w 203"/>
              <a:gd name="T83" fmla="*/ 67 h 428"/>
              <a:gd name="T84" fmla="*/ 75 w 203"/>
              <a:gd name="T85" fmla="*/ 117 h 428"/>
              <a:gd name="T86" fmla="*/ 84 w 203"/>
              <a:gd name="T87" fmla="*/ 174 h 428"/>
              <a:gd name="T88" fmla="*/ 86 w 203"/>
              <a:gd name="T89" fmla="*/ 213 h 428"/>
              <a:gd name="T90" fmla="*/ 82 w 203"/>
              <a:gd name="T91" fmla="*/ 271 h 428"/>
              <a:gd name="T92" fmla="*/ 70 w 203"/>
              <a:gd name="T93" fmla="*/ 326 h 428"/>
              <a:gd name="T94" fmla="*/ 57 w 203"/>
              <a:gd name="T95" fmla="*/ 3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3" h="428">
                <a:moveTo>
                  <a:pt x="85" y="428"/>
                </a:moveTo>
                <a:lnTo>
                  <a:pt x="85" y="428"/>
                </a:lnTo>
                <a:lnTo>
                  <a:pt x="74" y="427"/>
                </a:lnTo>
                <a:lnTo>
                  <a:pt x="64" y="424"/>
                </a:lnTo>
                <a:lnTo>
                  <a:pt x="53" y="419"/>
                </a:lnTo>
                <a:lnTo>
                  <a:pt x="43" y="414"/>
                </a:lnTo>
                <a:lnTo>
                  <a:pt x="33" y="407"/>
                </a:lnTo>
                <a:lnTo>
                  <a:pt x="24" y="398"/>
                </a:lnTo>
                <a:lnTo>
                  <a:pt x="16" y="387"/>
                </a:lnTo>
                <a:lnTo>
                  <a:pt x="7" y="375"/>
                </a:lnTo>
                <a:lnTo>
                  <a:pt x="0" y="363"/>
                </a:lnTo>
                <a:lnTo>
                  <a:pt x="7" y="350"/>
                </a:lnTo>
                <a:lnTo>
                  <a:pt x="7" y="350"/>
                </a:lnTo>
                <a:lnTo>
                  <a:pt x="13" y="336"/>
                </a:lnTo>
                <a:lnTo>
                  <a:pt x="19" y="320"/>
                </a:lnTo>
                <a:lnTo>
                  <a:pt x="24" y="303"/>
                </a:lnTo>
                <a:lnTo>
                  <a:pt x="28" y="286"/>
                </a:lnTo>
                <a:lnTo>
                  <a:pt x="32" y="268"/>
                </a:lnTo>
                <a:lnTo>
                  <a:pt x="33" y="251"/>
                </a:lnTo>
                <a:lnTo>
                  <a:pt x="36" y="232"/>
                </a:lnTo>
                <a:lnTo>
                  <a:pt x="36" y="213"/>
                </a:lnTo>
                <a:lnTo>
                  <a:pt x="36" y="213"/>
                </a:lnTo>
                <a:lnTo>
                  <a:pt x="36" y="194"/>
                </a:lnTo>
                <a:lnTo>
                  <a:pt x="33" y="175"/>
                </a:lnTo>
                <a:lnTo>
                  <a:pt x="32" y="157"/>
                </a:lnTo>
                <a:lnTo>
                  <a:pt x="28" y="138"/>
                </a:lnTo>
                <a:lnTo>
                  <a:pt x="24" y="122"/>
                </a:lnTo>
                <a:lnTo>
                  <a:pt x="19" y="106"/>
                </a:lnTo>
                <a:lnTo>
                  <a:pt x="13" y="89"/>
                </a:lnTo>
                <a:lnTo>
                  <a:pt x="7" y="74"/>
                </a:lnTo>
                <a:lnTo>
                  <a:pt x="0" y="61"/>
                </a:lnTo>
                <a:lnTo>
                  <a:pt x="7" y="50"/>
                </a:lnTo>
                <a:lnTo>
                  <a:pt x="7" y="50"/>
                </a:lnTo>
                <a:lnTo>
                  <a:pt x="18" y="35"/>
                </a:lnTo>
                <a:lnTo>
                  <a:pt x="28" y="24"/>
                </a:lnTo>
                <a:lnTo>
                  <a:pt x="40" y="15"/>
                </a:lnTo>
                <a:lnTo>
                  <a:pt x="50" y="9"/>
                </a:lnTo>
                <a:lnTo>
                  <a:pt x="60" y="4"/>
                </a:lnTo>
                <a:lnTo>
                  <a:pt x="70" y="1"/>
                </a:lnTo>
                <a:lnTo>
                  <a:pt x="77" y="0"/>
                </a:lnTo>
                <a:lnTo>
                  <a:pt x="85" y="0"/>
                </a:lnTo>
                <a:lnTo>
                  <a:pt x="85" y="0"/>
                </a:lnTo>
                <a:lnTo>
                  <a:pt x="96" y="0"/>
                </a:lnTo>
                <a:lnTo>
                  <a:pt x="108" y="4"/>
                </a:lnTo>
                <a:lnTo>
                  <a:pt x="119" y="9"/>
                </a:lnTo>
                <a:lnTo>
                  <a:pt x="130" y="16"/>
                </a:lnTo>
                <a:lnTo>
                  <a:pt x="142" y="25"/>
                </a:lnTo>
                <a:lnTo>
                  <a:pt x="152" y="36"/>
                </a:lnTo>
                <a:lnTo>
                  <a:pt x="161" y="49"/>
                </a:lnTo>
                <a:lnTo>
                  <a:pt x="169" y="63"/>
                </a:lnTo>
                <a:lnTo>
                  <a:pt x="169" y="63"/>
                </a:lnTo>
                <a:lnTo>
                  <a:pt x="177" y="78"/>
                </a:lnTo>
                <a:lnTo>
                  <a:pt x="183" y="96"/>
                </a:lnTo>
                <a:lnTo>
                  <a:pt x="190" y="113"/>
                </a:lnTo>
                <a:lnTo>
                  <a:pt x="195" y="131"/>
                </a:lnTo>
                <a:lnTo>
                  <a:pt x="198" y="151"/>
                </a:lnTo>
                <a:lnTo>
                  <a:pt x="201" y="171"/>
                </a:lnTo>
                <a:lnTo>
                  <a:pt x="202" y="191"/>
                </a:lnTo>
                <a:lnTo>
                  <a:pt x="203" y="213"/>
                </a:lnTo>
                <a:lnTo>
                  <a:pt x="203" y="213"/>
                </a:lnTo>
                <a:lnTo>
                  <a:pt x="202" y="242"/>
                </a:lnTo>
                <a:lnTo>
                  <a:pt x="198" y="271"/>
                </a:lnTo>
                <a:lnTo>
                  <a:pt x="193" y="300"/>
                </a:lnTo>
                <a:lnTo>
                  <a:pt x="185" y="327"/>
                </a:lnTo>
                <a:lnTo>
                  <a:pt x="185" y="329"/>
                </a:lnTo>
                <a:lnTo>
                  <a:pt x="181" y="338"/>
                </a:lnTo>
                <a:lnTo>
                  <a:pt x="181" y="338"/>
                </a:lnTo>
                <a:lnTo>
                  <a:pt x="169" y="363"/>
                </a:lnTo>
                <a:lnTo>
                  <a:pt x="169" y="363"/>
                </a:lnTo>
                <a:lnTo>
                  <a:pt x="169" y="363"/>
                </a:lnTo>
                <a:lnTo>
                  <a:pt x="162" y="378"/>
                </a:lnTo>
                <a:lnTo>
                  <a:pt x="152" y="390"/>
                </a:lnTo>
                <a:lnTo>
                  <a:pt x="142" y="402"/>
                </a:lnTo>
                <a:lnTo>
                  <a:pt x="132" y="411"/>
                </a:lnTo>
                <a:lnTo>
                  <a:pt x="120" y="418"/>
                </a:lnTo>
                <a:lnTo>
                  <a:pt x="109" y="423"/>
                </a:lnTo>
                <a:lnTo>
                  <a:pt x="96" y="427"/>
                </a:lnTo>
                <a:lnTo>
                  <a:pt x="85" y="428"/>
                </a:lnTo>
                <a:lnTo>
                  <a:pt x="85" y="428"/>
                </a:lnTo>
                <a:close/>
                <a:moveTo>
                  <a:pt x="57" y="359"/>
                </a:moveTo>
                <a:lnTo>
                  <a:pt x="57" y="359"/>
                </a:lnTo>
                <a:lnTo>
                  <a:pt x="66" y="368"/>
                </a:lnTo>
                <a:lnTo>
                  <a:pt x="72" y="373"/>
                </a:lnTo>
                <a:lnTo>
                  <a:pt x="79" y="377"/>
                </a:lnTo>
                <a:lnTo>
                  <a:pt x="85" y="378"/>
                </a:lnTo>
                <a:lnTo>
                  <a:pt x="85" y="378"/>
                </a:lnTo>
                <a:lnTo>
                  <a:pt x="89" y="377"/>
                </a:lnTo>
                <a:lnTo>
                  <a:pt x="94" y="375"/>
                </a:lnTo>
                <a:lnTo>
                  <a:pt x="98" y="373"/>
                </a:lnTo>
                <a:lnTo>
                  <a:pt x="103" y="369"/>
                </a:lnTo>
                <a:lnTo>
                  <a:pt x="109" y="364"/>
                </a:lnTo>
                <a:lnTo>
                  <a:pt x="114" y="358"/>
                </a:lnTo>
                <a:lnTo>
                  <a:pt x="119" y="350"/>
                </a:lnTo>
                <a:lnTo>
                  <a:pt x="125" y="340"/>
                </a:lnTo>
                <a:lnTo>
                  <a:pt x="125" y="340"/>
                </a:lnTo>
                <a:lnTo>
                  <a:pt x="134" y="319"/>
                </a:lnTo>
                <a:lnTo>
                  <a:pt x="138" y="311"/>
                </a:lnTo>
                <a:lnTo>
                  <a:pt x="138" y="311"/>
                </a:lnTo>
                <a:lnTo>
                  <a:pt x="144" y="287"/>
                </a:lnTo>
                <a:lnTo>
                  <a:pt x="149" y="263"/>
                </a:lnTo>
                <a:lnTo>
                  <a:pt x="152" y="238"/>
                </a:lnTo>
                <a:lnTo>
                  <a:pt x="153" y="213"/>
                </a:lnTo>
                <a:lnTo>
                  <a:pt x="153" y="213"/>
                </a:lnTo>
                <a:lnTo>
                  <a:pt x="152" y="195"/>
                </a:lnTo>
                <a:lnTo>
                  <a:pt x="150" y="177"/>
                </a:lnTo>
                <a:lnTo>
                  <a:pt x="149" y="160"/>
                </a:lnTo>
                <a:lnTo>
                  <a:pt x="145" y="143"/>
                </a:lnTo>
                <a:lnTo>
                  <a:pt x="142" y="128"/>
                </a:lnTo>
                <a:lnTo>
                  <a:pt x="137" y="113"/>
                </a:lnTo>
                <a:lnTo>
                  <a:pt x="132" y="99"/>
                </a:lnTo>
                <a:lnTo>
                  <a:pt x="125" y="88"/>
                </a:lnTo>
                <a:lnTo>
                  <a:pt x="125" y="88"/>
                </a:lnTo>
                <a:lnTo>
                  <a:pt x="120" y="78"/>
                </a:lnTo>
                <a:lnTo>
                  <a:pt x="114" y="70"/>
                </a:lnTo>
                <a:lnTo>
                  <a:pt x="109" y="64"/>
                </a:lnTo>
                <a:lnTo>
                  <a:pt x="104" y="59"/>
                </a:lnTo>
                <a:lnTo>
                  <a:pt x="98" y="55"/>
                </a:lnTo>
                <a:lnTo>
                  <a:pt x="94" y="51"/>
                </a:lnTo>
                <a:lnTo>
                  <a:pt x="89" y="50"/>
                </a:lnTo>
                <a:lnTo>
                  <a:pt x="85" y="50"/>
                </a:lnTo>
                <a:lnTo>
                  <a:pt x="85" y="50"/>
                </a:lnTo>
                <a:lnTo>
                  <a:pt x="79" y="50"/>
                </a:lnTo>
                <a:lnTo>
                  <a:pt x="71" y="54"/>
                </a:lnTo>
                <a:lnTo>
                  <a:pt x="65" y="59"/>
                </a:lnTo>
                <a:lnTo>
                  <a:pt x="57" y="67"/>
                </a:lnTo>
                <a:lnTo>
                  <a:pt x="57" y="67"/>
                </a:lnTo>
                <a:lnTo>
                  <a:pt x="65" y="83"/>
                </a:lnTo>
                <a:lnTo>
                  <a:pt x="70" y="99"/>
                </a:lnTo>
                <a:lnTo>
                  <a:pt x="75" y="117"/>
                </a:lnTo>
                <a:lnTo>
                  <a:pt x="79" y="136"/>
                </a:lnTo>
                <a:lnTo>
                  <a:pt x="82" y="155"/>
                </a:lnTo>
                <a:lnTo>
                  <a:pt x="84" y="174"/>
                </a:lnTo>
                <a:lnTo>
                  <a:pt x="86" y="193"/>
                </a:lnTo>
                <a:lnTo>
                  <a:pt x="86" y="213"/>
                </a:lnTo>
                <a:lnTo>
                  <a:pt x="86" y="213"/>
                </a:lnTo>
                <a:lnTo>
                  <a:pt x="86" y="233"/>
                </a:lnTo>
                <a:lnTo>
                  <a:pt x="84" y="252"/>
                </a:lnTo>
                <a:lnTo>
                  <a:pt x="82" y="271"/>
                </a:lnTo>
                <a:lnTo>
                  <a:pt x="79" y="290"/>
                </a:lnTo>
                <a:lnTo>
                  <a:pt x="75" y="309"/>
                </a:lnTo>
                <a:lnTo>
                  <a:pt x="70" y="326"/>
                </a:lnTo>
                <a:lnTo>
                  <a:pt x="65" y="343"/>
                </a:lnTo>
                <a:lnTo>
                  <a:pt x="57" y="359"/>
                </a:lnTo>
                <a:lnTo>
                  <a:pt x="57" y="359"/>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58" name="Freeform 156"/>
          <p:cNvSpPr>
            <a:spLocks/>
          </p:cNvSpPr>
          <p:nvPr/>
        </p:nvSpPr>
        <p:spPr bwMode="auto">
          <a:xfrm>
            <a:off x="5350305" y="4468594"/>
            <a:ext cx="92297" cy="92297"/>
          </a:xfrm>
          <a:custGeom>
            <a:avLst/>
            <a:gdLst>
              <a:gd name="T0" fmla="*/ 87 w 173"/>
              <a:gd name="T1" fmla="*/ 173 h 173"/>
              <a:gd name="T2" fmla="*/ 70 w 173"/>
              <a:gd name="T3" fmla="*/ 171 h 173"/>
              <a:gd name="T4" fmla="*/ 53 w 173"/>
              <a:gd name="T5" fmla="*/ 166 h 173"/>
              <a:gd name="T6" fmla="*/ 38 w 173"/>
              <a:gd name="T7" fmla="*/ 159 h 173"/>
              <a:gd name="T8" fmla="*/ 26 w 173"/>
              <a:gd name="T9" fmla="*/ 147 h 173"/>
              <a:gd name="T10" fmla="*/ 15 w 173"/>
              <a:gd name="T11" fmla="*/ 135 h 173"/>
              <a:gd name="T12" fmla="*/ 7 w 173"/>
              <a:gd name="T13" fmla="*/ 120 h 173"/>
              <a:gd name="T14" fmla="*/ 2 w 173"/>
              <a:gd name="T15" fmla="*/ 103 h 173"/>
              <a:gd name="T16" fmla="*/ 0 w 173"/>
              <a:gd name="T17" fmla="*/ 87 h 173"/>
              <a:gd name="T18" fmla="*/ 0 w 173"/>
              <a:gd name="T19" fmla="*/ 78 h 173"/>
              <a:gd name="T20" fmla="*/ 4 w 173"/>
              <a:gd name="T21" fmla="*/ 60 h 173"/>
              <a:gd name="T22" fmla="*/ 10 w 173"/>
              <a:gd name="T23" fmla="*/ 45 h 173"/>
              <a:gd name="T24" fmla="*/ 20 w 173"/>
              <a:gd name="T25" fmla="*/ 31 h 173"/>
              <a:gd name="T26" fmla="*/ 32 w 173"/>
              <a:gd name="T27" fmla="*/ 20 h 173"/>
              <a:gd name="T28" fmla="*/ 46 w 173"/>
              <a:gd name="T29" fmla="*/ 10 h 173"/>
              <a:gd name="T30" fmla="*/ 61 w 173"/>
              <a:gd name="T31" fmla="*/ 4 h 173"/>
              <a:gd name="T32" fmla="*/ 78 w 173"/>
              <a:gd name="T33" fmla="*/ 0 h 173"/>
              <a:gd name="T34" fmla="*/ 87 w 173"/>
              <a:gd name="T35" fmla="*/ 0 h 173"/>
              <a:gd name="T36" fmla="*/ 104 w 173"/>
              <a:gd name="T37" fmla="*/ 1 h 173"/>
              <a:gd name="T38" fmla="*/ 120 w 173"/>
              <a:gd name="T39" fmla="*/ 7 h 173"/>
              <a:gd name="T40" fmla="*/ 135 w 173"/>
              <a:gd name="T41" fmla="*/ 15 h 173"/>
              <a:gd name="T42" fmla="*/ 148 w 173"/>
              <a:gd name="T43" fmla="*/ 25 h 173"/>
              <a:gd name="T44" fmla="*/ 158 w 173"/>
              <a:gd name="T45" fmla="*/ 38 h 173"/>
              <a:gd name="T46" fmla="*/ 167 w 173"/>
              <a:gd name="T47" fmla="*/ 53 h 173"/>
              <a:gd name="T48" fmla="*/ 172 w 173"/>
              <a:gd name="T49" fmla="*/ 69 h 173"/>
              <a:gd name="T50" fmla="*/ 173 w 173"/>
              <a:gd name="T51" fmla="*/ 87 h 173"/>
              <a:gd name="T52" fmla="*/ 173 w 173"/>
              <a:gd name="T53" fmla="*/ 96 h 173"/>
              <a:gd name="T54" fmla="*/ 169 w 173"/>
              <a:gd name="T55" fmla="*/ 112 h 173"/>
              <a:gd name="T56" fmla="*/ 163 w 173"/>
              <a:gd name="T57" fmla="*/ 127 h 173"/>
              <a:gd name="T58" fmla="*/ 153 w 173"/>
              <a:gd name="T59" fmla="*/ 141 h 173"/>
              <a:gd name="T60" fmla="*/ 141 w 173"/>
              <a:gd name="T61" fmla="*/ 154 h 173"/>
              <a:gd name="T62" fmla="*/ 128 w 173"/>
              <a:gd name="T63" fmla="*/ 163 h 173"/>
              <a:gd name="T64" fmla="*/ 113 w 173"/>
              <a:gd name="T65" fmla="*/ 169 h 173"/>
              <a:gd name="T66" fmla="*/ 96 w 173"/>
              <a:gd name="T67" fmla="*/ 173 h 173"/>
              <a:gd name="T68" fmla="*/ 87 w 173"/>
              <a:gd name="T6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3">
                <a:moveTo>
                  <a:pt x="87" y="173"/>
                </a:moveTo>
                <a:lnTo>
                  <a:pt x="87" y="173"/>
                </a:lnTo>
                <a:lnTo>
                  <a:pt x="78" y="173"/>
                </a:lnTo>
                <a:lnTo>
                  <a:pt x="70" y="171"/>
                </a:lnTo>
                <a:lnTo>
                  <a:pt x="61" y="169"/>
                </a:lnTo>
                <a:lnTo>
                  <a:pt x="53" y="166"/>
                </a:lnTo>
                <a:lnTo>
                  <a:pt x="46" y="163"/>
                </a:lnTo>
                <a:lnTo>
                  <a:pt x="38" y="159"/>
                </a:lnTo>
                <a:lnTo>
                  <a:pt x="32" y="154"/>
                </a:lnTo>
                <a:lnTo>
                  <a:pt x="26" y="147"/>
                </a:lnTo>
                <a:lnTo>
                  <a:pt x="20" y="141"/>
                </a:lnTo>
                <a:lnTo>
                  <a:pt x="15" y="135"/>
                </a:lnTo>
                <a:lnTo>
                  <a:pt x="10" y="127"/>
                </a:lnTo>
                <a:lnTo>
                  <a:pt x="7" y="120"/>
                </a:lnTo>
                <a:lnTo>
                  <a:pt x="4" y="112"/>
                </a:lnTo>
                <a:lnTo>
                  <a:pt x="2" y="103"/>
                </a:lnTo>
                <a:lnTo>
                  <a:pt x="0" y="96"/>
                </a:lnTo>
                <a:lnTo>
                  <a:pt x="0" y="87"/>
                </a:lnTo>
                <a:lnTo>
                  <a:pt x="0" y="87"/>
                </a:lnTo>
                <a:lnTo>
                  <a:pt x="0" y="78"/>
                </a:lnTo>
                <a:lnTo>
                  <a:pt x="2" y="69"/>
                </a:lnTo>
                <a:lnTo>
                  <a:pt x="4" y="60"/>
                </a:lnTo>
                <a:lnTo>
                  <a:pt x="7" y="53"/>
                </a:lnTo>
                <a:lnTo>
                  <a:pt x="10" y="45"/>
                </a:lnTo>
                <a:lnTo>
                  <a:pt x="15" y="38"/>
                </a:lnTo>
                <a:lnTo>
                  <a:pt x="20" y="31"/>
                </a:lnTo>
                <a:lnTo>
                  <a:pt x="26" y="25"/>
                </a:lnTo>
                <a:lnTo>
                  <a:pt x="32" y="20"/>
                </a:lnTo>
                <a:lnTo>
                  <a:pt x="38" y="15"/>
                </a:lnTo>
                <a:lnTo>
                  <a:pt x="46" y="10"/>
                </a:lnTo>
                <a:lnTo>
                  <a:pt x="53" y="7"/>
                </a:lnTo>
                <a:lnTo>
                  <a:pt x="61" y="4"/>
                </a:lnTo>
                <a:lnTo>
                  <a:pt x="70" y="1"/>
                </a:lnTo>
                <a:lnTo>
                  <a:pt x="78" y="0"/>
                </a:lnTo>
                <a:lnTo>
                  <a:pt x="87" y="0"/>
                </a:lnTo>
                <a:lnTo>
                  <a:pt x="87" y="0"/>
                </a:lnTo>
                <a:lnTo>
                  <a:pt x="96" y="0"/>
                </a:lnTo>
                <a:lnTo>
                  <a:pt x="104" y="1"/>
                </a:lnTo>
                <a:lnTo>
                  <a:pt x="113" y="4"/>
                </a:lnTo>
                <a:lnTo>
                  <a:pt x="120" y="7"/>
                </a:lnTo>
                <a:lnTo>
                  <a:pt x="128" y="10"/>
                </a:lnTo>
                <a:lnTo>
                  <a:pt x="135" y="15"/>
                </a:lnTo>
                <a:lnTo>
                  <a:pt x="141" y="20"/>
                </a:lnTo>
                <a:lnTo>
                  <a:pt x="148" y="25"/>
                </a:lnTo>
                <a:lnTo>
                  <a:pt x="153" y="31"/>
                </a:lnTo>
                <a:lnTo>
                  <a:pt x="158" y="38"/>
                </a:lnTo>
                <a:lnTo>
                  <a:pt x="163" y="45"/>
                </a:lnTo>
                <a:lnTo>
                  <a:pt x="167" y="53"/>
                </a:lnTo>
                <a:lnTo>
                  <a:pt x="169" y="60"/>
                </a:lnTo>
                <a:lnTo>
                  <a:pt x="172" y="69"/>
                </a:lnTo>
                <a:lnTo>
                  <a:pt x="173" y="78"/>
                </a:lnTo>
                <a:lnTo>
                  <a:pt x="173" y="87"/>
                </a:lnTo>
                <a:lnTo>
                  <a:pt x="173" y="87"/>
                </a:lnTo>
                <a:lnTo>
                  <a:pt x="173" y="96"/>
                </a:lnTo>
                <a:lnTo>
                  <a:pt x="172" y="103"/>
                </a:lnTo>
                <a:lnTo>
                  <a:pt x="169" y="112"/>
                </a:lnTo>
                <a:lnTo>
                  <a:pt x="167" y="120"/>
                </a:lnTo>
                <a:lnTo>
                  <a:pt x="163" y="127"/>
                </a:lnTo>
                <a:lnTo>
                  <a:pt x="158" y="135"/>
                </a:lnTo>
                <a:lnTo>
                  <a:pt x="153" y="141"/>
                </a:lnTo>
                <a:lnTo>
                  <a:pt x="148" y="147"/>
                </a:lnTo>
                <a:lnTo>
                  <a:pt x="141" y="154"/>
                </a:lnTo>
                <a:lnTo>
                  <a:pt x="135" y="159"/>
                </a:lnTo>
                <a:lnTo>
                  <a:pt x="128" y="163"/>
                </a:lnTo>
                <a:lnTo>
                  <a:pt x="120" y="166"/>
                </a:lnTo>
                <a:lnTo>
                  <a:pt x="113" y="169"/>
                </a:lnTo>
                <a:lnTo>
                  <a:pt x="104" y="171"/>
                </a:lnTo>
                <a:lnTo>
                  <a:pt x="96" y="173"/>
                </a:lnTo>
                <a:lnTo>
                  <a:pt x="87" y="173"/>
                </a:lnTo>
                <a:lnTo>
                  <a:pt x="87"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59" name="Freeform 157"/>
          <p:cNvSpPr>
            <a:spLocks/>
          </p:cNvSpPr>
          <p:nvPr/>
        </p:nvSpPr>
        <p:spPr bwMode="auto">
          <a:xfrm>
            <a:off x="5423281" y="4013553"/>
            <a:ext cx="755539" cy="414259"/>
          </a:xfrm>
          <a:custGeom>
            <a:avLst/>
            <a:gdLst>
              <a:gd name="T0" fmla="*/ 1335 w 1408"/>
              <a:gd name="T1" fmla="*/ 145 h 770"/>
              <a:gd name="T2" fmla="*/ 1216 w 1408"/>
              <a:gd name="T3" fmla="*/ 171 h 770"/>
              <a:gd name="T4" fmla="*/ 1105 w 1408"/>
              <a:gd name="T5" fmla="*/ 213 h 770"/>
              <a:gd name="T6" fmla="*/ 1002 w 1408"/>
              <a:gd name="T7" fmla="*/ 271 h 770"/>
              <a:gd name="T8" fmla="*/ 907 w 1408"/>
              <a:gd name="T9" fmla="*/ 341 h 770"/>
              <a:gd name="T10" fmla="*/ 822 w 1408"/>
              <a:gd name="T11" fmla="*/ 427 h 770"/>
              <a:gd name="T12" fmla="*/ 814 w 1408"/>
              <a:gd name="T13" fmla="*/ 435 h 770"/>
              <a:gd name="T14" fmla="*/ 799 w 1408"/>
              <a:gd name="T15" fmla="*/ 440 h 770"/>
              <a:gd name="T16" fmla="*/ 784 w 1408"/>
              <a:gd name="T17" fmla="*/ 437 h 770"/>
              <a:gd name="T18" fmla="*/ 737 w 1408"/>
              <a:gd name="T19" fmla="*/ 422 h 770"/>
              <a:gd name="T20" fmla="*/ 658 w 1408"/>
              <a:gd name="T21" fmla="*/ 403 h 770"/>
              <a:gd name="T22" fmla="*/ 578 w 1408"/>
              <a:gd name="T23" fmla="*/ 397 h 770"/>
              <a:gd name="T24" fmla="*/ 500 w 1408"/>
              <a:gd name="T25" fmla="*/ 402 h 770"/>
              <a:gd name="T26" fmla="*/ 425 w 1408"/>
              <a:gd name="T27" fmla="*/ 418 h 770"/>
              <a:gd name="T28" fmla="*/ 351 w 1408"/>
              <a:gd name="T29" fmla="*/ 446 h 770"/>
              <a:gd name="T30" fmla="*/ 283 w 1408"/>
              <a:gd name="T31" fmla="*/ 482 h 770"/>
              <a:gd name="T32" fmla="*/ 222 w 1408"/>
              <a:gd name="T33" fmla="*/ 529 h 770"/>
              <a:gd name="T34" fmla="*/ 166 w 1408"/>
              <a:gd name="T35" fmla="*/ 585 h 770"/>
              <a:gd name="T36" fmla="*/ 119 w 1408"/>
              <a:gd name="T37" fmla="*/ 649 h 770"/>
              <a:gd name="T38" fmla="*/ 82 w 1408"/>
              <a:gd name="T39" fmla="*/ 721 h 770"/>
              <a:gd name="T40" fmla="*/ 69 w 1408"/>
              <a:gd name="T41" fmla="*/ 752 h 770"/>
              <a:gd name="T42" fmla="*/ 56 w 1408"/>
              <a:gd name="T43" fmla="*/ 763 h 770"/>
              <a:gd name="T44" fmla="*/ 41 w 1408"/>
              <a:gd name="T45" fmla="*/ 770 h 770"/>
              <a:gd name="T46" fmla="*/ 29 w 1408"/>
              <a:gd name="T47" fmla="*/ 770 h 770"/>
              <a:gd name="T48" fmla="*/ 17 w 1408"/>
              <a:gd name="T49" fmla="*/ 765 h 770"/>
              <a:gd name="T50" fmla="*/ 2 w 1408"/>
              <a:gd name="T51" fmla="*/ 750 h 770"/>
              <a:gd name="T52" fmla="*/ 0 w 1408"/>
              <a:gd name="T53" fmla="*/ 728 h 770"/>
              <a:gd name="T54" fmla="*/ 20 w 1408"/>
              <a:gd name="T55" fmla="*/ 669 h 770"/>
              <a:gd name="T56" fmla="*/ 92 w 1408"/>
              <a:gd name="T57" fmla="*/ 525 h 770"/>
              <a:gd name="T58" fmla="*/ 181 w 1408"/>
              <a:gd name="T59" fmla="*/ 395 h 770"/>
              <a:gd name="T60" fmla="*/ 287 w 1408"/>
              <a:gd name="T61" fmla="*/ 282 h 770"/>
              <a:gd name="T62" fmla="*/ 407 w 1408"/>
              <a:gd name="T63" fmla="*/ 186 h 770"/>
              <a:gd name="T64" fmla="*/ 539 w 1408"/>
              <a:gd name="T65" fmla="*/ 108 h 770"/>
              <a:gd name="T66" fmla="*/ 682 w 1408"/>
              <a:gd name="T67" fmla="*/ 51 h 770"/>
              <a:gd name="T68" fmla="*/ 832 w 1408"/>
              <a:gd name="T69" fmla="*/ 14 h 770"/>
              <a:gd name="T70" fmla="*/ 985 w 1408"/>
              <a:gd name="T71" fmla="*/ 0 h 770"/>
              <a:gd name="T72" fmla="*/ 1143 w 1408"/>
              <a:gd name="T73" fmla="*/ 7 h 770"/>
              <a:gd name="T74" fmla="*/ 1301 w 1408"/>
              <a:gd name="T75" fmla="*/ 40 h 770"/>
              <a:gd name="T76" fmla="*/ 1360 w 1408"/>
              <a:gd name="T77" fmla="*/ 60 h 770"/>
              <a:gd name="T78" fmla="*/ 1366 w 1408"/>
              <a:gd name="T79" fmla="*/ 65 h 770"/>
              <a:gd name="T80" fmla="*/ 1388 w 1408"/>
              <a:gd name="T81" fmla="*/ 69 h 770"/>
              <a:gd name="T82" fmla="*/ 1403 w 1408"/>
              <a:gd name="T83" fmla="*/ 83 h 770"/>
              <a:gd name="T84" fmla="*/ 1408 w 1408"/>
              <a:gd name="T85" fmla="*/ 97 h 770"/>
              <a:gd name="T86" fmla="*/ 1404 w 1408"/>
              <a:gd name="T87" fmla="*/ 119 h 770"/>
              <a:gd name="T88" fmla="*/ 1389 w 1408"/>
              <a:gd name="T89" fmla="*/ 135 h 770"/>
              <a:gd name="T90" fmla="*/ 1375 w 1408"/>
              <a:gd name="T91" fmla="*/ 14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8" h="770">
                <a:moveTo>
                  <a:pt x="1375" y="140"/>
                </a:moveTo>
                <a:lnTo>
                  <a:pt x="1375" y="140"/>
                </a:lnTo>
                <a:lnTo>
                  <a:pt x="1335" y="145"/>
                </a:lnTo>
                <a:lnTo>
                  <a:pt x="1294" y="152"/>
                </a:lnTo>
                <a:lnTo>
                  <a:pt x="1255" y="161"/>
                </a:lnTo>
                <a:lnTo>
                  <a:pt x="1216" y="171"/>
                </a:lnTo>
                <a:lnTo>
                  <a:pt x="1178" y="184"/>
                </a:lnTo>
                <a:lnTo>
                  <a:pt x="1142" y="198"/>
                </a:lnTo>
                <a:lnTo>
                  <a:pt x="1105" y="213"/>
                </a:lnTo>
                <a:lnTo>
                  <a:pt x="1070" y="230"/>
                </a:lnTo>
                <a:lnTo>
                  <a:pt x="1036" y="249"/>
                </a:lnTo>
                <a:lnTo>
                  <a:pt x="1002" y="271"/>
                </a:lnTo>
                <a:lnTo>
                  <a:pt x="969" y="292"/>
                </a:lnTo>
                <a:lnTo>
                  <a:pt x="938" y="316"/>
                </a:lnTo>
                <a:lnTo>
                  <a:pt x="907" y="341"/>
                </a:lnTo>
                <a:lnTo>
                  <a:pt x="878" y="369"/>
                </a:lnTo>
                <a:lnTo>
                  <a:pt x="849" y="398"/>
                </a:lnTo>
                <a:lnTo>
                  <a:pt x="822" y="427"/>
                </a:lnTo>
                <a:lnTo>
                  <a:pt x="822" y="427"/>
                </a:lnTo>
                <a:lnTo>
                  <a:pt x="818" y="432"/>
                </a:lnTo>
                <a:lnTo>
                  <a:pt x="814" y="435"/>
                </a:lnTo>
                <a:lnTo>
                  <a:pt x="809" y="437"/>
                </a:lnTo>
                <a:lnTo>
                  <a:pt x="804" y="440"/>
                </a:lnTo>
                <a:lnTo>
                  <a:pt x="799" y="440"/>
                </a:lnTo>
                <a:lnTo>
                  <a:pt x="794" y="440"/>
                </a:lnTo>
                <a:lnTo>
                  <a:pt x="789" y="440"/>
                </a:lnTo>
                <a:lnTo>
                  <a:pt x="784" y="437"/>
                </a:lnTo>
                <a:lnTo>
                  <a:pt x="762" y="431"/>
                </a:lnTo>
                <a:lnTo>
                  <a:pt x="762" y="431"/>
                </a:lnTo>
                <a:lnTo>
                  <a:pt x="737" y="422"/>
                </a:lnTo>
                <a:lnTo>
                  <a:pt x="711" y="414"/>
                </a:lnTo>
                <a:lnTo>
                  <a:pt x="684" y="408"/>
                </a:lnTo>
                <a:lnTo>
                  <a:pt x="658" y="403"/>
                </a:lnTo>
                <a:lnTo>
                  <a:pt x="631" y="401"/>
                </a:lnTo>
                <a:lnTo>
                  <a:pt x="605" y="398"/>
                </a:lnTo>
                <a:lnTo>
                  <a:pt x="578" y="397"/>
                </a:lnTo>
                <a:lnTo>
                  <a:pt x="552" y="398"/>
                </a:lnTo>
                <a:lnTo>
                  <a:pt x="525" y="399"/>
                </a:lnTo>
                <a:lnTo>
                  <a:pt x="500" y="402"/>
                </a:lnTo>
                <a:lnTo>
                  <a:pt x="474" y="407"/>
                </a:lnTo>
                <a:lnTo>
                  <a:pt x="448" y="412"/>
                </a:lnTo>
                <a:lnTo>
                  <a:pt x="425" y="418"/>
                </a:lnTo>
                <a:lnTo>
                  <a:pt x="399" y="427"/>
                </a:lnTo>
                <a:lnTo>
                  <a:pt x="375" y="436"/>
                </a:lnTo>
                <a:lnTo>
                  <a:pt x="351" y="446"/>
                </a:lnTo>
                <a:lnTo>
                  <a:pt x="329" y="457"/>
                </a:lnTo>
                <a:lnTo>
                  <a:pt x="306" y="469"/>
                </a:lnTo>
                <a:lnTo>
                  <a:pt x="283" y="482"/>
                </a:lnTo>
                <a:lnTo>
                  <a:pt x="262" y="498"/>
                </a:lnTo>
                <a:lnTo>
                  <a:pt x="242" y="513"/>
                </a:lnTo>
                <a:lnTo>
                  <a:pt x="222" y="529"/>
                </a:lnTo>
                <a:lnTo>
                  <a:pt x="201" y="547"/>
                </a:lnTo>
                <a:lnTo>
                  <a:pt x="184" y="566"/>
                </a:lnTo>
                <a:lnTo>
                  <a:pt x="166" y="585"/>
                </a:lnTo>
                <a:lnTo>
                  <a:pt x="150" y="605"/>
                </a:lnTo>
                <a:lnTo>
                  <a:pt x="133" y="626"/>
                </a:lnTo>
                <a:lnTo>
                  <a:pt x="119" y="649"/>
                </a:lnTo>
                <a:lnTo>
                  <a:pt x="106" y="671"/>
                </a:lnTo>
                <a:lnTo>
                  <a:pt x="93" y="695"/>
                </a:lnTo>
                <a:lnTo>
                  <a:pt x="82" y="721"/>
                </a:lnTo>
                <a:lnTo>
                  <a:pt x="70" y="746"/>
                </a:lnTo>
                <a:lnTo>
                  <a:pt x="70" y="746"/>
                </a:lnTo>
                <a:lnTo>
                  <a:pt x="69" y="752"/>
                </a:lnTo>
                <a:lnTo>
                  <a:pt x="65" y="756"/>
                </a:lnTo>
                <a:lnTo>
                  <a:pt x="61" y="761"/>
                </a:lnTo>
                <a:lnTo>
                  <a:pt x="56" y="763"/>
                </a:lnTo>
                <a:lnTo>
                  <a:pt x="51" y="766"/>
                </a:lnTo>
                <a:lnTo>
                  <a:pt x="46" y="769"/>
                </a:lnTo>
                <a:lnTo>
                  <a:pt x="41" y="770"/>
                </a:lnTo>
                <a:lnTo>
                  <a:pt x="35" y="770"/>
                </a:lnTo>
                <a:lnTo>
                  <a:pt x="35" y="770"/>
                </a:lnTo>
                <a:lnTo>
                  <a:pt x="29" y="770"/>
                </a:lnTo>
                <a:lnTo>
                  <a:pt x="24" y="769"/>
                </a:lnTo>
                <a:lnTo>
                  <a:pt x="24" y="769"/>
                </a:lnTo>
                <a:lnTo>
                  <a:pt x="17" y="765"/>
                </a:lnTo>
                <a:lnTo>
                  <a:pt x="11" y="761"/>
                </a:lnTo>
                <a:lnTo>
                  <a:pt x="6" y="756"/>
                </a:lnTo>
                <a:lnTo>
                  <a:pt x="2" y="750"/>
                </a:lnTo>
                <a:lnTo>
                  <a:pt x="1" y="743"/>
                </a:lnTo>
                <a:lnTo>
                  <a:pt x="0" y="736"/>
                </a:lnTo>
                <a:lnTo>
                  <a:pt x="0" y="728"/>
                </a:lnTo>
                <a:lnTo>
                  <a:pt x="1" y="721"/>
                </a:lnTo>
                <a:lnTo>
                  <a:pt x="1" y="721"/>
                </a:lnTo>
                <a:lnTo>
                  <a:pt x="20" y="669"/>
                </a:lnTo>
                <a:lnTo>
                  <a:pt x="41" y="620"/>
                </a:lnTo>
                <a:lnTo>
                  <a:pt x="65" y="572"/>
                </a:lnTo>
                <a:lnTo>
                  <a:pt x="92" y="525"/>
                </a:lnTo>
                <a:lnTo>
                  <a:pt x="119" y="480"/>
                </a:lnTo>
                <a:lnTo>
                  <a:pt x="148" y="437"/>
                </a:lnTo>
                <a:lnTo>
                  <a:pt x="181" y="395"/>
                </a:lnTo>
                <a:lnTo>
                  <a:pt x="214" y="355"/>
                </a:lnTo>
                <a:lnTo>
                  <a:pt x="249" y="317"/>
                </a:lnTo>
                <a:lnTo>
                  <a:pt x="287" y="282"/>
                </a:lnTo>
                <a:lnTo>
                  <a:pt x="326" y="248"/>
                </a:lnTo>
                <a:lnTo>
                  <a:pt x="365" y="217"/>
                </a:lnTo>
                <a:lnTo>
                  <a:pt x="407" y="186"/>
                </a:lnTo>
                <a:lnTo>
                  <a:pt x="450" y="159"/>
                </a:lnTo>
                <a:lnTo>
                  <a:pt x="495" y="132"/>
                </a:lnTo>
                <a:lnTo>
                  <a:pt x="539" y="108"/>
                </a:lnTo>
                <a:lnTo>
                  <a:pt x="586" y="87"/>
                </a:lnTo>
                <a:lnTo>
                  <a:pt x="634" y="68"/>
                </a:lnTo>
                <a:lnTo>
                  <a:pt x="682" y="51"/>
                </a:lnTo>
                <a:lnTo>
                  <a:pt x="731" y="36"/>
                </a:lnTo>
                <a:lnTo>
                  <a:pt x="781" y="24"/>
                </a:lnTo>
                <a:lnTo>
                  <a:pt x="832" y="14"/>
                </a:lnTo>
                <a:lnTo>
                  <a:pt x="882" y="7"/>
                </a:lnTo>
                <a:lnTo>
                  <a:pt x="934" y="2"/>
                </a:lnTo>
                <a:lnTo>
                  <a:pt x="985" y="0"/>
                </a:lnTo>
                <a:lnTo>
                  <a:pt x="1038" y="0"/>
                </a:lnTo>
                <a:lnTo>
                  <a:pt x="1090" y="2"/>
                </a:lnTo>
                <a:lnTo>
                  <a:pt x="1143" y="7"/>
                </a:lnTo>
                <a:lnTo>
                  <a:pt x="1196" y="15"/>
                </a:lnTo>
                <a:lnTo>
                  <a:pt x="1248" y="26"/>
                </a:lnTo>
                <a:lnTo>
                  <a:pt x="1301" y="40"/>
                </a:lnTo>
                <a:lnTo>
                  <a:pt x="1354" y="56"/>
                </a:lnTo>
                <a:lnTo>
                  <a:pt x="1354" y="56"/>
                </a:lnTo>
                <a:lnTo>
                  <a:pt x="1360" y="60"/>
                </a:lnTo>
                <a:lnTo>
                  <a:pt x="1366" y="65"/>
                </a:lnTo>
                <a:lnTo>
                  <a:pt x="1366" y="65"/>
                </a:lnTo>
                <a:lnTo>
                  <a:pt x="1366" y="65"/>
                </a:lnTo>
                <a:lnTo>
                  <a:pt x="1374" y="65"/>
                </a:lnTo>
                <a:lnTo>
                  <a:pt x="1381" y="67"/>
                </a:lnTo>
                <a:lnTo>
                  <a:pt x="1388" y="69"/>
                </a:lnTo>
                <a:lnTo>
                  <a:pt x="1394" y="73"/>
                </a:lnTo>
                <a:lnTo>
                  <a:pt x="1399" y="78"/>
                </a:lnTo>
                <a:lnTo>
                  <a:pt x="1403" y="83"/>
                </a:lnTo>
                <a:lnTo>
                  <a:pt x="1406" y="89"/>
                </a:lnTo>
                <a:lnTo>
                  <a:pt x="1408" y="97"/>
                </a:lnTo>
                <a:lnTo>
                  <a:pt x="1408" y="97"/>
                </a:lnTo>
                <a:lnTo>
                  <a:pt x="1408" y="104"/>
                </a:lnTo>
                <a:lnTo>
                  <a:pt x="1406" y="113"/>
                </a:lnTo>
                <a:lnTo>
                  <a:pt x="1404" y="119"/>
                </a:lnTo>
                <a:lnTo>
                  <a:pt x="1400" y="126"/>
                </a:lnTo>
                <a:lnTo>
                  <a:pt x="1395" y="131"/>
                </a:lnTo>
                <a:lnTo>
                  <a:pt x="1389" y="135"/>
                </a:lnTo>
                <a:lnTo>
                  <a:pt x="1383" y="138"/>
                </a:lnTo>
                <a:lnTo>
                  <a:pt x="1375" y="140"/>
                </a:lnTo>
                <a:lnTo>
                  <a:pt x="1375"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60" name="Freeform 158"/>
          <p:cNvSpPr>
            <a:spLocks noEditPoints="1"/>
          </p:cNvSpPr>
          <p:nvPr/>
        </p:nvSpPr>
        <p:spPr bwMode="auto">
          <a:xfrm>
            <a:off x="6019988" y="5737124"/>
            <a:ext cx="171713" cy="302645"/>
          </a:xfrm>
          <a:custGeom>
            <a:avLst/>
            <a:gdLst>
              <a:gd name="T0" fmla="*/ 159 w 317"/>
              <a:gd name="T1" fmla="*/ 561 h 561"/>
              <a:gd name="T2" fmla="*/ 0 w 317"/>
              <a:gd name="T3" fmla="*/ 559 h 561"/>
              <a:gd name="T4" fmla="*/ 0 w 317"/>
              <a:gd name="T5" fmla="*/ 91 h 561"/>
              <a:gd name="T6" fmla="*/ 2 w 317"/>
              <a:gd name="T7" fmla="*/ 73 h 561"/>
              <a:gd name="T8" fmla="*/ 7 w 317"/>
              <a:gd name="T9" fmla="*/ 56 h 561"/>
              <a:gd name="T10" fmla="*/ 16 w 317"/>
              <a:gd name="T11" fmla="*/ 41 h 561"/>
              <a:gd name="T12" fmla="*/ 26 w 317"/>
              <a:gd name="T13" fmla="*/ 28 h 561"/>
              <a:gd name="T14" fmla="*/ 40 w 317"/>
              <a:gd name="T15" fmla="*/ 17 h 561"/>
              <a:gd name="T16" fmla="*/ 55 w 317"/>
              <a:gd name="T17" fmla="*/ 8 h 561"/>
              <a:gd name="T18" fmla="*/ 73 w 317"/>
              <a:gd name="T19" fmla="*/ 3 h 561"/>
              <a:gd name="T20" fmla="*/ 91 w 317"/>
              <a:gd name="T21" fmla="*/ 0 h 561"/>
              <a:gd name="T22" fmla="*/ 228 w 317"/>
              <a:gd name="T23" fmla="*/ 0 h 561"/>
              <a:gd name="T24" fmla="*/ 246 w 317"/>
              <a:gd name="T25" fmla="*/ 3 h 561"/>
              <a:gd name="T26" fmla="*/ 262 w 317"/>
              <a:gd name="T27" fmla="*/ 8 h 561"/>
              <a:gd name="T28" fmla="*/ 277 w 317"/>
              <a:gd name="T29" fmla="*/ 17 h 561"/>
              <a:gd name="T30" fmla="*/ 291 w 317"/>
              <a:gd name="T31" fmla="*/ 28 h 561"/>
              <a:gd name="T32" fmla="*/ 301 w 317"/>
              <a:gd name="T33" fmla="*/ 41 h 561"/>
              <a:gd name="T34" fmla="*/ 310 w 317"/>
              <a:gd name="T35" fmla="*/ 57 h 561"/>
              <a:gd name="T36" fmla="*/ 315 w 317"/>
              <a:gd name="T37" fmla="*/ 73 h 561"/>
              <a:gd name="T38" fmla="*/ 317 w 317"/>
              <a:gd name="T39" fmla="*/ 91 h 561"/>
              <a:gd name="T40" fmla="*/ 285 w 317"/>
              <a:gd name="T41" fmla="*/ 560 h 561"/>
              <a:gd name="T42" fmla="*/ 159 w 317"/>
              <a:gd name="T43" fmla="*/ 561 h 561"/>
              <a:gd name="T44" fmla="*/ 65 w 317"/>
              <a:gd name="T45" fmla="*/ 494 h 561"/>
              <a:gd name="T46" fmla="*/ 159 w 317"/>
              <a:gd name="T47" fmla="*/ 496 h 561"/>
              <a:gd name="T48" fmla="*/ 252 w 317"/>
              <a:gd name="T49" fmla="*/ 91 h 561"/>
              <a:gd name="T50" fmla="*/ 251 w 317"/>
              <a:gd name="T51" fmla="*/ 86 h 561"/>
              <a:gd name="T52" fmla="*/ 247 w 317"/>
              <a:gd name="T53" fmla="*/ 78 h 561"/>
              <a:gd name="T54" fmla="*/ 241 w 317"/>
              <a:gd name="T55" fmla="*/ 71 h 561"/>
              <a:gd name="T56" fmla="*/ 233 w 317"/>
              <a:gd name="T57" fmla="*/ 67 h 561"/>
              <a:gd name="T58" fmla="*/ 91 w 317"/>
              <a:gd name="T59" fmla="*/ 66 h 561"/>
              <a:gd name="T60" fmla="*/ 87 w 317"/>
              <a:gd name="T61" fmla="*/ 67 h 561"/>
              <a:gd name="T62" fmla="*/ 78 w 317"/>
              <a:gd name="T63" fmla="*/ 71 h 561"/>
              <a:gd name="T64" fmla="*/ 70 w 317"/>
              <a:gd name="T65" fmla="*/ 77 h 561"/>
              <a:gd name="T66" fmla="*/ 67 w 317"/>
              <a:gd name="T67" fmla="*/ 86 h 561"/>
              <a:gd name="T68" fmla="*/ 65 w 317"/>
              <a:gd name="T69" fmla="*/ 49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561">
                <a:moveTo>
                  <a:pt x="159" y="561"/>
                </a:moveTo>
                <a:lnTo>
                  <a:pt x="159" y="561"/>
                </a:lnTo>
                <a:lnTo>
                  <a:pt x="33" y="560"/>
                </a:lnTo>
                <a:lnTo>
                  <a:pt x="0" y="559"/>
                </a:lnTo>
                <a:lnTo>
                  <a:pt x="0" y="91"/>
                </a:lnTo>
                <a:lnTo>
                  <a:pt x="0" y="91"/>
                </a:lnTo>
                <a:lnTo>
                  <a:pt x="1" y="82"/>
                </a:lnTo>
                <a:lnTo>
                  <a:pt x="2" y="73"/>
                </a:lnTo>
                <a:lnTo>
                  <a:pt x="5" y="65"/>
                </a:lnTo>
                <a:lnTo>
                  <a:pt x="7" y="56"/>
                </a:lnTo>
                <a:lnTo>
                  <a:pt x="11" y="48"/>
                </a:lnTo>
                <a:lnTo>
                  <a:pt x="16" y="41"/>
                </a:lnTo>
                <a:lnTo>
                  <a:pt x="21" y="34"/>
                </a:lnTo>
                <a:lnTo>
                  <a:pt x="26" y="28"/>
                </a:lnTo>
                <a:lnTo>
                  <a:pt x="34" y="22"/>
                </a:lnTo>
                <a:lnTo>
                  <a:pt x="40" y="17"/>
                </a:lnTo>
                <a:lnTo>
                  <a:pt x="48" y="12"/>
                </a:lnTo>
                <a:lnTo>
                  <a:pt x="55" y="8"/>
                </a:lnTo>
                <a:lnTo>
                  <a:pt x="64" y="5"/>
                </a:lnTo>
                <a:lnTo>
                  <a:pt x="73" y="3"/>
                </a:lnTo>
                <a:lnTo>
                  <a:pt x="82" y="2"/>
                </a:lnTo>
                <a:lnTo>
                  <a:pt x="91" y="0"/>
                </a:lnTo>
                <a:lnTo>
                  <a:pt x="228" y="0"/>
                </a:lnTo>
                <a:lnTo>
                  <a:pt x="228" y="0"/>
                </a:lnTo>
                <a:lnTo>
                  <a:pt x="237" y="2"/>
                </a:lnTo>
                <a:lnTo>
                  <a:pt x="246" y="3"/>
                </a:lnTo>
                <a:lnTo>
                  <a:pt x="254" y="5"/>
                </a:lnTo>
                <a:lnTo>
                  <a:pt x="262" y="8"/>
                </a:lnTo>
                <a:lnTo>
                  <a:pt x="270" y="12"/>
                </a:lnTo>
                <a:lnTo>
                  <a:pt x="277" y="17"/>
                </a:lnTo>
                <a:lnTo>
                  <a:pt x="285" y="22"/>
                </a:lnTo>
                <a:lnTo>
                  <a:pt x="291" y="28"/>
                </a:lnTo>
                <a:lnTo>
                  <a:pt x="296" y="34"/>
                </a:lnTo>
                <a:lnTo>
                  <a:pt x="301" y="41"/>
                </a:lnTo>
                <a:lnTo>
                  <a:pt x="306" y="48"/>
                </a:lnTo>
                <a:lnTo>
                  <a:pt x="310" y="57"/>
                </a:lnTo>
                <a:lnTo>
                  <a:pt x="312" y="65"/>
                </a:lnTo>
                <a:lnTo>
                  <a:pt x="315" y="73"/>
                </a:lnTo>
                <a:lnTo>
                  <a:pt x="316" y="82"/>
                </a:lnTo>
                <a:lnTo>
                  <a:pt x="317" y="91"/>
                </a:lnTo>
                <a:lnTo>
                  <a:pt x="317" y="559"/>
                </a:lnTo>
                <a:lnTo>
                  <a:pt x="285" y="560"/>
                </a:lnTo>
                <a:lnTo>
                  <a:pt x="285" y="560"/>
                </a:lnTo>
                <a:lnTo>
                  <a:pt x="159" y="561"/>
                </a:lnTo>
                <a:lnTo>
                  <a:pt x="159" y="561"/>
                </a:lnTo>
                <a:close/>
                <a:moveTo>
                  <a:pt x="65" y="494"/>
                </a:moveTo>
                <a:lnTo>
                  <a:pt x="65" y="494"/>
                </a:lnTo>
                <a:lnTo>
                  <a:pt x="159" y="496"/>
                </a:lnTo>
                <a:lnTo>
                  <a:pt x="252" y="494"/>
                </a:lnTo>
                <a:lnTo>
                  <a:pt x="252" y="91"/>
                </a:lnTo>
                <a:lnTo>
                  <a:pt x="252" y="91"/>
                </a:lnTo>
                <a:lnTo>
                  <a:pt x="251" y="86"/>
                </a:lnTo>
                <a:lnTo>
                  <a:pt x="249" y="82"/>
                </a:lnTo>
                <a:lnTo>
                  <a:pt x="247" y="78"/>
                </a:lnTo>
                <a:lnTo>
                  <a:pt x="244" y="75"/>
                </a:lnTo>
                <a:lnTo>
                  <a:pt x="241" y="71"/>
                </a:lnTo>
                <a:lnTo>
                  <a:pt x="237" y="68"/>
                </a:lnTo>
                <a:lnTo>
                  <a:pt x="233" y="67"/>
                </a:lnTo>
                <a:lnTo>
                  <a:pt x="228" y="66"/>
                </a:lnTo>
                <a:lnTo>
                  <a:pt x="91" y="66"/>
                </a:lnTo>
                <a:lnTo>
                  <a:pt x="91" y="66"/>
                </a:lnTo>
                <a:lnTo>
                  <a:pt x="87" y="67"/>
                </a:lnTo>
                <a:lnTo>
                  <a:pt x="82" y="68"/>
                </a:lnTo>
                <a:lnTo>
                  <a:pt x="78" y="71"/>
                </a:lnTo>
                <a:lnTo>
                  <a:pt x="74" y="73"/>
                </a:lnTo>
                <a:lnTo>
                  <a:pt x="70" y="77"/>
                </a:lnTo>
                <a:lnTo>
                  <a:pt x="68" y="81"/>
                </a:lnTo>
                <a:lnTo>
                  <a:pt x="67" y="86"/>
                </a:lnTo>
                <a:lnTo>
                  <a:pt x="65" y="91"/>
                </a:lnTo>
                <a:lnTo>
                  <a:pt x="65" y="494"/>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61" name="Freeform 159"/>
          <p:cNvSpPr>
            <a:spLocks noEditPoints="1"/>
          </p:cNvSpPr>
          <p:nvPr/>
        </p:nvSpPr>
        <p:spPr bwMode="auto">
          <a:xfrm>
            <a:off x="5968472" y="5543949"/>
            <a:ext cx="274741" cy="495823"/>
          </a:xfrm>
          <a:custGeom>
            <a:avLst/>
            <a:gdLst>
              <a:gd name="T0" fmla="*/ 86 w 516"/>
              <a:gd name="T1" fmla="*/ 920 h 924"/>
              <a:gd name="T2" fmla="*/ 28 w 516"/>
              <a:gd name="T3" fmla="*/ 919 h 924"/>
              <a:gd name="T4" fmla="*/ 11 w 516"/>
              <a:gd name="T5" fmla="*/ 885 h 924"/>
              <a:gd name="T6" fmla="*/ 0 w 516"/>
              <a:gd name="T7" fmla="*/ 834 h 924"/>
              <a:gd name="T8" fmla="*/ 2 w 516"/>
              <a:gd name="T9" fmla="*/ 128 h 924"/>
              <a:gd name="T10" fmla="*/ 12 w 516"/>
              <a:gd name="T11" fmla="*/ 87 h 924"/>
              <a:gd name="T12" fmla="*/ 33 w 516"/>
              <a:gd name="T13" fmla="*/ 52 h 924"/>
              <a:gd name="T14" fmla="*/ 63 w 516"/>
              <a:gd name="T15" fmla="*/ 24 h 924"/>
              <a:gd name="T16" fmla="*/ 101 w 516"/>
              <a:gd name="T17" fmla="*/ 6 h 924"/>
              <a:gd name="T18" fmla="*/ 144 w 516"/>
              <a:gd name="T19" fmla="*/ 0 h 924"/>
              <a:gd name="T20" fmla="*/ 387 w 516"/>
              <a:gd name="T21" fmla="*/ 0 h 924"/>
              <a:gd name="T22" fmla="*/ 429 w 516"/>
              <a:gd name="T23" fmla="*/ 11 h 924"/>
              <a:gd name="T24" fmla="*/ 464 w 516"/>
              <a:gd name="T25" fmla="*/ 33 h 924"/>
              <a:gd name="T26" fmla="*/ 492 w 516"/>
              <a:gd name="T27" fmla="*/ 63 h 924"/>
              <a:gd name="T28" fmla="*/ 510 w 516"/>
              <a:gd name="T29" fmla="*/ 101 h 924"/>
              <a:gd name="T30" fmla="*/ 516 w 516"/>
              <a:gd name="T31" fmla="*/ 142 h 924"/>
              <a:gd name="T32" fmla="*/ 515 w 516"/>
              <a:gd name="T33" fmla="*/ 852 h 924"/>
              <a:gd name="T34" fmla="*/ 498 w 516"/>
              <a:gd name="T35" fmla="*/ 901 h 924"/>
              <a:gd name="T36" fmla="*/ 473 w 516"/>
              <a:gd name="T37" fmla="*/ 917 h 924"/>
              <a:gd name="T38" fmla="*/ 396 w 516"/>
              <a:gd name="T39" fmla="*/ 920 h 924"/>
              <a:gd name="T40" fmla="*/ 395 w 516"/>
              <a:gd name="T41" fmla="*/ 437 h 924"/>
              <a:gd name="T42" fmla="*/ 376 w 516"/>
              <a:gd name="T43" fmla="*/ 403 h 924"/>
              <a:gd name="T44" fmla="*/ 341 w 516"/>
              <a:gd name="T45" fmla="*/ 384 h 924"/>
              <a:gd name="T46" fmla="*/ 190 w 516"/>
              <a:gd name="T47" fmla="*/ 382 h 924"/>
              <a:gd name="T48" fmla="*/ 152 w 516"/>
              <a:gd name="T49" fmla="*/ 394 h 924"/>
              <a:gd name="T50" fmla="*/ 126 w 516"/>
              <a:gd name="T51" fmla="*/ 425 h 924"/>
              <a:gd name="T52" fmla="*/ 123 w 516"/>
              <a:gd name="T53" fmla="*/ 924 h 924"/>
              <a:gd name="T54" fmla="*/ 137 w 516"/>
              <a:gd name="T55" fmla="*/ 65 h 924"/>
              <a:gd name="T56" fmla="*/ 114 w 516"/>
              <a:gd name="T57" fmla="*/ 72 h 924"/>
              <a:gd name="T58" fmla="*/ 80 w 516"/>
              <a:gd name="T59" fmla="*/ 99 h 924"/>
              <a:gd name="T60" fmla="*/ 69 w 516"/>
              <a:gd name="T61" fmla="*/ 127 h 924"/>
              <a:gd name="T62" fmla="*/ 66 w 516"/>
              <a:gd name="T63" fmla="*/ 397 h 924"/>
              <a:gd name="T64" fmla="*/ 87 w 516"/>
              <a:gd name="T65" fmla="*/ 365 h 924"/>
              <a:gd name="T66" fmla="*/ 132 w 516"/>
              <a:gd name="T67" fmla="*/ 330 h 924"/>
              <a:gd name="T68" fmla="*/ 179 w 516"/>
              <a:gd name="T69" fmla="*/ 317 h 924"/>
              <a:gd name="T70" fmla="*/ 327 w 516"/>
              <a:gd name="T71" fmla="*/ 316 h 924"/>
              <a:gd name="T72" fmla="*/ 367 w 516"/>
              <a:gd name="T73" fmla="*/ 323 h 924"/>
              <a:gd name="T74" fmla="*/ 416 w 516"/>
              <a:gd name="T75" fmla="*/ 351 h 924"/>
              <a:gd name="T76" fmla="*/ 450 w 516"/>
              <a:gd name="T77" fmla="*/ 397 h 924"/>
              <a:gd name="T78" fmla="*/ 450 w 516"/>
              <a:gd name="T79" fmla="*/ 135 h 924"/>
              <a:gd name="T80" fmla="*/ 444 w 516"/>
              <a:gd name="T81" fmla="*/ 112 h 924"/>
              <a:gd name="T82" fmla="*/ 416 w 516"/>
              <a:gd name="T83" fmla="*/ 78 h 924"/>
              <a:gd name="T84" fmla="*/ 389 w 516"/>
              <a:gd name="T85" fmla="*/ 67 h 924"/>
              <a:gd name="T86" fmla="*/ 144 w 516"/>
              <a:gd name="T87" fmla="*/ 65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924">
                <a:moveTo>
                  <a:pt x="123" y="924"/>
                </a:moveTo>
                <a:lnTo>
                  <a:pt x="86" y="920"/>
                </a:lnTo>
                <a:lnTo>
                  <a:pt x="86" y="920"/>
                </a:lnTo>
                <a:lnTo>
                  <a:pt x="66" y="919"/>
                </a:lnTo>
                <a:lnTo>
                  <a:pt x="47" y="919"/>
                </a:lnTo>
                <a:lnTo>
                  <a:pt x="28" y="919"/>
                </a:lnTo>
                <a:lnTo>
                  <a:pt x="18" y="901"/>
                </a:lnTo>
                <a:lnTo>
                  <a:pt x="18" y="901"/>
                </a:lnTo>
                <a:lnTo>
                  <a:pt x="11" y="885"/>
                </a:lnTo>
                <a:lnTo>
                  <a:pt x="5" y="868"/>
                </a:lnTo>
                <a:lnTo>
                  <a:pt x="2" y="852"/>
                </a:lnTo>
                <a:lnTo>
                  <a:pt x="0" y="834"/>
                </a:lnTo>
                <a:lnTo>
                  <a:pt x="0" y="142"/>
                </a:lnTo>
                <a:lnTo>
                  <a:pt x="0" y="142"/>
                </a:lnTo>
                <a:lnTo>
                  <a:pt x="2" y="128"/>
                </a:lnTo>
                <a:lnTo>
                  <a:pt x="4" y="115"/>
                </a:lnTo>
                <a:lnTo>
                  <a:pt x="8" y="101"/>
                </a:lnTo>
                <a:lnTo>
                  <a:pt x="12" y="87"/>
                </a:lnTo>
                <a:lnTo>
                  <a:pt x="18" y="74"/>
                </a:lnTo>
                <a:lnTo>
                  <a:pt x="26" y="63"/>
                </a:lnTo>
                <a:lnTo>
                  <a:pt x="33" y="52"/>
                </a:lnTo>
                <a:lnTo>
                  <a:pt x="43" y="41"/>
                </a:lnTo>
                <a:lnTo>
                  <a:pt x="53" y="33"/>
                </a:lnTo>
                <a:lnTo>
                  <a:pt x="63" y="24"/>
                </a:lnTo>
                <a:lnTo>
                  <a:pt x="76" y="18"/>
                </a:lnTo>
                <a:lnTo>
                  <a:pt x="89" y="11"/>
                </a:lnTo>
                <a:lnTo>
                  <a:pt x="101" y="6"/>
                </a:lnTo>
                <a:lnTo>
                  <a:pt x="115" y="2"/>
                </a:lnTo>
                <a:lnTo>
                  <a:pt x="129" y="0"/>
                </a:lnTo>
                <a:lnTo>
                  <a:pt x="144" y="0"/>
                </a:lnTo>
                <a:lnTo>
                  <a:pt x="372" y="0"/>
                </a:lnTo>
                <a:lnTo>
                  <a:pt x="372" y="0"/>
                </a:lnTo>
                <a:lnTo>
                  <a:pt x="387" y="0"/>
                </a:lnTo>
                <a:lnTo>
                  <a:pt x="401" y="2"/>
                </a:lnTo>
                <a:lnTo>
                  <a:pt x="415" y="6"/>
                </a:lnTo>
                <a:lnTo>
                  <a:pt x="429" y="11"/>
                </a:lnTo>
                <a:lnTo>
                  <a:pt x="442" y="18"/>
                </a:lnTo>
                <a:lnTo>
                  <a:pt x="453" y="24"/>
                </a:lnTo>
                <a:lnTo>
                  <a:pt x="464" y="33"/>
                </a:lnTo>
                <a:lnTo>
                  <a:pt x="474" y="41"/>
                </a:lnTo>
                <a:lnTo>
                  <a:pt x="483" y="52"/>
                </a:lnTo>
                <a:lnTo>
                  <a:pt x="492" y="63"/>
                </a:lnTo>
                <a:lnTo>
                  <a:pt x="498" y="74"/>
                </a:lnTo>
                <a:lnTo>
                  <a:pt x="505" y="87"/>
                </a:lnTo>
                <a:lnTo>
                  <a:pt x="510" y="101"/>
                </a:lnTo>
                <a:lnTo>
                  <a:pt x="513" y="115"/>
                </a:lnTo>
                <a:lnTo>
                  <a:pt x="515" y="128"/>
                </a:lnTo>
                <a:lnTo>
                  <a:pt x="516" y="142"/>
                </a:lnTo>
                <a:lnTo>
                  <a:pt x="516" y="834"/>
                </a:lnTo>
                <a:lnTo>
                  <a:pt x="516" y="834"/>
                </a:lnTo>
                <a:lnTo>
                  <a:pt x="515" y="852"/>
                </a:lnTo>
                <a:lnTo>
                  <a:pt x="511" y="868"/>
                </a:lnTo>
                <a:lnTo>
                  <a:pt x="506" y="885"/>
                </a:lnTo>
                <a:lnTo>
                  <a:pt x="498" y="901"/>
                </a:lnTo>
                <a:lnTo>
                  <a:pt x="491" y="916"/>
                </a:lnTo>
                <a:lnTo>
                  <a:pt x="473" y="917"/>
                </a:lnTo>
                <a:lnTo>
                  <a:pt x="473" y="917"/>
                </a:lnTo>
                <a:lnTo>
                  <a:pt x="450" y="920"/>
                </a:lnTo>
                <a:lnTo>
                  <a:pt x="429" y="920"/>
                </a:lnTo>
                <a:lnTo>
                  <a:pt x="396" y="920"/>
                </a:lnTo>
                <a:lnTo>
                  <a:pt x="396" y="451"/>
                </a:lnTo>
                <a:lnTo>
                  <a:pt x="396" y="451"/>
                </a:lnTo>
                <a:lnTo>
                  <a:pt x="395" y="437"/>
                </a:lnTo>
                <a:lnTo>
                  <a:pt x="391" y="425"/>
                </a:lnTo>
                <a:lnTo>
                  <a:pt x="385" y="413"/>
                </a:lnTo>
                <a:lnTo>
                  <a:pt x="376" y="403"/>
                </a:lnTo>
                <a:lnTo>
                  <a:pt x="366" y="394"/>
                </a:lnTo>
                <a:lnTo>
                  <a:pt x="353" y="388"/>
                </a:lnTo>
                <a:lnTo>
                  <a:pt x="341" y="384"/>
                </a:lnTo>
                <a:lnTo>
                  <a:pt x="327" y="382"/>
                </a:lnTo>
                <a:lnTo>
                  <a:pt x="190" y="382"/>
                </a:lnTo>
                <a:lnTo>
                  <a:pt x="190" y="382"/>
                </a:lnTo>
                <a:lnTo>
                  <a:pt x="176" y="384"/>
                </a:lnTo>
                <a:lnTo>
                  <a:pt x="163" y="388"/>
                </a:lnTo>
                <a:lnTo>
                  <a:pt x="152" y="394"/>
                </a:lnTo>
                <a:lnTo>
                  <a:pt x="140" y="403"/>
                </a:lnTo>
                <a:lnTo>
                  <a:pt x="133" y="413"/>
                </a:lnTo>
                <a:lnTo>
                  <a:pt x="126" y="425"/>
                </a:lnTo>
                <a:lnTo>
                  <a:pt x="123" y="437"/>
                </a:lnTo>
                <a:lnTo>
                  <a:pt x="120" y="451"/>
                </a:lnTo>
                <a:lnTo>
                  <a:pt x="123" y="924"/>
                </a:lnTo>
                <a:close/>
                <a:moveTo>
                  <a:pt x="144" y="65"/>
                </a:moveTo>
                <a:lnTo>
                  <a:pt x="144" y="65"/>
                </a:lnTo>
                <a:lnTo>
                  <a:pt x="137" y="65"/>
                </a:lnTo>
                <a:lnTo>
                  <a:pt x="128" y="67"/>
                </a:lnTo>
                <a:lnTo>
                  <a:pt x="121" y="69"/>
                </a:lnTo>
                <a:lnTo>
                  <a:pt x="114" y="72"/>
                </a:lnTo>
                <a:lnTo>
                  <a:pt x="101" y="78"/>
                </a:lnTo>
                <a:lnTo>
                  <a:pt x="89" y="88"/>
                </a:lnTo>
                <a:lnTo>
                  <a:pt x="80" y="99"/>
                </a:lnTo>
                <a:lnTo>
                  <a:pt x="72" y="112"/>
                </a:lnTo>
                <a:lnTo>
                  <a:pt x="70" y="120"/>
                </a:lnTo>
                <a:lnTo>
                  <a:pt x="69" y="127"/>
                </a:lnTo>
                <a:lnTo>
                  <a:pt x="67" y="135"/>
                </a:lnTo>
                <a:lnTo>
                  <a:pt x="66" y="142"/>
                </a:lnTo>
                <a:lnTo>
                  <a:pt x="66" y="397"/>
                </a:lnTo>
                <a:lnTo>
                  <a:pt x="66" y="397"/>
                </a:lnTo>
                <a:lnTo>
                  <a:pt x="76" y="380"/>
                </a:lnTo>
                <a:lnTo>
                  <a:pt x="87" y="365"/>
                </a:lnTo>
                <a:lnTo>
                  <a:pt x="100" y="351"/>
                </a:lnTo>
                <a:lnTo>
                  <a:pt x="115" y="339"/>
                </a:lnTo>
                <a:lnTo>
                  <a:pt x="132" y="330"/>
                </a:lnTo>
                <a:lnTo>
                  <a:pt x="150" y="323"/>
                </a:lnTo>
                <a:lnTo>
                  <a:pt x="169" y="319"/>
                </a:lnTo>
                <a:lnTo>
                  <a:pt x="179" y="317"/>
                </a:lnTo>
                <a:lnTo>
                  <a:pt x="190" y="316"/>
                </a:lnTo>
                <a:lnTo>
                  <a:pt x="327" y="316"/>
                </a:lnTo>
                <a:lnTo>
                  <a:pt x="327" y="316"/>
                </a:lnTo>
                <a:lnTo>
                  <a:pt x="337" y="317"/>
                </a:lnTo>
                <a:lnTo>
                  <a:pt x="347" y="319"/>
                </a:lnTo>
                <a:lnTo>
                  <a:pt x="367" y="323"/>
                </a:lnTo>
                <a:lnTo>
                  <a:pt x="385" y="330"/>
                </a:lnTo>
                <a:lnTo>
                  <a:pt x="401" y="339"/>
                </a:lnTo>
                <a:lnTo>
                  <a:pt x="416" y="351"/>
                </a:lnTo>
                <a:lnTo>
                  <a:pt x="430" y="365"/>
                </a:lnTo>
                <a:lnTo>
                  <a:pt x="442" y="380"/>
                </a:lnTo>
                <a:lnTo>
                  <a:pt x="450" y="397"/>
                </a:lnTo>
                <a:lnTo>
                  <a:pt x="450" y="142"/>
                </a:lnTo>
                <a:lnTo>
                  <a:pt x="450" y="142"/>
                </a:lnTo>
                <a:lnTo>
                  <a:pt x="450" y="135"/>
                </a:lnTo>
                <a:lnTo>
                  <a:pt x="449" y="127"/>
                </a:lnTo>
                <a:lnTo>
                  <a:pt x="447" y="120"/>
                </a:lnTo>
                <a:lnTo>
                  <a:pt x="444" y="112"/>
                </a:lnTo>
                <a:lnTo>
                  <a:pt x="437" y="99"/>
                </a:lnTo>
                <a:lnTo>
                  <a:pt x="428" y="88"/>
                </a:lnTo>
                <a:lnTo>
                  <a:pt x="416" y="78"/>
                </a:lnTo>
                <a:lnTo>
                  <a:pt x="403" y="72"/>
                </a:lnTo>
                <a:lnTo>
                  <a:pt x="396" y="69"/>
                </a:lnTo>
                <a:lnTo>
                  <a:pt x="389" y="67"/>
                </a:lnTo>
                <a:lnTo>
                  <a:pt x="381" y="65"/>
                </a:lnTo>
                <a:lnTo>
                  <a:pt x="372" y="65"/>
                </a:lnTo>
                <a:lnTo>
                  <a:pt x="144" y="65"/>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62" name="Freeform 160"/>
          <p:cNvSpPr>
            <a:spLocks noEditPoints="1"/>
          </p:cNvSpPr>
          <p:nvPr/>
        </p:nvSpPr>
        <p:spPr bwMode="auto">
          <a:xfrm>
            <a:off x="6060769" y="4717579"/>
            <a:ext cx="92297" cy="229668"/>
          </a:xfrm>
          <a:custGeom>
            <a:avLst/>
            <a:gdLst>
              <a:gd name="T0" fmla="*/ 85 w 171"/>
              <a:gd name="T1" fmla="*/ 427 h 427"/>
              <a:gd name="T2" fmla="*/ 65 w 171"/>
              <a:gd name="T3" fmla="*/ 423 h 427"/>
              <a:gd name="T4" fmla="*/ 45 w 171"/>
              <a:gd name="T5" fmla="*/ 413 h 427"/>
              <a:gd name="T6" fmla="*/ 26 w 171"/>
              <a:gd name="T7" fmla="*/ 398 h 427"/>
              <a:gd name="T8" fmla="*/ 8 w 171"/>
              <a:gd name="T9" fmla="*/ 377 h 427"/>
              <a:gd name="T10" fmla="*/ 7 w 171"/>
              <a:gd name="T11" fmla="*/ 352 h 427"/>
              <a:gd name="T12" fmla="*/ 13 w 171"/>
              <a:gd name="T13" fmla="*/ 337 h 427"/>
              <a:gd name="T14" fmla="*/ 24 w 171"/>
              <a:gd name="T15" fmla="*/ 304 h 427"/>
              <a:gd name="T16" fmla="*/ 32 w 171"/>
              <a:gd name="T17" fmla="*/ 270 h 427"/>
              <a:gd name="T18" fmla="*/ 36 w 171"/>
              <a:gd name="T19" fmla="*/ 232 h 427"/>
              <a:gd name="T20" fmla="*/ 37 w 171"/>
              <a:gd name="T21" fmla="*/ 213 h 427"/>
              <a:gd name="T22" fmla="*/ 34 w 171"/>
              <a:gd name="T23" fmla="*/ 175 h 427"/>
              <a:gd name="T24" fmla="*/ 28 w 171"/>
              <a:gd name="T25" fmla="*/ 140 h 427"/>
              <a:gd name="T26" fmla="*/ 19 w 171"/>
              <a:gd name="T27" fmla="*/ 106 h 427"/>
              <a:gd name="T28" fmla="*/ 7 w 171"/>
              <a:gd name="T29" fmla="*/ 76 h 427"/>
              <a:gd name="T30" fmla="*/ 8 w 171"/>
              <a:gd name="T31" fmla="*/ 50 h 427"/>
              <a:gd name="T32" fmla="*/ 18 w 171"/>
              <a:gd name="T33" fmla="*/ 35 h 427"/>
              <a:gd name="T34" fmla="*/ 39 w 171"/>
              <a:gd name="T35" fmla="*/ 15 h 427"/>
              <a:gd name="T36" fmla="*/ 61 w 171"/>
              <a:gd name="T37" fmla="*/ 4 h 427"/>
              <a:gd name="T38" fmla="*/ 79 w 171"/>
              <a:gd name="T39" fmla="*/ 0 h 427"/>
              <a:gd name="T40" fmla="*/ 85 w 171"/>
              <a:gd name="T41" fmla="*/ 0 h 427"/>
              <a:gd name="T42" fmla="*/ 101 w 171"/>
              <a:gd name="T43" fmla="*/ 1 h 427"/>
              <a:gd name="T44" fmla="*/ 120 w 171"/>
              <a:gd name="T45" fmla="*/ 9 h 427"/>
              <a:gd name="T46" fmla="*/ 142 w 171"/>
              <a:gd name="T47" fmla="*/ 24 h 427"/>
              <a:gd name="T48" fmla="*/ 163 w 171"/>
              <a:gd name="T49" fmla="*/ 50 h 427"/>
              <a:gd name="T50" fmla="*/ 164 w 171"/>
              <a:gd name="T51" fmla="*/ 76 h 427"/>
              <a:gd name="T52" fmla="*/ 157 w 171"/>
              <a:gd name="T53" fmla="*/ 91 h 427"/>
              <a:gd name="T54" fmla="*/ 147 w 171"/>
              <a:gd name="T55" fmla="*/ 122 h 427"/>
              <a:gd name="T56" fmla="*/ 139 w 171"/>
              <a:gd name="T57" fmla="*/ 158 h 427"/>
              <a:gd name="T58" fmla="*/ 135 w 171"/>
              <a:gd name="T59" fmla="*/ 194 h 427"/>
              <a:gd name="T60" fmla="*/ 134 w 171"/>
              <a:gd name="T61" fmla="*/ 213 h 427"/>
              <a:gd name="T62" fmla="*/ 137 w 171"/>
              <a:gd name="T63" fmla="*/ 251 h 427"/>
              <a:gd name="T64" fmla="*/ 142 w 171"/>
              <a:gd name="T65" fmla="*/ 287 h 427"/>
              <a:gd name="T66" fmla="*/ 152 w 171"/>
              <a:gd name="T67" fmla="*/ 320 h 427"/>
              <a:gd name="T68" fmla="*/ 164 w 171"/>
              <a:gd name="T69" fmla="*/ 352 h 427"/>
              <a:gd name="T70" fmla="*/ 163 w 171"/>
              <a:gd name="T71" fmla="*/ 376 h 427"/>
              <a:gd name="T72" fmla="*/ 152 w 171"/>
              <a:gd name="T73" fmla="*/ 391 h 427"/>
              <a:gd name="T74" fmla="*/ 130 w 171"/>
              <a:gd name="T75" fmla="*/ 411 h 427"/>
              <a:gd name="T76" fmla="*/ 110 w 171"/>
              <a:gd name="T77" fmla="*/ 422 h 427"/>
              <a:gd name="T78" fmla="*/ 92 w 171"/>
              <a:gd name="T79" fmla="*/ 426 h 427"/>
              <a:gd name="T80" fmla="*/ 85 w 171"/>
              <a:gd name="T81" fmla="*/ 427 h 427"/>
              <a:gd name="T82" fmla="*/ 58 w 171"/>
              <a:gd name="T83" fmla="*/ 359 h 427"/>
              <a:gd name="T84" fmla="*/ 74 w 171"/>
              <a:gd name="T85" fmla="*/ 373 h 427"/>
              <a:gd name="T86" fmla="*/ 85 w 171"/>
              <a:gd name="T87" fmla="*/ 377 h 427"/>
              <a:gd name="T88" fmla="*/ 92 w 171"/>
              <a:gd name="T89" fmla="*/ 376 h 427"/>
              <a:gd name="T90" fmla="*/ 105 w 171"/>
              <a:gd name="T91" fmla="*/ 367 h 427"/>
              <a:gd name="T92" fmla="*/ 113 w 171"/>
              <a:gd name="T93" fmla="*/ 359 h 427"/>
              <a:gd name="T94" fmla="*/ 95 w 171"/>
              <a:gd name="T95" fmla="*/ 306 h 427"/>
              <a:gd name="T96" fmla="*/ 85 w 171"/>
              <a:gd name="T97" fmla="*/ 248 h 427"/>
              <a:gd name="T98" fmla="*/ 81 w 171"/>
              <a:gd name="T99" fmla="*/ 277 h 427"/>
              <a:gd name="T100" fmla="*/ 68 w 171"/>
              <a:gd name="T101" fmla="*/ 334 h 427"/>
              <a:gd name="T102" fmla="*/ 58 w 171"/>
              <a:gd name="T103" fmla="*/ 359 h 427"/>
              <a:gd name="T104" fmla="*/ 58 w 171"/>
              <a:gd name="T105" fmla="*/ 67 h 427"/>
              <a:gd name="T106" fmla="*/ 76 w 171"/>
              <a:gd name="T107" fmla="*/ 120 h 427"/>
              <a:gd name="T108" fmla="*/ 85 w 171"/>
              <a:gd name="T109" fmla="*/ 179 h 427"/>
              <a:gd name="T110" fmla="*/ 89 w 171"/>
              <a:gd name="T111" fmla="*/ 149 h 427"/>
              <a:gd name="T112" fmla="*/ 102 w 171"/>
              <a:gd name="T113" fmla="*/ 92 h 427"/>
              <a:gd name="T114" fmla="*/ 113 w 171"/>
              <a:gd name="T115" fmla="*/ 67 h 427"/>
              <a:gd name="T116" fmla="*/ 99 w 171"/>
              <a:gd name="T117" fmla="*/ 54 h 427"/>
              <a:gd name="T118" fmla="*/ 85 w 171"/>
              <a:gd name="T119" fmla="*/ 50 h 427"/>
              <a:gd name="T120" fmla="*/ 79 w 171"/>
              <a:gd name="T121" fmla="*/ 52 h 427"/>
              <a:gd name="T122" fmla="*/ 65 w 171"/>
              <a:gd name="T123" fmla="*/ 59 h 427"/>
              <a:gd name="T124" fmla="*/ 58 w 171"/>
              <a:gd name="T125" fmla="*/ 6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427">
                <a:moveTo>
                  <a:pt x="85" y="427"/>
                </a:moveTo>
                <a:lnTo>
                  <a:pt x="85" y="427"/>
                </a:lnTo>
                <a:lnTo>
                  <a:pt x="75" y="426"/>
                </a:lnTo>
                <a:lnTo>
                  <a:pt x="65" y="423"/>
                </a:lnTo>
                <a:lnTo>
                  <a:pt x="55" y="420"/>
                </a:lnTo>
                <a:lnTo>
                  <a:pt x="45" y="413"/>
                </a:lnTo>
                <a:lnTo>
                  <a:pt x="34" y="407"/>
                </a:lnTo>
                <a:lnTo>
                  <a:pt x="26" y="398"/>
                </a:lnTo>
                <a:lnTo>
                  <a:pt x="17" y="388"/>
                </a:lnTo>
                <a:lnTo>
                  <a:pt x="8" y="377"/>
                </a:lnTo>
                <a:lnTo>
                  <a:pt x="0" y="364"/>
                </a:lnTo>
                <a:lnTo>
                  <a:pt x="7" y="352"/>
                </a:lnTo>
                <a:lnTo>
                  <a:pt x="7" y="352"/>
                </a:lnTo>
                <a:lnTo>
                  <a:pt x="13" y="337"/>
                </a:lnTo>
                <a:lnTo>
                  <a:pt x="19" y="321"/>
                </a:lnTo>
                <a:lnTo>
                  <a:pt x="24" y="304"/>
                </a:lnTo>
                <a:lnTo>
                  <a:pt x="28" y="287"/>
                </a:lnTo>
                <a:lnTo>
                  <a:pt x="32" y="270"/>
                </a:lnTo>
                <a:lnTo>
                  <a:pt x="34" y="251"/>
                </a:lnTo>
                <a:lnTo>
                  <a:pt x="36" y="232"/>
                </a:lnTo>
                <a:lnTo>
                  <a:pt x="37" y="213"/>
                </a:lnTo>
                <a:lnTo>
                  <a:pt x="37" y="213"/>
                </a:lnTo>
                <a:lnTo>
                  <a:pt x="36" y="194"/>
                </a:lnTo>
                <a:lnTo>
                  <a:pt x="34" y="175"/>
                </a:lnTo>
                <a:lnTo>
                  <a:pt x="32" y="158"/>
                </a:lnTo>
                <a:lnTo>
                  <a:pt x="28" y="140"/>
                </a:lnTo>
                <a:lnTo>
                  <a:pt x="24" y="122"/>
                </a:lnTo>
                <a:lnTo>
                  <a:pt x="19" y="106"/>
                </a:lnTo>
                <a:lnTo>
                  <a:pt x="13" y="91"/>
                </a:lnTo>
                <a:lnTo>
                  <a:pt x="7" y="76"/>
                </a:lnTo>
                <a:lnTo>
                  <a:pt x="0" y="63"/>
                </a:lnTo>
                <a:lnTo>
                  <a:pt x="8" y="50"/>
                </a:lnTo>
                <a:lnTo>
                  <a:pt x="8" y="50"/>
                </a:lnTo>
                <a:lnTo>
                  <a:pt x="18" y="35"/>
                </a:lnTo>
                <a:lnTo>
                  <a:pt x="29" y="24"/>
                </a:lnTo>
                <a:lnTo>
                  <a:pt x="39" y="15"/>
                </a:lnTo>
                <a:lnTo>
                  <a:pt x="51" y="9"/>
                </a:lnTo>
                <a:lnTo>
                  <a:pt x="61" y="4"/>
                </a:lnTo>
                <a:lnTo>
                  <a:pt x="70" y="1"/>
                </a:lnTo>
                <a:lnTo>
                  <a:pt x="79" y="0"/>
                </a:lnTo>
                <a:lnTo>
                  <a:pt x="85" y="0"/>
                </a:lnTo>
                <a:lnTo>
                  <a:pt x="85" y="0"/>
                </a:lnTo>
                <a:lnTo>
                  <a:pt x="92" y="0"/>
                </a:lnTo>
                <a:lnTo>
                  <a:pt x="101" y="1"/>
                </a:lnTo>
                <a:lnTo>
                  <a:pt x="110" y="4"/>
                </a:lnTo>
                <a:lnTo>
                  <a:pt x="120" y="9"/>
                </a:lnTo>
                <a:lnTo>
                  <a:pt x="130" y="15"/>
                </a:lnTo>
                <a:lnTo>
                  <a:pt x="142" y="24"/>
                </a:lnTo>
                <a:lnTo>
                  <a:pt x="152" y="35"/>
                </a:lnTo>
                <a:lnTo>
                  <a:pt x="163" y="50"/>
                </a:lnTo>
                <a:lnTo>
                  <a:pt x="171" y="63"/>
                </a:lnTo>
                <a:lnTo>
                  <a:pt x="164" y="76"/>
                </a:lnTo>
                <a:lnTo>
                  <a:pt x="164" y="76"/>
                </a:lnTo>
                <a:lnTo>
                  <a:pt x="157" y="91"/>
                </a:lnTo>
                <a:lnTo>
                  <a:pt x="152" y="106"/>
                </a:lnTo>
                <a:lnTo>
                  <a:pt x="147" y="122"/>
                </a:lnTo>
                <a:lnTo>
                  <a:pt x="142" y="140"/>
                </a:lnTo>
                <a:lnTo>
                  <a:pt x="139" y="158"/>
                </a:lnTo>
                <a:lnTo>
                  <a:pt x="137" y="175"/>
                </a:lnTo>
                <a:lnTo>
                  <a:pt x="135" y="194"/>
                </a:lnTo>
                <a:lnTo>
                  <a:pt x="134" y="213"/>
                </a:lnTo>
                <a:lnTo>
                  <a:pt x="134" y="213"/>
                </a:lnTo>
                <a:lnTo>
                  <a:pt x="135" y="232"/>
                </a:lnTo>
                <a:lnTo>
                  <a:pt x="137" y="251"/>
                </a:lnTo>
                <a:lnTo>
                  <a:pt x="139" y="270"/>
                </a:lnTo>
                <a:lnTo>
                  <a:pt x="142" y="287"/>
                </a:lnTo>
                <a:lnTo>
                  <a:pt x="147" y="304"/>
                </a:lnTo>
                <a:lnTo>
                  <a:pt x="152" y="320"/>
                </a:lnTo>
                <a:lnTo>
                  <a:pt x="157" y="337"/>
                </a:lnTo>
                <a:lnTo>
                  <a:pt x="164" y="352"/>
                </a:lnTo>
                <a:lnTo>
                  <a:pt x="171" y="364"/>
                </a:lnTo>
                <a:lnTo>
                  <a:pt x="163" y="376"/>
                </a:lnTo>
                <a:lnTo>
                  <a:pt x="163" y="376"/>
                </a:lnTo>
                <a:lnTo>
                  <a:pt x="152" y="391"/>
                </a:lnTo>
                <a:lnTo>
                  <a:pt x="142" y="402"/>
                </a:lnTo>
                <a:lnTo>
                  <a:pt x="130" y="411"/>
                </a:lnTo>
                <a:lnTo>
                  <a:pt x="120" y="418"/>
                </a:lnTo>
                <a:lnTo>
                  <a:pt x="110" y="422"/>
                </a:lnTo>
                <a:lnTo>
                  <a:pt x="101" y="425"/>
                </a:lnTo>
                <a:lnTo>
                  <a:pt x="92" y="426"/>
                </a:lnTo>
                <a:lnTo>
                  <a:pt x="85" y="427"/>
                </a:lnTo>
                <a:lnTo>
                  <a:pt x="85" y="427"/>
                </a:lnTo>
                <a:close/>
                <a:moveTo>
                  <a:pt x="58" y="359"/>
                </a:moveTo>
                <a:lnTo>
                  <a:pt x="58" y="359"/>
                </a:lnTo>
                <a:lnTo>
                  <a:pt x="66" y="367"/>
                </a:lnTo>
                <a:lnTo>
                  <a:pt x="74" y="373"/>
                </a:lnTo>
                <a:lnTo>
                  <a:pt x="80" y="376"/>
                </a:lnTo>
                <a:lnTo>
                  <a:pt x="85" y="377"/>
                </a:lnTo>
                <a:lnTo>
                  <a:pt x="85" y="377"/>
                </a:lnTo>
                <a:lnTo>
                  <a:pt x="92" y="376"/>
                </a:lnTo>
                <a:lnTo>
                  <a:pt x="99" y="372"/>
                </a:lnTo>
                <a:lnTo>
                  <a:pt x="105" y="367"/>
                </a:lnTo>
                <a:lnTo>
                  <a:pt x="113" y="359"/>
                </a:lnTo>
                <a:lnTo>
                  <a:pt x="113" y="359"/>
                </a:lnTo>
                <a:lnTo>
                  <a:pt x="102" y="334"/>
                </a:lnTo>
                <a:lnTo>
                  <a:pt x="95" y="306"/>
                </a:lnTo>
                <a:lnTo>
                  <a:pt x="89" y="277"/>
                </a:lnTo>
                <a:lnTo>
                  <a:pt x="85" y="248"/>
                </a:lnTo>
                <a:lnTo>
                  <a:pt x="85" y="248"/>
                </a:lnTo>
                <a:lnTo>
                  <a:pt x="81" y="277"/>
                </a:lnTo>
                <a:lnTo>
                  <a:pt x="76" y="306"/>
                </a:lnTo>
                <a:lnTo>
                  <a:pt x="68" y="334"/>
                </a:lnTo>
                <a:lnTo>
                  <a:pt x="58" y="359"/>
                </a:lnTo>
                <a:lnTo>
                  <a:pt x="58" y="359"/>
                </a:lnTo>
                <a:close/>
                <a:moveTo>
                  <a:pt x="58" y="67"/>
                </a:moveTo>
                <a:lnTo>
                  <a:pt x="58" y="67"/>
                </a:lnTo>
                <a:lnTo>
                  <a:pt x="68" y="92"/>
                </a:lnTo>
                <a:lnTo>
                  <a:pt x="76" y="120"/>
                </a:lnTo>
                <a:lnTo>
                  <a:pt x="81" y="149"/>
                </a:lnTo>
                <a:lnTo>
                  <a:pt x="85" y="179"/>
                </a:lnTo>
                <a:lnTo>
                  <a:pt x="85" y="179"/>
                </a:lnTo>
                <a:lnTo>
                  <a:pt x="89" y="149"/>
                </a:lnTo>
                <a:lnTo>
                  <a:pt x="95" y="120"/>
                </a:lnTo>
                <a:lnTo>
                  <a:pt x="102" y="92"/>
                </a:lnTo>
                <a:lnTo>
                  <a:pt x="113" y="67"/>
                </a:lnTo>
                <a:lnTo>
                  <a:pt x="113" y="67"/>
                </a:lnTo>
                <a:lnTo>
                  <a:pt x="105" y="59"/>
                </a:lnTo>
                <a:lnTo>
                  <a:pt x="99" y="54"/>
                </a:lnTo>
                <a:lnTo>
                  <a:pt x="92" y="52"/>
                </a:lnTo>
                <a:lnTo>
                  <a:pt x="85" y="50"/>
                </a:lnTo>
                <a:lnTo>
                  <a:pt x="85" y="50"/>
                </a:lnTo>
                <a:lnTo>
                  <a:pt x="79" y="52"/>
                </a:lnTo>
                <a:lnTo>
                  <a:pt x="72" y="54"/>
                </a:lnTo>
                <a:lnTo>
                  <a:pt x="65" y="59"/>
                </a:lnTo>
                <a:lnTo>
                  <a:pt x="58" y="67"/>
                </a:lnTo>
                <a:lnTo>
                  <a:pt x="58" y="67"/>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63" name="Freeform 161"/>
          <p:cNvSpPr>
            <a:spLocks noEditPoints="1"/>
          </p:cNvSpPr>
          <p:nvPr/>
        </p:nvSpPr>
        <p:spPr bwMode="auto">
          <a:xfrm>
            <a:off x="5884762" y="4717579"/>
            <a:ext cx="92297" cy="229668"/>
          </a:xfrm>
          <a:custGeom>
            <a:avLst/>
            <a:gdLst>
              <a:gd name="T0" fmla="*/ 87 w 172"/>
              <a:gd name="T1" fmla="*/ 427 h 427"/>
              <a:gd name="T2" fmla="*/ 66 w 172"/>
              <a:gd name="T3" fmla="*/ 423 h 427"/>
              <a:gd name="T4" fmla="*/ 46 w 172"/>
              <a:gd name="T5" fmla="*/ 413 h 427"/>
              <a:gd name="T6" fmla="*/ 27 w 172"/>
              <a:gd name="T7" fmla="*/ 397 h 427"/>
              <a:gd name="T8" fmla="*/ 8 w 172"/>
              <a:gd name="T9" fmla="*/ 376 h 427"/>
              <a:gd name="T10" fmla="*/ 7 w 172"/>
              <a:gd name="T11" fmla="*/ 349 h 427"/>
              <a:gd name="T12" fmla="*/ 13 w 172"/>
              <a:gd name="T13" fmla="*/ 335 h 427"/>
              <a:gd name="T14" fmla="*/ 24 w 172"/>
              <a:gd name="T15" fmla="*/ 302 h 427"/>
              <a:gd name="T16" fmla="*/ 32 w 172"/>
              <a:gd name="T17" fmla="*/ 267 h 427"/>
              <a:gd name="T18" fmla="*/ 36 w 172"/>
              <a:gd name="T19" fmla="*/ 231 h 427"/>
              <a:gd name="T20" fmla="*/ 37 w 172"/>
              <a:gd name="T21" fmla="*/ 212 h 427"/>
              <a:gd name="T22" fmla="*/ 34 w 172"/>
              <a:gd name="T23" fmla="*/ 173 h 427"/>
              <a:gd name="T24" fmla="*/ 29 w 172"/>
              <a:gd name="T25" fmla="*/ 137 h 427"/>
              <a:gd name="T26" fmla="*/ 21 w 172"/>
              <a:gd name="T27" fmla="*/ 105 h 427"/>
              <a:gd name="T28" fmla="*/ 8 w 172"/>
              <a:gd name="T29" fmla="*/ 76 h 427"/>
              <a:gd name="T30" fmla="*/ 10 w 172"/>
              <a:gd name="T31" fmla="*/ 50 h 427"/>
              <a:gd name="T32" fmla="*/ 19 w 172"/>
              <a:gd name="T33" fmla="*/ 38 h 427"/>
              <a:gd name="T34" fmla="*/ 37 w 172"/>
              <a:gd name="T35" fmla="*/ 19 h 427"/>
              <a:gd name="T36" fmla="*/ 56 w 172"/>
              <a:gd name="T37" fmla="*/ 8 h 427"/>
              <a:gd name="T38" fmla="*/ 76 w 172"/>
              <a:gd name="T39" fmla="*/ 1 h 427"/>
              <a:gd name="T40" fmla="*/ 87 w 172"/>
              <a:gd name="T41" fmla="*/ 0 h 427"/>
              <a:gd name="T42" fmla="*/ 102 w 172"/>
              <a:gd name="T43" fmla="*/ 1 h 427"/>
              <a:gd name="T44" fmla="*/ 121 w 172"/>
              <a:gd name="T45" fmla="*/ 9 h 427"/>
              <a:gd name="T46" fmla="*/ 143 w 172"/>
              <a:gd name="T47" fmla="*/ 24 h 427"/>
              <a:gd name="T48" fmla="*/ 164 w 172"/>
              <a:gd name="T49" fmla="*/ 50 h 427"/>
              <a:gd name="T50" fmla="*/ 166 w 172"/>
              <a:gd name="T51" fmla="*/ 76 h 427"/>
              <a:gd name="T52" fmla="*/ 159 w 172"/>
              <a:gd name="T53" fmla="*/ 91 h 427"/>
              <a:gd name="T54" fmla="*/ 148 w 172"/>
              <a:gd name="T55" fmla="*/ 122 h 427"/>
              <a:gd name="T56" fmla="*/ 140 w 172"/>
              <a:gd name="T57" fmla="*/ 158 h 427"/>
              <a:gd name="T58" fmla="*/ 137 w 172"/>
              <a:gd name="T59" fmla="*/ 194 h 427"/>
              <a:gd name="T60" fmla="*/ 137 w 172"/>
              <a:gd name="T61" fmla="*/ 213 h 427"/>
              <a:gd name="T62" fmla="*/ 138 w 172"/>
              <a:gd name="T63" fmla="*/ 251 h 427"/>
              <a:gd name="T64" fmla="*/ 144 w 172"/>
              <a:gd name="T65" fmla="*/ 287 h 427"/>
              <a:gd name="T66" fmla="*/ 153 w 172"/>
              <a:gd name="T67" fmla="*/ 321 h 427"/>
              <a:gd name="T68" fmla="*/ 166 w 172"/>
              <a:gd name="T69" fmla="*/ 352 h 427"/>
              <a:gd name="T70" fmla="*/ 164 w 172"/>
              <a:gd name="T71" fmla="*/ 376 h 427"/>
              <a:gd name="T72" fmla="*/ 154 w 172"/>
              <a:gd name="T73" fmla="*/ 391 h 427"/>
              <a:gd name="T74" fmla="*/ 133 w 172"/>
              <a:gd name="T75" fmla="*/ 411 h 427"/>
              <a:gd name="T76" fmla="*/ 111 w 172"/>
              <a:gd name="T77" fmla="*/ 422 h 427"/>
              <a:gd name="T78" fmla="*/ 94 w 172"/>
              <a:gd name="T79" fmla="*/ 426 h 427"/>
              <a:gd name="T80" fmla="*/ 87 w 172"/>
              <a:gd name="T81" fmla="*/ 427 h 427"/>
              <a:gd name="T82" fmla="*/ 58 w 172"/>
              <a:gd name="T83" fmla="*/ 358 h 427"/>
              <a:gd name="T84" fmla="*/ 75 w 172"/>
              <a:gd name="T85" fmla="*/ 372 h 427"/>
              <a:gd name="T86" fmla="*/ 87 w 172"/>
              <a:gd name="T87" fmla="*/ 377 h 427"/>
              <a:gd name="T88" fmla="*/ 94 w 172"/>
              <a:gd name="T89" fmla="*/ 376 h 427"/>
              <a:gd name="T90" fmla="*/ 108 w 172"/>
              <a:gd name="T91" fmla="*/ 367 h 427"/>
              <a:gd name="T92" fmla="*/ 114 w 172"/>
              <a:gd name="T93" fmla="*/ 360 h 427"/>
              <a:gd name="T94" fmla="*/ 95 w 172"/>
              <a:gd name="T95" fmla="*/ 301 h 427"/>
              <a:gd name="T96" fmla="*/ 86 w 172"/>
              <a:gd name="T97" fmla="*/ 236 h 427"/>
              <a:gd name="T98" fmla="*/ 84 w 172"/>
              <a:gd name="T99" fmla="*/ 268 h 427"/>
              <a:gd name="T100" fmla="*/ 70 w 172"/>
              <a:gd name="T101" fmla="*/ 329 h 427"/>
              <a:gd name="T102" fmla="*/ 58 w 172"/>
              <a:gd name="T103" fmla="*/ 358 h 427"/>
              <a:gd name="T104" fmla="*/ 60 w 172"/>
              <a:gd name="T105" fmla="*/ 67 h 427"/>
              <a:gd name="T106" fmla="*/ 79 w 172"/>
              <a:gd name="T107" fmla="*/ 125 h 427"/>
              <a:gd name="T108" fmla="*/ 86 w 172"/>
              <a:gd name="T109" fmla="*/ 189 h 427"/>
              <a:gd name="T110" fmla="*/ 90 w 172"/>
              <a:gd name="T111" fmla="*/ 156 h 427"/>
              <a:gd name="T112" fmla="*/ 104 w 172"/>
              <a:gd name="T113" fmla="*/ 95 h 427"/>
              <a:gd name="T114" fmla="*/ 114 w 172"/>
              <a:gd name="T115" fmla="*/ 67 h 427"/>
              <a:gd name="T116" fmla="*/ 100 w 172"/>
              <a:gd name="T117" fmla="*/ 54 h 427"/>
              <a:gd name="T118" fmla="*/ 87 w 172"/>
              <a:gd name="T119" fmla="*/ 50 h 427"/>
              <a:gd name="T120" fmla="*/ 80 w 172"/>
              <a:gd name="T121" fmla="*/ 52 h 427"/>
              <a:gd name="T122" fmla="*/ 66 w 172"/>
              <a:gd name="T123" fmla="*/ 60 h 427"/>
              <a:gd name="T124" fmla="*/ 60 w 172"/>
              <a:gd name="T125" fmla="*/ 6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 h="427">
                <a:moveTo>
                  <a:pt x="87" y="427"/>
                </a:moveTo>
                <a:lnTo>
                  <a:pt x="87" y="427"/>
                </a:lnTo>
                <a:lnTo>
                  <a:pt x="77" y="426"/>
                </a:lnTo>
                <a:lnTo>
                  <a:pt x="66" y="423"/>
                </a:lnTo>
                <a:lnTo>
                  <a:pt x="56" y="418"/>
                </a:lnTo>
                <a:lnTo>
                  <a:pt x="46" y="413"/>
                </a:lnTo>
                <a:lnTo>
                  <a:pt x="36" y="406"/>
                </a:lnTo>
                <a:lnTo>
                  <a:pt x="27" y="397"/>
                </a:lnTo>
                <a:lnTo>
                  <a:pt x="17" y="387"/>
                </a:lnTo>
                <a:lnTo>
                  <a:pt x="8" y="376"/>
                </a:lnTo>
                <a:lnTo>
                  <a:pt x="0" y="363"/>
                </a:lnTo>
                <a:lnTo>
                  <a:pt x="7" y="349"/>
                </a:lnTo>
                <a:lnTo>
                  <a:pt x="7" y="349"/>
                </a:lnTo>
                <a:lnTo>
                  <a:pt x="13" y="335"/>
                </a:lnTo>
                <a:lnTo>
                  <a:pt x="19" y="319"/>
                </a:lnTo>
                <a:lnTo>
                  <a:pt x="24" y="302"/>
                </a:lnTo>
                <a:lnTo>
                  <a:pt x="29" y="285"/>
                </a:lnTo>
                <a:lnTo>
                  <a:pt x="32" y="267"/>
                </a:lnTo>
                <a:lnTo>
                  <a:pt x="34" y="250"/>
                </a:lnTo>
                <a:lnTo>
                  <a:pt x="36" y="231"/>
                </a:lnTo>
                <a:lnTo>
                  <a:pt x="37" y="212"/>
                </a:lnTo>
                <a:lnTo>
                  <a:pt x="37" y="212"/>
                </a:lnTo>
                <a:lnTo>
                  <a:pt x="36" y="192"/>
                </a:lnTo>
                <a:lnTo>
                  <a:pt x="34" y="173"/>
                </a:lnTo>
                <a:lnTo>
                  <a:pt x="32" y="155"/>
                </a:lnTo>
                <a:lnTo>
                  <a:pt x="29" y="137"/>
                </a:lnTo>
                <a:lnTo>
                  <a:pt x="26" y="121"/>
                </a:lnTo>
                <a:lnTo>
                  <a:pt x="21" y="105"/>
                </a:lnTo>
                <a:lnTo>
                  <a:pt x="14" y="89"/>
                </a:lnTo>
                <a:lnTo>
                  <a:pt x="8" y="76"/>
                </a:lnTo>
                <a:lnTo>
                  <a:pt x="2" y="62"/>
                </a:lnTo>
                <a:lnTo>
                  <a:pt x="10" y="50"/>
                </a:lnTo>
                <a:lnTo>
                  <a:pt x="10" y="50"/>
                </a:lnTo>
                <a:lnTo>
                  <a:pt x="19" y="38"/>
                </a:lnTo>
                <a:lnTo>
                  <a:pt x="28" y="28"/>
                </a:lnTo>
                <a:lnTo>
                  <a:pt x="37" y="19"/>
                </a:lnTo>
                <a:lnTo>
                  <a:pt x="47" y="13"/>
                </a:lnTo>
                <a:lnTo>
                  <a:pt x="56" y="8"/>
                </a:lnTo>
                <a:lnTo>
                  <a:pt x="66" y="3"/>
                </a:lnTo>
                <a:lnTo>
                  <a:pt x="76" y="1"/>
                </a:lnTo>
                <a:lnTo>
                  <a:pt x="87" y="0"/>
                </a:lnTo>
                <a:lnTo>
                  <a:pt x="87" y="0"/>
                </a:lnTo>
                <a:lnTo>
                  <a:pt x="94" y="0"/>
                </a:lnTo>
                <a:lnTo>
                  <a:pt x="102" y="1"/>
                </a:lnTo>
                <a:lnTo>
                  <a:pt x="111" y="4"/>
                </a:lnTo>
                <a:lnTo>
                  <a:pt x="121" y="9"/>
                </a:lnTo>
                <a:lnTo>
                  <a:pt x="133" y="15"/>
                </a:lnTo>
                <a:lnTo>
                  <a:pt x="143" y="24"/>
                </a:lnTo>
                <a:lnTo>
                  <a:pt x="154" y="35"/>
                </a:lnTo>
                <a:lnTo>
                  <a:pt x="164" y="50"/>
                </a:lnTo>
                <a:lnTo>
                  <a:pt x="172" y="63"/>
                </a:lnTo>
                <a:lnTo>
                  <a:pt x="166" y="76"/>
                </a:lnTo>
                <a:lnTo>
                  <a:pt x="166" y="76"/>
                </a:lnTo>
                <a:lnTo>
                  <a:pt x="159" y="91"/>
                </a:lnTo>
                <a:lnTo>
                  <a:pt x="153" y="106"/>
                </a:lnTo>
                <a:lnTo>
                  <a:pt x="148" y="122"/>
                </a:lnTo>
                <a:lnTo>
                  <a:pt x="144" y="140"/>
                </a:lnTo>
                <a:lnTo>
                  <a:pt x="140" y="158"/>
                </a:lnTo>
                <a:lnTo>
                  <a:pt x="138" y="175"/>
                </a:lnTo>
                <a:lnTo>
                  <a:pt x="137" y="194"/>
                </a:lnTo>
                <a:lnTo>
                  <a:pt x="137" y="213"/>
                </a:lnTo>
                <a:lnTo>
                  <a:pt x="137" y="213"/>
                </a:lnTo>
                <a:lnTo>
                  <a:pt x="137" y="232"/>
                </a:lnTo>
                <a:lnTo>
                  <a:pt x="138" y="251"/>
                </a:lnTo>
                <a:lnTo>
                  <a:pt x="140" y="270"/>
                </a:lnTo>
                <a:lnTo>
                  <a:pt x="144" y="287"/>
                </a:lnTo>
                <a:lnTo>
                  <a:pt x="148" y="304"/>
                </a:lnTo>
                <a:lnTo>
                  <a:pt x="153" y="321"/>
                </a:lnTo>
                <a:lnTo>
                  <a:pt x="159" y="337"/>
                </a:lnTo>
                <a:lnTo>
                  <a:pt x="166" y="352"/>
                </a:lnTo>
                <a:lnTo>
                  <a:pt x="172" y="364"/>
                </a:lnTo>
                <a:lnTo>
                  <a:pt x="164" y="376"/>
                </a:lnTo>
                <a:lnTo>
                  <a:pt x="164" y="376"/>
                </a:lnTo>
                <a:lnTo>
                  <a:pt x="154" y="391"/>
                </a:lnTo>
                <a:lnTo>
                  <a:pt x="143" y="402"/>
                </a:lnTo>
                <a:lnTo>
                  <a:pt x="133" y="411"/>
                </a:lnTo>
                <a:lnTo>
                  <a:pt x="121" y="418"/>
                </a:lnTo>
                <a:lnTo>
                  <a:pt x="111" y="422"/>
                </a:lnTo>
                <a:lnTo>
                  <a:pt x="102" y="425"/>
                </a:lnTo>
                <a:lnTo>
                  <a:pt x="94" y="426"/>
                </a:lnTo>
                <a:lnTo>
                  <a:pt x="87" y="427"/>
                </a:lnTo>
                <a:lnTo>
                  <a:pt x="87" y="427"/>
                </a:lnTo>
                <a:close/>
                <a:moveTo>
                  <a:pt x="58" y="358"/>
                </a:moveTo>
                <a:lnTo>
                  <a:pt x="58" y="358"/>
                </a:lnTo>
                <a:lnTo>
                  <a:pt x="67" y="367"/>
                </a:lnTo>
                <a:lnTo>
                  <a:pt x="75" y="372"/>
                </a:lnTo>
                <a:lnTo>
                  <a:pt x="82" y="376"/>
                </a:lnTo>
                <a:lnTo>
                  <a:pt x="87" y="377"/>
                </a:lnTo>
                <a:lnTo>
                  <a:pt x="87" y="377"/>
                </a:lnTo>
                <a:lnTo>
                  <a:pt x="94" y="376"/>
                </a:lnTo>
                <a:lnTo>
                  <a:pt x="100" y="372"/>
                </a:lnTo>
                <a:lnTo>
                  <a:pt x="108" y="367"/>
                </a:lnTo>
                <a:lnTo>
                  <a:pt x="114" y="360"/>
                </a:lnTo>
                <a:lnTo>
                  <a:pt x="114" y="360"/>
                </a:lnTo>
                <a:lnTo>
                  <a:pt x="104" y="331"/>
                </a:lnTo>
                <a:lnTo>
                  <a:pt x="95" y="301"/>
                </a:lnTo>
                <a:lnTo>
                  <a:pt x="89" y="268"/>
                </a:lnTo>
                <a:lnTo>
                  <a:pt x="86" y="236"/>
                </a:lnTo>
                <a:lnTo>
                  <a:pt x="86" y="236"/>
                </a:lnTo>
                <a:lnTo>
                  <a:pt x="84" y="268"/>
                </a:lnTo>
                <a:lnTo>
                  <a:pt x="77" y="300"/>
                </a:lnTo>
                <a:lnTo>
                  <a:pt x="70" y="329"/>
                </a:lnTo>
                <a:lnTo>
                  <a:pt x="58" y="358"/>
                </a:lnTo>
                <a:lnTo>
                  <a:pt x="58" y="358"/>
                </a:lnTo>
                <a:close/>
                <a:moveTo>
                  <a:pt x="60" y="67"/>
                </a:moveTo>
                <a:lnTo>
                  <a:pt x="60" y="67"/>
                </a:lnTo>
                <a:lnTo>
                  <a:pt x="70" y="95"/>
                </a:lnTo>
                <a:lnTo>
                  <a:pt x="79" y="125"/>
                </a:lnTo>
                <a:lnTo>
                  <a:pt x="84" y="156"/>
                </a:lnTo>
                <a:lnTo>
                  <a:pt x="86" y="189"/>
                </a:lnTo>
                <a:lnTo>
                  <a:pt x="86" y="189"/>
                </a:lnTo>
                <a:lnTo>
                  <a:pt x="90" y="156"/>
                </a:lnTo>
                <a:lnTo>
                  <a:pt x="95" y="125"/>
                </a:lnTo>
                <a:lnTo>
                  <a:pt x="104" y="95"/>
                </a:lnTo>
                <a:lnTo>
                  <a:pt x="114" y="67"/>
                </a:lnTo>
                <a:lnTo>
                  <a:pt x="114" y="67"/>
                </a:lnTo>
                <a:lnTo>
                  <a:pt x="108" y="59"/>
                </a:lnTo>
                <a:lnTo>
                  <a:pt x="100" y="54"/>
                </a:lnTo>
                <a:lnTo>
                  <a:pt x="94" y="52"/>
                </a:lnTo>
                <a:lnTo>
                  <a:pt x="87" y="50"/>
                </a:lnTo>
                <a:lnTo>
                  <a:pt x="87" y="50"/>
                </a:lnTo>
                <a:lnTo>
                  <a:pt x="80" y="52"/>
                </a:lnTo>
                <a:lnTo>
                  <a:pt x="74" y="55"/>
                </a:lnTo>
                <a:lnTo>
                  <a:pt x="66" y="60"/>
                </a:lnTo>
                <a:lnTo>
                  <a:pt x="60" y="67"/>
                </a:lnTo>
                <a:lnTo>
                  <a:pt x="60" y="67"/>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64" name="Freeform 162"/>
          <p:cNvSpPr>
            <a:spLocks/>
          </p:cNvSpPr>
          <p:nvPr/>
        </p:nvSpPr>
        <p:spPr bwMode="auto">
          <a:xfrm>
            <a:off x="5955595" y="4734750"/>
            <a:ext cx="40783" cy="203911"/>
          </a:xfrm>
          <a:custGeom>
            <a:avLst/>
            <a:gdLst>
              <a:gd name="T0" fmla="*/ 38 w 74"/>
              <a:gd name="T1" fmla="*/ 379 h 379"/>
              <a:gd name="T2" fmla="*/ 12 w 74"/>
              <a:gd name="T3" fmla="*/ 282 h 379"/>
              <a:gd name="T4" fmla="*/ 12 w 74"/>
              <a:gd name="T5" fmla="*/ 282 h 379"/>
              <a:gd name="T6" fmla="*/ 7 w 74"/>
              <a:gd name="T7" fmla="*/ 257 h 379"/>
              <a:gd name="T8" fmla="*/ 4 w 74"/>
              <a:gd name="T9" fmla="*/ 232 h 379"/>
              <a:gd name="T10" fmla="*/ 1 w 74"/>
              <a:gd name="T11" fmla="*/ 208 h 379"/>
              <a:gd name="T12" fmla="*/ 0 w 74"/>
              <a:gd name="T13" fmla="*/ 184 h 379"/>
              <a:gd name="T14" fmla="*/ 0 w 74"/>
              <a:gd name="T15" fmla="*/ 184 h 379"/>
              <a:gd name="T16" fmla="*/ 1 w 74"/>
              <a:gd name="T17" fmla="*/ 156 h 379"/>
              <a:gd name="T18" fmla="*/ 4 w 74"/>
              <a:gd name="T19" fmla="*/ 131 h 379"/>
              <a:gd name="T20" fmla="*/ 7 w 74"/>
              <a:gd name="T21" fmla="*/ 107 h 379"/>
              <a:gd name="T22" fmla="*/ 14 w 74"/>
              <a:gd name="T23" fmla="*/ 86 h 379"/>
              <a:gd name="T24" fmla="*/ 40 w 74"/>
              <a:gd name="T25" fmla="*/ 0 h 379"/>
              <a:gd name="T26" fmla="*/ 62 w 74"/>
              <a:gd name="T27" fmla="*/ 87 h 379"/>
              <a:gd name="T28" fmla="*/ 62 w 74"/>
              <a:gd name="T29" fmla="*/ 87 h 379"/>
              <a:gd name="T30" fmla="*/ 67 w 74"/>
              <a:gd name="T31" fmla="*/ 112 h 379"/>
              <a:gd name="T32" fmla="*/ 72 w 74"/>
              <a:gd name="T33" fmla="*/ 136 h 379"/>
              <a:gd name="T34" fmla="*/ 73 w 74"/>
              <a:gd name="T35" fmla="*/ 160 h 379"/>
              <a:gd name="T36" fmla="*/ 74 w 74"/>
              <a:gd name="T37" fmla="*/ 184 h 379"/>
              <a:gd name="T38" fmla="*/ 74 w 74"/>
              <a:gd name="T39" fmla="*/ 184 h 379"/>
              <a:gd name="T40" fmla="*/ 73 w 74"/>
              <a:gd name="T41" fmla="*/ 213 h 379"/>
              <a:gd name="T42" fmla="*/ 70 w 74"/>
              <a:gd name="T43" fmla="*/ 239 h 379"/>
              <a:gd name="T44" fmla="*/ 67 w 74"/>
              <a:gd name="T45" fmla="*/ 262 h 379"/>
              <a:gd name="T46" fmla="*/ 62 w 74"/>
              <a:gd name="T47" fmla="*/ 282 h 379"/>
              <a:gd name="T48" fmla="*/ 38 w 74"/>
              <a:gd name="T49"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379">
                <a:moveTo>
                  <a:pt x="38" y="379"/>
                </a:moveTo>
                <a:lnTo>
                  <a:pt x="12" y="282"/>
                </a:lnTo>
                <a:lnTo>
                  <a:pt x="12" y="282"/>
                </a:lnTo>
                <a:lnTo>
                  <a:pt x="7" y="257"/>
                </a:lnTo>
                <a:lnTo>
                  <a:pt x="4" y="232"/>
                </a:lnTo>
                <a:lnTo>
                  <a:pt x="1" y="208"/>
                </a:lnTo>
                <a:lnTo>
                  <a:pt x="0" y="184"/>
                </a:lnTo>
                <a:lnTo>
                  <a:pt x="0" y="184"/>
                </a:lnTo>
                <a:lnTo>
                  <a:pt x="1" y="156"/>
                </a:lnTo>
                <a:lnTo>
                  <a:pt x="4" y="131"/>
                </a:lnTo>
                <a:lnTo>
                  <a:pt x="7" y="107"/>
                </a:lnTo>
                <a:lnTo>
                  <a:pt x="14" y="86"/>
                </a:lnTo>
                <a:lnTo>
                  <a:pt x="40" y="0"/>
                </a:lnTo>
                <a:lnTo>
                  <a:pt x="62" y="87"/>
                </a:lnTo>
                <a:lnTo>
                  <a:pt x="62" y="87"/>
                </a:lnTo>
                <a:lnTo>
                  <a:pt x="67" y="112"/>
                </a:lnTo>
                <a:lnTo>
                  <a:pt x="72" y="136"/>
                </a:lnTo>
                <a:lnTo>
                  <a:pt x="73" y="160"/>
                </a:lnTo>
                <a:lnTo>
                  <a:pt x="74" y="184"/>
                </a:lnTo>
                <a:lnTo>
                  <a:pt x="74" y="184"/>
                </a:lnTo>
                <a:lnTo>
                  <a:pt x="73" y="213"/>
                </a:lnTo>
                <a:lnTo>
                  <a:pt x="70" y="239"/>
                </a:lnTo>
                <a:lnTo>
                  <a:pt x="67" y="262"/>
                </a:lnTo>
                <a:lnTo>
                  <a:pt x="62" y="282"/>
                </a:lnTo>
                <a:lnTo>
                  <a:pt x="38" y="379"/>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65" name="Freeform 163"/>
          <p:cNvSpPr>
            <a:spLocks/>
          </p:cNvSpPr>
          <p:nvPr/>
        </p:nvSpPr>
        <p:spPr bwMode="auto">
          <a:xfrm>
            <a:off x="6129454" y="4734750"/>
            <a:ext cx="40783" cy="203911"/>
          </a:xfrm>
          <a:custGeom>
            <a:avLst/>
            <a:gdLst>
              <a:gd name="T0" fmla="*/ 38 w 74"/>
              <a:gd name="T1" fmla="*/ 379 h 379"/>
              <a:gd name="T2" fmla="*/ 14 w 74"/>
              <a:gd name="T3" fmla="*/ 282 h 379"/>
              <a:gd name="T4" fmla="*/ 14 w 74"/>
              <a:gd name="T5" fmla="*/ 282 h 379"/>
              <a:gd name="T6" fmla="*/ 8 w 74"/>
              <a:gd name="T7" fmla="*/ 257 h 379"/>
              <a:gd name="T8" fmla="*/ 4 w 74"/>
              <a:gd name="T9" fmla="*/ 232 h 379"/>
              <a:gd name="T10" fmla="*/ 1 w 74"/>
              <a:gd name="T11" fmla="*/ 208 h 379"/>
              <a:gd name="T12" fmla="*/ 0 w 74"/>
              <a:gd name="T13" fmla="*/ 184 h 379"/>
              <a:gd name="T14" fmla="*/ 0 w 74"/>
              <a:gd name="T15" fmla="*/ 184 h 379"/>
              <a:gd name="T16" fmla="*/ 1 w 74"/>
              <a:gd name="T17" fmla="*/ 156 h 379"/>
              <a:gd name="T18" fmla="*/ 4 w 74"/>
              <a:gd name="T19" fmla="*/ 131 h 379"/>
              <a:gd name="T20" fmla="*/ 8 w 74"/>
              <a:gd name="T21" fmla="*/ 107 h 379"/>
              <a:gd name="T22" fmla="*/ 14 w 74"/>
              <a:gd name="T23" fmla="*/ 86 h 379"/>
              <a:gd name="T24" fmla="*/ 40 w 74"/>
              <a:gd name="T25" fmla="*/ 0 h 379"/>
              <a:gd name="T26" fmla="*/ 62 w 74"/>
              <a:gd name="T27" fmla="*/ 87 h 379"/>
              <a:gd name="T28" fmla="*/ 62 w 74"/>
              <a:gd name="T29" fmla="*/ 87 h 379"/>
              <a:gd name="T30" fmla="*/ 68 w 74"/>
              <a:gd name="T31" fmla="*/ 112 h 379"/>
              <a:gd name="T32" fmla="*/ 72 w 74"/>
              <a:gd name="T33" fmla="*/ 136 h 379"/>
              <a:gd name="T34" fmla="*/ 74 w 74"/>
              <a:gd name="T35" fmla="*/ 160 h 379"/>
              <a:gd name="T36" fmla="*/ 74 w 74"/>
              <a:gd name="T37" fmla="*/ 184 h 379"/>
              <a:gd name="T38" fmla="*/ 74 w 74"/>
              <a:gd name="T39" fmla="*/ 184 h 379"/>
              <a:gd name="T40" fmla="*/ 73 w 74"/>
              <a:gd name="T41" fmla="*/ 213 h 379"/>
              <a:gd name="T42" fmla="*/ 71 w 74"/>
              <a:gd name="T43" fmla="*/ 239 h 379"/>
              <a:gd name="T44" fmla="*/ 67 w 74"/>
              <a:gd name="T45" fmla="*/ 262 h 379"/>
              <a:gd name="T46" fmla="*/ 62 w 74"/>
              <a:gd name="T47" fmla="*/ 282 h 379"/>
              <a:gd name="T48" fmla="*/ 38 w 74"/>
              <a:gd name="T49"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379">
                <a:moveTo>
                  <a:pt x="38" y="379"/>
                </a:moveTo>
                <a:lnTo>
                  <a:pt x="14" y="282"/>
                </a:lnTo>
                <a:lnTo>
                  <a:pt x="14" y="282"/>
                </a:lnTo>
                <a:lnTo>
                  <a:pt x="8" y="257"/>
                </a:lnTo>
                <a:lnTo>
                  <a:pt x="4" y="232"/>
                </a:lnTo>
                <a:lnTo>
                  <a:pt x="1" y="208"/>
                </a:lnTo>
                <a:lnTo>
                  <a:pt x="0" y="184"/>
                </a:lnTo>
                <a:lnTo>
                  <a:pt x="0" y="184"/>
                </a:lnTo>
                <a:lnTo>
                  <a:pt x="1" y="156"/>
                </a:lnTo>
                <a:lnTo>
                  <a:pt x="4" y="131"/>
                </a:lnTo>
                <a:lnTo>
                  <a:pt x="8" y="107"/>
                </a:lnTo>
                <a:lnTo>
                  <a:pt x="14" y="86"/>
                </a:lnTo>
                <a:lnTo>
                  <a:pt x="40" y="0"/>
                </a:lnTo>
                <a:lnTo>
                  <a:pt x="62" y="87"/>
                </a:lnTo>
                <a:lnTo>
                  <a:pt x="62" y="87"/>
                </a:lnTo>
                <a:lnTo>
                  <a:pt x="68" y="112"/>
                </a:lnTo>
                <a:lnTo>
                  <a:pt x="72" y="136"/>
                </a:lnTo>
                <a:lnTo>
                  <a:pt x="74" y="160"/>
                </a:lnTo>
                <a:lnTo>
                  <a:pt x="74" y="184"/>
                </a:lnTo>
                <a:lnTo>
                  <a:pt x="74" y="184"/>
                </a:lnTo>
                <a:lnTo>
                  <a:pt x="73" y="213"/>
                </a:lnTo>
                <a:lnTo>
                  <a:pt x="71" y="239"/>
                </a:lnTo>
                <a:lnTo>
                  <a:pt x="67" y="262"/>
                </a:lnTo>
                <a:lnTo>
                  <a:pt x="62" y="282"/>
                </a:lnTo>
                <a:lnTo>
                  <a:pt x="38" y="379"/>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66" name="Freeform 164"/>
          <p:cNvSpPr>
            <a:spLocks noEditPoints="1"/>
          </p:cNvSpPr>
          <p:nvPr/>
        </p:nvSpPr>
        <p:spPr bwMode="auto">
          <a:xfrm>
            <a:off x="5781732" y="4717579"/>
            <a:ext cx="107320" cy="229668"/>
          </a:xfrm>
          <a:custGeom>
            <a:avLst/>
            <a:gdLst>
              <a:gd name="T0" fmla="*/ 107 w 202"/>
              <a:gd name="T1" fmla="*/ 424 h 426"/>
              <a:gd name="T2" fmla="*/ 71 w 202"/>
              <a:gd name="T3" fmla="*/ 409 h 426"/>
              <a:gd name="T4" fmla="*/ 42 w 202"/>
              <a:gd name="T5" fmla="*/ 377 h 426"/>
              <a:gd name="T6" fmla="*/ 26 w 202"/>
              <a:gd name="T7" fmla="*/ 346 h 426"/>
              <a:gd name="T8" fmla="*/ 8 w 202"/>
              <a:gd name="T9" fmla="*/ 293 h 426"/>
              <a:gd name="T10" fmla="*/ 0 w 202"/>
              <a:gd name="T11" fmla="*/ 234 h 426"/>
              <a:gd name="T12" fmla="*/ 0 w 202"/>
              <a:gd name="T13" fmla="*/ 191 h 426"/>
              <a:gd name="T14" fmla="*/ 8 w 202"/>
              <a:gd name="T15" fmla="*/ 132 h 426"/>
              <a:gd name="T16" fmla="*/ 25 w 202"/>
              <a:gd name="T17" fmla="*/ 79 h 426"/>
              <a:gd name="T18" fmla="*/ 41 w 202"/>
              <a:gd name="T19" fmla="*/ 49 h 426"/>
              <a:gd name="T20" fmla="*/ 71 w 202"/>
              <a:gd name="T21" fmla="*/ 16 h 426"/>
              <a:gd name="T22" fmla="*/ 105 w 202"/>
              <a:gd name="T23" fmla="*/ 0 h 426"/>
              <a:gd name="T24" fmla="*/ 128 w 202"/>
              <a:gd name="T25" fmla="*/ 0 h 426"/>
              <a:gd name="T26" fmla="*/ 157 w 202"/>
              <a:gd name="T27" fmla="*/ 12 h 426"/>
              <a:gd name="T28" fmla="*/ 186 w 202"/>
              <a:gd name="T29" fmla="*/ 39 h 426"/>
              <a:gd name="T30" fmla="*/ 196 w 202"/>
              <a:gd name="T31" fmla="*/ 77 h 426"/>
              <a:gd name="T32" fmla="*/ 184 w 202"/>
              <a:gd name="T33" fmla="*/ 107 h 426"/>
              <a:gd name="T34" fmla="*/ 171 w 202"/>
              <a:gd name="T35" fmla="*/ 159 h 426"/>
              <a:gd name="T36" fmla="*/ 167 w 202"/>
              <a:gd name="T37" fmla="*/ 214 h 426"/>
              <a:gd name="T38" fmla="*/ 168 w 202"/>
              <a:gd name="T39" fmla="*/ 253 h 426"/>
              <a:gd name="T40" fmla="*/ 177 w 202"/>
              <a:gd name="T41" fmla="*/ 305 h 426"/>
              <a:gd name="T42" fmla="*/ 195 w 202"/>
              <a:gd name="T43" fmla="*/ 350 h 426"/>
              <a:gd name="T44" fmla="*/ 194 w 202"/>
              <a:gd name="T45" fmla="*/ 375 h 426"/>
              <a:gd name="T46" fmla="*/ 168 w 202"/>
              <a:gd name="T47" fmla="*/ 406 h 426"/>
              <a:gd name="T48" fmla="*/ 138 w 202"/>
              <a:gd name="T49" fmla="*/ 423 h 426"/>
              <a:gd name="T50" fmla="*/ 118 w 202"/>
              <a:gd name="T51" fmla="*/ 426 h 426"/>
              <a:gd name="T52" fmla="*/ 114 w 202"/>
              <a:gd name="T53" fmla="*/ 50 h 426"/>
              <a:gd name="T54" fmla="*/ 99 w 202"/>
              <a:gd name="T55" fmla="*/ 58 h 426"/>
              <a:gd name="T56" fmla="*/ 83 w 202"/>
              <a:gd name="T57" fmla="*/ 78 h 426"/>
              <a:gd name="T58" fmla="*/ 78 w 202"/>
              <a:gd name="T59" fmla="*/ 88 h 426"/>
              <a:gd name="T60" fmla="*/ 61 w 202"/>
              <a:gd name="T61" fmla="*/ 128 h 426"/>
              <a:gd name="T62" fmla="*/ 51 w 202"/>
              <a:gd name="T63" fmla="*/ 177 h 426"/>
              <a:gd name="T64" fmla="*/ 50 w 202"/>
              <a:gd name="T65" fmla="*/ 213 h 426"/>
              <a:gd name="T66" fmla="*/ 54 w 202"/>
              <a:gd name="T67" fmla="*/ 264 h 426"/>
              <a:gd name="T68" fmla="*/ 65 w 202"/>
              <a:gd name="T69" fmla="*/ 311 h 426"/>
              <a:gd name="T70" fmla="*/ 78 w 202"/>
              <a:gd name="T71" fmla="*/ 338 h 426"/>
              <a:gd name="T72" fmla="*/ 94 w 202"/>
              <a:gd name="T73" fmla="*/ 361 h 426"/>
              <a:gd name="T74" fmla="*/ 109 w 202"/>
              <a:gd name="T75" fmla="*/ 373 h 426"/>
              <a:gd name="T76" fmla="*/ 118 w 202"/>
              <a:gd name="T77" fmla="*/ 375 h 426"/>
              <a:gd name="T78" fmla="*/ 136 w 202"/>
              <a:gd name="T79" fmla="*/ 366 h 426"/>
              <a:gd name="T80" fmla="*/ 137 w 202"/>
              <a:gd name="T81" fmla="*/ 344 h 426"/>
              <a:gd name="T82" fmla="*/ 123 w 202"/>
              <a:gd name="T83" fmla="*/ 292 h 426"/>
              <a:gd name="T84" fmla="*/ 117 w 202"/>
              <a:gd name="T85" fmla="*/ 234 h 426"/>
              <a:gd name="T86" fmla="*/ 117 w 202"/>
              <a:gd name="T87" fmla="*/ 195 h 426"/>
              <a:gd name="T88" fmla="*/ 123 w 202"/>
              <a:gd name="T89" fmla="*/ 137 h 426"/>
              <a:gd name="T90" fmla="*/ 138 w 202"/>
              <a:gd name="T91" fmla="*/ 84 h 426"/>
              <a:gd name="T92" fmla="*/ 136 w 202"/>
              <a:gd name="T93" fmla="*/ 59 h 426"/>
              <a:gd name="T94" fmla="*/ 118 w 202"/>
              <a:gd name="T95" fmla="*/ 5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 h="426">
                <a:moveTo>
                  <a:pt x="118" y="426"/>
                </a:moveTo>
                <a:lnTo>
                  <a:pt x="118" y="426"/>
                </a:lnTo>
                <a:lnTo>
                  <a:pt x="107" y="424"/>
                </a:lnTo>
                <a:lnTo>
                  <a:pt x="94" y="422"/>
                </a:lnTo>
                <a:lnTo>
                  <a:pt x="83" y="417"/>
                </a:lnTo>
                <a:lnTo>
                  <a:pt x="71" y="409"/>
                </a:lnTo>
                <a:lnTo>
                  <a:pt x="61" y="401"/>
                </a:lnTo>
                <a:lnTo>
                  <a:pt x="51" y="389"/>
                </a:lnTo>
                <a:lnTo>
                  <a:pt x="42" y="377"/>
                </a:lnTo>
                <a:lnTo>
                  <a:pt x="34" y="363"/>
                </a:lnTo>
                <a:lnTo>
                  <a:pt x="34" y="363"/>
                </a:lnTo>
                <a:lnTo>
                  <a:pt x="26" y="346"/>
                </a:lnTo>
                <a:lnTo>
                  <a:pt x="18" y="330"/>
                </a:lnTo>
                <a:lnTo>
                  <a:pt x="13" y="312"/>
                </a:lnTo>
                <a:lnTo>
                  <a:pt x="8" y="293"/>
                </a:lnTo>
                <a:lnTo>
                  <a:pt x="5" y="274"/>
                </a:lnTo>
                <a:lnTo>
                  <a:pt x="2" y="254"/>
                </a:lnTo>
                <a:lnTo>
                  <a:pt x="0" y="234"/>
                </a:lnTo>
                <a:lnTo>
                  <a:pt x="0" y="213"/>
                </a:lnTo>
                <a:lnTo>
                  <a:pt x="0" y="213"/>
                </a:lnTo>
                <a:lnTo>
                  <a:pt x="0" y="191"/>
                </a:lnTo>
                <a:lnTo>
                  <a:pt x="2" y="171"/>
                </a:lnTo>
                <a:lnTo>
                  <a:pt x="5" y="151"/>
                </a:lnTo>
                <a:lnTo>
                  <a:pt x="8" y="132"/>
                </a:lnTo>
                <a:lnTo>
                  <a:pt x="13" y="113"/>
                </a:lnTo>
                <a:lnTo>
                  <a:pt x="18" y="96"/>
                </a:lnTo>
                <a:lnTo>
                  <a:pt x="25" y="79"/>
                </a:lnTo>
                <a:lnTo>
                  <a:pt x="32" y="63"/>
                </a:lnTo>
                <a:lnTo>
                  <a:pt x="32" y="63"/>
                </a:lnTo>
                <a:lnTo>
                  <a:pt x="41" y="49"/>
                </a:lnTo>
                <a:lnTo>
                  <a:pt x="51" y="36"/>
                </a:lnTo>
                <a:lnTo>
                  <a:pt x="60" y="25"/>
                </a:lnTo>
                <a:lnTo>
                  <a:pt x="71" y="16"/>
                </a:lnTo>
                <a:lnTo>
                  <a:pt x="83" y="9"/>
                </a:lnTo>
                <a:lnTo>
                  <a:pt x="94" y="4"/>
                </a:lnTo>
                <a:lnTo>
                  <a:pt x="105" y="0"/>
                </a:lnTo>
                <a:lnTo>
                  <a:pt x="118" y="0"/>
                </a:lnTo>
                <a:lnTo>
                  <a:pt x="118" y="0"/>
                </a:lnTo>
                <a:lnTo>
                  <a:pt x="128" y="0"/>
                </a:lnTo>
                <a:lnTo>
                  <a:pt x="138" y="2"/>
                </a:lnTo>
                <a:lnTo>
                  <a:pt x="148" y="7"/>
                </a:lnTo>
                <a:lnTo>
                  <a:pt x="157" y="12"/>
                </a:lnTo>
                <a:lnTo>
                  <a:pt x="167" y="20"/>
                </a:lnTo>
                <a:lnTo>
                  <a:pt x="177" y="29"/>
                </a:lnTo>
                <a:lnTo>
                  <a:pt x="186" y="39"/>
                </a:lnTo>
                <a:lnTo>
                  <a:pt x="195" y="51"/>
                </a:lnTo>
                <a:lnTo>
                  <a:pt x="202" y="63"/>
                </a:lnTo>
                <a:lnTo>
                  <a:pt x="196" y="77"/>
                </a:lnTo>
                <a:lnTo>
                  <a:pt x="196" y="77"/>
                </a:lnTo>
                <a:lnTo>
                  <a:pt x="190" y="92"/>
                </a:lnTo>
                <a:lnTo>
                  <a:pt x="184" y="107"/>
                </a:lnTo>
                <a:lnTo>
                  <a:pt x="179" y="123"/>
                </a:lnTo>
                <a:lnTo>
                  <a:pt x="175" y="141"/>
                </a:lnTo>
                <a:lnTo>
                  <a:pt x="171" y="159"/>
                </a:lnTo>
                <a:lnTo>
                  <a:pt x="168" y="176"/>
                </a:lnTo>
                <a:lnTo>
                  <a:pt x="167" y="195"/>
                </a:lnTo>
                <a:lnTo>
                  <a:pt x="167" y="214"/>
                </a:lnTo>
                <a:lnTo>
                  <a:pt x="167" y="214"/>
                </a:lnTo>
                <a:lnTo>
                  <a:pt x="167" y="234"/>
                </a:lnTo>
                <a:lnTo>
                  <a:pt x="168" y="253"/>
                </a:lnTo>
                <a:lnTo>
                  <a:pt x="171" y="271"/>
                </a:lnTo>
                <a:lnTo>
                  <a:pt x="173" y="288"/>
                </a:lnTo>
                <a:lnTo>
                  <a:pt x="177" y="305"/>
                </a:lnTo>
                <a:lnTo>
                  <a:pt x="182" y="321"/>
                </a:lnTo>
                <a:lnTo>
                  <a:pt x="189" y="336"/>
                </a:lnTo>
                <a:lnTo>
                  <a:pt x="195" y="350"/>
                </a:lnTo>
                <a:lnTo>
                  <a:pt x="201" y="363"/>
                </a:lnTo>
                <a:lnTo>
                  <a:pt x="194" y="375"/>
                </a:lnTo>
                <a:lnTo>
                  <a:pt x="194" y="375"/>
                </a:lnTo>
                <a:lnTo>
                  <a:pt x="186" y="387"/>
                </a:lnTo>
                <a:lnTo>
                  <a:pt x="177" y="397"/>
                </a:lnTo>
                <a:lnTo>
                  <a:pt x="168" y="406"/>
                </a:lnTo>
                <a:lnTo>
                  <a:pt x="158" y="413"/>
                </a:lnTo>
                <a:lnTo>
                  <a:pt x="148" y="418"/>
                </a:lnTo>
                <a:lnTo>
                  <a:pt x="138" y="423"/>
                </a:lnTo>
                <a:lnTo>
                  <a:pt x="128" y="426"/>
                </a:lnTo>
                <a:lnTo>
                  <a:pt x="118" y="426"/>
                </a:lnTo>
                <a:lnTo>
                  <a:pt x="118" y="426"/>
                </a:lnTo>
                <a:close/>
                <a:moveTo>
                  <a:pt x="118" y="50"/>
                </a:moveTo>
                <a:lnTo>
                  <a:pt x="118" y="50"/>
                </a:lnTo>
                <a:lnTo>
                  <a:pt x="114" y="50"/>
                </a:lnTo>
                <a:lnTo>
                  <a:pt x="109" y="51"/>
                </a:lnTo>
                <a:lnTo>
                  <a:pt x="104" y="54"/>
                </a:lnTo>
                <a:lnTo>
                  <a:pt x="99" y="58"/>
                </a:lnTo>
                <a:lnTo>
                  <a:pt x="94" y="63"/>
                </a:lnTo>
                <a:lnTo>
                  <a:pt x="89" y="69"/>
                </a:lnTo>
                <a:lnTo>
                  <a:pt x="83" y="78"/>
                </a:lnTo>
                <a:lnTo>
                  <a:pt x="78" y="87"/>
                </a:lnTo>
                <a:lnTo>
                  <a:pt x="78" y="88"/>
                </a:lnTo>
                <a:lnTo>
                  <a:pt x="78" y="88"/>
                </a:lnTo>
                <a:lnTo>
                  <a:pt x="71" y="99"/>
                </a:lnTo>
                <a:lnTo>
                  <a:pt x="65" y="113"/>
                </a:lnTo>
                <a:lnTo>
                  <a:pt x="61" y="128"/>
                </a:lnTo>
                <a:lnTo>
                  <a:pt x="58" y="143"/>
                </a:lnTo>
                <a:lnTo>
                  <a:pt x="54" y="160"/>
                </a:lnTo>
                <a:lnTo>
                  <a:pt x="51" y="177"/>
                </a:lnTo>
                <a:lnTo>
                  <a:pt x="50" y="195"/>
                </a:lnTo>
                <a:lnTo>
                  <a:pt x="50" y="213"/>
                </a:lnTo>
                <a:lnTo>
                  <a:pt x="50" y="213"/>
                </a:lnTo>
                <a:lnTo>
                  <a:pt x="50" y="230"/>
                </a:lnTo>
                <a:lnTo>
                  <a:pt x="51" y="248"/>
                </a:lnTo>
                <a:lnTo>
                  <a:pt x="54" y="264"/>
                </a:lnTo>
                <a:lnTo>
                  <a:pt x="58" y="281"/>
                </a:lnTo>
                <a:lnTo>
                  <a:pt x="61" y="297"/>
                </a:lnTo>
                <a:lnTo>
                  <a:pt x="65" y="311"/>
                </a:lnTo>
                <a:lnTo>
                  <a:pt x="71" y="325"/>
                </a:lnTo>
                <a:lnTo>
                  <a:pt x="78" y="338"/>
                </a:lnTo>
                <a:lnTo>
                  <a:pt x="78" y="338"/>
                </a:lnTo>
                <a:lnTo>
                  <a:pt x="83" y="346"/>
                </a:lnTo>
                <a:lnTo>
                  <a:pt x="88" y="355"/>
                </a:lnTo>
                <a:lnTo>
                  <a:pt x="94" y="361"/>
                </a:lnTo>
                <a:lnTo>
                  <a:pt x="99" y="366"/>
                </a:lnTo>
                <a:lnTo>
                  <a:pt x="104" y="370"/>
                </a:lnTo>
                <a:lnTo>
                  <a:pt x="109" y="373"/>
                </a:lnTo>
                <a:lnTo>
                  <a:pt x="114" y="375"/>
                </a:lnTo>
                <a:lnTo>
                  <a:pt x="118" y="375"/>
                </a:lnTo>
                <a:lnTo>
                  <a:pt x="118" y="375"/>
                </a:lnTo>
                <a:lnTo>
                  <a:pt x="123" y="375"/>
                </a:lnTo>
                <a:lnTo>
                  <a:pt x="129" y="372"/>
                </a:lnTo>
                <a:lnTo>
                  <a:pt x="136" y="366"/>
                </a:lnTo>
                <a:lnTo>
                  <a:pt x="143" y="359"/>
                </a:lnTo>
                <a:lnTo>
                  <a:pt x="143" y="359"/>
                </a:lnTo>
                <a:lnTo>
                  <a:pt x="137" y="344"/>
                </a:lnTo>
                <a:lnTo>
                  <a:pt x="132" y="327"/>
                </a:lnTo>
                <a:lnTo>
                  <a:pt x="127" y="310"/>
                </a:lnTo>
                <a:lnTo>
                  <a:pt x="123" y="292"/>
                </a:lnTo>
                <a:lnTo>
                  <a:pt x="121" y="273"/>
                </a:lnTo>
                <a:lnTo>
                  <a:pt x="118" y="254"/>
                </a:lnTo>
                <a:lnTo>
                  <a:pt x="117" y="234"/>
                </a:lnTo>
                <a:lnTo>
                  <a:pt x="117" y="214"/>
                </a:lnTo>
                <a:lnTo>
                  <a:pt x="117" y="214"/>
                </a:lnTo>
                <a:lnTo>
                  <a:pt x="117" y="195"/>
                </a:lnTo>
                <a:lnTo>
                  <a:pt x="118" y="175"/>
                </a:lnTo>
                <a:lnTo>
                  <a:pt x="121" y="156"/>
                </a:lnTo>
                <a:lnTo>
                  <a:pt x="123" y="137"/>
                </a:lnTo>
                <a:lnTo>
                  <a:pt x="128" y="119"/>
                </a:lnTo>
                <a:lnTo>
                  <a:pt x="132" y="102"/>
                </a:lnTo>
                <a:lnTo>
                  <a:pt x="138" y="84"/>
                </a:lnTo>
                <a:lnTo>
                  <a:pt x="144" y="68"/>
                </a:lnTo>
                <a:lnTo>
                  <a:pt x="144" y="68"/>
                </a:lnTo>
                <a:lnTo>
                  <a:pt x="136" y="59"/>
                </a:lnTo>
                <a:lnTo>
                  <a:pt x="128" y="54"/>
                </a:lnTo>
                <a:lnTo>
                  <a:pt x="122" y="50"/>
                </a:lnTo>
                <a:lnTo>
                  <a:pt x="118" y="50"/>
                </a:lnTo>
                <a:lnTo>
                  <a:pt x="118" y="50"/>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67" name="Freeform 165"/>
          <p:cNvSpPr>
            <a:spLocks/>
          </p:cNvSpPr>
          <p:nvPr/>
        </p:nvSpPr>
        <p:spPr bwMode="auto">
          <a:xfrm>
            <a:off x="5867591" y="4732604"/>
            <a:ext cx="40783" cy="201763"/>
          </a:xfrm>
          <a:custGeom>
            <a:avLst/>
            <a:gdLst>
              <a:gd name="T0" fmla="*/ 35 w 76"/>
              <a:gd name="T1" fmla="*/ 375 h 375"/>
              <a:gd name="T2" fmla="*/ 12 w 76"/>
              <a:gd name="T3" fmla="*/ 285 h 375"/>
              <a:gd name="T4" fmla="*/ 12 w 76"/>
              <a:gd name="T5" fmla="*/ 285 h 375"/>
              <a:gd name="T6" fmla="*/ 6 w 76"/>
              <a:gd name="T7" fmla="*/ 260 h 375"/>
              <a:gd name="T8" fmla="*/ 2 w 76"/>
              <a:gd name="T9" fmla="*/ 235 h 375"/>
              <a:gd name="T10" fmla="*/ 0 w 76"/>
              <a:gd name="T11" fmla="*/ 211 h 375"/>
              <a:gd name="T12" fmla="*/ 0 w 76"/>
              <a:gd name="T13" fmla="*/ 187 h 375"/>
              <a:gd name="T14" fmla="*/ 0 w 76"/>
              <a:gd name="T15" fmla="*/ 187 h 375"/>
              <a:gd name="T16" fmla="*/ 0 w 76"/>
              <a:gd name="T17" fmla="*/ 161 h 375"/>
              <a:gd name="T18" fmla="*/ 4 w 76"/>
              <a:gd name="T19" fmla="*/ 135 h 375"/>
              <a:gd name="T20" fmla="*/ 7 w 76"/>
              <a:gd name="T21" fmla="*/ 110 h 375"/>
              <a:gd name="T22" fmla="*/ 14 w 76"/>
              <a:gd name="T23" fmla="*/ 86 h 375"/>
              <a:gd name="T24" fmla="*/ 41 w 76"/>
              <a:gd name="T25" fmla="*/ 0 h 375"/>
              <a:gd name="T26" fmla="*/ 63 w 76"/>
              <a:gd name="T27" fmla="*/ 87 h 375"/>
              <a:gd name="T28" fmla="*/ 63 w 76"/>
              <a:gd name="T29" fmla="*/ 87 h 375"/>
              <a:gd name="T30" fmla="*/ 68 w 76"/>
              <a:gd name="T31" fmla="*/ 113 h 375"/>
              <a:gd name="T32" fmla="*/ 72 w 76"/>
              <a:gd name="T33" fmla="*/ 138 h 375"/>
              <a:gd name="T34" fmla="*/ 74 w 76"/>
              <a:gd name="T35" fmla="*/ 162 h 375"/>
              <a:gd name="T36" fmla="*/ 76 w 76"/>
              <a:gd name="T37" fmla="*/ 186 h 375"/>
              <a:gd name="T38" fmla="*/ 76 w 76"/>
              <a:gd name="T39" fmla="*/ 186 h 375"/>
              <a:gd name="T40" fmla="*/ 74 w 76"/>
              <a:gd name="T41" fmla="*/ 211 h 375"/>
              <a:gd name="T42" fmla="*/ 72 w 76"/>
              <a:gd name="T43" fmla="*/ 236 h 375"/>
              <a:gd name="T44" fmla="*/ 67 w 76"/>
              <a:gd name="T45" fmla="*/ 261 h 375"/>
              <a:gd name="T46" fmla="*/ 60 w 76"/>
              <a:gd name="T47" fmla="*/ 287 h 375"/>
              <a:gd name="T48" fmla="*/ 35 w 76"/>
              <a:gd name="T49"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375">
                <a:moveTo>
                  <a:pt x="35" y="375"/>
                </a:moveTo>
                <a:lnTo>
                  <a:pt x="12" y="285"/>
                </a:lnTo>
                <a:lnTo>
                  <a:pt x="12" y="285"/>
                </a:lnTo>
                <a:lnTo>
                  <a:pt x="6" y="260"/>
                </a:lnTo>
                <a:lnTo>
                  <a:pt x="2" y="235"/>
                </a:lnTo>
                <a:lnTo>
                  <a:pt x="0" y="211"/>
                </a:lnTo>
                <a:lnTo>
                  <a:pt x="0" y="187"/>
                </a:lnTo>
                <a:lnTo>
                  <a:pt x="0" y="187"/>
                </a:lnTo>
                <a:lnTo>
                  <a:pt x="0" y="161"/>
                </a:lnTo>
                <a:lnTo>
                  <a:pt x="4" y="135"/>
                </a:lnTo>
                <a:lnTo>
                  <a:pt x="7" y="110"/>
                </a:lnTo>
                <a:lnTo>
                  <a:pt x="14" y="86"/>
                </a:lnTo>
                <a:lnTo>
                  <a:pt x="41" y="0"/>
                </a:lnTo>
                <a:lnTo>
                  <a:pt x="63" y="87"/>
                </a:lnTo>
                <a:lnTo>
                  <a:pt x="63" y="87"/>
                </a:lnTo>
                <a:lnTo>
                  <a:pt x="68" y="113"/>
                </a:lnTo>
                <a:lnTo>
                  <a:pt x="72" y="138"/>
                </a:lnTo>
                <a:lnTo>
                  <a:pt x="74" y="162"/>
                </a:lnTo>
                <a:lnTo>
                  <a:pt x="76" y="186"/>
                </a:lnTo>
                <a:lnTo>
                  <a:pt x="76" y="186"/>
                </a:lnTo>
                <a:lnTo>
                  <a:pt x="74" y="211"/>
                </a:lnTo>
                <a:lnTo>
                  <a:pt x="72" y="236"/>
                </a:lnTo>
                <a:lnTo>
                  <a:pt x="67" y="261"/>
                </a:lnTo>
                <a:lnTo>
                  <a:pt x="60" y="287"/>
                </a:lnTo>
                <a:lnTo>
                  <a:pt x="35" y="375"/>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68" name="Freeform 166"/>
          <p:cNvSpPr>
            <a:spLocks/>
          </p:cNvSpPr>
          <p:nvPr/>
        </p:nvSpPr>
        <p:spPr bwMode="auto">
          <a:xfrm>
            <a:off x="6043596" y="4734750"/>
            <a:ext cx="38635" cy="203911"/>
          </a:xfrm>
          <a:custGeom>
            <a:avLst/>
            <a:gdLst>
              <a:gd name="T0" fmla="*/ 38 w 75"/>
              <a:gd name="T1" fmla="*/ 379 h 379"/>
              <a:gd name="T2" fmla="*/ 13 w 75"/>
              <a:gd name="T3" fmla="*/ 282 h 379"/>
              <a:gd name="T4" fmla="*/ 13 w 75"/>
              <a:gd name="T5" fmla="*/ 282 h 379"/>
              <a:gd name="T6" fmla="*/ 8 w 75"/>
              <a:gd name="T7" fmla="*/ 257 h 379"/>
              <a:gd name="T8" fmla="*/ 4 w 75"/>
              <a:gd name="T9" fmla="*/ 232 h 379"/>
              <a:gd name="T10" fmla="*/ 2 w 75"/>
              <a:gd name="T11" fmla="*/ 208 h 379"/>
              <a:gd name="T12" fmla="*/ 0 w 75"/>
              <a:gd name="T13" fmla="*/ 184 h 379"/>
              <a:gd name="T14" fmla="*/ 0 w 75"/>
              <a:gd name="T15" fmla="*/ 184 h 379"/>
              <a:gd name="T16" fmla="*/ 2 w 75"/>
              <a:gd name="T17" fmla="*/ 156 h 379"/>
              <a:gd name="T18" fmla="*/ 4 w 75"/>
              <a:gd name="T19" fmla="*/ 131 h 379"/>
              <a:gd name="T20" fmla="*/ 8 w 75"/>
              <a:gd name="T21" fmla="*/ 107 h 379"/>
              <a:gd name="T22" fmla="*/ 14 w 75"/>
              <a:gd name="T23" fmla="*/ 86 h 379"/>
              <a:gd name="T24" fmla="*/ 41 w 75"/>
              <a:gd name="T25" fmla="*/ 0 h 379"/>
              <a:gd name="T26" fmla="*/ 62 w 75"/>
              <a:gd name="T27" fmla="*/ 87 h 379"/>
              <a:gd name="T28" fmla="*/ 62 w 75"/>
              <a:gd name="T29" fmla="*/ 87 h 379"/>
              <a:gd name="T30" fmla="*/ 68 w 75"/>
              <a:gd name="T31" fmla="*/ 112 h 379"/>
              <a:gd name="T32" fmla="*/ 72 w 75"/>
              <a:gd name="T33" fmla="*/ 136 h 379"/>
              <a:gd name="T34" fmla="*/ 75 w 75"/>
              <a:gd name="T35" fmla="*/ 160 h 379"/>
              <a:gd name="T36" fmla="*/ 75 w 75"/>
              <a:gd name="T37" fmla="*/ 184 h 379"/>
              <a:gd name="T38" fmla="*/ 75 w 75"/>
              <a:gd name="T39" fmla="*/ 184 h 379"/>
              <a:gd name="T40" fmla="*/ 73 w 75"/>
              <a:gd name="T41" fmla="*/ 213 h 379"/>
              <a:gd name="T42" fmla="*/ 71 w 75"/>
              <a:gd name="T43" fmla="*/ 239 h 379"/>
              <a:gd name="T44" fmla="*/ 67 w 75"/>
              <a:gd name="T45" fmla="*/ 262 h 379"/>
              <a:gd name="T46" fmla="*/ 62 w 75"/>
              <a:gd name="T47" fmla="*/ 282 h 379"/>
              <a:gd name="T48" fmla="*/ 38 w 75"/>
              <a:gd name="T49"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379">
                <a:moveTo>
                  <a:pt x="38" y="379"/>
                </a:moveTo>
                <a:lnTo>
                  <a:pt x="13" y="282"/>
                </a:lnTo>
                <a:lnTo>
                  <a:pt x="13" y="282"/>
                </a:lnTo>
                <a:lnTo>
                  <a:pt x="8" y="257"/>
                </a:lnTo>
                <a:lnTo>
                  <a:pt x="4" y="232"/>
                </a:lnTo>
                <a:lnTo>
                  <a:pt x="2" y="208"/>
                </a:lnTo>
                <a:lnTo>
                  <a:pt x="0" y="184"/>
                </a:lnTo>
                <a:lnTo>
                  <a:pt x="0" y="184"/>
                </a:lnTo>
                <a:lnTo>
                  <a:pt x="2" y="156"/>
                </a:lnTo>
                <a:lnTo>
                  <a:pt x="4" y="131"/>
                </a:lnTo>
                <a:lnTo>
                  <a:pt x="8" y="107"/>
                </a:lnTo>
                <a:lnTo>
                  <a:pt x="14" y="86"/>
                </a:lnTo>
                <a:lnTo>
                  <a:pt x="41" y="0"/>
                </a:lnTo>
                <a:lnTo>
                  <a:pt x="62" y="87"/>
                </a:lnTo>
                <a:lnTo>
                  <a:pt x="62" y="87"/>
                </a:lnTo>
                <a:lnTo>
                  <a:pt x="68" y="112"/>
                </a:lnTo>
                <a:lnTo>
                  <a:pt x="72" y="136"/>
                </a:lnTo>
                <a:lnTo>
                  <a:pt x="75" y="160"/>
                </a:lnTo>
                <a:lnTo>
                  <a:pt x="75" y="184"/>
                </a:lnTo>
                <a:lnTo>
                  <a:pt x="75" y="184"/>
                </a:lnTo>
                <a:lnTo>
                  <a:pt x="73" y="213"/>
                </a:lnTo>
                <a:lnTo>
                  <a:pt x="71" y="239"/>
                </a:lnTo>
                <a:lnTo>
                  <a:pt x="67" y="262"/>
                </a:lnTo>
                <a:lnTo>
                  <a:pt x="62" y="282"/>
                </a:lnTo>
                <a:lnTo>
                  <a:pt x="38" y="379"/>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69" name="Freeform 167"/>
          <p:cNvSpPr>
            <a:spLocks noEditPoints="1"/>
          </p:cNvSpPr>
          <p:nvPr/>
        </p:nvSpPr>
        <p:spPr bwMode="auto">
          <a:xfrm>
            <a:off x="5803198" y="4912900"/>
            <a:ext cx="605289" cy="637485"/>
          </a:xfrm>
          <a:custGeom>
            <a:avLst/>
            <a:gdLst>
              <a:gd name="T0" fmla="*/ 483 w 1129"/>
              <a:gd name="T1" fmla="*/ 1189 h 1189"/>
              <a:gd name="T2" fmla="*/ 450 w 1129"/>
              <a:gd name="T3" fmla="*/ 1181 h 1189"/>
              <a:gd name="T4" fmla="*/ 415 w 1129"/>
              <a:gd name="T5" fmla="*/ 1143 h 1189"/>
              <a:gd name="T6" fmla="*/ 69 w 1129"/>
              <a:gd name="T7" fmla="*/ 56 h 1189"/>
              <a:gd name="T8" fmla="*/ 101 w 1129"/>
              <a:gd name="T9" fmla="*/ 51 h 1189"/>
              <a:gd name="T10" fmla="*/ 139 w 1129"/>
              <a:gd name="T11" fmla="*/ 22 h 1189"/>
              <a:gd name="T12" fmla="*/ 194 w 1129"/>
              <a:gd name="T13" fmla="*/ 40 h 1189"/>
              <a:gd name="T14" fmla="*/ 241 w 1129"/>
              <a:gd name="T15" fmla="*/ 59 h 1189"/>
              <a:gd name="T16" fmla="*/ 273 w 1129"/>
              <a:gd name="T17" fmla="*/ 49 h 1189"/>
              <a:gd name="T18" fmla="*/ 323 w 1129"/>
              <a:gd name="T19" fmla="*/ 0 h 1189"/>
              <a:gd name="T20" fmla="*/ 363 w 1129"/>
              <a:gd name="T21" fmla="*/ 45 h 1189"/>
              <a:gd name="T22" fmla="*/ 403 w 1129"/>
              <a:gd name="T23" fmla="*/ 59 h 1189"/>
              <a:gd name="T24" fmla="*/ 436 w 1129"/>
              <a:gd name="T25" fmla="*/ 49 h 1189"/>
              <a:gd name="T26" fmla="*/ 485 w 1129"/>
              <a:gd name="T27" fmla="*/ 0 h 1189"/>
              <a:gd name="T28" fmla="*/ 527 w 1129"/>
              <a:gd name="T29" fmla="*/ 45 h 1189"/>
              <a:gd name="T30" fmla="*/ 566 w 1129"/>
              <a:gd name="T31" fmla="*/ 59 h 1189"/>
              <a:gd name="T32" fmla="*/ 599 w 1129"/>
              <a:gd name="T33" fmla="*/ 49 h 1189"/>
              <a:gd name="T34" fmla="*/ 648 w 1129"/>
              <a:gd name="T35" fmla="*/ 0 h 1189"/>
              <a:gd name="T36" fmla="*/ 689 w 1129"/>
              <a:gd name="T37" fmla="*/ 45 h 1189"/>
              <a:gd name="T38" fmla="*/ 728 w 1129"/>
              <a:gd name="T39" fmla="*/ 59 h 1189"/>
              <a:gd name="T40" fmla="*/ 761 w 1129"/>
              <a:gd name="T41" fmla="*/ 49 h 1189"/>
              <a:gd name="T42" fmla="*/ 812 w 1129"/>
              <a:gd name="T43" fmla="*/ 0 h 1189"/>
              <a:gd name="T44" fmla="*/ 852 w 1129"/>
              <a:gd name="T45" fmla="*/ 45 h 1189"/>
              <a:gd name="T46" fmla="*/ 891 w 1129"/>
              <a:gd name="T47" fmla="*/ 59 h 1189"/>
              <a:gd name="T48" fmla="*/ 924 w 1129"/>
              <a:gd name="T49" fmla="*/ 49 h 1189"/>
              <a:gd name="T50" fmla="*/ 974 w 1129"/>
              <a:gd name="T51" fmla="*/ 0 h 1189"/>
              <a:gd name="T52" fmla="*/ 1015 w 1129"/>
              <a:gd name="T53" fmla="*/ 45 h 1189"/>
              <a:gd name="T54" fmla="*/ 1055 w 1129"/>
              <a:gd name="T55" fmla="*/ 59 h 1189"/>
              <a:gd name="T56" fmla="*/ 1129 w 1129"/>
              <a:gd name="T57" fmla="*/ 36 h 1189"/>
              <a:gd name="T58" fmla="*/ 701 w 1129"/>
              <a:gd name="T59" fmla="*/ 1168 h 1189"/>
              <a:gd name="T60" fmla="*/ 653 w 1129"/>
              <a:gd name="T61" fmla="*/ 1189 h 1189"/>
              <a:gd name="T62" fmla="*/ 470 w 1129"/>
              <a:gd name="T63" fmla="*/ 1134 h 1189"/>
              <a:gd name="T64" fmla="*/ 653 w 1129"/>
              <a:gd name="T65" fmla="*/ 1139 h 1189"/>
              <a:gd name="T66" fmla="*/ 1049 w 1129"/>
              <a:gd name="T67" fmla="*/ 108 h 1189"/>
              <a:gd name="T68" fmla="*/ 1008 w 1129"/>
              <a:gd name="T69" fmla="*/ 99 h 1189"/>
              <a:gd name="T70" fmla="*/ 973 w 1129"/>
              <a:gd name="T71" fmla="*/ 75 h 1189"/>
              <a:gd name="T72" fmla="*/ 925 w 1129"/>
              <a:gd name="T73" fmla="*/ 103 h 1189"/>
              <a:gd name="T74" fmla="*/ 892 w 1129"/>
              <a:gd name="T75" fmla="*/ 109 h 1189"/>
              <a:gd name="T76" fmla="*/ 839 w 1129"/>
              <a:gd name="T77" fmla="*/ 95 h 1189"/>
              <a:gd name="T78" fmla="*/ 800 w 1129"/>
              <a:gd name="T79" fmla="*/ 83 h 1189"/>
              <a:gd name="T80" fmla="*/ 751 w 1129"/>
              <a:gd name="T81" fmla="*/ 106 h 1189"/>
              <a:gd name="T82" fmla="*/ 718 w 1129"/>
              <a:gd name="T83" fmla="*/ 108 h 1189"/>
              <a:gd name="T84" fmla="*/ 667 w 1129"/>
              <a:gd name="T85" fmla="*/ 90 h 1189"/>
              <a:gd name="T86" fmla="*/ 629 w 1129"/>
              <a:gd name="T87" fmla="*/ 89 h 1189"/>
              <a:gd name="T88" fmla="*/ 578 w 1129"/>
              <a:gd name="T89" fmla="*/ 108 h 1189"/>
              <a:gd name="T90" fmla="*/ 544 w 1129"/>
              <a:gd name="T91" fmla="*/ 107 h 1189"/>
              <a:gd name="T92" fmla="*/ 494 w 1129"/>
              <a:gd name="T93" fmla="*/ 83 h 1189"/>
              <a:gd name="T94" fmla="*/ 456 w 1129"/>
              <a:gd name="T95" fmla="*/ 94 h 1189"/>
              <a:gd name="T96" fmla="*/ 405 w 1129"/>
              <a:gd name="T97" fmla="*/ 109 h 1189"/>
              <a:gd name="T98" fmla="*/ 370 w 1129"/>
              <a:gd name="T99" fmla="*/ 104 h 1189"/>
              <a:gd name="T100" fmla="*/ 321 w 1129"/>
              <a:gd name="T101" fmla="*/ 75 h 1189"/>
              <a:gd name="T102" fmla="*/ 283 w 1129"/>
              <a:gd name="T103" fmla="*/ 99 h 1189"/>
              <a:gd name="T104" fmla="*/ 241 w 1129"/>
              <a:gd name="T105" fmla="*/ 109 h 1189"/>
              <a:gd name="T106" fmla="*/ 198 w 1129"/>
              <a:gd name="T107" fmla="*/ 101 h 1189"/>
              <a:gd name="T108" fmla="*/ 157 w 1129"/>
              <a:gd name="T109" fmla="*/ 75 h 1189"/>
              <a:gd name="T110" fmla="*/ 111 w 1129"/>
              <a:gd name="T111" fmla="*/ 102 h 1189"/>
              <a:gd name="T112" fmla="*/ 464 w 1129"/>
              <a:gd name="T113" fmla="*/ 1128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9" h="1189">
                <a:moveTo>
                  <a:pt x="653" y="1189"/>
                </a:moveTo>
                <a:lnTo>
                  <a:pt x="653" y="1189"/>
                </a:lnTo>
                <a:lnTo>
                  <a:pt x="650" y="1189"/>
                </a:lnTo>
                <a:lnTo>
                  <a:pt x="483" y="1189"/>
                </a:lnTo>
                <a:lnTo>
                  <a:pt x="483" y="1189"/>
                </a:lnTo>
                <a:lnTo>
                  <a:pt x="479" y="1189"/>
                </a:lnTo>
                <a:lnTo>
                  <a:pt x="479" y="1189"/>
                </a:lnTo>
                <a:lnTo>
                  <a:pt x="469" y="1188"/>
                </a:lnTo>
                <a:lnTo>
                  <a:pt x="459" y="1186"/>
                </a:lnTo>
                <a:lnTo>
                  <a:pt x="450" y="1181"/>
                </a:lnTo>
                <a:lnTo>
                  <a:pt x="440" y="1174"/>
                </a:lnTo>
                <a:lnTo>
                  <a:pt x="432" y="1168"/>
                </a:lnTo>
                <a:lnTo>
                  <a:pt x="425" y="1160"/>
                </a:lnTo>
                <a:lnTo>
                  <a:pt x="418" y="1152"/>
                </a:lnTo>
                <a:lnTo>
                  <a:pt x="415" y="1143"/>
                </a:lnTo>
                <a:lnTo>
                  <a:pt x="0" y="35"/>
                </a:lnTo>
                <a:lnTo>
                  <a:pt x="50" y="51"/>
                </a:lnTo>
                <a:lnTo>
                  <a:pt x="50" y="51"/>
                </a:lnTo>
                <a:lnTo>
                  <a:pt x="63" y="55"/>
                </a:lnTo>
                <a:lnTo>
                  <a:pt x="69" y="56"/>
                </a:lnTo>
                <a:lnTo>
                  <a:pt x="77" y="56"/>
                </a:lnTo>
                <a:lnTo>
                  <a:pt x="77" y="56"/>
                </a:lnTo>
                <a:lnTo>
                  <a:pt x="84" y="56"/>
                </a:lnTo>
                <a:lnTo>
                  <a:pt x="92" y="55"/>
                </a:lnTo>
                <a:lnTo>
                  <a:pt x="101" y="51"/>
                </a:lnTo>
                <a:lnTo>
                  <a:pt x="108" y="48"/>
                </a:lnTo>
                <a:lnTo>
                  <a:pt x="116" y="44"/>
                </a:lnTo>
                <a:lnTo>
                  <a:pt x="123" y="38"/>
                </a:lnTo>
                <a:lnTo>
                  <a:pt x="131" y="31"/>
                </a:lnTo>
                <a:lnTo>
                  <a:pt x="139" y="22"/>
                </a:lnTo>
                <a:lnTo>
                  <a:pt x="157" y="1"/>
                </a:lnTo>
                <a:lnTo>
                  <a:pt x="176" y="22"/>
                </a:lnTo>
                <a:lnTo>
                  <a:pt x="176" y="22"/>
                </a:lnTo>
                <a:lnTo>
                  <a:pt x="188" y="34"/>
                </a:lnTo>
                <a:lnTo>
                  <a:pt x="194" y="40"/>
                </a:lnTo>
                <a:lnTo>
                  <a:pt x="202" y="45"/>
                </a:lnTo>
                <a:lnTo>
                  <a:pt x="210" y="50"/>
                </a:lnTo>
                <a:lnTo>
                  <a:pt x="219" y="55"/>
                </a:lnTo>
                <a:lnTo>
                  <a:pt x="229" y="58"/>
                </a:lnTo>
                <a:lnTo>
                  <a:pt x="241" y="59"/>
                </a:lnTo>
                <a:lnTo>
                  <a:pt x="241" y="59"/>
                </a:lnTo>
                <a:lnTo>
                  <a:pt x="248" y="58"/>
                </a:lnTo>
                <a:lnTo>
                  <a:pt x="257" y="55"/>
                </a:lnTo>
                <a:lnTo>
                  <a:pt x="265" y="53"/>
                </a:lnTo>
                <a:lnTo>
                  <a:pt x="273" y="49"/>
                </a:lnTo>
                <a:lnTo>
                  <a:pt x="281" y="44"/>
                </a:lnTo>
                <a:lnTo>
                  <a:pt x="289" y="38"/>
                </a:lnTo>
                <a:lnTo>
                  <a:pt x="296" y="31"/>
                </a:lnTo>
                <a:lnTo>
                  <a:pt x="302" y="22"/>
                </a:lnTo>
                <a:lnTo>
                  <a:pt x="323" y="0"/>
                </a:lnTo>
                <a:lnTo>
                  <a:pt x="341" y="24"/>
                </a:lnTo>
                <a:lnTo>
                  <a:pt x="341" y="24"/>
                </a:lnTo>
                <a:lnTo>
                  <a:pt x="349" y="31"/>
                </a:lnTo>
                <a:lnTo>
                  <a:pt x="355" y="39"/>
                </a:lnTo>
                <a:lnTo>
                  <a:pt x="363" y="45"/>
                </a:lnTo>
                <a:lnTo>
                  <a:pt x="370" y="49"/>
                </a:lnTo>
                <a:lnTo>
                  <a:pt x="379" y="54"/>
                </a:lnTo>
                <a:lnTo>
                  <a:pt x="387" y="56"/>
                </a:lnTo>
                <a:lnTo>
                  <a:pt x="394" y="58"/>
                </a:lnTo>
                <a:lnTo>
                  <a:pt x="403" y="59"/>
                </a:lnTo>
                <a:lnTo>
                  <a:pt x="403" y="59"/>
                </a:lnTo>
                <a:lnTo>
                  <a:pt x="411" y="58"/>
                </a:lnTo>
                <a:lnTo>
                  <a:pt x="420" y="55"/>
                </a:lnTo>
                <a:lnTo>
                  <a:pt x="427" y="53"/>
                </a:lnTo>
                <a:lnTo>
                  <a:pt x="436" y="49"/>
                </a:lnTo>
                <a:lnTo>
                  <a:pt x="444" y="44"/>
                </a:lnTo>
                <a:lnTo>
                  <a:pt x="451" y="38"/>
                </a:lnTo>
                <a:lnTo>
                  <a:pt x="459" y="31"/>
                </a:lnTo>
                <a:lnTo>
                  <a:pt x="466" y="22"/>
                </a:lnTo>
                <a:lnTo>
                  <a:pt x="485" y="0"/>
                </a:lnTo>
                <a:lnTo>
                  <a:pt x="504" y="24"/>
                </a:lnTo>
                <a:lnTo>
                  <a:pt x="504" y="24"/>
                </a:lnTo>
                <a:lnTo>
                  <a:pt x="512" y="31"/>
                </a:lnTo>
                <a:lnTo>
                  <a:pt x="519" y="39"/>
                </a:lnTo>
                <a:lnTo>
                  <a:pt x="527" y="45"/>
                </a:lnTo>
                <a:lnTo>
                  <a:pt x="534" y="49"/>
                </a:lnTo>
                <a:lnTo>
                  <a:pt x="542" y="54"/>
                </a:lnTo>
                <a:lnTo>
                  <a:pt x="549" y="56"/>
                </a:lnTo>
                <a:lnTo>
                  <a:pt x="557" y="58"/>
                </a:lnTo>
                <a:lnTo>
                  <a:pt x="566" y="59"/>
                </a:lnTo>
                <a:lnTo>
                  <a:pt x="566" y="59"/>
                </a:lnTo>
                <a:lnTo>
                  <a:pt x="575" y="58"/>
                </a:lnTo>
                <a:lnTo>
                  <a:pt x="582" y="55"/>
                </a:lnTo>
                <a:lnTo>
                  <a:pt x="591" y="53"/>
                </a:lnTo>
                <a:lnTo>
                  <a:pt x="599" y="49"/>
                </a:lnTo>
                <a:lnTo>
                  <a:pt x="606" y="44"/>
                </a:lnTo>
                <a:lnTo>
                  <a:pt x="614" y="38"/>
                </a:lnTo>
                <a:lnTo>
                  <a:pt x="621" y="31"/>
                </a:lnTo>
                <a:lnTo>
                  <a:pt x="629" y="22"/>
                </a:lnTo>
                <a:lnTo>
                  <a:pt x="648" y="0"/>
                </a:lnTo>
                <a:lnTo>
                  <a:pt x="667" y="24"/>
                </a:lnTo>
                <a:lnTo>
                  <a:pt x="667" y="24"/>
                </a:lnTo>
                <a:lnTo>
                  <a:pt x="674" y="31"/>
                </a:lnTo>
                <a:lnTo>
                  <a:pt x="682" y="39"/>
                </a:lnTo>
                <a:lnTo>
                  <a:pt x="689" y="45"/>
                </a:lnTo>
                <a:lnTo>
                  <a:pt x="697" y="49"/>
                </a:lnTo>
                <a:lnTo>
                  <a:pt x="705" y="54"/>
                </a:lnTo>
                <a:lnTo>
                  <a:pt x="712" y="56"/>
                </a:lnTo>
                <a:lnTo>
                  <a:pt x="720" y="58"/>
                </a:lnTo>
                <a:lnTo>
                  <a:pt x="728" y="59"/>
                </a:lnTo>
                <a:lnTo>
                  <a:pt x="728" y="59"/>
                </a:lnTo>
                <a:lnTo>
                  <a:pt x="737" y="58"/>
                </a:lnTo>
                <a:lnTo>
                  <a:pt x="745" y="55"/>
                </a:lnTo>
                <a:lnTo>
                  <a:pt x="754" y="53"/>
                </a:lnTo>
                <a:lnTo>
                  <a:pt x="761" y="49"/>
                </a:lnTo>
                <a:lnTo>
                  <a:pt x="769" y="44"/>
                </a:lnTo>
                <a:lnTo>
                  <a:pt x="776" y="38"/>
                </a:lnTo>
                <a:lnTo>
                  <a:pt x="784" y="31"/>
                </a:lnTo>
                <a:lnTo>
                  <a:pt x="791" y="22"/>
                </a:lnTo>
                <a:lnTo>
                  <a:pt x="812" y="0"/>
                </a:lnTo>
                <a:lnTo>
                  <a:pt x="831" y="24"/>
                </a:lnTo>
                <a:lnTo>
                  <a:pt x="831" y="24"/>
                </a:lnTo>
                <a:lnTo>
                  <a:pt x="837" y="31"/>
                </a:lnTo>
                <a:lnTo>
                  <a:pt x="844" y="39"/>
                </a:lnTo>
                <a:lnTo>
                  <a:pt x="852" y="45"/>
                </a:lnTo>
                <a:lnTo>
                  <a:pt x="860" y="49"/>
                </a:lnTo>
                <a:lnTo>
                  <a:pt x="867" y="54"/>
                </a:lnTo>
                <a:lnTo>
                  <a:pt x="875" y="56"/>
                </a:lnTo>
                <a:lnTo>
                  <a:pt x="884" y="58"/>
                </a:lnTo>
                <a:lnTo>
                  <a:pt x="891" y="59"/>
                </a:lnTo>
                <a:lnTo>
                  <a:pt x="891" y="59"/>
                </a:lnTo>
                <a:lnTo>
                  <a:pt x="900" y="58"/>
                </a:lnTo>
                <a:lnTo>
                  <a:pt x="907" y="55"/>
                </a:lnTo>
                <a:lnTo>
                  <a:pt x="916" y="53"/>
                </a:lnTo>
                <a:lnTo>
                  <a:pt x="924" y="49"/>
                </a:lnTo>
                <a:lnTo>
                  <a:pt x="931" y="44"/>
                </a:lnTo>
                <a:lnTo>
                  <a:pt x="939" y="38"/>
                </a:lnTo>
                <a:lnTo>
                  <a:pt x="947" y="31"/>
                </a:lnTo>
                <a:lnTo>
                  <a:pt x="954" y="22"/>
                </a:lnTo>
                <a:lnTo>
                  <a:pt x="974" y="0"/>
                </a:lnTo>
                <a:lnTo>
                  <a:pt x="993" y="24"/>
                </a:lnTo>
                <a:lnTo>
                  <a:pt x="993" y="24"/>
                </a:lnTo>
                <a:lnTo>
                  <a:pt x="999" y="31"/>
                </a:lnTo>
                <a:lnTo>
                  <a:pt x="1007" y="39"/>
                </a:lnTo>
                <a:lnTo>
                  <a:pt x="1015" y="45"/>
                </a:lnTo>
                <a:lnTo>
                  <a:pt x="1022" y="50"/>
                </a:lnTo>
                <a:lnTo>
                  <a:pt x="1030" y="54"/>
                </a:lnTo>
                <a:lnTo>
                  <a:pt x="1039" y="56"/>
                </a:lnTo>
                <a:lnTo>
                  <a:pt x="1046" y="58"/>
                </a:lnTo>
                <a:lnTo>
                  <a:pt x="1055" y="59"/>
                </a:lnTo>
                <a:lnTo>
                  <a:pt x="1055" y="59"/>
                </a:lnTo>
                <a:lnTo>
                  <a:pt x="1060" y="58"/>
                </a:lnTo>
                <a:lnTo>
                  <a:pt x="1066" y="56"/>
                </a:lnTo>
                <a:lnTo>
                  <a:pt x="1079" y="53"/>
                </a:lnTo>
                <a:lnTo>
                  <a:pt x="1129" y="36"/>
                </a:lnTo>
                <a:lnTo>
                  <a:pt x="717" y="1144"/>
                </a:lnTo>
                <a:lnTo>
                  <a:pt x="717" y="1144"/>
                </a:lnTo>
                <a:lnTo>
                  <a:pt x="713" y="1152"/>
                </a:lnTo>
                <a:lnTo>
                  <a:pt x="707" y="1159"/>
                </a:lnTo>
                <a:lnTo>
                  <a:pt x="701" y="1168"/>
                </a:lnTo>
                <a:lnTo>
                  <a:pt x="692" y="1174"/>
                </a:lnTo>
                <a:lnTo>
                  <a:pt x="683" y="1181"/>
                </a:lnTo>
                <a:lnTo>
                  <a:pt x="673" y="1184"/>
                </a:lnTo>
                <a:lnTo>
                  <a:pt x="663" y="1188"/>
                </a:lnTo>
                <a:lnTo>
                  <a:pt x="653" y="1189"/>
                </a:lnTo>
                <a:lnTo>
                  <a:pt x="653" y="1189"/>
                </a:lnTo>
                <a:close/>
                <a:moveTo>
                  <a:pt x="464" y="1128"/>
                </a:moveTo>
                <a:lnTo>
                  <a:pt x="464" y="1128"/>
                </a:lnTo>
                <a:lnTo>
                  <a:pt x="466" y="1131"/>
                </a:lnTo>
                <a:lnTo>
                  <a:pt x="470" y="1134"/>
                </a:lnTo>
                <a:lnTo>
                  <a:pt x="475" y="1138"/>
                </a:lnTo>
                <a:lnTo>
                  <a:pt x="479" y="1139"/>
                </a:lnTo>
                <a:lnTo>
                  <a:pt x="481" y="1139"/>
                </a:lnTo>
                <a:lnTo>
                  <a:pt x="653" y="1139"/>
                </a:lnTo>
                <a:lnTo>
                  <a:pt x="653" y="1139"/>
                </a:lnTo>
                <a:lnTo>
                  <a:pt x="658" y="1137"/>
                </a:lnTo>
                <a:lnTo>
                  <a:pt x="663" y="1134"/>
                </a:lnTo>
                <a:lnTo>
                  <a:pt x="667" y="1130"/>
                </a:lnTo>
                <a:lnTo>
                  <a:pt x="670" y="1126"/>
                </a:lnTo>
                <a:lnTo>
                  <a:pt x="1049" y="108"/>
                </a:lnTo>
                <a:lnTo>
                  <a:pt x="1049" y="108"/>
                </a:lnTo>
                <a:lnTo>
                  <a:pt x="1039" y="108"/>
                </a:lnTo>
                <a:lnTo>
                  <a:pt x="1028" y="106"/>
                </a:lnTo>
                <a:lnTo>
                  <a:pt x="1018" y="103"/>
                </a:lnTo>
                <a:lnTo>
                  <a:pt x="1008" y="99"/>
                </a:lnTo>
                <a:lnTo>
                  <a:pt x="999" y="94"/>
                </a:lnTo>
                <a:lnTo>
                  <a:pt x="991" y="89"/>
                </a:lnTo>
                <a:lnTo>
                  <a:pt x="982" y="83"/>
                </a:lnTo>
                <a:lnTo>
                  <a:pt x="973" y="75"/>
                </a:lnTo>
                <a:lnTo>
                  <a:pt x="973" y="75"/>
                </a:lnTo>
                <a:lnTo>
                  <a:pt x="964" y="83"/>
                </a:lnTo>
                <a:lnTo>
                  <a:pt x="954" y="89"/>
                </a:lnTo>
                <a:lnTo>
                  <a:pt x="944" y="94"/>
                </a:lnTo>
                <a:lnTo>
                  <a:pt x="935" y="99"/>
                </a:lnTo>
                <a:lnTo>
                  <a:pt x="925" y="103"/>
                </a:lnTo>
                <a:lnTo>
                  <a:pt x="914" y="106"/>
                </a:lnTo>
                <a:lnTo>
                  <a:pt x="904" y="108"/>
                </a:lnTo>
                <a:lnTo>
                  <a:pt x="894" y="109"/>
                </a:lnTo>
                <a:lnTo>
                  <a:pt x="892" y="109"/>
                </a:lnTo>
                <a:lnTo>
                  <a:pt x="892" y="109"/>
                </a:lnTo>
                <a:lnTo>
                  <a:pt x="881" y="108"/>
                </a:lnTo>
                <a:lnTo>
                  <a:pt x="870" y="107"/>
                </a:lnTo>
                <a:lnTo>
                  <a:pt x="860" y="104"/>
                </a:lnTo>
                <a:lnTo>
                  <a:pt x="849" y="101"/>
                </a:lnTo>
                <a:lnTo>
                  <a:pt x="839" y="95"/>
                </a:lnTo>
                <a:lnTo>
                  <a:pt x="829" y="90"/>
                </a:lnTo>
                <a:lnTo>
                  <a:pt x="819" y="83"/>
                </a:lnTo>
                <a:lnTo>
                  <a:pt x="810" y="75"/>
                </a:lnTo>
                <a:lnTo>
                  <a:pt x="810" y="75"/>
                </a:lnTo>
                <a:lnTo>
                  <a:pt x="800" y="83"/>
                </a:lnTo>
                <a:lnTo>
                  <a:pt x="791" y="89"/>
                </a:lnTo>
                <a:lnTo>
                  <a:pt x="781" y="94"/>
                </a:lnTo>
                <a:lnTo>
                  <a:pt x="771" y="99"/>
                </a:lnTo>
                <a:lnTo>
                  <a:pt x="761" y="103"/>
                </a:lnTo>
                <a:lnTo>
                  <a:pt x="751" y="106"/>
                </a:lnTo>
                <a:lnTo>
                  <a:pt x="741" y="108"/>
                </a:lnTo>
                <a:lnTo>
                  <a:pt x="731" y="109"/>
                </a:lnTo>
                <a:lnTo>
                  <a:pt x="730" y="109"/>
                </a:lnTo>
                <a:lnTo>
                  <a:pt x="730" y="109"/>
                </a:lnTo>
                <a:lnTo>
                  <a:pt x="718" y="108"/>
                </a:lnTo>
                <a:lnTo>
                  <a:pt x="707" y="107"/>
                </a:lnTo>
                <a:lnTo>
                  <a:pt x="697" y="104"/>
                </a:lnTo>
                <a:lnTo>
                  <a:pt x="686" y="101"/>
                </a:lnTo>
                <a:lnTo>
                  <a:pt x="676" y="95"/>
                </a:lnTo>
                <a:lnTo>
                  <a:pt x="667" y="90"/>
                </a:lnTo>
                <a:lnTo>
                  <a:pt x="657" y="83"/>
                </a:lnTo>
                <a:lnTo>
                  <a:pt x="648" y="75"/>
                </a:lnTo>
                <a:lnTo>
                  <a:pt x="648" y="75"/>
                </a:lnTo>
                <a:lnTo>
                  <a:pt x="638" y="83"/>
                </a:lnTo>
                <a:lnTo>
                  <a:pt x="629" y="89"/>
                </a:lnTo>
                <a:lnTo>
                  <a:pt x="619" y="94"/>
                </a:lnTo>
                <a:lnTo>
                  <a:pt x="609" y="99"/>
                </a:lnTo>
                <a:lnTo>
                  <a:pt x="599" y="103"/>
                </a:lnTo>
                <a:lnTo>
                  <a:pt x="589" y="106"/>
                </a:lnTo>
                <a:lnTo>
                  <a:pt x="578" y="108"/>
                </a:lnTo>
                <a:lnTo>
                  <a:pt x="567" y="109"/>
                </a:lnTo>
                <a:lnTo>
                  <a:pt x="566" y="109"/>
                </a:lnTo>
                <a:lnTo>
                  <a:pt x="566" y="109"/>
                </a:lnTo>
                <a:lnTo>
                  <a:pt x="556" y="108"/>
                </a:lnTo>
                <a:lnTo>
                  <a:pt x="544" y="107"/>
                </a:lnTo>
                <a:lnTo>
                  <a:pt x="534" y="104"/>
                </a:lnTo>
                <a:lnTo>
                  <a:pt x="523" y="101"/>
                </a:lnTo>
                <a:lnTo>
                  <a:pt x="513" y="95"/>
                </a:lnTo>
                <a:lnTo>
                  <a:pt x="503" y="90"/>
                </a:lnTo>
                <a:lnTo>
                  <a:pt x="494" y="83"/>
                </a:lnTo>
                <a:lnTo>
                  <a:pt x="484" y="75"/>
                </a:lnTo>
                <a:lnTo>
                  <a:pt x="484" y="75"/>
                </a:lnTo>
                <a:lnTo>
                  <a:pt x="475" y="83"/>
                </a:lnTo>
                <a:lnTo>
                  <a:pt x="466" y="89"/>
                </a:lnTo>
                <a:lnTo>
                  <a:pt x="456" y="94"/>
                </a:lnTo>
                <a:lnTo>
                  <a:pt x="446" y="99"/>
                </a:lnTo>
                <a:lnTo>
                  <a:pt x="436" y="103"/>
                </a:lnTo>
                <a:lnTo>
                  <a:pt x="426" y="106"/>
                </a:lnTo>
                <a:lnTo>
                  <a:pt x="416" y="108"/>
                </a:lnTo>
                <a:lnTo>
                  <a:pt x="405" y="109"/>
                </a:lnTo>
                <a:lnTo>
                  <a:pt x="403" y="109"/>
                </a:lnTo>
                <a:lnTo>
                  <a:pt x="403" y="109"/>
                </a:lnTo>
                <a:lnTo>
                  <a:pt x="392" y="108"/>
                </a:lnTo>
                <a:lnTo>
                  <a:pt x="382" y="107"/>
                </a:lnTo>
                <a:lnTo>
                  <a:pt x="370" y="104"/>
                </a:lnTo>
                <a:lnTo>
                  <a:pt x="360" y="101"/>
                </a:lnTo>
                <a:lnTo>
                  <a:pt x="350" y="95"/>
                </a:lnTo>
                <a:lnTo>
                  <a:pt x="340" y="90"/>
                </a:lnTo>
                <a:lnTo>
                  <a:pt x="331" y="83"/>
                </a:lnTo>
                <a:lnTo>
                  <a:pt x="321" y="75"/>
                </a:lnTo>
                <a:lnTo>
                  <a:pt x="321" y="75"/>
                </a:lnTo>
                <a:lnTo>
                  <a:pt x="312" y="83"/>
                </a:lnTo>
                <a:lnTo>
                  <a:pt x="304" y="89"/>
                </a:lnTo>
                <a:lnTo>
                  <a:pt x="294" y="94"/>
                </a:lnTo>
                <a:lnTo>
                  <a:pt x="283" y="99"/>
                </a:lnTo>
                <a:lnTo>
                  <a:pt x="273" y="103"/>
                </a:lnTo>
                <a:lnTo>
                  <a:pt x="263" y="106"/>
                </a:lnTo>
                <a:lnTo>
                  <a:pt x="253" y="108"/>
                </a:lnTo>
                <a:lnTo>
                  <a:pt x="242" y="109"/>
                </a:lnTo>
                <a:lnTo>
                  <a:pt x="241" y="109"/>
                </a:lnTo>
                <a:lnTo>
                  <a:pt x="241" y="109"/>
                </a:lnTo>
                <a:lnTo>
                  <a:pt x="229" y="108"/>
                </a:lnTo>
                <a:lnTo>
                  <a:pt x="219" y="107"/>
                </a:lnTo>
                <a:lnTo>
                  <a:pt x="208" y="104"/>
                </a:lnTo>
                <a:lnTo>
                  <a:pt x="198" y="101"/>
                </a:lnTo>
                <a:lnTo>
                  <a:pt x="188" y="95"/>
                </a:lnTo>
                <a:lnTo>
                  <a:pt x="178" y="89"/>
                </a:lnTo>
                <a:lnTo>
                  <a:pt x="168" y="83"/>
                </a:lnTo>
                <a:lnTo>
                  <a:pt x="157" y="75"/>
                </a:lnTo>
                <a:lnTo>
                  <a:pt x="157" y="75"/>
                </a:lnTo>
                <a:lnTo>
                  <a:pt x="149" y="82"/>
                </a:lnTo>
                <a:lnTo>
                  <a:pt x="140" y="88"/>
                </a:lnTo>
                <a:lnTo>
                  <a:pt x="130" y="93"/>
                </a:lnTo>
                <a:lnTo>
                  <a:pt x="121" y="98"/>
                </a:lnTo>
                <a:lnTo>
                  <a:pt x="111" y="102"/>
                </a:lnTo>
                <a:lnTo>
                  <a:pt x="101" y="104"/>
                </a:lnTo>
                <a:lnTo>
                  <a:pt x="91" y="106"/>
                </a:lnTo>
                <a:lnTo>
                  <a:pt x="81" y="107"/>
                </a:lnTo>
                <a:lnTo>
                  <a:pt x="464" y="1128"/>
                </a:lnTo>
                <a:lnTo>
                  <a:pt x="464" y="1128"/>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70" name="Freeform 168"/>
          <p:cNvSpPr>
            <a:spLocks noEditPoints="1"/>
          </p:cNvSpPr>
          <p:nvPr/>
        </p:nvSpPr>
        <p:spPr bwMode="auto">
          <a:xfrm>
            <a:off x="5972764" y="4717579"/>
            <a:ext cx="90149" cy="229668"/>
          </a:xfrm>
          <a:custGeom>
            <a:avLst/>
            <a:gdLst>
              <a:gd name="T0" fmla="*/ 86 w 170"/>
              <a:gd name="T1" fmla="*/ 427 h 427"/>
              <a:gd name="T2" fmla="*/ 66 w 170"/>
              <a:gd name="T3" fmla="*/ 423 h 427"/>
              <a:gd name="T4" fmla="*/ 47 w 170"/>
              <a:gd name="T5" fmla="*/ 413 h 427"/>
              <a:gd name="T6" fmla="*/ 28 w 170"/>
              <a:gd name="T7" fmla="*/ 398 h 427"/>
              <a:gd name="T8" fmla="*/ 9 w 170"/>
              <a:gd name="T9" fmla="*/ 377 h 427"/>
              <a:gd name="T10" fmla="*/ 8 w 170"/>
              <a:gd name="T11" fmla="*/ 352 h 427"/>
              <a:gd name="T12" fmla="*/ 14 w 170"/>
              <a:gd name="T13" fmla="*/ 337 h 427"/>
              <a:gd name="T14" fmla="*/ 25 w 170"/>
              <a:gd name="T15" fmla="*/ 304 h 427"/>
              <a:gd name="T16" fmla="*/ 33 w 170"/>
              <a:gd name="T17" fmla="*/ 270 h 427"/>
              <a:gd name="T18" fmla="*/ 37 w 170"/>
              <a:gd name="T19" fmla="*/ 232 h 427"/>
              <a:gd name="T20" fmla="*/ 37 w 170"/>
              <a:gd name="T21" fmla="*/ 213 h 427"/>
              <a:gd name="T22" fmla="*/ 34 w 170"/>
              <a:gd name="T23" fmla="*/ 175 h 427"/>
              <a:gd name="T24" fmla="*/ 29 w 170"/>
              <a:gd name="T25" fmla="*/ 140 h 427"/>
              <a:gd name="T26" fmla="*/ 20 w 170"/>
              <a:gd name="T27" fmla="*/ 106 h 427"/>
              <a:gd name="T28" fmla="*/ 8 w 170"/>
              <a:gd name="T29" fmla="*/ 76 h 427"/>
              <a:gd name="T30" fmla="*/ 8 w 170"/>
              <a:gd name="T31" fmla="*/ 50 h 427"/>
              <a:gd name="T32" fmla="*/ 19 w 170"/>
              <a:gd name="T33" fmla="*/ 35 h 427"/>
              <a:gd name="T34" fmla="*/ 41 w 170"/>
              <a:gd name="T35" fmla="*/ 15 h 427"/>
              <a:gd name="T36" fmla="*/ 61 w 170"/>
              <a:gd name="T37" fmla="*/ 4 h 427"/>
              <a:gd name="T38" fmla="*/ 78 w 170"/>
              <a:gd name="T39" fmla="*/ 0 h 427"/>
              <a:gd name="T40" fmla="*/ 86 w 170"/>
              <a:gd name="T41" fmla="*/ 0 h 427"/>
              <a:gd name="T42" fmla="*/ 101 w 170"/>
              <a:gd name="T43" fmla="*/ 1 h 427"/>
              <a:gd name="T44" fmla="*/ 120 w 170"/>
              <a:gd name="T45" fmla="*/ 9 h 427"/>
              <a:gd name="T46" fmla="*/ 141 w 170"/>
              <a:gd name="T47" fmla="*/ 24 h 427"/>
              <a:gd name="T48" fmla="*/ 163 w 170"/>
              <a:gd name="T49" fmla="*/ 50 h 427"/>
              <a:gd name="T50" fmla="*/ 164 w 170"/>
              <a:gd name="T51" fmla="*/ 76 h 427"/>
              <a:gd name="T52" fmla="*/ 158 w 170"/>
              <a:gd name="T53" fmla="*/ 91 h 427"/>
              <a:gd name="T54" fmla="*/ 146 w 170"/>
              <a:gd name="T55" fmla="*/ 122 h 427"/>
              <a:gd name="T56" fmla="*/ 139 w 170"/>
              <a:gd name="T57" fmla="*/ 158 h 427"/>
              <a:gd name="T58" fmla="*/ 135 w 170"/>
              <a:gd name="T59" fmla="*/ 194 h 427"/>
              <a:gd name="T60" fmla="*/ 135 w 170"/>
              <a:gd name="T61" fmla="*/ 213 h 427"/>
              <a:gd name="T62" fmla="*/ 136 w 170"/>
              <a:gd name="T63" fmla="*/ 251 h 427"/>
              <a:gd name="T64" fmla="*/ 143 w 170"/>
              <a:gd name="T65" fmla="*/ 287 h 427"/>
              <a:gd name="T66" fmla="*/ 152 w 170"/>
              <a:gd name="T67" fmla="*/ 321 h 427"/>
              <a:gd name="T68" fmla="*/ 164 w 170"/>
              <a:gd name="T69" fmla="*/ 352 h 427"/>
              <a:gd name="T70" fmla="*/ 163 w 170"/>
              <a:gd name="T71" fmla="*/ 376 h 427"/>
              <a:gd name="T72" fmla="*/ 153 w 170"/>
              <a:gd name="T73" fmla="*/ 391 h 427"/>
              <a:gd name="T74" fmla="*/ 131 w 170"/>
              <a:gd name="T75" fmla="*/ 411 h 427"/>
              <a:gd name="T76" fmla="*/ 110 w 170"/>
              <a:gd name="T77" fmla="*/ 422 h 427"/>
              <a:gd name="T78" fmla="*/ 92 w 170"/>
              <a:gd name="T79" fmla="*/ 426 h 427"/>
              <a:gd name="T80" fmla="*/ 86 w 170"/>
              <a:gd name="T81" fmla="*/ 427 h 427"/>
              <a:gd name="T82" fmla="*/ 60 w 170"/>
              <a:gd name="T83" fmla="*/ 359 h 427"/>
              <a:gd name="T84" fmla="*/ 76 w 170"/>
              <a:gd name="T85" fmla="*/ 373 h 427"/>
              <a:gd name="T86" fmla="*/ 86 w 170"/>
              <a:gd name="T87" fmla="*/ 377 h 427"/>
              <a:gd name="T88" fmla="*/ 92 w 170"/>
              <a:gd name="T89" fmla="*/ 376 h 427"/>
              <a:gd name="T90" fmla="*/ 106 w 170"/>
              <a:gd name="T91" fmla="*/ 367 h 427"/>
              <a:gd name="T92" fmla="*/ 112 w 170"/>
              <a:gd name="T93" fmla="*/ 360 h 427"/>
              <a:gd name="T94" fmla="*/ 95 w 170"/>
              <a:gd name="T95" fmla="*/ 306 h 427"/>
              <a:gd name="T96" fmla="*/ 86 w 170"/>
              <a:gd name="T97" fmla="*/ 248 h 427"/>
              <a:gd name="T98" fmla="*/ 82 w 170"/>
              <a:gd name="T99" fmla="*/ 277 h 427"/>
              <a:gd name="T100" fmla="*/ 68 w 170"/>
              <a:gd name="T101" fmla="*/ 333 h 427"/>
              <a:gd name="T102" fmla="*/ 60 w 170"/>
              <a:gd name="T103" fmla="*/ 359 h 427"/>
              <a:gd name="T104" fmla="*/ 58 w 170"/>
              <a:gd name="T105" fmla="*/ 67 h 427"/>
              <a:gd name="T106" fmla="*/ 76 w 170"/>
              <a:gd name="T107" fmla="*/ 120 h 427"/>
              <a:gd name="T108" fmla="*/ 86 w 170"/>
              <a:gd name="T109" fmla="*/ 179 h 427"/>
              <a:gd name="T110" fmla="*/ 90 w 170"/>
              <a:gd name="T111" fmla="*/ 149 h 427"/>
              <a:gd name="T112" fmla="*/ 102 w 170"/>
              <a:gd name="T113" fmla="*/ 92 h 427"/>
              <a:gd name="T114" fmla="*/ 112 w 170"/>
              <a:gd name="T115" fmla="*/ 67 h 427"/>
              <a:gd name="T116" fmla="*/ 99 w 170"/>
              <a:gd name="T117" fmla="*/ 54 h 427"/>
              <a:gd name="T118" fmla="*/ 86 w 170"/>
              <a:gd name="T119" fmla="*/ 50 h 427"/>
              <a:gd name="T120" fmla="*/ 80 w 170"/>
              <a:gd name="T121" fmla="*/ 52 h 427"/>
              <a:gd name="T122" fmla="*/ 66 w 170"/>
              <a:gd name="T123" fmla="*/ 59 h 427"/>
              <a:gd name="T124" fmla="*/ 58 w 170"/>
              <a:gd name="T125" fmla="*/ 6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427">
                <a:moveTo>
                  <a:pt x="86" y="427"/>
                </a:moveTo>
                <a:lnTo>
                  <a:pt x="86" y="427"/>
                </a:lnTo>
                <a:lnTo>
                  <a:pt x="76" y="426"/>
                </a:lnTo>
                <a:lnTo>
                  <a:pt x="66" y="423"/>
                </a:lnTo>
                <a:lnTo>
                  <a:pt x="57" y="420"/>
                </a:lnTo>
                <a:lnTo>
                  <a:pt x="47" y="413"/>
                </a:lnTo>
                <a:lnTo>
                  <a:pt x="37" y="407"/>
                </a:lnTo>
                <a:lnTo>
                  <a:pt x="28" y="398"/>
                </a:lnTo>
                <a:lnTo>
                  <a:pt x="18" y="388"/>
                </a:lnTo>
                <a:lnTo>
                  <a:pt x="9" y="377"/>
                </a:lnTo>
                <a:lnTo>
                  <a:pt x="0" y="365"/>
                </a:lnTo>
                <a:lnTo>
                  <a:pt x="8" y="352"/>
                </a:lnTo>
                <a:lnTo>
                  <a:pt x="8" y="352"/>
                </a:lnTo>
                <a:lnTo>
                  <a:pt x="14" y="337"/>
                </a:lnTo>
                <a:lnTo>
                  <a:pt x="20" y="321"/>
                </a:lnTo>
                <a:lnTo>
                  <a:pt x="25" y="304"/>
                </a:lnTo>
                <a:lnTo>
                  <a:pt x="29" y="287"/>
                </a:lnTo>
                <a:lnTo>
                  <a:pt x="33" y="270"/>
                </a:lnTo>
                <a:lnTo>
                  <a:pt x="34" y="251"/>
                </a:lnTo>
                <a:lnTo>
                  <a:pt x="37" y="232"/>
                </a:lnTo>
                <a:lnTo>
                  <a:pt x="37" y="213"/>
                </a:lnTo>
                <a:lnTo>
                  <a:pt x="37" y="213"/>
                </a:lnTo>
                <a:lnTo>
                  <a:pt x="37" y="194"/>
                </a:lnTo>
                <a:lnTo>
                  <a:pt x="34" y="175"/>
                </a:lnTo>
                <a:lnTo>
                  <a:pt x="33" y="158"/>
                </a:lnTo>
                <a:lnTo>
                  <a:pt x="29" y="140"/>
                </a:lnTo>
                <a:lnTo>
                  <a:pt x="25" y="122"/>
                </a:lnTo>
                <a:lnTo>
                  <a:pt x="20" y="106"/>
                </a:lnTo>
                <a:lnTo>
                  <a:pt x="14" y="91"/>
                </a:lnTo>
                <a:lnTo>
                  <a:pt x="8" y="76"/>
                </a:lnTo>
                <a:lnTo>
                  <a:pt x="2" y="63"/>
                </a:lnTo>
                <a:lnTo>
                  <a:pt x="8" y="50"/>
                </a:lnTo>
                <a:lnTo>
                  <a:pt x="8" y="50"/>
                </a:lnTo>
                <a:lnTo>
                  <a:pt x="19" y="35"/>
                </a:lnTo>
                <a:lnTo>
                  <a:pt x="29" y="24"/>
                </a:lnTo>
                <a:lnTo>
                  <a:pt x="41" y="15"/>
                </a:lnTo>
                <a:lnTo>
                  <a:pt x="51" y="9"/>
                </a:lnTo>
                <a:lnTo>
                  <a:pt x="61" y="4"/>
                </a:lnTo>
                <a:lnTo>
                  <a:pt x="71" y="1"/>
                </a:lnTo>
                <a:lnTo>
                  <a:pt x="78" y="0"/>
                </a:lnTo>
                <a:lnTo>
                  <a:pt x="86" y="0"/>
                </a:lnTo>
                <a:lnTo>
                  <a:pt x="86" y="0"/>
                </a:lnTo>
                <a:lnTo>
                  <a:pt x="92" y="0"/>
                </a:lnTo>
                <a:lnTo>
                  <a:pt x="101" y="1"/>
                </a:lnTo>
                <a:lnTo>
                  <a:pt x="110" y="4"/>
                </a:lnTo>
                <a:lnTo>
                  <a:pt x="120" y="9"/>
                </a:lnTo>
                <a:lnTo>
                  <a:pt x="131" y="15"/>
                </a:lnTo>
                <a:lnTo>
                  <a:pt x="141" y="24"/>
                </a:lnTo>
                <a:lnTo>
                  <a:pt x="153" y="35"/>
                </a:lnTo>
                <a:lnTo>
                  <a:pt x="163" y="50"/>
                </a:lnTo>
                <a:lnTo>
                  <a:pt x="170" y="63"/>
                </a:lnTo>
                <a:lnTo>
                  <a:pt x="164" y="76"/>
                </a:lnTo>
                <a:lnTo>
                  <a:pt x="164" y="76"/>
                </a:lnTo>
                <a:lnTo>
                  <a:pt x="158" y="91"/>
                </a:lnTo>
                <a:lnTo>
                  <a:pt x="152" y="106"/>
                </a:lnTo>
                <a:lnTo>
                  <a:pt x="146" y="122"/>
                </a:lnTo>
                <a:lnTo>
                  <a:pt x="143" y="140"/>
                </a:lnTo>
                <a:lnTo>
                  <a:pt x="139" y="158"/>
                </a:lnTo>
                <a:lnTo>
                  <a:pt x="136" y="175"/>
                </a:lnTo>
                <a:lnTo>
                  <a:pt x="135" y="194"/>
                </a:lnTo>
                <a:lnTo>
                  <a:pt x="135" y="213"/>
                </a:lnTo>
                <a:lnTo>
                  <a:pt x="135" y="213"/>
                </a:lnTo>
                <a:lnTo>
                  <a:pt x="135" y="232"/>
                </a:lnTo>
                <a:lnTo>
                  <a:pt x="136" y="251"/>
                </a:lnTo>
                <a:lnTo>
                  <a:pt x="139" y="270"/>
                </a:lnTo>
                <a:lnTo>
                  <a:pt x="143" y="287"/>
                </a:lnTo>
                <a:lnTo>
                  <a:pt x="146" y="304"/>
                </a:lnTo>
                <a:lnTo>
                  <a:pt x="152" y="321"/>
                </a:lnTo>
                <a:lnTo>
                  <a:pt x="158" y="337"/>
                </a:lnTo>
                <a:lnTo>
                  <a:pt x="164" y="352"/>
                </a:lnTo>
                <a:lnTo>
                  <a:pt x="170" y="364"/>
                </a:lnTo>
                <a:lnTo>
                  <a:pt x="163" y="376"/>
                </a:lnTo>
                <a:lnTo>
                  <a:pt x="163" y="376"/>
                </a:lnTo>
                <a:lnTo>
                  <a:pt x="153" y="391"/>
                </a:lnTo>
                <a:lnTo>
                  <a:pt x="141" y="402"/>
                </a:lnTo>
                <a:lnTo>
                  <a:pt x="131" y="411"/>
                </a:lnTo>
                <a:lnTo>
                  <a:pt x="120" y="418"/>
                </a:lnTo>
                <a:lnTo>
                  <a:pt x="110" y="422"/>
                </a:lnTo>
                <a:lnTo>
                  <a:pt x="101" y="425"/>
                </a:lnTo>
                <a:lnTo>
                  <a:pt x="92" y="426"/>
                </a:lnTo>
                <a:lnTo>
                  <a:pt x="86" y="427"/>
                </a:lnTo>
                <a:lnTo>
                  <a:pt x="86" y="427"/>
                </a:lnTo>
                <a:close/>
                <a:moveTo>
                  <a:pt x="60" y="359"/>
                </a:moveTo>
                <a:lnTo>
                  <a:pt x="60" y="359"/>
                </a:lnTo>
                <a:lnTo>
                  <a:pt x="68" y="367"/>
                </a:lnTo>
                <a:lnTo>
                  <a:pt x="76" y="373"/>
                </a:lnTo>
                <a:lnTo>
                  <a:pt x="82" y="376"/>
                </a:lnTo>
                <a:lnTo>
                  <a:pt x="86" y="377"/>
                </a:lnTo>
                <a:lnTo>
                  <a:pt x="86" y="377"/>
                </a:lnTo>
                <a:lnTo>
                  <a:pt x="92" y="376"/>
                </a:lnTo>
                <a:lnTo>
                  <a:pt x="99" y="372"/>
                </a:lnTo>
                <a:lnTo>
                  <a:pt x="106" y="367"/>
                </a:lnTo>
                <a:lnTo>
                  <a:pt x="112" y="360"/>
                </a:lnTo>
                <a:lnTo>
                  <a:pt x="112" y="360"/>
                </a:lnTo>
                <a:lnTo>
                  <a:pt x="102" y="334"/>
                </a:lnTo>
                <a:lnTo>
                  <a:pt x="95" y="306"/>
                </a:lnTo>
                <a:lnTo>
                  <a:pt x="90" y="279"/>
                </a:lnTo>
                <a:lnTo>
                  <a:pt x="86" y="248"/>
                </a:lnTo>
                <a:lnTo>
                  <a:pt x="86" y="248"/>
                </a:lnTo>
                <a:lnTo>
                  <a:pt x="82" y="277"/>
                </a:lnTo>
                <a:lnTo>
                  <a:pt x="77" y="306"/>
                </a:lnTo>
                <a:lnTo>
                  <a:pt x="68" y="333"/>
                </a:lnTo>
                <a:lnTo>
                  <a:pt x="60" y="359"/>
                </a:lnTo>
                <a:lnTo>
                  <a:pt x="60" y="359"/>
                </a:lnTo>
                <a:close/>
                <a:moveTo>
                  <a:pt x="58" y="67"/>
                </a:moveTo>
                <a:lnTo>
                  <a:pt x="58" y="67"/>
                </a:lnTo>
                <a:lnTo>
                  <a:pt x="68" y="92"/>
                </a:lnTo>
                <a:lnTo>
                  <a:pt x="76" y="120"/>
                </a:lnTo>
                <a:lnTo>
                  <a:pt x="82" y="149"/>
                </a:lnTo>
                <a:lnTo>
                  <a:pt x="86" y="179"/>
                </a:lnTo>
                <a:lnTo>
                  <a:pt x="86" y="179"/>
                </a:lnTo>
                <a:lnTo>
                  <a:pt x="90" y="149"/>
                </a:lnTo>
                <a:lnTo>
                  <a:pt x="95" y="120"/>
                </a:lnTo>
                <a:lnTo>
                  <a:pt x="102" y="92"/>
                </a:lnTo>
                <a:lnTo>
                  <a:pt x="112" y="67"/>
                </a:lnTo>
                <a:lnTo>
                  <a:pt x="112" y="67"/>
                </a:lnTo>
                <a:lnTo>
                  <a:pt x="106" y="59"/>
                </a:lnTo>
                <a:lnTo>
                  <a:pt x="99" y="54"/>
                </a:lnTo>
                <a:lnTo>
                  <a:pt x="92" y="52"/>
                </a:lnTo>
                <a:lnTo>
                  <a:pt x="86" y="50"/>
                </a:lnTo>
                <a:lnTo>
                  <a:pt x="86" y="50"/>
                </a:lnTo>
                <a:lnTo>
                  <a:pt x="80" y="52"/>
                </a:lnTo>
                <a:lnTo>
                  <a:pt x="72" y="54"/>
                </a:lnTo>
                <a:lnTo>
                  <a:pt x="66" y="59"/>
                </a:lnTo>
                <a:lnTo>
                  <a:pt x="58" y="67"/>
                </a:lnTo>
                <a:lnTo>
                  <a:pt x="58" y="67"/>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157" name="Freeform 155"/>
          <p:cNvSpPr>
            <a:spLocks noEditPoints="1"/>
          </p:cNvSpPr>
          <p:nvPr/>
        </p:nvSpPr>
        <p:spPr bwMode="auto">
          <a:xfrm>
            <a:off x="5165712" y="3835402"/>
            <a:ext cx="1882408" cy="2202223"/>
          </a:xfrm>
          <a:custGeom>
            <a:avLst/>
            <a:gdLst>
              <a:gd name="T0" fmla="*/ 2589 w 3504"/>
              <a:gd name="T1" fmla="*/ 212 h 4104"/>
              <a:gd name="T2" fmla="*/ 2060 w 3504"/>
              <a:gd name="T3" fmla="*/ 26 h 4104"/>
              <a:gd name="T4" fmla="*/ 1490 w 3504"/>
              <a:gd name="T5" fmla="*/ 20 h 4104"/>
              <a:gd name="T6" fmla="*/ 955 w 3504"/>
              <a:gd name="T7" fmla="*/ 192 h 4104"/>
              <a:gd name="T8" fmla="*/ 514 w 3504"/>
              <a:gd name="T9" fmla="*/ 513 h 4104"/>
              <a:gd name="T10" fmla="*/ 173 w 3504"/>
              <a:gd name="T11" fmla="*/ 993 h 4104"/>
              <a:gd name="T12" fmla="*/ 14 w 3504"/>
              <a:gd name="T13" fmla="*/ 1533 h 4104"/>
              <a:gd name="T14" fmla="*/ 43 w 3504"/>
              <a:gd name="T15" fmla="*/ 2037 h 4104"/>
              <a:gd name="T16" fmla="*/ 832 w 3504"/>
              <a:gd name="T17" fmla="*/ 3994 h 4104"/>
              <a:gd name="T18" fmla="*/ 1182 w 3504"/>
              <a:gd name="T19" fmla="*/ 4078 h 4104"/>
              <a:gd name="T20" fmla="*/ 1513 w 3504"/>
              <a:gd name="T21" fmla="*/ 3326 h 4104"/>
              <a:gd name="T22" fmla="*/ 1582 w 3504"/>
              <a:gd name="T23" fmla="*/ 3216 h 4104"/>
              <a:gd name="T24" fmla="*/ 1157 w 3504"/>
              <a:gd name="T25" fmla="*/ 1909 h 4104"/>
              <a:gd name="T26" fmla="*/ 1199 w 3504"/>
              <a:gd name="T27" fmla="*/ 1693 h 4104"/>
              <a:gd name="T28" fmla="*/ 1317 w 3504"/>
              <a:gd name="T29" fmla="*/ 1689 h 4104"/>
              <a:gd name="T30" fmla="*/ 1446 w 3504"/>
              <a:gd name="T31" fmla="*/ 1662 h 4104"/>
              <a:gd name="T32" fmla="*/ 1579 w 3504"/>
              <a:gd name="T33" fmla="*/ 1659 h 4104"/>
              <a:gd name="T34" fmla="*/ 1713 w 3504"/>
              <a:gd name="T35" fmla="*/ 1672 h 4104"/>
              <a:gd name="T36" fmla="*/ 1830 w 3504"/>
              <a:gd name="T37" fmla="*/ 1720 h 4104"/>
              <a:gd name="T38" fmla="*/ 1941 w 3504"/>
              <a:gd name="T39" fmla="*/ 1666 h 4104"/>
              <a:gd name="T40" fmla="*/ 2076 w 3504"/>
              <a:gd name="T41" fmla="*/ 1659 h 4104"/>
              <a:gd name="T42" fmla="*/ 2216 w 3504"/>
              <a:gd name="T43" fmla="*/ 1664 h 4104"/>
              <a:gd name="T44" fmla="*/ 2319 w 3504"/>
              <a:gd name="T45" fmla="*/ 1729 h 4104"/>
              <a:gd name="T46" fmla="*/ 1887 w 3504"/>
              <a:gd name="T47" fmla="*/ 3145 h 4104"/>
              <a:gd name="T48" fmla="*/ 1960 w 3504"/>
              <a:gd name="T49" fmla="*/ 3254 h 4104"/>
              <a:gd name="T50" fmla="*/ 1978 w 3504"/>
              <a:gd name="T51" fmla="*/ 4058 h 4104"/>
              <a:gd name="T52" fmla="*/ 2529 w 3504"/>
              <a:gd name="T53" fmla="*/ 4048 h 4104"/>
              <a:gd name="T54" fmla="*/ 3310 w 3504"/>
              <a:gd name="T55" fmla="*/ 2529 h 4104"/>
              <a:gd name="T56" fmla="*/ 3502 w 3504"/>
              <a:gd name="T57" fmla="*/ 1792 h 4104"/>
              <a:gd name="T58" fmla="*/ 3442 w 3504"/>
              <a:gd name="T59" fmla="*/ 1284 h 4104"/>
              <a:gd name="T60" fmla="*/ 3189 w 3504"/>
              <a:gd name="T61" fmla="*/ 747 h 4104"/>
              <a:gd name="T62" fmla="*/ 3378 w 3504"/>
              <a:gd name="T63" fmla="*/ 2107 h 4104"/>
              <a:gd name="T64" fmla="*/ 2556 w 3504"/>
              <a:gd name="T65" fmla="*/ 3974 h 4104"/>
              <a:gd name="T66" fmla="*/ 2050 w 3504"/>
              <a:gd name="T67" fmla="*/ 3315 h 4104"/>
              <a:gd name="T68" fmla="*/ 1963 w 3504"/>
              <a:gd name="T69" fmla="*/ 3168 h 4104"/>
              <a:gd name="T70" fmla="*/ 2408 w 3504"/>
              <a:gd name="T71" fmla="*/ 1810 h 4104"/>
              <a:gd name="T72" fmla="*/ 2275 w 3504"/>
              <a:gd name="T73" fmla="*/ 1598 h 4104"/>
              <a:gd name="T74" fmla="*/ 2148 w 3504"/>
              <a:gd name="T75" fmla="*/ 1616 h 4104"/>
              <a:gd name="T76" fmla="*/ 2023 w 3504"/>
              <a:gd name="T77" fmla="*/ 1606 h 4104"/>
              <a:gd name="T78" fmla="*/ 1911 w 3504"/>
              <a:gd name="T79" fmla="*/ 1593 h 4104"/>
              <a:gd name="T80" fmla="*/ 1782 w 3504"/>
              <a:gd name="T81" fmla="*/ 1597 h 4104"/>
              <a:gd name="T82" fmla="*/ 1669 w 3504"/>
              <a:gd name="T83" fmla="*/ 1623 h 4104"/>
              <a:gd name="T84" fmla="*/ 1544 w 3504"/>
              <a:gd name="T85" fmla="*/ 1602 h 4104"/>
              <a:gd name="T86" fmla="*/ 1424 w 3504"/>
              <a:gd name="T87" fmla="*/ 1593 h 4104"/>
              <a:gd name="T88" fmla="*/ 1292 w 3504"/>
              <a:gd name="T89" fmla="*/ 1596 h 4104"/>
              <a:gd name="T90" fmla="*/ 1119 w 3504"/>
              <a:gd name="T91" fmla="*/ 1699 h 4104"/>
              <a:gd name="T92" fmla="*/ 1111 w 3504"/>
              <a:gd name="T93" fmla="*/ 1993 h 4104"/>
              <a:gd name="T94" fmla="*/ 1455 w 3504"/>
              <a:gd name="T95" fmla="*/ 3276 h 4104"/>
              <a:gd name="T96" fmla="*/ 1047 w 3504"/>
              <a:gd name="T97" fmla="*/ 3994 h 4104"/>
              <a:gd name="T98" fmla="*/ 202 w 3504"/>
              <a:gd name="T99" fmla="*/ 2359 h 4104"/>
              <a:gd name="T100" fmla="*/ 68 w 3504"/>
              <a:gd name="T101" fmla="*/ 1666 h 4104"/>
              <a:gd name="T102" fmla="*/ 199 w 3504"/>
              <a:gd name="T103" fmla="*/ 1096 h 4104"/>
              <a:gd name="T104" fmla="*/ 505 w 3504"/>
              <a:gd name="T105" fmla="*/ 619 h 4104"/>
              <a:gd name="T106" fmla="*/ 949 w 3504"/>
              <a:gd name="T107" fmla="*/ 270 h 4104"/>
              <a:gd name="T108" fmla="*/ 1496 w 3504"/>
              <a:gd name="T109" fmla="*/ 86 h 4104"/>
              <a:gd name="T110" fmla="*/ 2045 w 3504"/>
              <a:gd name="T111" fmla="*/ 91 h 4104"/>
              <a:gd name="T112" fmla="*/ 2585 w 3504"/>
              <a:gd name="T113" fmla="*/ 284 h 4104"/>
              <a:gd name="T114" fmla="*/ 3006 w 3504"/>
              <a:gd name="T115" fmla="*/ 623 h 4104"/>
              <a:gd name="T116" fmla="*/ 3313 w 3504"/>
              <a:gd name="T117" fmla="*/ 1108 h 4104"/>
              <a:gd name="T118" fmla="*/ 3436 w 3504"/>
              <a:gd name="T119" fmla="*/ 1670 h 4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04" h="4104">
                <a:moveTo>
                  <a:pt x="2995" y="515"/>
                </a:moveTo>
                <a:lnTo>
                  <a:pt x="2995" y="515"/>
                </a:lnTo>
                <a:lnTo>
                  <a:pt x="2963" y="485"/>
                </a:lnTo>
                <a:lnTo>
                  <a:pt x="2933" y="456"/>
                </a:lnTo>
                <a:lnTo>
                  <a:pt x="2902" y="429"/>
                </a:lnTo>
                <a:lnTo>
                  <a:pt x="2869" y="401"/>
                </a:lnTo>
                <a:lnTo>
                  <a:pt x="2836" y="374"/>
                </a:lnTo>
                <a:lnTo>
                  <a:pt x="2802" y="348"/>
                </a:lnTo>
                <a:lnTo>
                  <a:pt x="2768" y="324"/>
                </a:lnTo>
                <a:lnTo>
                  <a:pt x="2734" y="300"/>
                </a:lnTo>
                <a:lnTo>
                  <a:pt x="2699" y="276"/>
                </a:lnTo>
                <a:lnTo>
                  <a:pt x="2663" y="255"/>
                </a:lnTo>
                <a:lnTo>
                  <a:pt x="2627" y="232"/>
                </a:lnTo>
                <a:lnTo>
                  <a:pt x="2589" y="212"/>
                </a:lnTo>
                <a:lnTo>
                  <a:pt x="2553" y="193"/>
                </a:lnTo>
                <a:lnTo>
                  <a:pt x="2515" y="174"/>
                </a:lnTo>
                <a:lnTo>
                  <a:pt x="2476" y="155"/>
                </a:lnTo>
                <a:lnTo>
                  <a:pt x="2437" y="139"/>
                </a:lnTo>
                <a:lnTo>
                  <a:pt x="2437" y="139"/>
                </a:lnTo>
                <a:lnTo>
                  <a:pt x="2396" y="122"/>
                </a:lnTo>
                <a:lnTo>
                  <a:pt x="2355" y="106"/>
                </a:lnTo>
                <a:lnTo>
                  <a:pt x="2314" y="92"/>
                </a:lnTo>
                <a:lnTo>
                  <a:pt x="2273" y="78"/>
                </a:lnTo>
                <a:lnTo>
                  <a:pt x="2230" y="66"/>
                </a:lnTo>
                <a:lnTo>
                  <a:pt x="2188" y="54"/>
                </a:lnTo>
                <a:lnTo>
                  <a:pt x="2145" y="44"/>
                </a:lnTo>
                <a:lnTo>
                  <a:pt x="2103" y="35"/>
                </a:lnTo>
                <a:lnTo>
                  <a:pt x="2060" y="26"/>
                </a:lnTo>
                <a:lnTo>
                  <a:pt x="2017" y="20"/>
                </a:lnTo>
                <a:lnTo>
                  <a:pt x="1973" y="14"/>
                </a:lnTo>
                <a:lnTo>
                  <a:pt x="1930" y="9"/>
                </a:lnTo>
                <a:lnTo>
                  <a:pt x="1886" y="5"/>
                </a:lnTo>
                <a:lnTo>
                  <a:pt x="1842" y="3"/>
                </a:lnTo>
                <a:lnTo>
                  <a:pt x="1797" y="1"/>
                </a:lnTo>
                <a:lnTo>
                  <a:pt x="1753" y="0"/>
                </a:lnTo>
                <a:lnTo>
                  <a:pt x="1753" y="0"/>
                </a:lnTo>
                <a:lnTo>
                  <a:pt x="1709" y="1"/>
                </a:lnTo>
                <a:lnTo>
                  <a:pt x="1665" y="3"/>
                </a:lnTo>
                <a:lnTo>
                  <a:pt x="1621" y="5"/>
                </a:lnTo>
                <a:lnTo>
                  <a:pt x="1577" y="9"/>
                </a:lnTo>
                <a:lnTo>
                  <a:pt x="1534" y="14"/>
                </a:lnTo>
                <a:lnTo>
                  <a:pt x="1490" y="20"/>
                </a:lnTo>
                <a:lnTo>
                  <a:pt x="1447" y="26"/>
                </a:lnTo>
                <a:lnTo>
                  <a:pt x="1404" y="35"/>
                </a:lnTo>
                <a:lnTo>
                  <a:pt x="1361" y="44"/>
                </a:lnTo>
                <a:lnTo>
                  <a:pt x="1320" y="54"/>
                </a:lnTo>
                <a:lnTo>
                  <a:pt x="1277" y="66"/>
                </a:lnTo>
                <a:lnTo>
                  <a:pt x="1235" y="78"/>
                </a:lnTo>
                <a:lnTo>
                  <a:pt x="1194" y="92"/>
                </a:lnTo>
                <a:lnTo>
                  <a:pt x="1152" y="106"/>
                </a:lnTo>
                <a:lnTo>
                  <a:pt x="1112" y="121"/>
                </a:lnTo>
                <a:lnTo>
                  <a:pt x="1071" y="139"/>
                </a:lnTo>
                <a:lnTo>
                  <a:pt x="1071" y="139"/>
                </a:lnTo>
                <a:lnTo>
                  <a:pt x="1032" y="155"/>
                </a:lnTo>
                <a:lnTo>
                  <a:pt x="993" y="173"/>
                </a:lnTo>
                <a:lnTo>
                  <a:pt x="955" y="192"/>
                </a:lnTo>
                <a:lnTo>
                  <a:pt x="919" y="212"/>
                </a:lnTo>
                <a:lnTo>
                  <a:pt x="881" y="232"/>
                </a:lnTo>
                <a:lnTo>
                  <a:pt x="846" y="253"/>
                </a:lnTo>
                <a:lnTo>
                  <a:pt x="809" y="276"/>
                </a:lnTo>
                <a:lnTo>
                  <a:pt x="774" y="299"/>
                </a:lnTo>
                <a:lnTo>
                  <a:pt x="740" y="323"/>
                </a:lnTo>
                <a:lnTo>
                  <a:pt x="706" y="348"/>
                </a:lnTo>
                <a:lnTo>
                  <a:pt x="672" y="373"/>
                </a:lnTo>
                <a:lnTo>
                  <a:pt x="639" y="400"/>
                </a:lnTo>
                <a:lnTo>
                  <a:pt x="608" y="427"/>
                </a:lnTo>
                <a:lnTo>
                  <a:pt x="576" y="455"/>
                </a:lnTo>
                <a:lnTo>
                  <a:pt x="545" y="484"/>
                </a:lnTo>
                <a:lnTo>
                  <a:pt x="514" y="513"/>
                </a:lnTo>
                <a:lnTo>
                  <a:pt x="514" y="513"/>
                </a:lnTo>
                <a:lnTo>
                  <a:pt x="484" y="544"/>
                </a:lnTo>
                <a:lnTo>
                  <a:pt x="455" y="575"/>
                </a:lnTo>
                <a:lnTo>
                  <a:pt x="427" y="606"/>
                </a:lnTo>
                <a:lnTo>
                  <a:pt x="400" y="639"/>
                </a:lnTo>
                <a:lnTo>
                  <a:pt x="373" y="672"/>
                </a:lnTo>
                <a:lnTo>
                  <a:pt x="348" y="706"/>
                </a:lnTo>
                <a:lnTo>
                  <a:pt x="323" y="740"/>
                </a:lnTo>
                <a:lnTo>
                  <a:pt x="299" y="774"/>
                </a:lnTo>
                <a:lnTo>
                  <a:pt x="276" y="809"/>
                </a:lnTo>
                <a:lnTo>
                  <a:pt x="253" y="844"/>
                </a:lnTo>
                <a:lnTo>
                  <a:pt x="232" y="881"/>
                </a:lnTo>
                <a:lnTo>
                  <a:pt x="212" y="918"/>
                </a:lnTo>
                <a:lnTo>
                  <a:pt x="192" y="955"/>
                </a:lnTo>
                <a:lnTo>
                  <a:pt x="173" y="993"/>
                </a:lnTo>
                <a:lnTo>
                  <a:pt x="155" y="1031"/>
                </a:lnTo>
                <a:lnTo>
                  <a:pt x="139" y="1070"/>
                </a:lnTo>
                <a:lnTo>
                  <a:pt x="139" y="1070"/>
                </a:lnTo>
                <a:lnTo>
                  <a:pt x="122" y="1112"/>
                </a:lnTo>
                <a:lnTo>
                  <a:pt x="106" y="1152"/>
                </a:lnTo>
                <a:lnTo>
                  <a:pt x="92" y="1194"/>
                </a:lnTo>
                <a:lnTo>
                  <a:pt x="78" y="1235"/>
                </a:lnTo>
                <a:lnTo>
                  <a:pt x="66" y="1277"/>
                </a:lnTo>
                <a:lnTo>
                  <a:pt x="54" y="1318"/>
                </a:lnTo>
                <a:lnTo>
                  <a:pt x="44" y="1361"/>
                </a:lnTo>
                <a:lnTo>
                  <a:pt x="35" y="1404"/>
                </a:lnTo>
                <a:lnTo>
                  <a:pt x="26" y="1447"/>
                </a:lnTo>
                <a:lnTo>
                  <a:pt x="20" y="1490"/>
                </a:lnTo>
                <a:lnTo>
                  <a:pt x="14" y="1533"/>
                </a:lnTo>
                <a:lnTo>
                  <a:pt x="9" y="1577"/>
                </a:lnTo>
                <a:lnTo>
                  <a:pt x="5" y="1621"/>
                </a:lnTo>
                <a:lnTo>
                  <a:pt x="2" y="1664"/>
                </a:lnTo>
                <a:lnTo>
                  <a:pt x="1" y="1708"/>
                </a:lnTo>
                <a:lnTo>
                  <a:pt x="0" y="1752"/>
                </a:lnTo>
                <a:lnTo>
                  <a:pt x="0" y="1752"/>
                </a:lnTo>
                <a:lnTo>
                  <a:pt x="1" y="1771"/>
                </a:lnTo>
                <a:lnTo>
                  <a:pt x="2" y="1791"/>
                </a:lnTo>
                <a:lnTo>
                  <a:pt x="6" y="1833"/>
                </a:lnTo>
                <a:lnTo>
                  <a:pt x="13" y="1883"/>
                </a:lnTo>
                <a:lnTo>
                  <a:pt x="13" y="1883"/>
                </a:lnTo>
                <a:lnTo>
                  <a:pt x="19" y="1918"/>
                </a:lnTo>
                <a:lnTo>
                  <a:pt x="25" y="1956"/>
                </a:lnTo>
                <a:lnTo>
                  <a:pt x="43" y="2037"/>
                </a:lnTo>
                <a:lnTo>
                  <a:pt x="63" y="2122"/>
                </a:lnTo>
                <a:lnTo>
                  <a:pt x="87" y="2211"/>
                </a:lnTo>
                <a:lnTo>
                  <a:pt x="112" y="2298"/>
                </a:lnTo>
                <a:lnTo>
                  <a:pt x="140" y="2381"/>
                </a:lnTo>
                <a:lnTo>
                  <a:pt x="168" y="2459"/>
                </a:lnTo>
                <a:lnTo>
                  <a:pt x="181" y="2494"/>
                </a:lnTo>
                <a:lnTo>
                  <a:pt x="195" y="2528"/>
                </a:lnTo>
                <a:lnTo>
                  <a:pt x="800" y="3957"/>
                </a:lnTo>
                <a:lnTo>
                  <a:pt x="800" y="3957"/>
                </a:lnTo>
                <a:lnTo>
                  <a:pt x="807" y="3970"/>
                </a:lnTo>
                <a:lnTo>
                  <a:pt x="810" y="3975"/>
                </a:lnTo>
                <a:lnTo>
                  <a:pt x="817" y="3981"/>
                </a:lnTo>
                <a:lnTo>
                  <a:pt x="823" y="3988"/>
                </a:lnTo>
                <a:lnTo>
                  <a:pt x="832" y="3994"/>
                </a:lnTo>
                <a:lnTo>
                  <a:pt x="842" y="4002"/>
                </a:lnTo>
                <a:lnTo>
                  <a:pt x="853" y="4008"/>
                </a:lnTo>
                <a:lnTo>
                  <a:pt x="867" y="4014"/>
                </a:lnTo>
                <a:lnTo>
                  <a:pt x="884" y="4020"/>
                </a:lnTo>
                <a:lnTo>
                  <a:pt x="903" y="4027"/>
                </a:lnTo>
                <a:lnTo>
                  <a:pt x="924" y="4033"/>
                </a:lnTo>
                <a:lnTo>
                  <a:pt x="948" y="4041"/>
                </a:lnTo>
                <a:lnTo>
                  <a:pt x="974" y="4047"/>
                </a:lnTo>
                <a:lnTo>
                  <a:pt x="1003" y="4052"/>
                </a:lnTo>
                <a:lnTo>
                  <a:pt x="1037" y="4058"/>
                </a:lnTo>
                <a:lnTo>
                  <a:pt x="1037" y="4058"/>
                </a:lnTo>
                <a:lnTo>
                  <a:pt x="1082" y="4066"/>
                </a:lnTo>
                <a:lnTo>
                  <a:pt x="1131" y="4072"/>
                </a:lnTo>
                <a:lnTo>
                  <a:pt x="1182" y="4078"/>
                </a:lnTo>
                <a:lnTo>
                  <a:pt x="1238" y="4083"/>
                </a:lnTo>
                <a:lnTo>
                  <a:pt x="1296" y="4089"/>
                </a:lnTo>
                <a:lnTo>
                  <a:pt x="1358" y="4094"/>
                </a:lnTo>
                <a:lnTo>
                  <a:pt x="1421" y="4097"/>
                </a:lnTo>
                <a:lnTo>
                  <a:pt x="1487" y="4100"/>
                </a:lnTo>
                <a:lnTo>
                  <a:pt x="1534" y="4101"/>
                </a:lnTo>
                <a:lnTo>
                  <a:pt x="1519" y="4057"/>
                </a:lnTo>
                <a:lnTo>
                  <a:pt x="1519" y="4057"/>
                </a:lnTo>
                <a:lnTo>
                  <a:pt x="1516" y="4047"/>
                </a:lnTo>
                <a:lnTo>
                  <a:pt x="1514" y="4037"/>
                </a:lnTo>
                <a:lnTo>
                  <a:pt x="1513" y="4027"/>
                </a:lnTo>
                <a:lnTo>
                  <a:pt x="1513" y="4018"/>
                </a:lnTo>
                <a:lnTo>
                  <a:pt x="1513" y="3326"/>
                </a:lnTo>
                <a:lnTo>
                  <a:pt x="1513" y="3326"/>
                </a:lnTo>
                <a:lnTo>
                  <a:pt x="1513" y="3316"/>
                </a:lnTo>
                <a:lnTo>
                  <a:pt x="1514" y="3306"/>
                </a:lnTo>
                <a:lnTo>
                  <a:pt x="1516" y="3297"/>
                </a:lnTo>
                <a:lnTo>
                  <a:pt x="1519" y="3287"/>
                </a:lnTo>
                <a:lnTo>
                  <a:pt x="1523" y="3278"/>
                </a:lnTo>
                <a:lnTo>
                  <a:pt x="1526" y="3269"/>
                </a:lnTo>
                <a:lnTo>
                  <a:pt x="1532" y="3260"/>
                </a:lnTo>
                <a:lnTo>
                  <a:pt x="1538" y="3253"/>
                </a:lnTo>
                <a:lnTo>
                  <a:pt x="1544" y="3245"/>
                </a:lnTo>
                <a:lnTo>
                  <a:pt x="1550" y="3239"/>
                </a:lnTo>
                <a:lnTo>
                  <a:pt x="1558" y="3233"/>
                </a:lnTo>
                <a:lnTo>
                  <a:pt x="1566" y="3226"/>
                </a:lnTo>
                <a:lnTo>
                  <a:pt x="1573" y="3221"/>
                </a:lnTo>
                <a:lnTo>
                  <a:pt x="1582" y="3216"/>
                </a:lnTo>
                <a:lnTo>
                  <a:pt x="1591" y="3213"/>
                </a:lnTo>
                <a:lnTo>
                  <a:pt x="1601" y="3210"/>
                </a:lnTo>
                <a:lnTo>
                  <a:pt x="1647" y="3197"/>
                </a:lnTo>
                <a:lnTo>
                  <a:pt x="1618" y="3158"/>
                </a:lnTo>
                <a:lnTo>
                  <a:pt x="1618" y="3158"/>
                </a:lnTo>
                <a:lnTo>
                  <a:pt x="1613" y="3152"/>
                </a:lnTo>
                <a:lnTo>
                  <a:pt x="1610" y="3145"/>
                </a:lnTo>
                <a:lnTo>
                  <a:pt x="1174" y="1972"/>
                </a:lnTo>
                <a:lnTo>
                  <a:pt x="1174" y="1972"/>
                </a:lnTo>
                <a:lnTo>
                  <a:pt x="1171" y="1966"/>
                </a:lnTo>
                <a:lnTo>
                  <a:pt x="1168" y="1960"/>
                </a:lnTo>
                <a:lnTo>
                  <a:pt x="1168" y="1960"/>
                </a:lnTo>
                <a:lnTo>
                  <a:pt x="1162" y="1935"/>
                </a:lnTo>
                <a:lnTo>
                  <a:pt x="1157" y="1909"/>
                </a:lnTo>
                <a:lnTo>
                  <a:pt x="1155" y="1883"/>
                </a:lnTo>
                <a:lnTo>
                  <a:pt x="1153" y="1856"/>
                </a:lnTo>
                <a:lnTo>
                  <a:pt x="1153" y="1856"/>
                </a:lnTo>
                <a:lnTo>
                  <a:pt x="1153" y="1836"/>
                </a:lnTo>
                <a:lnTo>
                  <a:pt x="1156" y="1816"/>
                </a:lnTo>
                <a:lnTo>
                  <a:pt x="1158" y="1797"/>
                </a:lnTo>
                <a:lnTo>
                  <a:pt x="1162" y="1778"/>
                </a:lnTo>
                <a:lnTo>
                  <a:pt x="1166" y="1761"/>
                </a:lnTo>
                <a:lnTo>
                  <a:pt x="1172" y="1743"/>
                </a:lnTo>
                <a:lnTo>
                  <a:pt x="1179" y="1728"/>
                </a:lnTo>
                <a:lnTo>
                  <a:pt x="1186" y="1713"/>
                </a:lnTo>
                <a:lnTo>
                  <a:pt x="1186" y="1713"/>
                </a:lnTo>
                <a:lnTo>
                  <a:pt x="1192" y="1703"/>
                </a:lnTo>
                <a:lnTo>
                  <a:pt x="1199" y="1693"/>
                </a:lnTo>
                <a:lnTo>
                  <a:pt x="1206" y="1684"/>
                </a:lnTo>
                <a:lnTo>
                  <a:pt x="1215" y="1675"/>
                </a:lnTo>
                <a:lnTo>
                  <a:pt x="1225" y="1667"/>
                </a:lnTo>
                <a:lnTo>
                  <a:pt x="1235" y="1661"/>
                </a:lnTo>
                <a:lnTo>
                  <a:pt x="1247" y="1657"/>
                </a:lnTo>
                <a:lnTo>
                  <a:pt x="1259" y="1656"/>
                </a:lnTo>
                <a:lnTo>
                  <a:pt x="1259" y="1656"/>
                </a:lnTo>
                <a:lnTo>
                  <a:pt x="1269" y="1657"/>
                </a:lnTo>
                <a:lnTo>
                  <a:pt x="1278" y="1660"/>
                </a:lnTo>
                <a:lnTo>
                  <a:pt x="1286" y="1662"/>
                </a:lnTo>
                <a:lnTo>
                  <a:pt x="1293" y="1667"/>
                </a:lnTo>
                <a:lnTo>
                  <a:pt x="1301" y="1671"/>
                </a:lnTo>
                <a:lnTo>
                  <a:pt x="1307" y="1678"/>
                </a:lnTo>
                <a:lnTo>
                  <a:pt x="1317" y="1689"/>
                </a:lnTo>
                <a:lnTo>
                  <a:pt x="1341" y="1719"/>
                </a:lnTo>
                <a:lnTo>
                  <a:pt x="1368" y="1689"/>
                </a:lnTo>
                <a:lnTo>
                  <a:pt x="1368" y="1689"/>
                </a:lnTo>
                <a:lnTo>
                  <a:pt x="1382" y="1675"/>
                </a:lnTo>
                <a:lnTo>
                  <a:pt x="1388" y="1670"/>
                </a:lnTo>
                <a:lnTo>
                  <a:pt x="1395" y="1666"/>
                </a:lnTo>
                <a:lnTo>
                  <a:pt x="1402" y="1662"/>
                </a:lnTo>
                <a:lnTo>
                  <a:pt x="1409" y="1660"/>
                </a:lnTo>
                <a:lnTo>
                  <a:pt x="1417" y="1659"/>
                </a:lnTo>
                <a:lnTo>
                  <a:pt x="1424" y="1659"/>
                </a:lnTo>
                <a:lnTo>
                  <a:pt x="1424" y="1659"/>
                </a:lnTo>
                <a:lnTo>
                  <a:pt x="1432" y="1659"/>
                </a:lnTo>
                <a:lnTo>
                  <a:pt x="1438" y="1660"/>
                </a:lnTo>
                <a:lnTo>
                  <a:pt x="1446" y="1662"/>
                </a:lnTo>
                <a:lnTo>
                  <a:pt x="1453" y="1666"/>
                </a:lnTo>
                <a:lnTo>
                  <a:pt x="1460" y="1670"/>
                </a:lnTo>
                <a:lnTo>
                  <a:pt x="1467" y="1676"/>
                </a:lnTo>
                <a:lnTo>
                  <a:pt x="1474" y="1683"/>
                </a:lnTo>
                <a:lnTo>
                  <a:pt x="1480" y="1690"/>
                </a:lnTo>
                <a:lnTo>
                  <a:pt x="1505" y="1720"/>
                </a:lnTo>
                <a:lnTo>
                  <a:pt x="1530" y="1691"/>
                </a:lnTo>
                <a:lnTo>
                  <a:pt x="1530" y="1691"/>
                </a:lnTo>
                <a:lnTo>
                  <a:pt x="1544" y="1678"/>
                </a:lnTo>
                <a:lnTo>
                  <a:pt x="1550" y="1672"/>
                </a:lnTo>
                <a:lnTo>
                  <a:pt x="1558" y="1667"/>
                </a:lnTo>
                <a:lnTo>
                  <a:pt x="1566" y="1664"/>
                </a:lnTo>
                <a:lnTo>
                  <a:pt x="1573" y="1661"/>
                </a:lnTo>
                <a:lnTo>
                  <a:pt x="1579" y="1659"/>
                </a:lnTo>
                <a:lnTo>
                  <a:pt x="1588" y="1659"/>
                </a:lnTo>
                <a:lnTo>
                  <a:pt x="1588" y="1659"/>
                </a:lnTo>
                <a:lnTo>
                  <a:pt x="1595" y="1659"/>
                </a:lnTo>
                <a:lnTo>
                  <a:pt x="1602" y="1660"/>
                </a:lnTo>
                <a:lnTo>
                  <a:pt x="1610" y="1662"/>
                </a:lnTo>
                <a:lnTo>
                  <a:pt x="1616" y="1666"/>
                </a:lnTo>
                <a:lnTo>
                  <a:pt x="1624" y="1671"/>
                </a:lnTo>
                <a:lnTo>
                  <a:pt x="1630" y="1676"/>
                </a:lnTo>
                <a:lnTo>
                  <a:pt x="1642" y="1690"/>
                </a:lnTo>
                <a:lnTo>
                  <a:pt x="1668" y="1720"/>
                </a:lnTo>
                <a:lnTo>
                  <a:pt x="1693" y="1691"/>
                </a:lnTo>
                <a:lnTo>
                  <a:pt x="1693" y="1691"/>
                </a:lnTo>
                <a:lnTo>
                  <a:pt x="1707" y="1678"/>
                </a:lnTo>
                <a:lnTo>
                  <a:pt x="1713" y="1672"/>
                </a:lnTo>
                <a:lnTo>
                  <a:pt x="1721" y="1667"/>
                </a:lnTo>
                <a:lnTo>
                  <a:pt x="1728" y="1664"/>
                </a:lnTo>
                <a:lnTo>
                  <a:pt x="1736" y="1661"/>
                </a:lnTo>
                <a:lnTo>
                  <a:pt x="1743" y="1659"/>
                </a:lnTo>
                <a:lnTo>
                  <a:pt x="1751" y="1659"/>
                </a:lnTo>
                <a:lnTo>
                  <a:pt x="1751" y="1659"/>
                </a:lnTo>
                <a:lnTo>
                  <a:pt x="1758" y="1659"/>
                </a:lnTo>
                <a:lnTo>
                  <a:pt x="1765" y="1660"/>
                </a:lnTo>
                <a:lnTo>
                  <a:pt x="1772" y="1662"/>
                </a:lnTo>
                <a:lnTo>
                  <a:pt x="1779" y="1666"/>
                </a:lnTo>
                <a:lnTo>
                  <a:pt x="1786" y="1671"/>
                </a:lnTo>
                <a:lnTo>
                  <a:pt x="1792" y="1676"/>
                </a:lnTo>
                <a:lnTo>
                  <a:pt x="1805" y="1690"/>
                </a:lnTo>
                <a:lnTo>
                  <a:pt x="1830" y="1720"/>
                </a:lnTo>
                <a:lnTo>
                  <a:pt x="1855" y="1691"/>
                </a:lnTo>
                <a:lnTo>
                  <a:pt x="1855" y="1691"/>
                </a:lnTo>
                <a:lnTo>
                  <a:pt x="1869" y="1678"/>
                </a:lnTo>
                <a:lnTo>
                  <a:pt x="1877" y="1672"/>
                </a:lnTo>
                <a:lnTo>
                  <a:pt x="1883" y="1667"/>
                </a:lnTo>
                <a:lnTo>
                  <a:pt x="1891" y="1664"/>
                </a:lnTo>
                <a:lnTo>
                  <a:pt x="1898" y="1661"/>
                </a:lnTo>
                <a:lnTo>
                  <a:pt x="1906" y="1659"/>
                </a:lnTo>
                <a:lnTo>
                  <a:pt x="1913" y="1659"/>
                </a:lnTo>
                <a:lnTo>
                  <a:pt x="1913" y="1659"/>
                </a:lnTo>
                <a:lnTo>
                  <a:pt x="1921" y="1659"/>
                </a:lnTo>
                <a:lnTo>
                  <a:pt x="1927" y="1660"/>
                </a:lnTo>
                <a:lnTo>
                  <a:pt x="1935" y="1662"/>
                </a:lnTo>
                <a:lnTo>
                  <a:pt x="1941" y="1666"/>
                </a:lnTo>
                <a:lnTo>
                  <a:pt x="1949" y="1671"/>
                </a:lnTo>
                <a:lnTo>
                  <a:pt x="1955" y="1676"/>
                </a:lnTo>
                <a:lnTo>
                  <a:pt x="1969" y="1690"/>
                </a:lnTo>
                <a:lnTo>
                  <a:pt x="1993" y="1720"/>
                </a:lnTo>
                <a:lnTo>
                  <a:pt x="2018" y="1691"/>
                </a:lnTo>
                <a:lnTo>
                  <a:pt x="2018" y="1691"/>
                </a:lnTo>
                <a:lnTo>
                  <a:pt x="2032" y="1678"/>
                </a:lnTo>
                <a:lnTo>
                  <a:pt x="2040" y="1672"/>
                </a:lnTo>
                <a:lnTo>
                  <a:pt x="2046" y="1667"/>
                </a:lnTo>
                <a:lnTo>
                  <a:pt x="2053" y="1664"/>
                </a:lnTo>
                <a:lnTo>
                  <a:pt x="2061" y="1661"/>
                </a:lnTo>
                <a:lnTo>
                  <a:pt x="2069" y="1659"/>
                </a:lnTo>
                <a:lnTo>
                  <a:pt x="2076" y="1659"/>
                </a:lnTo>
                <a:lnTo>
                  <a:pt x="2076" y="1659"/>
                </a:lnTo>
                <a:lnTo>
                  <a:pt x="2084" y="1659"/>
                </a:lnTo>
                <a:lnTo>
                  <a:pt x="2091" y="1660"/>
                </a:lnTo>
                <a:lnTo>
                  <a:pt x="2097" y="1662"/>
                </a:lnTo>
                <a:lnTo>
                  <a:pt x="2105" y="1666"/>
                </a:lnTo>
                <a:lnTo>
                  <a:pt x="2111" y="1671"/>
                </a:lnTo>
                <a:lnTo>
                  <a:pt x="2118" y="1676"/>
                </a:lnTo>
                <a:lnTo>
                  <a:pt x="2132" y="1690"/>
                </a:lnTo>
                <a:lnTo>
                  <a:pt x="2155" y="1720"/>
                </a:lnTo>
                <a:lnTo>
                  <a:pt x="2182" y="1691"/>
                </a:lnTo>
                <a:lnTo>
                  <a:pt x="2182" y="1691"/>
                </a:lnTo>
                <a:lnTo>
                  <a:pt x="2195" y="1678"/>
                </a:lnTo>
                <a:lnTo>
                  <a:pt x="2202" y="1672"/>
                </a:lnTo>
                <a:lnTo>
                  <a:pt x="2210" y="1667"/>
                </a:lnTo>
                <a:lnTo>
                  <a:pt x="2216" y="1664"/>
                </a:lnTo>
                <a:lnTo>
                  <a:pt x="2224" y="1661"/>
                </a:lnTo>
                <a:lnTo>
                  <a:pt x="2231" y="1659"/>
                </a:lnTo>
                <a:lnTo>
                  <a:pt x="2239" y="1659"/>
                </a:lnTo>
                <a:lnTo>
                  <a:pt x="2239" y="1659"/>
                </a:lnTo>
                <a:lnTo>
                  <a:pt x="2251" y="1660"/>
                </a:lnTo>
                <a:lnTo>
                  <a:pt x="2261" y="1664"/>
                </a:lnTo>
                <a:lnTo>
                  <a:pt x="2273" y="1670"/>
                </a:lnTo>
                <a:lnTo>
                  <a:pt x="2282" y="1676"/>
                </a:lnTo>
                <a:lnTo>
                  <a:pt x="2290" y="1685"/>
                </a:lnTo>
                <a:lnTo>
                  <a:pt x="2298" y="1695"/>
                </a:lnTo>
                <a:lnTo>
                  <a:pt x="2305" y="1705"/>
                </a:lnTo>
                <a:lnTo>
                  <a:pt x="2312" y="1714"/>
                </a:lnTo>
                <a:lnTo>
                  <a:pt x="2312" y="1714"/>
                </a:lnTo>
                <a:lnTo>
                  <a:pt x="2319" y="1729"/>
                </a:lnTo>
                <a:lnTo>
                  <a:pt x="2326" y="1746"/>
                </a:lnTo>
                <a:lnTo>
                  <a:pt x="2331" y="1762"/>
                </a:lnTo>
                <a:lnTo>
                  <a:pt x="2336" y="1780"/>
                </a:lnTo>
                <a:lnTo>
                  <a:pt x="2340" y="1798"/>
                </a:lnTo>
                <a:lnTo>
                  <a:pt x="2342" y="1817"/>
                </a:lnTo>
                <a:lnTo>
                  <a:pt x="2343" y="1838"/>
                </a:lnTo>
                <a:lnTo>
                  <a:pt x="2345" y="1858"/>
                </a:lnTo>
                <a:lnTo>
                  <a:pt x="2345" y="1858"/>
                </a:lnTo>
                <a:lnTo>
                  <a:pt x="2343" y="1889"/>
                </a:lnTo>
                <a:lnTo>
                  <a:pt x="2340" y="1921"/>
                </a:lnTo>
                <a:lnTo>
                  <a:pt x="2332" y="1948"/>
                </a:lnTo>
                <a:lnTo>
                  <a:pt x="2328" y="1962"/>
                </a:lnTo>
                <a:lnTo>
                  <a:pt x="2323" y="1976"/>
                </a:lnTo>
                <a:lnTo>
                  <a:pt x="1887" y="3145"/>
                </a:lnTo>
                <a:lnTo>
                  <a:pt x="1887" y="3145"/>
                </a:lnTo>
                <a:lnTo>
                  <a:pt x="1883" y="3152"/>
                </a:lnTo>
                <a:lnTo>
                  <a:pt x="1879" y="3158"/>
                </a:lnTo>
                <a:lnTo>
                  <a:pt x="1850" y="3196"/>
                </a:lnTo>
                <a:lnTo>
                  <a:pt x="1897" y="3210"/>
                </a:lnTo>
                <a:lnTo>
                  <a:pt x="1897" y="3210"/>
                </a:lnTo>
                <a:lnTo>
                  <a:pt x="1906" y="3213"/>
                </a:lnTo>
                <a:lnTo>
                  <a:pt x="1915" y="3218"/>
                </a:lnTo>
                <a:lnTo>
                  <a:pt x="1924" y="3221"/>
                </a:lnTo>
                <a:lnTo>
                  <a:pt x="1932" y="3228"/>
                </a:lnTo>
                <a:lnTo>
                  <a:pt x="1940" y="3233"/>
                </a:lnTo>
                <a:lnTo>
                  <a:pt x="1947" y="3239"/>
                </a:lnTo>
                <a:lnTo>
                  <a:pt x="1954" y="3247"/>
                </a:lnTo>
                <a:lnTo>
                  <a:pt x="1960" y="3254"/>
                </a:lnTo>
                <a:lnTo>
                  <a:pt x="1965" y="3262"/>
                </a:lnTo>
                <a:lnTo>
                  <a:pt x="1970" y="3271"/>
                </a:lnTo>
                <a:lnTo>
                  <a:pt x="1975" y="3279"/>
                </a:lnTo>
                <a:lnTo>
                  <a:pt x="1978" y="3288"/>
                </a:lnTo>
                <a:lnTo>
                  <a:pt x="1982" y="3298"/>
                </a:lnTo>
                <a:lnTo>
                  <a:pt x="1983" y="3307"/>
                </a:lnTo>
                <a:lnTo>
                  <a:pt x="1984" y="3317"/>
                </a:lnTo>
                <a:lnTo>
                  <a:pt x="1985" y="3327"/>
                </a:lnTo>
                <a:lnTo>
                  <a:pt x="1985" y="4019"/>
                </a:lnTo>
                <a:lnTo>
                  <a:pt x="1985" y="4019"/>
                </a:lnTo>
                <a:lnTo>
                  <a:pt x="1984" y="4029"/>
                </a:lnTo>
                <a:lnTo>
                  <a:pt x="1983" y="4038"/>
                </a:lnTo>
                <a:lnTo>
                  <a:pt x="1982" y="4048"/>
                </a:lnTo>
                <a:lnTo>
                  <a:pt x="1978" y="4058"/>
                </a:lnTo>
                <a:lnTo>
                  <a:pt x="1963" y="4104"/>
                </a:lnTo>
                <a:lnTo>
                  <a:pt x="2011" y="4101"/>
                </a:lnTo>
                <a:lnTo>
                  <a:pt x="2011" y="4101"/>
                </a:lnTo>
                <a:lnTo>
                  <a:pt x="2077" y="4099"/>
                </a:lnTo>
                <a:lnTo>
                  <a:pt x="2142" y="4095"/>
                </a:lnTo>
                <a:lnTo>
                  <a:pt x="2203" y="4091"/>
                </a:lnTo>
                <a:lnTo>
                  <a:pt x="2263" y="4086"/>
                </a:lnTo>
                <a:lnTo>
                  <a:pt x="2318" y="4080"/>
                </a:lnTo>
                <a:lnTo>
                  <a:pt x="2371" y="4075"/>
                </a:lnTo>
                <a:lnTo>
                  <a:pt x="2420" y="4067"/>
                </a:lnTo>
                <a:lnTo>
                  <a:pt x="2466" y="4061"/>
                </a:lnTo>
                <a:lnTo>
                  <a:pt x="2466" y="4061"/>
                </a:lnTo>
                <a:lnTo>
                  <a:pt x="2498" y="4054"/>
                </a:lnTo>
                <a:lnTo>
                  <a:pt x="2529" y="4048"/>
                </a:lnTo>
                <a:lnTo>
                  <a:pt x="2555" y="4042"/>
                </a:lnTo>
                <a:lnTo>
                  <a:pt x="2580" y="4036"/>
                </a:lnTo>
                <a:lnTo>
                  <a:pt x="2600" y="4029"/>
                </a:lnTo>
                <a:lnTo>
                  <a:pt x="2619" y="4023"/>
                </a:lnTo>
                <a:lnTo>
                  <a:pt x="2636" y="4015"/>
                </a:lnTo>
                <a:lnTo>
                  <a:pt x="2650" y="4009"/>
                </a:lnTo>
                <a:lnTo>
                  <a:pt x="2662" y="4003"/>
                </a:lnTo>
                <a:lnTo>
                  <a:pt x="2672" y="3997"/>
                </a:lnTo>
                <a:lnTo>
                  <a:pt x="2681" y="3990"/>
                </a:lnTo>
                <a:lnTo>
                  <a:pt x="2687" y="3984"/>
                </a:lnTo>
                <a:lnTo>
                  <a:pt x="2694" y="3978"/>
                </a:lnTo>
                <a:lnTo>
                  <a:pt x="2698" y="3971"/>
                </a:lnTo>
                <a:lnTo>
                  <a:pt x="2704" y="3960"/>
                </a:lnTo>
                <a:lnTo>
                  <a:pt x="3310" y="2529"/>
                </a:lnTo>
                <a:lnTo>
                  <a:pt x="3310" y="2529"/>
                </a:lnTo>
                <a:lnTo>
                  <a:pt x="3323" y="2495"/>
                </a:lnTo>
                <a:lnTo>
                  <a:pt x="3337" y="2460"/>
                </a:lnTo>
                <a:lnTo>
                  <a:pt x="3366" y="2381"/>
                </a:lnTo>
                <a:lnTo>
                  <a:pt x="3392" y="2298"/>
                </a:lnTo>
                <a:lnTo>
                  <a:pt x="3417" y="2211"/>
                </a:lnTo>
                <a:lnTo>
                  <a:pt x="3441" y="2122"/>
                </a:lnTo>
                <a:lnTo>
                  <a:pt x="3461" y="2038"/>
                </a:lnTo>
                <a:lnTo>
                  <a:pt x="3479" y="1957"/>
                </a:lnTo>
                <a:lnTo>
                  <a:pt x="3485" y="1919"/>
                </a:lnTo>
                <a:lnTo>
                  <a:pt x="3492" y="1884"/>
                </a:lnTo>
                <a:lnTo>
                  <a:pt x="3492" y="1884"/>
                </a:lnTo>
                <a:lnTo>
                  <a:pt x="3498" y="1835"/>
                </a:lnTo>
                <a:lnTo>
                  <a:pt x="3502" y="1792"/>
                </a:lnTo>
                <a:lnTo>
                  <a:pt x="3503" y="1772"/>
                </a:lnTo>
                <a:lnTo>
                  <a:pt x="3504" y="1754"/>
                </a:lnTo>
                <a:lnTo>
                  <a:pt x="3504" y="1754"/>
                </a:lnTo>
                <a:lnTo>
                  <a:pt x="3503" y="1710"/>
                </a:lnTo>
                <a:lnTo>
                  <a:pt x="3502" y="1667"/>
                </a:lnTo>
                <a:lnTo>
                  <a:pt x="3499" y="1623"/>
                </a:lnTo>
                <a:lnTo>
                  <a:pt x="3495" y="1580"/>
                </a:lnTo>
                <a:lnTo>
                  <a:pt x="3492" y="1538"/>
                </a:lnTo>
                <a:lnTo>
                  <a:pt x="3485" y="1495"/>
                </a:lnTo>
                <a:lnTo>
                  <a:pt x="3479" y="1452"/>
                </a:lnTo>
                <a:lnTo>
                  <a:pt x="3471" y="1410"/>
                </a:lnTo>
                <a:lnTo>
                  <a:pt x="3463" y="1367"/>
                </a:lnTo>
                <a:lnTo>
                  <a:pt x="3453" y="1326"/>
                </a:lnTo>
                <a:lnTo>
                  <a:pt x="3442" y="1284"/>
                </a:lnTo>
                <a:lnTo>
                  <a:pt x="3430" y="1244"/>
                </a:lnTo>
                <a:lnTo>
                  <a:pt x="3417" y="1204"/>
                </a:lnTo>
                <a:lnTo>
                  <a:pt x="3403" y="1163"/>
                </a:lnTo>
                <a:lnTo>
                  <a:pt x="3390" y="1123"/>
                </a:lnTo>
                <a:lnTo>
                  <a:pt x="3373" y="1084"/>
                </a:lnTo>
                <a:lnTo>
                  <a:pt x="3357" y="1045"/>
                </a:lnTo>
                <a:lnTo>
                  <a:pt x="3339" y="1006"/>
                </a:lnTo>
                <a:lnTo>
                  <a:pt x="3320" y="967"/>
                </a:lnTo>
                <a:lnTo>
                  <a:pt x="3301" y="929"/>
                </a:lnTo>
                <a:lnTo>
                  <a:pt x="3281" y="892"/>
                </a:lnTo>
                <a:lnTo>
                  <a:pt x="3260" y="855"/>
                </a:lnTo>
                <a:lnTo>
                  <a:pt x="3237" y="818"/>
                </a:lnTo>
                <a:lnTo>
                  <a:pt x="3213" y="783"/>
                </a:lnTo>
                <a:lnTo>
                  <a:pt x="3189" y="747"/>
                </a:lnTo>
                <a:lnTo>
                  <a:pt x="3164" y="712"/>
                </a:lnTo>
                <a:lnTo>
                  <a:pt x="3139" y="678"/>
                </a:lnTo>
                <a:lnTo>
                  <a:pt x="3111" y="644"/>
                </a:lnTo>
                <a:lnTo>
                  <a:pt x="3083" y="611"/>
                </a:lnTo>
                <a:lnTo>
                  <a:pt x="3054" y="578"/>
                </a:lnTo>
                <a:lnTo>
                  <a:pt x="3025" y="547"/>
                </a:lnTo>
                <a:lnTo>
                  <a:pt x="2995" y="515"/>
                </a:lnTo>
                <a:lnTo>
                  <a:pt x="2995" y="515"/>
                </a:lnTo>
                <a:close/>
                <a:moveTo>
                  <a:pt x="3426" y="1875"/>
                </a:moveTo>
                <a:lnTo>
                  <a:pt x="3426" y="1875"/>
                </a:lnTo>
                <a:lnTo>
                  <a:pt x="3421" y="1909"/>
                </a:lnTo>
                <a:lnTo>
                  <a:pt x="3415" y="1946"/>
                </a:lnTo>
                <a:lnTo>
                  <a:pt x="3398" y="2024"/>
                </a:lnTo>
                <a:lnTo>
                  <a:pt x="3378" y="2107"/>
                </a:lnTo>
                <a:lnTo>
                  <a:pt x="3354" y="2193"/>
                </a:lnTo>
                <a:lnTo>
                  <a:pt x="3330" y="2277"/>
                </a:lnTo>
                <a:lnTo>
                  <a:pt x="3304" y="2359"/>
                </a:lnTo>
                <a:lnTo>
                  <a:pt x="3276" y="2436"/>
                </a:lnTo>
                <a:lnTo>
                  <a:pt x="3262" y="2472"/>
                </a:lnTo>
                <a:lnTo>
                  <a:pt x="3250" y="2504"/>
                </a:lnTo>
                <a:lnTo>
                  <a:pt x="2643" y="3933"/>
                </a:lnTo>
                <a:lnTo>
                  <a:pt x="2643" y="3933"/>
                </a:lnTo>
                <a:lnTo>
                  <a:pt x="2642" y="3935"/>
                </a:lnTo>
                <a:lnTo>
                  <a:pt x="2638" y="3940"/>
                </a:lnTo>
                <a:lnTo>
                  <a:pt x="2629" y="3946"/>
                </a:lnTo>
                <a:lnTo>
                  <a:pt x="2614" y="3954"/>
                </a:lnTo>
                <a:lnTo>
                  <a:pt x="2590" y="3964"/>
                </a:lnTo>
                <a:lnTo>
                  <a:pt x="2556" y="3974"/>
                </a:lnTo>
                <a:lnTo>
                  <a:pt x="2512" y="3985"/>
                </a:lnTo>
                <a:lnTo>
                  <a:pt x="2453" y="3995"/>
                </a:lnTo>
                <a:lnTo>
                  <a:pt x="2453" y="3995"/>
                </a:lnTo>
                <a:lnTo>
                  <a:pt x="2413" y="4003"/>
                </a:lnTo>
                <a:lnTo>
                  <a:pt x="2369" y="4008"/>
                </a:lnTo>
                <a:lnTo>
                  <a:pt x="2322" y="4014"/>
                </a:lnTo>
                <a:lnTo>
                  <a:pt x="2273" y="4019"/>
                </a:lnTo>
                <a:lnTo>
                  <a:pt x="2166" y="4028"/>
                </a:lnTo>
                <a:lnTo>
                  <a:pt x="2050" y="4034"/>
                </a:lnTo>
                <a:lnTo>
                  <a:pt x="2050" y="4034"/>
                </a:lnTo>
                <a:lnTo>
                  <a:pt x="2051" y="4019"/>
                </a:lnTo>
                <a:lnTo>
                  <a:pt x="2051" y="3327"/>
                </a:lnTo>
                <a:lnTo>
                  <a:pt x="2051" y="3327"/>
                </a:lnTo>
                <a:lnTo>
                  <a:pt x="2050" y="3315"/>
                </a:lnTo>
                <a:lnTo>
                  <a:pt x="2048" y="3302"/>
                </a:lnTo>
                <a:lnTo>
                  <a:pt x="2046" y="3289"/>
                </a:lnTo>
                <a:lnTo>
                  <a:pt x="2043" y="3277"/>
                </a:lnTo>
                <a:lnTo>
                  <a:pt x="2040" y="3264"/>
                </a:lnTo>
                <a:lnTo>
                  <a:pt x="2034" y="3253"/>
                </a:lnTo>
                <a:lnTo>
                  <a:pt x="2029" y="3242"/>
                </a:lnTo>
                <a:lnTo>
                  <a:pt x="2023" y="3230"/>
                </a:lnTo>
                <a:lnTo>
                  <a:pt x="2017" y="3220"/>
                </a:lnTo>
                <a:lnTo>
                  <a:pt x="2009" y="3210"/>
                </a:lnTo>
                <a:lnTo>
                  <a:pt x="2000" y="3200"/>
                </a:lnTo>
                <a:lnTo>
                  <a:pt x="1992" y="3191"/>
                </a:lnTo>
                <a:lnTo>
                  <a:pt x="1983" y="3184"/>
                </a:lnTo>
                <a:lnTo>
                  <a:pt x="1973" y="3175"/>
                </a:lnTo>
                <a:lnTo>
                  <a:pt x="1963" y="3168"/>
                </a:lnTo>
                <a:lnTo>
                  <a:pt x="1951" y="3162"/>
                </a:lnTo>
                <a:lnTo>
                  <a:pt x="2384" y="2000"/>
                </a:lnTo>
                <a:lnTo>
                  <a:pt x="2384" y="2000"/>
                </a:lnTo>
                <a:lnTo>
                  <a:pt x="2390" y="1984"/>
                </a:lnTo>
                <a:lnTo>
                  <a:pt x="2395" y="1967"/>
                </a:lnTo>
                <a:lnTo>
                  <a:pt x="2400" y="1950"/>
                </a:lnTo>
                <a:lnTo>
                  <a:pt x="2404" y="1932"/>
                </a:lnTo>
                <a:lnTo>
                  <a:pt x="2406" y="1914"/>
                </a:lnTo>
                <a:lnTo>
                  <a:pt x="2408" y="1896"/>
                </a:lnTo>
                <a:lnTo>
                  <a:pt x="2409" y="1877"/>
                </a:lnTo>
                <a:lnTo>
                  <a:pt x="2410" y="1858"/>
                </a:lnTo>
                <a:lnTo>
                  <a:pt x="2410" y="1858"/>
                </a:lnTo>
                <a:lnTo>
                  <a:pt x="2409" y="1834"/>
                </a:lnTo>
                <a:lnTo>
                  <a:pt x="2408" y="1810"/>
                </a:lnTo>
                <a:lnTo>
                  <a:pt x="2404" y="1786"/>
                </a:lnTo>
                <a:lnTo>
                  <a:pt x="2399" y="1763"/>
                </a:lnTo>
                <a:lnTo>
                  <a:pt x="2394" y="1742"/>
                </a:lnTo>
                <a:lnTo>
                  <a:pt x="2386" y="1720"/>
                </a:lnTo>
                <a:lnTo>
                  <a:pt x="2377" y="1700"/>
                </a:lnTo>
                <a:lnTo>
                  <a:pt x="2369" y="1683"/>
                </a:lnTo>
                <a:lnTo>
                  <a:pt x="2369" y="1681"/>
                </a:lnTo>
                <a:lnTo>
                  <a:pt x="2369" y="1681"/>
                </a:lnTo>
                <a:lnTo>
                  <a:pt x="2355" y="1661"/>
                </a:lnTo>
                <a:lnTo>
                  <a:pt x="2341" y="1643"/>
                </a:lnTo>
                <a:lnTo>
                  <a:pt x="2326" y="1628"/>
                </a:lnTo>
                <a:lnTo>
                  <a:pt x="2309" y="1616"/>
                </a:lnTo>
                <a:lnTo>
                  <a:pt x="2293" y="1606"/>
                </a:lnTo>
                <a:lnTo>
                  <a:pt x="2275" y="1598"/>
                </a:lnTo>
                <a:lnTo>
                  <a:pt x="2256" y="1594"/>
                </a:lnTo>
                <a:lnTo>
                  <a:pt x="2237" y="1593"/>
                </a:lnTo>
                <a:lnTo>
                  <a:pt x="2236" y="1593"/>
                </a:lnTo>
                <a:lnTo>
                  <a:pt x="2236" y="1593"/>
                </a:lnTo>
                <a:lnTo>
                  <a:pt x="2226" y="1593"/>
                </a:lnTo>
                <a:lnTo>
                  <a:pt x="2216" y="1596"/>
                </a:lnTo>
                <a:lnTo>
                  <a:pt x="2205" y="1598"/>
                </a:lnTo>
                <a:lnTo>
                  <a:pt x="2195" y="1602"/>
                </a:lnTo>
                <a:lnTo>
                  <a:pt x="2186" y="1606"/>
                </a:lnTo>
                <a:lnTo>
                  <a:pt x="2176" y="1611"/>
                </a:lnTo>
                <a:lnTo>
                  <a:pt x="2167" y="1617"/>
                </a:lnTo>
                <a:lnTo>
                  <a:pt x="2157" y="1623"/>
                </a:lnTo>
                <a:lnTo>
                  <a:pt x="2157" y="1623"/>
                </a:lnTo>
                <a:lnTo>
                  <a:pt x="2148" y="1616"/>
                </a:lnTo>
                <a:lnTo>
                  <a:pt x="2138" y="1609"/>
                </a:lnTo>
                <a:lnTo>
                  <a:pt x="2128" y="1604"/>
                </a:lnTo>
                <a:lnTo>
                  <a:pt x="2118" y="1601"/>
                </a:lnTo>
                <a:lnTo>
                  <a:pt x="2108" y="1597"/>
                </a:lnTo>
                <a:lnTo>
                  <a:pt x="2097" y="1594"/>
                </a:lnTo>
                <a:lnTo>
                  <a:pt x="2086" y="1593"/>
                </a:lnTo>
                <a:lnTo>
                  <a:pt x="2075" y="1593"/>
                </a:lnTo>
                <a:lnTo>
                  <a:pt x="2074" y="1593"/>
                </a:lnTo>
                <a:lnTo>
                  <a:pt x="2074" y="1593"/>
                </a:lnTo>
                <a:lnTo>
                  <a:pt x="2063" y="1593"/>
                </a:lnTo>
                <a:lnTo>
                  <a:pt x="2052" y="1596"/>
                </a:lnTo>
                <a:lnTo>
                  <a:pt x="2042" y="1598"/>
                </a:lnTo>
                <a:lnTo>
                  <a:pt x="2032" y="1602"/>
                </a:lnTo>
                <a:lnTo>
                  <a:pt x="2023" y="1606"/>
                </a:lnTo>
                <a:lnTo>
                  <a:pt x="2013" y="1611"/>
                </a:lnTo>
                <a:lnTo>
                  <a:pt x="2003" y="1617"/>
                </a:lnTo>
                <a:lnTo>
                  <a:pt x="1994" y="1623"/>
                </a:lnTo>
                <a:lnTo>
                  <a:pt x="1994" y="1623"/>
                </a:lnTo>
                <a:lnTo>
                  <a:pt x="1985" y="1616"/>
                </a:lnTo>
                <a:lnTo>
                  <a:pt x="1975" y="1611"/>
                </a:lnTo>
                <a:lnTo>
                  <a:pt x="1965" y="1604"/>
                </a:lnTo>
                <a:lnTo>
                  <a:pt x="1955" y="1601"/>
                </a:lnTo>
                <a:lnTo>
                  <a:pt x="1945" y="1597"/>
                </a:lnTo>
                <a:lnTo>
                  <a:pt x="1934" y="1594"/>
                </a:lnTo>
                <a:lnTo>
                  <a:pt x="1924" y="1593"/>
                </a:lnTo>
                <a:lnTo>
                  <a:pt x="1912" y="1593"/>
                </a:lnTo>
                <a:lnTo>
                  <a:pt x="1911" y="1593"/>
                </a:lnTo>
                <a:lnTo>
                  <a:pt x="1911" y="1593"/>
                </a:lnTo>
                <a:lnTo>
                  <a:pt x="1900" y="1593"/>
                </a:lnTo>
                <a:lnTo>
                  <a:pt x="1890" y="1596"/>
                </a:lnTo>
                <a:lnTo>
                  <a:pt x="1879" y="1598"/>
                </a:lnTo>
                <a:lnTo>
                  <a:pt x="1869" y="1602"/>
                </a:lnTo>
                <a:lnTo>
                  <a:pt x="1859" y="1606"/>
                </a:lnTo>
                <a:lnTo>
                  <a:pt x="1850" y="1611"/>
                </a:lnTo>
                <a:lnTo>
                  <a:pt x="1840" y="1617"/>
                </a:lnTo>
                <a:lnTo>
                  <a:pt x="1832" y="1623"/>
                </a:lnTo>
                <a:lnTo>
                  <a:pt x="1832" y="1623"/>
                </a:lnTo>
                <a:lnTo>
                  <a:pt x="1823" y="1616"/>
                </a:lnTo>
                <a:lnTo>
                  <a:pt x="1813" y="1611"/>
                </a:lnTo>
                <a:lnTo>
                  <a:pt x="1803" y="1604"/>
                </a:lnTo>
                <a:lnTo>
                  <a:pt x="1792" y="1601"/>
                </a:lnTo>
                <a:lnTo>
                  <a:pt x="1782" y="1597"/>
                </a:lnTo>
                <a:lnTo>
                  <a:pt x="1771" y="1594"/>
                </a:lnTo>
                <a:lnTo>
                  <a:pt x="1761" y="1593"/>
                </a:lnTo>
                <a:lnTo>
                  <a:pt x="1750" y="1593"/>
                </a:lnTo>
                <a:lnTo>
                  <a:pt x="1748" y="1593"/>
                </a:lnTo>
                <a:lnTo>
                  <a:pt x="1748" y="1593"/>
                </a:lnTo>
                <a:lnTo>
                  <a:pt x="1737" y="1593"/>
                </a:lnTo>
                <a:lnTo>
                  <a:pt x="1727" y="1596"/>
                </a:lnTo>
                <a:lnTo>
                  <a:pt x="1717" y="1598"/>
                </a:lnTo>
                <a:lnTo>
                  <a:pt x="1707" y="1602"/>
                </a:lnTo>
                <a:lnTo>
                  <a:pt x="1697" y="1606"/>
                </a:lnTo>
                <a:lnTo>
                  <a:pt x="1688" y="1611"/>
                </a:lnTo>
                <a:lnTo>
                  <a:pt x="1678" y="1617"/>
                </a:lnTo>
                <a:lnTo>
                  <a:pt x="1669" y="1623"/>
                </a:lnTo>
                <a:lnTo>
                  <a:pt x="1669" y="1623"/>
                </a:lnTo>
                <a:lnTo>
                  <a:pt x="1660" y="1616"/>
                </a:lnTo>
                <a:lnTo>
                  <a:pt x="1650" y="1609"/>
                </a:lnTo>
                <a:lnTo>
                  <a:pt x="1640" y="1604"/>
                </a:lnTo>
                <a:lnTo>
                  <a:pt x="1630" y="1601"/>
                </a:lnTo>
                <a:lnTo>
                  <a:pt x="1620" y="1597"/>
                </a:lnTo>
                <a:lnTo>
                  <a:pt x="1608" y="1594"/>
                </a:lnTo>
                <a:lnTo>
                  <a:pt x="1598" y="1593"/>
                </a:lnTo>
                <a:lnTo>
                  <a:pt x="1587" y="1593"/>
                </a:lnTo>
                <a:lnTo>
                  <a:pt x="1584" y="1593"/>
                </a:lnTo>
                <a:lnTo>
                  <a:pt x="1584" y="1593"/>
                </a:lnTo>
                <a:lnTo>
                  <a:pt x="1574" y="1593"/>
                </a:lnTo>
                <a:lnTo>
                  <a:pt x="1564" y="1596"/>
                </a:lnTo>
                <a:lnTo>
                  <a:pt x="1554" y="1598"/>
                </a:lnTo>
                <a:lnTo>
                  <a:pt x="1544" y="1602"/>
                </a:lnTo>
                <a:lnTo>
                  <a:pt x="1534" y="1606"/>
                </a:lnTo>
                <a:lnTo>
                  <a:pt x="1524" y="1611"/>
                </a:lnTo>
                <a:lnTo>
                  <a:pt x="1515" y="1617"/>
                </a:lnTo>
                <a:lnTo>
                  <a:pt x="1506" y="1623"/>
                </a:lnTo>
                <a:lnTo>
                  <a:pt x="1506" y="1623"/>
                </a:lnTo>
                <a:lnTo>
                  <a:pt x="1496" y="1616"/>
                </a:lnTo>
                <a:lnTo>
                  <a:pt x="1487" y="1609"/>
                </a:lnTo>
                <a:lnTo>
                  <a:pt x="1477" y="1604"/>
                </a:lnTo>
                <a:lnTo>
                  <a:pt x="1467" y="1601"/>
                </a:lnTo>
                <a:lnTo>
                  <a:pt x="1456" y="1597"/>
                </a:lnTo>
                <a:lnTo>
                  <a:pt x="1446" y="1594"/>
                </a:lnTo>
                <a:lnTo>
                  <a:pt x="1434" y="1593"/>
                </a:lnTo>
                <a:lnTo>
                  <a:pt x="1424" y="1593"/>
                </a:lnTo>
                <a:lnTo>
                  <a:pt x="1424" y="1593"/>
                </a:lnTo>
                <a:lnTo>
                  <a:pt x="1413" y="1593"/>
                </a:lnTo>
                <a:lnTo>
                  <a:pt x="1403" y="1594"/>
                </a:lnTo>
                <a:lnTo>
                  <a:pt x="1393" y="1597"/>
                </a:lnTo>
                <a:lnTo>
                  <a:pt x="1382" y="1599"/>
                </a:lnTo>
                <a:lnTo>
                  <a:pt x="1371" y="1604"/>
                </a:lnTo>
                <a:lnTo>
                  <a:pt x="1363" y="1609"/>
                </a:lnTo>
                <a:lnTo>
                  <a:pt x="1353" y="1616"/>
                </a:lnTo>
                <a:lnTo>
                  <a:pt x="1344" y="1622"/>
                </a:lnTo>
                <a:lnTo>
                  <a:pt x="1344" y="1622"/>
                </a:lnTo>
                <a:lnTo>
                  <a:pt x="1334" y="1614"/>
                </a:lnTo>
                <a:lnTo>
                  <a:pt x="1324" y="1608"/>
                </a:lnTo>
                <a:lnTo>
                  <a:pt x="1313" y="1603"/>
                </a:lnTo>
                <a:lnTo>
                  <a:pt x="1303" y="1599"/>
                </a:lnTo>
                <a:lnTo>
                  <a:pt x="1292" y="1596"/>
                </a:lnTo>
                <a:lnTo>
                  <a:pt x="1282" y="1593"/>
                </a:lnTo>
                <a:lnTo>
                  <a:pt x="1271" y="1592"/>
                </a:lnTo>
                <a:lnTo>
                  <a:pt x="1259" y="1591"/>
                </a:lnTo>
                <a:lnTo>
                  <a:pt x="1259" y="1591"/>
                </a:lnTo>
                <a:lnTo>
                  <a:pt x="1240" y="1592"/>
                </a:lnTo>
                <a:lnTo>
                  <a:pt x="1221" y="1597"/>
                </a:lnTo>
                <a:lnTo>
                  <a:pt x="1204" y="1603"/>
                </a:lnTo>
                <a:lnTo>
                  <a:pt x="1187" y="1613"/>
                </a:lnTo>
                <a:lnTo>
                  <a:pt x="1171" y="1626"/>
                </a:lnTo>
                <a:lnTo>
                  <a:pt x="1156" y="1642"/>
                </a:lnTo>
                <a:lnTo>
                  <a:pt x="1142" y="1660"/>
                </a:lnTo>
                <a:lnTo>
                  <a:pt x="1129" y="1680"/>
                </a:lnTo>
                <a:lnTo>
                  <a:pt x="1129" y="1680"/>
                </a:lnTo>
                <a:lnTo>
                  <a:pt x="1119" y="1699"/>
                </a:lnTo>
                <a:lnTo>
                  <a:pt x="1112" y="1719"/>
                </a:lnTo>
                <a:lnTo>
                  <a:pt x="1104" y="1739"/>
                </a:lnTo>
                <a:lnTo>
                  <a:pt x="1098" y="1762"/>
                </a:lnTo>
                <a:lnTo>
                  <a:pt x="1094" y="1785"/>
                </a:lnTo>
                <a:lnTo>
                  <a:pt x="1090" y="1807"/>
                </a:lnTo>
                <a:lnTo>
                  <a:pt x="1088" y="1831"/>
                </a:lnTo>
                <a:lnTo>
                  <a:pt x="1088" y="1856"/>
                </a:lnTo>
                <a:lnTo>
                  <a:pt x="1088" y="1856"/>
                </a:lnTo>
                <a:lnTo>
                  <a:pt x="1089" y="1889"/>
                </a:lnTo>
                <a:lnTo>
                  <a:pt x="1093" y="1922"/>
                </a:lnTo>
                <a:lnTo>
                  <a:pt x="1099" y="1954"/>
                </a:lnTo>
                <a:lnTo>
                  <a:pt x="1108" y="1985"/>
                </a:lnTo>
                <a:lnTo>
                  <a:pt x="1111" y="1993"/>
                </a:lnTo>
                <a:lnTo>
                  <a:pt x="1111" y="1993"/>
                </a:lnTo>
                <a:lnTo>
                  <a:pt x="1547" y="3161"/>
                </a:lnTo>
                <a:lnTo>
                  <a:pt x="1547" y="3161"/>
                </a:lnTo>
                <a:lnTo>
                  <a:pt x="1535" y="3167"/>
                </a:lnTo>
                <a:lnTo>
                  <a:pt x="1525" y="3175"/>
                </a:lnTo>
                <a:lnTo>
                  <a:pt x="1515" y="3182"/>
                </a:lnTo>
                <a:lnTo>
                  <a:pt x="1506" y="3191"/>
                </a:lnTo>
                <a:lnTo>
                  <a:pt x="1497" y="3200"/>
                </a:lnTo>
                <a:lnTo>
                  <a:pt x="1489" y="3209"/>
                </a:lnTo>
                <a:lnTo>
                  <a:pt x="1481" y="3219"/>
                </a:lnTo>
                <a:lnTo>
                  <a:pt x="1475" y="3229"/>
                </a:lnTo>
                <a:lnTo>
                  <a:pt x="1468" y="3240"/>
                </a:lnTo>
                <a:lnTo>
                  <a:pt x="1463" y="3252"/>
                </a:lnTo>
                <a:lnTo>
                  <a:pt x="1458" y="3263"/>
                </a:lnTo>
                <a:lnTo>
                  <a:pt x="1455" y="3276"/>
                </a:lnTo>
                <a:lnTo>
                  <a:pt x="1451" y="3288"/>
                </a:lnTo>
                <a:lnTo>
                  <a:pt x="1450" y="3301"/>
                </a:lnTo>
                <a:lnTo>
                  <a:pt x="1447" y="3313"/>
                </a:lnTo>
                <a:lnTo>
                  <a:pt x="1447" y="3326"/>
                </a:lnTo>
                <a:lnTo>
                  <a:pt x="1447" y="4018"/>
                </a:lnTo>
                <a:lnTo>
                  <a:pt x="1447" y="4018"/>
                </a:lnTo>
                <a:lnTo>
                  <a:pt x="1448" y="4033"/>
                </a:lnTo>
                <a:lnTo>
                  <a:pt x="1448" y="4033"/>
                </a:lnTo>
                <a:lnTo>
                  <a:pt x="1332" y="4026"/>
                </a:lnTo>
                <a:lnTo>
                  <a:pt x="1226" y="4017"/>
                </a:lnTo>
                <a:lnTo>
                  <a:pt x="1179" y="4012"/>
                </a:lnTo>
                <a:lnTo>
                  <a:pt x="1132" y="4007"/>
                </a:lnTo>
                <a:lnTo>
                  <a:pt x="1088" y="4000"/>
                </a:lnTo>
                <a:lnTo>
                  <a:pt x="1047" y="3994"/>
                </a:lnTo>
                <a:lnTo>
                  <a:pt x="1047" y="3994"/>
                </a:lnTo>
                <a:lnTo>
                  <a:pt x="991" y="3983"/>
                </a:lnTo>
                <a:lnTo>
                  <a:pt x="947" y="3973"/>
                </a:lnTo>
                <a:lnTo>
                  <a:pt x="914" y="3961"/>
                </a:lnTo>
                <a:lnTo>
                  <a:pt x="890" y="3952"/>
                </a:lnTo>
                <a:lnTo>
                  <a:pt x="875" y="3944"/>
                </a:lnTo>
                <a:lnTo>
                  <a:pt x="866" y="3937"/>
                </a:lnTo>
                <a:lnTo>
                  <a:pt x="862" y="3933"/>
                </a:lnTo>
                <a:lnTo>
                  <a:pt x="861" y="3932"/>
                </a:lnTo>
                <a:lnTo>
                  <a:pt x="255" y="2503"/>
                </a:lnTo>
                <a:lnTo>
                  <a:pt x="255" y="2503"/>
                </a:lnTo>
                <a:lnTo>
                  <a:pt x="242" y="2470"/>
                </a:lnTo>
                <a:lnTo>
                  <a:pt x="228" y="2436"/>
                </a:lnTo>
                <a:lnTo>
                  <a:pt x="202" y="2359"/>
                </a:lnTo>
                <a:lnTo>
                  <a:pt x="175" y="2277"/>
                </a:lnTo>
                <a:lnTo>
                  <a:pt x="150" y="2193"/>
                </a:lnTo>
                <a:lnTo>
                  <a:pt x="127" y="2107"/>
                </a:lnTo>
                <a:lnTo>
                  <a:pt x="107" y="2023"/>
                </a:lnTo>
                <a:lnTo>
                  <a:pt x="89" y="1945"/>
                </a:lnTo>
                <a:lnTo>
                  <a:pt x="83" y="1908"/>
                </a:lnTo>
                <a:lnTo>
                  <a:pt x="78" y="1873"/>
                </a:lnTo>
                <a:lnTo>
                  <a:pt x="78" y="1873"/>
                </a:lnTo>
                <a:lnTo>
                  <a:pt x="72" y="1827"/>
                </a:lnTo>
                <a:lnTo>
                  <a:pt x="68" y="1788"/>
                </a:lnTo>
                <a:lnTo>
                  <a:pt x="66" y="1752"/>
                </a:lnTo>
                <a:lnTo>
                  <a:pt x="66" y="1752"/>
                </a:lnTo>
                <a:lnTo>
                  <a:pt x="67" y="1709"/>
                </a:lnTo>
                <a:lnTo>
                  <a:pt x="68" y="1666"/>
                </a:lnTo>
                <a:lnTo>
                  <a:pt x="71" y="1623"/>
                </a:lnTo>
                <a:lnTo>
                  <a:pt x="74" y="1580"/>
                </a:lnTo>
                <a:lnTo>
                  <a:pt x="79" y="1538"/>
                </a:lnTo>
                <a:lnTo>
                  <a:pt x="86" y="1496"/>
                </a:lnTo>
                <a:lnTo>
                  <a:pt x="92" y="1454"/>
                </a:lnTo>
                <a:lnTo>
                  <a:pt x="101" y="1413"/>
                </a:lnTo>
                <a:lnTo>
                  <a:pt x="110" y="1373"/>
                </a:lnTo>
                <a:lnTo>
                  <a:pt x="120" y="1331"/>
                </a:lnTo>
                <a:lnTo>
                  <a:pt x="130" y="1292"/>
                </a:lnTo>
                <a:lnTo>
                  <a:pt x="142" y="1252"/>
                </a:lnTo>
                <a:lnTo>
                  <a:pt x="155" y="1212"/>
                </a:lnTo>
                <a:lnTo>
                  <a:pt x="169" y="1173"/>
                </a:lnTo>
                <a:lnTo>
                  <a:pt x="183" y="1134"/>
                </a:lnTo>
                <a:lnTo>
                  <a:pt x="199" y="1096"/>
                </a:lnTo>
                <a:lnTo>
                  <a:pt x="216" y="1059"/>
                </a:lnTo>
                <a:lnTo>
                  <a:pt x="233" y="1022"/>
                </a:lnTo>
                <a:lnTo>
                  <a:pt x="251" y="986"/>
                </a:lnTo>
                <a:lnTo>
                  <a:pt x="270" y="949"/>
                </a:lnTo>
                <a:lnTo>
                  <a:pt x="290" y="914"/>
                </a:lnTo>
                <a:lnTo>
                  <a:pt x="310" y="878"/>
                </a:lnTo>
                <a:lnTo>
                  <a:pt x="333" y="844"/>
                </a:lnTo>
                <a:lnTo>
                  <a:pt x="354" y="810"/>
                </a:lnTo>
                <a:lnTo>
                  <a:pt x="378" y="776"/>
                </a:lnTo>
                <a:lnTo>
                  <a:pt x="402" y="744"/>
                </a:lnTo>
                <a:lnTo>
                  <a:pt x="426" y="712"/>
                </a:lnTo>
                <a:lnTo>
                  <a:pt x="451" y="681"/>
                </a:lnTo>
                <a:lnTo>
                  <a:pt x="478" y="649"/>
                </a:lnTo>
                <a:lnTo>
                  <a:pt x="505" y="619"/>
                </a:lnTo>
                <a:lnTo>
                  <a:pt x="532" y="590"/>
                </a:lnTo>
                <a:lnTo>
                  <a:pt x="561" y="561"/>
                </a:lnTo>
                <a:lnTo>
                  <a:pt x="590" y="532"/>
                </a:lnTo>
                <a:lnTo>
                  <a:pt x="619" y="504"/>
                </a:lnTo>
                <a:lnTo>
                  <a:pt x="649" y="478"/>
                </a:lnTo>
                <a:lnTo>
                  <a:pt x="681" y="451"/>
                </a:lnTo>
                <a:lnTo>
                  <a:pt x="712" y="426"/>
                </a:lnTo>
                <a:lnTo>
                  <a:pt x="745" y="401"/>
                </a:lnTo>
                <a:lnTo>
                  <a:pt x="778" y="377"/>
                </a:lnTo>
                <a:lnTo>
                  <a:pt x="810" y="354"/>
                </a:lnTo>
                <a:lnTo>
                  <a:pt x="845" y="331"/>
                </a:lnTo>
                <a:lnTo>
                  <a:pt x="879" y="310"/>
                </a:lnTo>
                <a:lnTo>
                  <a:pt x="914" y="290"/>
                </a:lnTo>
                <a:lnTo>
                  <a:pt x="949" y="270"/>
                </a:lnTo>
                <a:lnTo>
                  <a:pt x="986" y="251"/>
                </a:lnTo>
                <a:lnTo>
                  <a:pt x="1022" y="232"/>
                </a:lnTo>
                <a:lnTo>
                  <a:pt x="1059" y="216"/>
                </a:lnTo>
                <a:lnTo>
                  <a:pt x="1097" y="199"/>
                </a:lnTo>
                <a:lnTo>
                  <a:pt x="1134" y="183"/>
                </a:lnTo>
                <a:lnTo>
                  <a:pt x="1174" y="169"/>
                </a:lnTo>
                <a:lnTo>
                  <a:pt x="1213" y="155"/>
                </a:lnTo>
                <a:lnTo>
                  <a:pt x="1252" y="142"/>
                </a:lnTo>
                <a:lnTo>
                  <a:pt x="1292" y="130"/>
                </a:lnTo>
                <a:lnTo>
                  <a:pt x="1332" y="118"/>
                </a:lnTo>
                <a:lnTo>
                  <a:pt x="1373" y="110"/>
                </a:lnTo>
                <a:lnTo>
                  <a:pt x="1413" y="100"/>
                </a:lnTo>
                <a:lnTo>
                  <a:pt x="1455" y="92"/>
                </a:lnTo>
                <a:lnTo>
                  <a:pt x="1496" y="86"/>
                </a:lnTo>
                <a:lnTo>
                  <a:pt x="1538" y="79"/>
                </a:lnTo>
                <a:lnTo>
                  <a:pt x="1581" y="74"/>
                </a:lnTo>
                <a:lnTo>
                  <a:pt x="1624" y="71"/>
                </a:lnTo>
                <a:lnTo>
                  <a:pt x="1666" y="68"/>
                </a:lnTo>
                <a:lnTo>
                  <a:pt x="1709" y="67"/>
                </a:lnTo>
                <a:lnTo>
                  <a:pt x="1753" y="66"/>
                </a:lnTo>
                <a:lnTo>
                  <a:pt x="1753" y="66"/>
                </a:lnTo>
                <a:lnTo>
                  <a:pt x="1795" y="67"/>
                </a:lnTo>
                <a:lnTo>
                  <a:pt x="1838" y="68"/>
                </a:lnTo>
                <a:lnTo>
                  <a:pt x="1879" y="71"/>
                </a:lnTo>
                <a:lnTo>
                  <a:pt x="1921" y="74"/>
                </a:lnTo>
                <a:lnTo>
                  <a:pt x="1963" y="78"/>
                </a:lnTo>
                <a:lnTo>
                  <a:pt x="2004" y="84"/>
                </a:lnTo>
                <a:lnTo>
                  <a:pt x="2045" y="91"/>
                </a:lnTo>
                <a:lnTo>
                  <a:pt x="2086" y="98"/>
                </a:lnTo>
                <a:lnTo>
                  <a:pt x="2126" y="107"/>
                </a:lnTo>
                <a:lnTo>
                  <a:pt x="2167" y="116"/>
                </a:lnTo>
                <a:lnTo>
                  <a:pt x="2206" y="127"/>
                </a:lnTo>
                <a:lnTo>
                  <a:pt x="2246" y="139"/>
                </a:lnTo>
                <a:lnTo>
                  <a:pt x="2285" y="151"/>
                </a:lnTo>
                <a:lnTo>
                  <a:pt x="2324" y="164"/>
                </a:lnTo>
                <a:lnTo>
                  <a:pt x="2362" y="179"/>
                </a:lnTo>
                <a:lnTo>
                  <a:pt x="2401" y="194"/>
                </a:lnTo>
                <a:lnTo>
                  <a:pt x="2439" y="210"/>
                </a:lnTo>
                <a:lnTo>
                  <a:pt x="2476" y="227"/>
                </a:lnTo>
                <a:lnTo>
                  <a:pt x="2512" y="246"/>
                </a:lnTo>
                <a:lnTo>
                  <a:pt x="2549" y="265"/>
                </a:lnTo>
                <a:lnTo>
                  <a:pt x="2585" y="284"/>
                </a:lnTo>
                <a:lnTo>
                  <a:pt x="2621" y="305"/>
                </a:lnTo>
                <a:lnTo>
                  <a:pt x="2656" y="326"/>
                </a:lnTo>
                <a:lnTo>
                  <a:pt x="2691" y="349"/>
                </a:lnTo>
                <a:lnTo>
                  <a:pt x="2725" y="373"/>
                </a:lnTo>
                <a:lnTo>
                  <a:pt x="2758" y="397"/>
                </a:lnTo>
                <a:lnTo>
                  <a:pt x="2791" y="422"/>
                </a:lnTo>
                <a:lnTo>
                  <a:pt x="2824" y="449"/>
                </a:lnTo>
                <a:lnTo>
                  <a:pt x="2856" y="475"/>
                </a:lnTo>
                <a:lnTo>
                  <a:pt x="2887" y="503"/>
                </a:lnTo>
                <a:lnTo>
                  <a:pt x="2918" y="532"/>
                </a:lnTo>
                <a:lnTo>
                  <a:pt x="2948" y="561"/>
                </a:lnTo>
                <a:lnTo>
                  <a:pt x="2948" y="561"/>
                </a:lnTo>
                <a:lnTo>
                  <a:pt x="2977" y="591"/>
                </a:lnTo>
                <a:lnTo>
                  <a:pt x="3006" y="623"/>
                </a:lnTo>
                <a:lnTo>
                  <a:pt x="3034" y="654"/>
                </a:lnTo>
                <a:lnTo>
                  <a:pt x="3061" y="686"/>
                </a:lnTo>
                <a:lnTo>
                  <a:pt x="3086" y="718"/>
                </a:lnTo>
                <a:lnTo>
                  <a:pt x="3111" y="751"/>
                </a:lnTo>
                <a:lnTo>
                  <a:pt x="3136" y="785"/>
                </a:lnTo>
                <a:lnTo>
                  <a:pt x="3159" y="819"/>
                </a:lnTo>
                <a:lnTo>
                  <a:pt x="3182" y="853"/>
                </a:lnTo>
                <a:lnTo>
                  <a:pt x="3203" y="889"/>
                </a:lnTo>
                <a:lnTo>
                  <a:pt x="3223" y="924"/>
                </a:lnTo>
                <a:lnTo>
                  <a:pt x="3243" y="960"/>
                </a:lnTo>
                <a:lnTo>
                  <a:pt x="3262" y="997"/>
                </a:lnTo>
                <a:lnTo>
                  <a:pt x="3280" y="1033"/>
                </a:lnTo>
                <a:lnTo>
                  <a:pt x="3296" y="1070"/>
                </a:lnTo>
                <a:lnTo>
                  <a:pt x="3313" y="1108"/>
                </a:lnTo>
                <a:lnTo>
                  <a:pt x="3328" y="1147"/>
                </a:lnTo>
                <a:lnTo>
                  <a:pt x="3342" y="1185"/>
                </a:lnTo>
                <a:lnTo>
                  <a:pt x="3356" y="1224"/>
                </a:lnTo>
                <a:lnTo>
                  <a:pt x="3368" y="1263"/>
                </a:lnTo>
                <a:lnTo>
                  <a:pt x="3379" y="1302"/>
                </a:lnTo>
                <a:lnTo>
                  <a:pt x="3390" y="1342"/>
                </a:lnTo>
                <a:lnTo>
                  <a:pt x="3398" y="1383"/>
                </a:lnTo>
                <a:lnTo>
                  <a:pt x="3407" y="1423"/>
                </a:lnTo>
                <a:lnTo>
                  <a:pt x="3415" y="1463"/>
                </a:lnTo>
                <a:lnTo>
                  <a:pt x="3421" y="1504"/>
                </a:lnTo>
                <a:lnTo>
                  <a:pt x="3426" y="1545"/>
                </a:lnTo>
                <a:lnTo>
                  <a:pt x="3431" y="1587"/>
                </a:lnTo>
                <a:lnTo>
                  <a:pt x="3434" y="1628"/>
                </a:lnTo>
                <a:lnTo>
                  <a:pt x="3436" y="1670"/>
                </a:lnTo>
                <a:lnTo>
                  <a:pt x="3437" y="1712"/>
                </a:lnTo>
                <a:lnTo>
                  <a:pt x="3439" y="1754"/>
                </a:lnTo>
                <a:lnTo>
                  <a:pt x="3439" y="1754"/>
                </a:lnTo>
                <a:lnTo>
                  <a:pt x="3436" y="1790"/>
                </a:lnTo>
                <a:lnTo>
                  <a:pt x="3432" y="1829"/>
                </a:lnTo>
                <a:lnTo>
                  <a:pt x="3426" y="1875"/>
                </a:lnTo>
                <a:lnTo>
                  <a:pt x="3426" y="1875"/>
                </a:lnTo>
                <a:close/>
              </a:path>
            </a:pathLst>
          </a:custGeom>
          <a:solidFill>
            <a:schemeClr val="tx1">
              <a:lumMod val="95000"/>
              <a:lumOff val="5000"/>
            </a:schemeClr>
          </a:solidFill>
          <a:ln>
            <a:noFill/>
          </a:ln>
          <a:extLst/>
        </p:spPr>
        <p:txBody>
          <a:bodyPr vert="horz" wrap="square" lIns="121917" tIns="60959" rIns="121917" bIns="60959" numCol="1" anchor="t" anchorCtr="0" compatLnSpc="1">
            <a:prstTxWarp prst="textNoShape">
              <a:avLst/>
            </a:prstTxWarp>
          </a:bodyPr>
          <a:lstStyle/>
          <a:p>
            <a:pPr defTabSz="1219170"/>
            <a:endParaRPr lang="en-US" sz="1867" kern="0">
              <a:solidFill>
                <a:srgbClr val="000000"/>
              </a:solidFill>
              <a:latin typeface="Arial"/>
              <a:cs typeface="Arial"/>
              <a:sym typeface="Arial"/>
            </a:endParaRPr>
          </a:p>
        </p:txBody>
      </p:sp>
      <p:sp>
        <p:nvSpPr>
          <p:cNvPr id="2" name="Rectángulo 1">
            <a:extLst>
              <a:ext uri="{FF2B5EF4-FFF2-40B4-BE49-F238E27FC236}">
                <a16:creationId xmlns:a16="http://schemas.microsoft.com/office/drawing/2014/main" id="{602BF356-D8B5-4D07-980A-2179F66D807E}"/>
              </a:ext>
            </a:extLst>
          </p:cNvPr>
          <p:cNvSpPr/>
          <p:nvPr/>
        </p:nvSpPr>
        <p:spPr>
          <a:xfrm>
            <a:off x="3839657" y="73184"/>
            <a:ext cx="4485148" cy="498137"/>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r>
              <a:rPr lang="es-CL" sz="2667" b="1" kern="0" dirty="0">
                <a:solidFill>
                  <a:srgbClr val="000000"/>
                </a:solidFill>
                <a:latin typeface="Arial Rounded MT Bold" panose="020F0704030504030204" pitchFamily="34" charset="0"/>
                <a:sym typeface="Arial"/>
              </a:rPr>
              <a:t>TÉCNICAS DE ESTUDIO</a:t>
            </a:r>
          </a:p>
        </p:txBody>
      </p:sp>
    </p:spTree>
    <p:extLst>
      <p:ext uri="{BB962C8B-B14F-4D97-AF65-F5344CB8AC3E}">
        <p14:creationId xmlns:p14="http://schemas.microsoft.com/office/powerpoint/2010/main" val="220715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par>
                                <p:cTn id="8" presetID="27" presetClass="emph" presetSubtype="0" fill="remove" grpId="0" nodeType="withEffect">
                                  <p:stCondLst>
                                    <p:cond delay="300"/>
                                  </p:stCondLst>
                                  <p:childTnLst>
                                    <p:animClr clrSpc="rgb" dir="cw">
                                      <p:cBhvr override="childStyle">
                                        <p:cTn id="9" dur="250" autoRev="1" fill="remove"/>
                                        <p:tgtEl>
                                          <p:spTgt spid="183"/>
                                        </p:tgtEl>
                                        <p:attrNameLst>
                                          <p:attrName>style.color</p:attrName>
                                        </p:attrNameLst>
                                      </p:cBhvr>
                                      <p:to>
                                        <a:srgbClr val="7F7F7F"/>
                                      </p:to>
                                    </p:animClr>
                                    <p:animClr clrSpc="rgb" dir="cw">
                                      <p:cBhvr>
                                        <p:cTn id="10" dur="250" autoRev="1" fill="remove"/>
                                        <p:tgtEl>
                                          <p:spTgt spid="183"/>
                                        </p:tgtEl>
                                        <p:attrNameLst>
                                          <p:attrName>fillcolor</p:attrName>
                                        </p:attrNameLst>
                                      </p:cBhvr>
                                      <p:to>
                                        <a:srgbClr val="7F7F7F"/>
                                      </p:to>
                                    </p:animClr>
                                    <p:set>
                                      <p:cBhvr>
                                        <p:cTn id="11" dur="250" autoRev="1" fill="remove"/>
                                        <p:tgtEl>
                                          <p:spTgt spid="183"/>
                                        </p:tgtEl>
                                        <p:attrNameLst>
                                          <p:attrName>fill.type</p:attrName>
                                        </p:attrNameLst>
                                      </p:cBhvr>
                                      <p:to>
                                        <p:strVal val="solid"/>
                                      </p:to>
                                    </p:set>
                                    <p:set>
                                      <p:cBhvr>
                                        <p:cTn id="12" dur="250" autoRev="1" fill="remove"/>
                                        <p:tgtEl>
                                          <p:spTgt spid="183"/>
                                        </p:tgtEl>
                                        <p:attrNameLst>
                                          <p:attrName>fill.on</p:attrName>
                                        </p:attrNameLst>
                                      </p:cBhvr>
                                      <p:to>
                                        <p:strVal val="true"/>
                                      </p:to>
                                    </p:set>
                                  </p:childTnLst>
                                </p:cTn>
                              </p:par>
                              <p:par>
                                <p:cTn id="13" presetID="27" presetClass="emph" presetSubtype="0" fill="remove" grpId="0" nodeType="withEffect">
                                  <p:stCondLst>
                                    <p:cond delay="600"/>
                                  </p:stCondLst>
                                  <p:childTnLst>
                                    <p:animClr clrSpc="rgb" dir="cw">
                                      <p:cBhvr override="childStyle">
                                        <p:cTn id="14" dur="250" autoRev="1" fill="remove"/>
                                        <p:tgtEl>
                                          <p:spTgt spid="188"/>
                                        </p:tgtEl>
                                        <p:attrNameLst>
                                          <p:attrName>style.color</p:attrName>
                                        </p:attrNameLst>
                                      </p:cBhvr>
                                      <p:to>
                                        <a:srgbClr val="7F7F7F"/>
                                      </p:to>
                                    </p:animClr>
                                    <p:animClr clrSpc="rgb" dir="cw">
                                      <p:cBhvr>
                                        <p:cTn id="15" dur="250" autoRev="1" fill="remove"/>
                                        <p:tgtEl>
                                          <p:spTgt spid="188"/>
                                        </p:tgtEl>
                                        <p:attrNameLst>
                                          <p:attrName>fillcolor</p:attrName>
                                        </p:attrNameLst>
                                      </p:cBhvr>
                                      <p:to>
                                        <a:srgbClr val="7F7F7F"/>
                                      </p:to>
                                    </p:animClr>
                                    <p:set>
                                      <p:cBhvr>
                                        <p:cTn id="16" dur="250" autoRev="1" fill="remove"/>
                                        <p:tgtEl>
                                          <p:spTgt spid="188"/>
                                        </p:tgtEl>
                                        <p:attrNameLst>
                                          <p:attrName>fill.type</p:attrName>
                                        </p:attrNameLst>
                                      </p:cBhvr>
                                      <p:to>
                                        <p:strVal val="solid"/>
                                      </p:to>
                                    </p:set>
                                    <p:set>
                                      <p:cBhvr>
                                        <p:cTn id="17" dur="250" autoRev="1" fill="remove"/>
                                        <p:tgtEl>
                                          <p:spTgt spid="188"/>
                                        </p:tgtEl>
                                        <p:attrNameLst>
                                          <p:attrName>fill.on</p:attrName>
                                        </p:attrNameLst>
                                      </p:cBhvr>
                                      <p:to>
                                        <p:strVal val="true"/>
                                      </p:to>
                                    </p:set>
                                  </p:childTnLst>
                                </p:cTn>
                              </p:par>
                              <p:par>
                                <p:cTn id="18" presetID="27" presetClass="emph" presetSubtype="0" fill="remove" grpId="1" nodeType="withEffect">
                                  <p:stCondLst>
                                    <p:cond delay="900"/>
                                  </p:stCondLst>
                                  <p:childTnLst>
                                    <p:animClr clrSpc="rgb" dir="cw">
                                      <p:cBhvr override="childStyle">
                                        <p:cTn id="19" dur="250" autoRev="1" fill="remove"/>
                                        <p:tgtEl>
                                          <p:spTgt spid="183"/>
                                        </p:tgtEl>
                                        <p:attrNameLst>
                                          <p:attrName>style.color</p:attrName>
                                        </p:attrNameLst>
                                      </p:cBhvr>
                                      <p:to>
                                        <a:srgbClr val="7F7F7F"/>
                                      </p:to>
                                    </p:animClr>
                                    <p:animClr clrSpc="rgb" dir="cw">
                                      <p:cBhvr>
                                        <p:cTn id="20" dur="250" autoRev="1" fill="remove"/>
                                        <p:tgtEl>
                                          <p:spTgt spid="183"/>
                                        </p:tgtEl>
                                        <p:attrNameLst>
                                          <p:attrName>fillcolor</p:attrName>
                                        </p:attrNameLst>
                                      </p:cBhvr>
                                      <p:to>
                                        <a:srgbClr val="7F7F7F"/>
                                      </p:to>
                                    </p:animClr>
                                    <p:set>
                                      <p:cBhvr>
                                        <p:cTn id="21" dur="250" autoRev="1" fill="remove"/>
                                        <p:tgtEl>
                                          <p:spTgt spid="183"/>
                                        </p:tgtEl>
                                        <p:attrNameLst>
                                          <p:attrName>fill.type</p:attrName>
                                        </p:attrNameLst>
                                      </p:cBhvr>
                                      <p:to>
                                        <p:strVal val="solid"/>
                                      </p:to>
                                    </p:set>
                                    <p:set>
                                      <p:cBhvr>
                                        <p:cTn id="22" dur="250" autoRev="1" fill="remove"/>
                                        <p:tgtEl>
                                          <p:spTgt spid="183"/>
                                        </p:tgtEl>
                                        <p:attrNameLst>
                                          <p:attrName>fill.on</p:attrName>
                                        </p:attrNameLst>
                                      </p:cBhvr>
                                      <p:to>
                                        <p:strVal val="true"/>
                                      </p:to>
                                    </p:set>
                                  </p:childTnLst>
                                </p:cTn>
                              </p:par>
                              <p:par>
                                <p:cTn id="23" presetID="27" presetClass="emph" presetSubtype="0" fill="remove" grpId="1" nodeType="withEffect">
                                  <p:stCondLst>
                                    <p:cond delay="1200"/>
                                  </p:stCondLst>
                                  <p:childTnLst>
                                    <p:animClr clrSpc="rgb" dir="cw">
                                      <p:cBhvr override="childStyle">
                                        <p:cTn id="24" dur="250" autoRev="1" fill="remove"/>
                                        <p:tgtEl>
                                          <p:spTgt spid="188"/>
                                        </p:tgtEl>
                                        <p:attrNameLst>
                                          <p:attrName>style.color</p:attrName>
                                        </p:attrNameLst>
                                      </p:cBhvr>
                                      <p:to>
                                        <a:srgbClr val="7F7F7F"/>
                                      </p:to>
                                    </p:animClr>
                                    <p:animClr clrSpc="rgb" dir="cw">
                                      <p:cBhvr>
                                        <p:cTn id="25" dur="250" autoRev="1" fill="remove"/>
                                        <p:tgtEl>
                                          <p:spTgt spid="188"/>
                                        </p:tgtEl>
                                        <p:attrNameLst>
                                          <p:attrName>fillcolor</p:attrName>
                                        </p:attrNameLst>
                                      </p:cBhvr>
                                      <p:to>
                                        <a:srgbClr val="7F7F7F"/>
                                      </p:to>
                                    </p:animClr>
                                    <p:set>
                                      <p:cBhvr>
                                        <p:cTn id="26" dur="250" autoRev="1" fill="remove"/>
                                        <p:tgtEl>
                                          <p:spTgt spid="188"/>
                                        </p:tgtEl>
                                        <p:attrNameLst>
                                          <p:attrName>fill.type</p:attrName>
                                        </p:attrNameLst>
                                      </p:cBhvr>
                                      <p:to>
                                        <p:strVal val="solid"/>
                                      </p:to>
                                    </p:set>
                                    <p:set>
                                      <p:cBhvr>
                                        <p:cTn id="27" dur="250" autoRev="1" fill="remove"/>
                                        <p:tgtEl>
                                          <p:spTgt spid="188"/>
                                        </p:tgtEl>
                                        <p:attrNameLst>
                                          <p:attrName>fill.on</p:attrName>
                                        </p:attrNameLst>
                                      </p:cBhvr>
                                      <p:to>
                                        <p:strVal val="true"/>
                                      </p:to>
                                    </p:set>
                                  </p:childTnLst>
                                </p:cTn>
                              </p:par>
                              <p:par>
                                <p:cTn id="28" presetID="7" presetClass="emph" presetSubtype="2" decel="35000" autoRev="1" fill="hold" nodeType="withEffect">
                                  <p:stCondLst>
                                    <p:cond delay="1500"/>
                                  </p:stCondLst>
                                  <p:childTnLst>
                                    <p:animClr clrSpc="rgb" dir="cw">
                                      <p:cBhvr>
                                        <p:cTn id="29" dur="250" fill="hold"/>
                                        <p:tgtEl>
                                          <p:spTgt spid="132"/>
                                        </p:tgtEl>
                                        <p:attrNameLst>
                                          <p:attrName>stroke.color</p:attrName>
                                        </p:attrNameLst>
                                      </p:cBhvr>
                                      <p:to>
                                        <a:srgbClr val="777777"/>
                                      </p:to>
                                    </p:animClr>
                                    <p:set>
                                      <p:cBhvr>
                                        <p:cTn id="30" dur="250" fill="hold"/>
                                        <p:tgtEl>
                                          <p:spTgt spid="132"/>
                                        </p:tgtEl>
                                        <p:attrNameLst>
                                          <p:attrName>stroke.on</p:attrName>
                                        </p:attrNameLst>
                                      </p:cBhvr>
                                      <p:to>
                                        <p:strVal val="true"/>
                                      </p:to>
                                    </p:set>
                                  </p:childTnLst>
                                </p:cTn>
                              </p:par>
                              <p:par>
                                <p:cTn id="31" presetID="27" presetClass="emph" presetSubtype="0" fill="remove" grpId="0" nodeType="withEffect">
                                  <p:stCondLst>
                                    <p:cond delay="1800"/>
                                  </p:stCondLst>
                                  <p:childTnLst>
                                    <p:animClr clrSpc="rgb" dir="cw">
                                      <p:cBhvr override="childStyle">
                                        <p:cTn id="32" dur="250" autoRev="1" fill="remove"/>
                                        <p:tgtEl>
                                          <p:spTgt spid="74"/>
                                        </p:tgtEl>
                                        <p:attrNameLst>
                                          <p:attrName>style.color</p:attrName>
                                        </p:attrNameLst>
                                      </p:cBhvr>
                                      <p:to>
                                        <a:schemeClr val="bg1"/>
                                      </p:to>
                                    </p:animClr>
                                    <p:animClr clrSpc="rgb" dir="cw">
                                      <p:cBhvr>
                                        <p:cTn id="33" dur="250" autoRev="1" fill="remove"/>
                                        <p:tgtEl>
                                          <p:spTgt spid="74"/>
                                        </p:tgtEl>
                                        <p:attrNameLst>
                                          <p:attrName>fillcolor</p:attrName>
                                        </p:attrNameLst>
                                      </p:cBhvr>
                                      <p:to>
                                        <a:schemeClr val="bg1"/>
                                      </p:to>
                                    </p:animClr>
                                    <p:set>
                                      <p:cBhvr>
                                        <p:cTn id="34" dur="250" autoRev="1" fill="remove"/>
                                        <p:tgtEl>
                                          <p:spTgt spid="74"/>
                                        </p:tgtEl>
                                        <p:attrNameLst>
                                          <p:attrName>fill.type</p:attrName>
                                        </p:attrNameLst>
                                      </p:cBhvr>
                                      <p:to>
                                        <p:strVal val="solid"/>
                                      </p:to>
                                    </p:set>
                                    <p:set>
                                      <p:cBhvr>
                                        <p:cTn id="35" dur="250" autoRev="1" fill="remove"/>
                                        <p:tgtEl>
                                          <p:spTgt spid="74"/>
                                        </p:tgtEl>
                                        <p:attrNameLst>
                                          <p:attrName>fill.on</p:attrName>
                                        </p:attrNameLst>
                                      </p:cBhvr>
                                      <p:to>
                                        <p:strVal val="true"/>
                                      </p:to>
                                    </p:set>
                                  </p:childTnLst>
                                </p:cTn>
                              </p:par>
                              <p:par>
                                <p:cTn id="36" presetID="10" presetClass="entr" presetSubtype="0" fill="hold" nodeType="withEffect">
                                  <p:stCondLst>
                                    <p:cond delay="2100"/>
                                  </p:stCondLst>
                                  <p:childTnLst>
                                    <p:set>
                                      <p:cBhvr>
                                        <p:cTn id="37" dur="1" fill="hold">
                                          <p:stCondLst>
                                            <p:cond delay="0"/>
                                          </p:stCondLst>
                                        </p:cTn>
                                        <p:tgtEl>
                                          <p:spTgt spid="256"/>
                                        </p:tgtEl>
                                        <p:attrNameLst>
                                          <p:attrName>style.visibility</p:attrName>
                                        </p:attrNameLst>
                                      </p:cBhvr>
                                      <p:to>
                                        <p:strVal val="visible"/>
                                      </p:to>
                                    </p:set>
                                    <p:animEffect transition="in" filter="fade">
                                      <p:cBhvr>
                                        <p:cTn id="38" dur="500"/>
                                        <p:tgtEl>
                                          <p:spTgt spid="25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0"/>
                                        </p:tgtEl>
                                        <p:attrNameLst>
                                          <p:attrName>style.visibility</p:attrName>
                                        </p:attrNameLst>
                                      </p:cBhvr>
                                      <p:to>
                                        <p:strVal val="visible"/>
                                      </p:to>
                                    </p:set>
                                    <p:animEffect transition="in" filter="fade">
                                      <p:cBhvr>
                                        <p:cTn id="43" dur="500"/>
                                        <p:tgtEl>
                                          <p:spTgt spid="150"/>
                                        </p:tgtEl>
                                      </p:cBhvr>
                                    </p:animEffect>
                                  </p:childTnLst>
                                </p:cTn>
                              </p:par>
                              <p:par>
                                <p:cTn id="44" presetID="27" presetClass="emph" presetSubtype="0" fill="remove" grpId="2" nodeType="withEffect">
                                  <p:stCondLst>
                                    <p:cond delay="300"/>
                                  </p:stCondLst>
                                  <p:childTnLst>
                                    <p:animClr clrSpc="rgb" dir="cw">
                                      <p:cBhvr override="childStyle">
                                        <p:cTn id="45" dur="250" autoRev="1" fill="remove"/>
                                        <p:tgtEl>
                                          <p:spTgt spid="188"/>
                                        </p:tgtEl>
                                        <p:attrNameLst>
                                          <p:attrName>style.color</p:attrName>
                                        </p:attrNameLst>
                                      </p:cBhvr>
                                      <p:to>
                                        <a:srgbClr val="7F7F7F"/>
                                      </p:to>
                                    </p:animClr>
                                    <p:animClr clrSpc="rgb" dir="cw">
                                      <p:cBhvr>
                                        <p:cTn id="46" dur="250" autoRev="1" fill="remove"/>
                                        <p:tgtEl>
                                          <p:spTgt spid="188"/>
                                        </p:tgtEl>
                                        <p:attrNameLst>
                                          <p:attrName>fillcolor</p:attrName>
                                        </p:attrNameLst>
                                      </p:cBhvr>
                                      <p:to>
                                        <a:srgbClr val="7F7F7F"/>
                                      </p:to>
                                    </p:animClr>
                                    <p:set>
                                      <p:cBhvr>
                                        <p:cTn id="47" dur="250" autoRev="1" fill="remove"/>
                                        <p:tgtEl>
                                          <p:spTgt spid="188"/>
                                        </p:tgtEl>
                                        <p:attrNameLst>
                                          <p:attrName>fill.type</p:attrName>
                                        </p:attrNameLst>
                                      </p:cBhvr>
                                      <p:to>
                                        <p:strVal val="solid"/>
                                      </p:to>
                                    </p:set>
                                    <p:set>
                                      <p:cBhvr>
                                        <p:cTn id="48" dur="250" autoRev="1" fill="remove"/>
                                        <p:tgtEl>
                                          <p:spTgt spid="188"/>
                                        </p:tgtEl>
                                        <p:attrNameLst>
                                          <p:attrName>fill.on</p:attrName>
                                        </p:attrNameLst>
                                      </p:cBhvr>
                                      <p:to>
                                        <p:strVal val="true"/>
                                      </p:to>
                                    </p:set>
                                  </p:childTnLst>
                                </p:cTn>
                              </p:par>
                              <p:par>
                                <p:cTn id="49" presetID="27" presetClass="emph" presetSubtype="0" fill="remove" grpId="2" nodeType="withEffect">
                                  <p:stCondLst>
                                    <p:cond delay="600"/>
                                  </p:stCondLst>
                                  <p:childTnLst>
                                    <p:animClr clrSpc="rgb" dir="cw">
                                      <p:cBhvr override="childStyle">
                                        <p:cTn id="50" dur="250" autoRev="1" fill="remove"/>
                                        <p:tgtEl>
                                          <p:spTgt spid="183"/>
                                        </p:tgtEl>
                                        <p:attrNameLst>
                                          <p:attrName>style.color</p:attrName>
                                        </p:attrNameLst>
                                      </p:cBhvr>
                                      <p:to>
                                        <a:srgbClr val="7F7F7F"/>
                                      </p:to>
                                    </p:animClr>
                                    <p:animClr clrSpc="rgb" dir="cw">
                                      <p:cBhvr>
                                        <p:cTn id="51" dur="250" autoRev="1" fill="remove"/>
                                        <p:tgtEl>
                                          <p:spTgt spid="183"/>
                                        </p:tgtEl>
                                        <p:attrNameLst>
                                          <p:attrName>fillcolor</p:attrName>
                                        </p:attrNameLst>
                                      </p:cBhvr>
                                      <p:to>
                                        <a:srgbClr val="7F7F7F"/>
                                      </p:to>
                                    </p:animClr>
                                    <p:set>
                                      <p:cBhvr>
                                        <p:cTn id="52" dur="250" autoRev="1" fill="remove"/>
                                        <p:tgtEl>
                                          <p:spTgt spid="183"/>
                                        </p:tgtEl>
                                        <p:attrNameLst>
                                          <p:attrName>fill.type</p:attrName>
                                        </p:attrNameLst>
                                      </p:cBhvr>
                                      <p:to>
                                        <p:strVal val="solid"/>
                                      </p:to>
                                    </p:set>
                                    <p:set>
                                      <p:cBhvr>
                                        <p:cTn id="53" dur="250" autoRev="1" fill="remove"/>
                                        <p:tgtEl>
                                          <p:spTgt spid="183"/>
                                        </p:tgtEl>
                                        <p:attrNameLst>
                                          <p:attrName>fill.on</p:attrName>
                                        </p:attrNameLst>
                                      </p:cBhvr>
                                      <p:to>
                                        <p:strVal val="true"/>
                                      </p:to>
                                    </p:set>
                                  </p:childTnLst>
                                </p:cTn>
                              </p:par>
                              <p:par>
                                <p:cTn id="54" presetID="27" presetClass="emph" presetSubtype="0" fill="remove" grpId="3" nodeType="withEffect">
                                  <p:stCondLst>
                                    <p:cond delay="900"/>
                                  </p:stCondLst>
                                  <p:childTnLst>
                                    <p:animClr clrSpc="rgb" dir="cw">
                                      <p:cBhvr override="childStyle">
                                        <p:cTn id="55" dur="250" autoRev="1" fill="remove"/>
                                        <p:tgtEl>
                                          <p:spTgt spid="188"/>
                                        </p:tgtEl>
                                        <p:attrNameLst>
                                          <p:attrName>style.color</p:attrName>
                                        </p:attrNameLst>
                                      </p:cBhvr>
                                      <p:to>
                                        <a:srgbClr val="7F7F7F"/>
                                      </p:to>
                                    </p:animClr>
                                    <p:animClr clrSpc="rgb" dir="cw">
                                      <p:cBhvr>
                                        <p:cTn id="56" dur="250" autoRev="1" fill="remove"/>
                                        <p:tgtEl>
                                          <p:spTgt spid="188"/>
                                        </p:tgtEl>
                                        <p:attrNameLst>
                                          <p:attrName>fillcolor</p:attrName>
                                        </p:attrNameLst>
                                      </p:cBhvr>
                                      <p:to>
                                        <a:srgbClr val="7F7F7F"/>
                                      </p:to>
                                    </p:animClr>
                                    <p:set>
                                      <p:cBhvr>
                                        <p:cTn id="57" dur="250" autoRev="1" fill="remove"/>
                                        <p:tgtEl>
                                          <p:spTgt spid="188"/>
                                        </p:tgtEl>
                                        <p:attrNameLst>
                                          <p:attrName>fill.type</p:attrName>
                                        </p:attrNameLst>
                                      </p:cBhvr>
                                      <p:to>
                                        <p:strVal val="solid"/>
                                      </p:to>
                                    </p:set>
                                    <p:set>
                                      <p:cBhvr>
                                        <p:cTn id="58" dur="250" autoRev="1" fill="remove"/>
                                        <p:tgtEl>
                                          <p:spTgt spid="188"/>
                                        </p:tgtEl>
                                        <p:attrNameLst>
                                          <p:attrName>fill.on</p:attrName>
                                        </p:attrNameLst>
                                      </p:cBhvr>
                                      <p:to>
                                        <p:strVal val="true"/>
                                      </p:to>
                                    </p:set>
                                  </p:childTnLst>
                                </p:cTn>
                              </p:par>
                              <p:par>
                                <p:cTn id="59" presetID="27" presetClass="emph" presetSubtype="0" fill="remove" grpId="3" nodeType="withEffect">
                                  <p:stCondLst>
                                    <p:cond delay="1100"/>
                                  </p:stCondLst>
                                  <p:childTnLst>
                                    <p:animClr clrSpc="rgb" dir="cw">
                                      <p:cBhvr override="childStyle">
                                        <p:cTn id="60" dur="250" autoRev="1" fill="remove"/>
                                        <p:tgtEl>
                                          <p:spTgt spid="183"/>
                                        </p:tgtEl>
                                        <p:attrNameLst>
                                          <p:attrName>style.color</p:attrName>
                                        </p:attrNameLst>
                                      </p:cBhvr>
                                      <p:to>
                                        <a:srgbClr val="7F7F7F"/>
                                      </p:to>
                                    </p:animClr>
                                    <p:animClr clrSpc="rgb" dir="cw">
                                      <p:cBhvr>
                                        <p:cTn id="61" dur="250" autoRev="1" fill="remove"/>
                                        <p:tgtEl>
                                          <p:spTgt spid="183"/>
                                        </p:tgtEl>
                                        <p:attrNameLst>
                                          <p:attrName>fillcolor</p:attrName>
                                        </p:attrNameLst>
                                      </p:cBhvr>
                                      <p:to>
                                        <a:srgbClr val="7F7F7F"/>
                                      </p:to>
                                    </p:animClr>
                                    <p:set>
                                      <p:cBhvr>
                                        <p:cTn id="62" dur="250" autoRev="1" fill="remove"/>
                                        <p:tgtEl>
                                          <p:spTgt spid="183"/>
                                        </p:tgtEl>
                                        <p:attrNameLst>
                                          <p:attrName>fill.type</p:attrName>
                                        </p:attrNameLst>
                                      </p:cBhvr>
                                      <p:to>
                                        <p:strVal val="solid"/>
                                      </p:to>
                                    </p:set>
                                    <p:set>
                                      <p:cBhvr>
                                        <p:cTn id="63" dur="250" autoRev="1" fill="remove"/>
                                        <p:tgtEl>
                                          <p:spTgt spid="183"/>
                                        </p:tgtEl>
                                        <p:attrNameLst>
                                          <p:attrName>fill.on</p:attrName>
                                        </p:attrNameLst>
                                      </p:cBhvr>
                                      <p:to>
                                        <p:strVal val="true"/>
                                      </p:to>
                                    </p:set>
                                  </p:childTnLst>
                                </p:cTn>
                              </p:par>
                              <p:par>
                                <p:cTn id="64" presetID="7" presetClass="emph" presetSubtype="2" decel="35000" autoRev="1" fill="hold" nodeType="withEffect">
                                  <p:stCondLst>
                                    <p:cond delay="1400"/>
                                  </p:stCondLst>
                                  <p:childTnLst>
                                    <p:animClr clrSpc="rgb" dir="cw">
                                      <p:cBhvr>
                                        <p:cTn id="65" dur="250" fill="hold"/>
                                        <p:tgtEl>
                                          <p:spTgt spid="65"/>
                                        </p:tgtEl>
                                        <p:attrNameLst>
                                          <p:attrName>stroke.color</p:attrName>
                                        </p:attrNameLst>
                                      </p:cBhvr>
                                      <p:to>
                                        <a:srgbClr val="777777"/>
                                      </p:to>
                                    </p:animClr>
                                    <p:set>
                                      <p:cBhvr>
                                        <p:cTn id="66" dur="250" fill="hold"/>
                                        <p:tgtEl>
                                          <p:spTgt spid="65"/>
                                        </p:tgtEl>
                                        <p:attrNameLst>
                                          <p:attrName>stroke.on</p:attrName>
                                        </p:attrNameLst>
                                      </p:cBhvr>
                                      <p:to>
                                        <p:strVal val="true"/>
                                      </p:to>
                                    </p:set>
                                  </p:childTnLst>
                                </p:cTn>
                              </p:par>
                              <p:par>
                                <p:cTn id="67" presetID="27" presetClass="emph" presetSubtype="0" fill="remove" grpId="0" nodeType="withEffect">
                                  <p:stCondLst>
                                    <p:cond delay="1700"/>
                                  </p:stCondLst>
                                  <p:childTnLst>
                                    <p:animClr clrSpc="rgb" dir="cw">
                                      <p:cBhvr override="childStyle">
                                        <p:cTn id="68" dur="250" autoRev="1" fill="remove"/>
                                        <p:tgtEl>
                                          <p:spTgt spid="265"/>
                                        </p:tgtEl>
                                        <p:attrNameLst>
                                          <p:attrName>style.color</p:attrName>
                                        </p:attrNameLst>
                                      </p:cBhvr>
                                      <p:to>
                                        <a:schemeClr val="bg1"/>
                                      </p:to>
                                    </p:animClr>
                                    <p:animClr clrSpc="rgb" dir="cw">
                                      <p:cBhvr>
                                        <p:cTn id="69" dur="250" autoRev="1" fill="remove"/>
                                        <p:tgtEl>
                                          <p:spTgt spid="265"/>
                                        </p:tgtEl>
                                        <p:attrNameLst>
                                          <p:attrName>fillcolor</p:attrName>
                                        </p:attrNameLst>
                                      </p:cBhvr>
                                      <p:to>
                                        <a:schemeClr val="bg1"/>
                                      </p:to>
                                    </p:animClr>
                                    <p:set>
                                      <p:cBhvr>
                                        <p:cTn id="70" dur="250" autoRev="1" fill="remove"/>
                                        <p:tgtEl>
                                          <p:spTgt spid="265"/>
                                        </p:tgtEl>
                                        <p:attrNameLst>
                                          <p:attrName>fill.type</p:attrName>
                                        </p:attrNameLst>
                                      </p:cBhvr>
                                      <p:to>
                                        <p:strVal val="solid"/>
                                      </p:to>
                                    </p:set>
                                    <p:set>
                                      <p:cBhvr>
                                        <p:cTn id="71" dur="250" autoRev="1" fill="remove"/>
                                        <p:tgtEl>
                                          <p:spTgt spid="265"/>
                                        </p:tgtEl>
                                        <p:attrNameLst>
                                          <p:attrName>fill.on</p:attrName>
                                        </p:attrNameLst>
                                      </p:cBhvr>
                                      <p:to>
                                        <p:strVal val="true"/>
                                      </p:to>
                                    </p:set>
                                  </p:childTnLst>
                                </p:cTn>
                              </p:par>
                              <p:par>
                                <p:cTn id="72" presetID="10" presetClass="entr" presetSubtype="0" fill="hold" nodeType="withEffect">
                                  <p:stCondLst>
                                    <p:cond delay="2000"/>
                                  </p:stCondLst>
                                  <p:childTnLst>
                                    <p:set>
                                      <p:cBhvr>
                                        <p:cTn id="73" dur="1" fill="hold">
                                          <p:stCondLst>
                                            <p:cond delay="0"/>
                                          </p:stCondLst>
                                        </p:cTn>
                                        <p:tgtEl>
                                          <p:spTgt spid="257"/>
                                        </p:tgtEl>
                                        <p:attrNameLst>
                                          <p:attrName>style.visibility</p:attrName>
                                        </p:attrNameLst>
                                      </p:cBhvr>
                                      <p:to>
                                        <p:strVal val="visible"/>
                                      </p:to>
                                    </p:set>
                                    <p:animEffect transition="in" filter="fade">
                                      <p:cBhvr>
                                        <p:cTn id="74" dur="500"/>
                                        <p:tgtEl>
                                          <p:spTgt spid="25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77"/>
                                        </p:tgtEl>
                                        <p:attrNameLst>
                                          <p:attrName>style.visibility</p:attrName>
                                        </p:attrNameLst>
                                      </p:cBhvr>
                                      <p:to>
                                        <p:strVal val="visible"/>
                                      </p:to>
                                    </p:set>
                                    <p:animEffect transition="in" filter="fade">
                                      <p:cBhvr>
                                        <p:cTn id="79" dur="500"/>
                                        <p:tgtEl>
                                          <p:spTgt spid="677"/>
                                        </p:tgtEl>
                                      </p:cBhvr>
                                    </p:animEffect>
                                  </p:childTnLst>
                                </p:cTn>
                              </p:par>
                              <p:par>
                                <p:cTn id="80" presetID="27" presetClass="emph" presetSubtype="0" fill="remove" grpId="4" nodeType="withEffect">
                                  <p:stCondLst>
                                    <p:cond delay="200"/>
                                  </p:stCondLst>
                                  <p:childTnLst>
                                    <p:animClr clrSpc="rgb" dir="cw">
                                      <p:cBhvr override="childStyle">
                                        <p:cTn id="81" dur="250" autoRev="1" fill="remove"/>
                                        <p:tgtEl>
                                          <p:spTgt spid="183"/>
                                        </p:tgtEl>
                                        <p:attrNameLst>
                                          <p:attrName>style.color</p:attrName>
                                        </p:attrNameLst>
                                      </p:cBhvr>
                                      <p:to>
                                        <a:srgbClr val="7F7F7F"/>
                                      </p:to>
                                    </p:animClr>
                                    <p:animClr clrSpc="rgb" dir="cw">
                                      <p:cBhvr>
                                        <p:cTn id="82" dur="250" autoRev="1" fill="remove"/>
                                        <p:tgtEl>
                                          <p:spTgt spid="183"/>
                                        </p:tgtEl>
                                        <p:attrNameLst>
                                          <p:attrName>fillcolor</p:attrName>
                                        </p:attrNameLst>
                                      </p:cBhvr>
                                      <p:to>
                                        <a:srgbClr val="7F7F7F"/>
                                      </p:to>
                                    </p:animClr>
                                    <p:set>
                                      <p:cBhvr>
                                        <p:cTn id="83" dur="250" autoRev="1" fill="remove"/>
                                        <p:tgtEl>
                                          <p:spTgt spid="183"/>
                                        </p:tgtEl>
                                        <p:attrNameLst>
                                          <p:attrName>fill.type</p:attrName>
                                        </p:attrNameLst>
                                      </p:cBhvr>
                                      <p:to>
                                        <p:strVal val="solid"/>
                                      </p:to>
                                    </p:set>
                                    <p:set>
                                      <p:cBhvr>
                                        <p:cTn id="84" dur="250" autoRev="1" fill="remove"/>
                                        <p:tgtEl>
                                          <p:spTgt spid="183"/>
                                        </p:tgtEl>
                                        <p:attrNameLst>
                                          <p:attrName>fill.on</p:attrName>
                                        </p:attrNameLst>
                                      </p:cBhvr>
                                      <p:to>
                                        <p:strVal val="true"/>
                                      </p:to>
                                    </p:set>
                                  </p:childTnLst>
                                </p:cTn>
                              </p:par>
                              <p:par>
                                <p:cTn id="85" presetID="27" presetClass="emph" presetSubtype="0" fill="remove" grpId="4" nodeType="withEffect">
                                  <p:stCondLst>
                                    <p:cond delay="400"/>
                                  </p:stCondLst>
                                  <p:childTnLst>
                                    <p:animClr clrSpc="rgb" dir="cw">
                                      <p:cBhvr override="childStyle">
                                        <p:cTn id="86" dur="250" autoRev="1" fill="remove"/>
                                        <p:tgtEl>
                                          <p:spTgt spid="188"/>
                                        </p:tgtEl>
                                        <p:attrNameLst>
                                          <p:attrName>style.color</p:attrName>
                                        </p:attrNameLst>
                                      </p:cBhvr>
                                      <p:to>
                                        <a:srgbClr val="7F7F7F"/>
                                      </p:to>
                                    </p:animClr>
                                    <p:animClr clrSpc="rgb" dir="cw">
                                      <p:cBhvr>
                                        <p:cTn id="87" dur="250" autoRev="1" fill="remove"/>
                                        <p:tgtEl>
                                          <p:spTgt spid="188"/>
                                        </p:tgtEl>
                                        <p:attrNameLst>
                                          <p:attrName>fillcolor</p:attrName>
                                        </p:attrNameLst>
                                      </p:cBhvr>
                                      <p:to>
                                        <a:srgbClr val="7F7F7F"/>
                                      </p:to>
                                    </p:animClr>
                                    <p:set>
                                      <p:cBhvr>
                                        <p:cTn id="88" dur="250" autoRev="1" fill="remove"/>
                                        <p:tgtEl>
                                          <p:spTgt spid="188"/>
                                        </p:tgtEl>
                                        <p:attrNameLst>
                                          <p:attrName>fill.type</p:attrName>
                                        </p:attrNameLst>
                                      </p:cBhvr>
                                      <p:to>
                                        <p:strVal val="solid"/>
                                      </p:to>
                                    </p:set>
                                    <p:set>
                                      <p:cBhvr>
                                        <p:cTn id="89" dur="250" autoRev="1" fill="remove"/>
                                        <p:tgtEl>
                                          <p:spTgt spid="188"/>
                                        </p:tgtEl>
                                        <p:attrNameLst>
                                          <p:attrName>fill.on</p:attrName>
                                        </p:attrNameLst>
                                      </p:cBhvr>
                                      <p:to>
                                        <p:strVal val="true"/>
                                      </p:to>
                                    </p:set>
                                  </p:childTnLst>
                                </p:cTn>
                              </p:par>
                              <p:par>
                                <p:cTn id="90" presetID="27" presetClass="emph" presetSubtype="0" fill="remove" grpId="5" nodeType="withEffect">
                                  <p:stCondLst>
                                    <p:cond delay="600"/>
                                  </p:stCondLst>
                                  <p:childTnLst>
                                    <p:animClr clrSpc="rgb" dir="cw">
                                      <p:cBhvr override="childStyle">
                                        <p:cTn id="91" dur="250" autoRev="1" fill="remove"/>
                                        <p:tgtEl>
                                          <p:spTgt spid="183"/>
                                        </p:tgtEl>
                                        <p:attrNameLst>
                                          <p:attrName>style.color</p:attrName>
                                        </p:attrNameLst>
                                      </p:cBhvr>
                                      <p:to>
                                        <a:srgbClr val="7F7F7F"/>
                                      </p:to>
                                    </p:animClr>
                                    <p:animClr clrSpc="rgb" dir="cw">
                                      <p:cBhvr>
                                        <p:cTn id="92" dur="250" autoRev="1" fill="remove"/>
                                        <p:tgtEl>
                                          <p:spTgt spid="183"/>
                                        </p:tgtEl>
                                        <p:attrNameLst>
                                          <p:attrName>fillcolor</p:attrName>
                                        </p:attrNameLst>
                                      </p:cBhvr>
                                      <p:to>
                                        <a:srgbClr val="7F7F7F"/>
                                      </p:to>
                                    </p:animClr>
                                    <p:set>
                                      <p:cBhvr>
                                        <p:cTn id="93" dur="250" autoRev="1" fill="remove"/>
                                        <p:tgtEl>
                                          <p:spTgt spid="183"/>
                                        </p:tgtEl>
                                        <p:attrNameLst>
                                          <p:attrName>fill.type</p:attrName>
                                        </p:attrNameLst>
                                      </p:cBhvr>
                                      <p:to>
                                        <p:strVal val="solid"/>
                                      </p:to>
                                    </p:set>
                                    <p:set>
                                      <p:cBhvr>
                                        <p:cTn id="94" dur="250" autoRev="1" fill="remove"/>
                                        <p:tgtEl>
                                          <p:spTgt spid="183"/>
                                        </p:tgtEl>
                                        <p:attrNameLst>
                                          <p:attrName>fill.on</p:attrName>
                                        </p:attrNameLst>
                                      </p:cBhvr>
                                      <p:to>
                                        <p:strVal val="true"/>
                                      </p:to>
                                    </p:set>
                                  </p:childTnLst>
                                </p:cTn>
                              </p:par>
                              <p:par>
                                <p:cTn id="95" presetID="27" presetClass="emph" presetSubtype="0" fill="remove" grpId="5" nodeType="withEffect">
                                  <p:stCondLst>
                                    <p:cond delay="900"/>
                                  </p:stCondLst>
                                  <p:childTnLst>
                                    <p:animClr clrSpc="rgb" dir="cw">
                                      <p:cBhvr override="childStyle">
                                        <p:cTn id="96" dur="250" autoRev="1" fill="remove"/>
                                        <p:tgtEl>
                                          <p:spTgt spid="188"/>
                                        </p:tgtEl>
                                        <p:attrNameLst>
                                          <p:attrName>style.color</p:attrName>
                                        </p:attrNameLst>
                                      </p:cBhvr>
                                      <p:to>
                                        <a:srgbClr val="7F7F7F"/>
                                      </p:to>
                                    </p:animClr>
                                    <p:animClr clrSpc="rgb" dir="cw">
                                      <p:cBhvr>
                                        <p:cTn id="97" dur="250" autoRev="1" fill="remove"/>
                                        <p:tgtEl>
                                          <p:spTgt spid="188"/>
                                        </p:tgtEl>
                                        <p:attrNameLst>
                                          <p:attrName>fillcolor</p:attrName>
                                        </p:attrNameLst>
                                      </p:cBhvr>
                                      <p:to>
                                        <a:srgbClr val="7F7F7F"/>
                                      </p:to>
                                    </p:animClr>
                                    <p:set>
                                      <p:cBhvr>
                                        <p:cTn id="98" dur="250" autoRev="1" fill="remove"/>
                                        <p:tgtEl>
                                          <p:spTgt spid="188"/>
                                        </p:tgtEl>
                                        <p:attrNameLst>
                                          <p:attrName>fill.type</p:attrName>
                                        </p:attrNameLst>
                                      </p:cBhvr>
                                      <p:to>
                                        <p:strVal val="solid"/>
                                      </p:to>
                                    </p:set>
                                    <p:set>
                                      <p:cBhvr>
                                        <p:cTn id="99" dur="250" autoRev="1" fill="remove"/>
                                        <p:tgtEl>
                                          <p:spTgt spid="188"/>
                                        </p:tgtEl>
                                        <p:attrNameLst>
                                          <p:attrName>fill.on</p:attrName>
                                        </p:attrNameLst>
                                      </p:cBhvr>
                                      <p:to>
                                        <p:strVal val="true"/>
                                      </p:to>
                                    </p:set>
                                  </p:childTnLst>
                                </p:cTn>
                              </p:par>
                              <p:par>
                                <p:cTn id="100" presetID="7" presetClass="emph" presetSubtype="2" decel="35000" autoRev="1" fill="hold" nodeType="withEffect">
                                  <p:stCondLst>
                                    <p:cond delay="1400"/>
                                  </p:stCondLst>
                                  <p:childTnLst>
                                    <p:animClr clrSpc="rgb" dir="cw">
                                      <p:cBhvr>
                                        <p:cTn id="101" dur="250" fill="hold"/>
                                        <p:tgtEl>
                                          <p:spTgt spid="59"/>
                                        </p:tgtEl>
                                        <p:attrNameLst>
                                          <p:attrName>stroke.color</p:attrName>
                                        </p:attrNameLst>
                                      </p:cBhvr>
                                      <p:to>
                                        <a:srgbClr val="777777"/>
                                      </p:to>
                                    </p:animClr>
                                    <p:set>
                                      <p:cBhvr>
                                        <p:cTn id="102" dur="250" fill="hold"/>
                                        <p:tgtEl>
                                          <p:spTgt spid="59"/>
                                        </p:tgtEl>
                                        <p:attrNameLst>
                                          <p:attrName>stroke.on</p:attrName>
                                        </p:attrNameLst>
                                      </p:cBhvr>
                                      <p:to>
                                        <p:strVal val="true"/>
                                      </p:to>
                                    </p:set>
                                  </p:childTnLst>
                                </p:cTn>
                              </p:par>
                              <p:par>
                                <p:cTn id="103" presetID="27" presetClass="emph" presetSubtype="0" fill="remove" grpId="0" nodeType="withEffect">
                                  <p:stCondLst>
                                    <p:cond delay="1700"/>
                                  </p:stCondLst>
                                  <p:childTnLst>
                                    <p:animClr clrSpc="rgb" dir="cw">
                                      <p:cBhvr override="childStyle">
                                        <p:cTn id="104" dur="250" autoRev="1" fill="remove"/>
                                        <p:tgtEl>
                                          <p:spTgt spid="279"/>
                                        </p:tgtEl>
                                        <p:attrNameLst>
                                          <p:attrName>style.color</p:attrName>
                                        </p:attrNameLst>
                                      </p:cBhvr>
                                      <p:to>
                                        <a:schemeClr val="bg1"/>
                                      </p:to>
                                    </p:animClr>
                                    <p:animClr clrSpc="rgb" dir="cw">
                                      <p:cBhvr>
                                        <p:cTn id="105" dur="250" autoRev="1" fill="remove"/>
                                        <p:tgtEl>
                                          <p:spTgt spid="279"/>
                                        </p:tgtEl>
                                        <p:attrNameLst>
                                          <p:attrName>fillcolor</p:attrName>
                                        </p:attrNameLst>
                                      </p:cBhvr>
                                      <p:to>
                                        <a:schemeClr val="bg1"/>
                                      </p:to>
                                    </p:animClr>
                                    <p:set>
                                      <p:cBhvr>
                                        <p:cTn id="106" dur="250" autoRev="1" fill="remove"/>
                                        <p:tgtEl>
                                          <p:spTgt spid="279"/>
                                        </p:tgtEl>
                                        <p:attrNameLst>
                                          <p:attrName>fill.type</p:attrName>
                                        </p:attrNameLst>
                                      </p:cBhvr>
                                      <p:to>
                                        <p:strVal val="solid"/>
                                      </p:to>
                                    </p:set>
                                    <p:set>
                                      <p:cBhvr>
                                        <p:cTn id="107" dur="250" autoRev="1" fill="remove"/>
                                        <p:tgtEl>
                                          <p:spTgt spid="279"/>
                                        </p:tgtEl>
                                        <p:attrNameLst>
                                          <p:attrName>fill.on</p:attrName>
                                        </p:attrNameLst>
                                      </p:cBhvr>
                                      <p:to>
                                        <p:strVal val="true"/>
                                      </p:to>
                                    </p:set>
                                  </p:childTnLst>
                                </p:cTn>
                              </p:par>
                              <p:par>
                                <p:cTn id="108" presetID="10" presetClass="entr" presetSubtype="0" fill="hold" nodeType="withEffect">
                                  <p:stCondLst>
                                    <p:cond delay="2000"/>
                                  </p:stCondLst>
                                  <p:childTnLst>
                                    <p:set>
                                      <p:cBhvr>
                                        <p:cTn id="109" dur="1" fill="hold">
                                          <p:stCondLst>
                                            <p:cond delay="0"/>
                                          </p:stCondLst>
                                        </p:cTn>
                                        <p:tgtEl>
                                          <p:spTgt spid="258"/>
                                        </p:tgtEl>
                                        <p:attrNameLst>
                                          <p:attrName>style.visibility</p:attrName>
                                        </p:attrNameLst>
                                      </p:cBhvr>
                                      <p:to>
                                        <p:strVal val="visible"/>
                                      </p:to>
                                    </p:set>
                                    <p:animEffect transition="in" filter="fade">
                                      <p:cBhvr>
                                        <p:cTn id="110"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 grpId="0" animBg="1"/>
      <p:bldP spid="150" grpId="0" animBg="1"/>
      <p:bldP spid="199" grpId="0" animBg="1"/>
      <p:bldP spid="183" grpId="0" animBg="1"/>
      <p:bldP spid="183" grpId="1" animBg="1"/>
      <p:bldP spid="183" grpId="2" animBg="1"/>
      <p:bldP spid="183" grpId="3" animBg="1"/>
      <p:bldP spid="183" grpId="4" animBg="1"/>
      <p:bldP spid="183" grpId="5" animBg="1"/>
      <p:bldP spid="188" grpId="0" animBg="1"/>
      <p:bldP spid="188" grpId="1" animBg="1"/>
      <p:bldP spid="188" grpId="2" animBg="1"/>
      <p:bldP spid="188" grpId="3" animBg="1"/>
      <p:bldP spid="188" grpId="4" animBg="1"/>
      <p:bldP spid="188" grpId="5" animBg="1"/>
      <p:bldP spid="265" grpId="0" animBg="1"/>
      <p:bldP spid="279"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D6536609-9646-416E-A38D-4F7E3F4FC0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6472" y="1675227"/>
            <a:ext cx="8939056" cy="4394199"/>
          </a:xfrm>
          <a:prstGeom prst="rect">
            <a:avLst/>
          </a:prstGeom>
        </p:spPr>
      </p:pic>
      <p:sp>
        <p:nvSpPr>
          <p:cNvPr id="2" name="Título 1">
            <a:extLst>
              <a:ext uri="{FF2B5EF4-FFF2-40B4-BE49-F238E27FC236}">
                <a16:creationId xmlns:a16="http://schemas.microsoft.com/office/drawing/2014/main" id="{FDE11A77-00D7-45E4-A09D-8D3DAB9724F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600" kern="1200" dirty="0" err="1">
                <a:solidFill>
                  <a:schemeClr val="bg1"/>
                </a:solidFill>
                <a:latin typeface="Arial Rounded MT Bold" panose="020F0704030504030204" pitchFamily="34" charset="0"/>
              </a:rPr>
              <a:t>Técnicas</a:t>
            </a:r>
            <a:r>
              <a:rPr lang="en-US" sz="3600" kern="1200" dirty="0">
                <a:solidFill>
                  <a:schemeClr val="bg1"/>
                </a:solidFill>
                <a:latin typeface="Arial Rounded MT Bold" panose="020F0704030504030204" pitchFamily="34" charset="0"/>
              </a:rPr>
              <a:t> de </a:t>
            </a:r>
            <a:r>
              <a:rPr lang="en-US" sz="3600" kern="1200" dirty="0" err="1">
                <a:solidFill>
                  <a:schemeClr val="bg1"/>
                </a:solidFill>
                <a:latin typeface="Arial Rounded MT Bold" panose="020F0704030504030204" pitchFamily="34" charset="0"/>
              </a:rPr>
              <a:t>lectura</a:t>
            </a:r>
            <a:endParaRPr lang="en-US" sz="3600" kern="12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74058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Freeform 282"/>
          <p:cNvSpPr>
            <a:spLocks/>
          </p:cNvSpPr>
          <p:nvPr/>
        </p:nvSpPr>
        <p:spPr bwMode="auto">
          <a:xfrm>
            <a:off x="6080689" y="2768752"/>
            <a:ext cx="2222079" cy="2467155"/>
          </a:xfrm>
          <a:custGeom>
            <a:avLst/>
            <a:gdLst>
              <a:gd name="T0" fmla="*/ 1034 w 1034"/>
              <a:gd name="T1" fmla="*/ 468 h 1153"/>
              <a:gd name="T2" fmla="*/ 922 w 1034"/>
              <a:gd name="T3" fmla="*/ 0 h 1153"/>
              <a:gd name="T4" fmla="*/ 0 w 1034"/>
              <a:gd name="T5" fmla="*/ 438 h 1153"/>
              <a:gd name="T6" fmla="*/ 774 w 1034"/>
              <a:gd name="T7" fmla="*/ 1153 h 1153"/>
              <a:gd name="T8" fmla="*/ 1034 w 1034"/>
              <a:gd name="T9" fmla="*/ 468 h 1153"/>
            </a:gdLst>
            <a:ahLst/>
            <a:cxnLst>
              <a:cxn ang="0">
                <a:pos x="T0" y="T1"/>
              </a:cxn>
              <a:cxn ang="0">
                <a:pos x="T2" y="T3"/>
              </a:cxn>
              <a:cxn ang="0">
                <a:pos x="T4" y="T5"/>
              </a:cxn>
              <a:cxn ang="0">
                <a:pos x="T6" y="T7"/>
              </a:cxn>
              <a:cxn ang="0">
                <a:pos x="T8" y="T9"/>
              </a:cxn>
            </a:cxnLst>
            <a:rect l="0" t="0" r="r" b="b"/>
            <a:pathLst>
              <a:path w="1034" h="1153">
                <a:moveTo>
                  <a:pt x="1034" y="468"/>
                </a:moveTo>
                <a:cubicBezTo>
                  <a:pt x="1034" y="299"/>
                  <a:pt x="994" y="140"/>
                  <a:pt x="922" y="0"/>
                </a:cubicBezTo>
                <a:cubicBezTo>
                  <a:pt x="0" y="438"/>
                  <a:pt x="0" y="438"/>
                  <a:pt x="0" y="438"/>
                </a:cubicBezTo>
                <a:cubicBezTo>
                  <a:pt x="774" y="1153"/>
                  <a:pt x="774" y="1153"/>
                  <a:pt x="774" y="1153"/>
                </a:cubicBezTo>
                <a:cubicBezTo>
                  <a:pt x="936" y="970"/>
                  <a:pt x="1034" y="731"/>
                  <a:pt x="1034" y="468"/>
                </a:cubicBezTo>
                <a:close/>
              </a:path>
            </a:pathLst>
          </a:custGeom>
          <a:solidFill>
            <a:srgbClr val="FF000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49" name="Freeform 283"/>
          <p:cNvSpPr>
            <a:spLocks/>
          </p:cNvSpPr>
          <p:nvPr/>
        </p:nvSpPr>
        <p:spPr bwMode="auto">
          <a:xfrm>
            <a:off x="5896247" y="3708199"/>
            <a:ext cx="1844411" cy="2273996"/>
          </a:xfrm>
          <a:custGeom>
            <a:avLst/>
            <a:gdLst>
              <a:gd name="T0" fmla="*/ 90 w 862"/>
              <a:gd name="T1" fmla="*/ 1062 h 1062"/>
              <a:gd name="T2" fmla="*/ 862 w 862"/>
              <a:gd name="T3" fmla="*/ 715 h 1062"/>
              <a:gd name="T4" fmla="*/ 88 w 862"/>
              <a:gd name="T5" fmla="*/ 0 h 1062"/>
              <a:gd name="T6" fmla="*/ 0 w 862"/>
              <a:gd name="T7" fmla="*/ 1058 h 1062"/>
              <a:gd name="T8" fmla="*/ 90 w 862"/>
              <a:gd name="T9" fmla="*/ 1062 h 1062"/>
            </a:gdLst>
            <a:ahLst/>
            <a:cxnLst>
              <a:cxn ang="0">
                <a:pos x="T0" y="T1"/>
              </a:cxn>
              <a:cxn ang="0">
                <a:pos x="T2" y="T3"/>
              </a:cxn>
              <a:cxn ang="0">
                <a:pos x="T4" y="T5"/>
              </a:cxn>
              <a:cxn ang="0">
                <a:pos x="T6" y="T7"/>
              </a:cxn>
              <a:cxn ang="0">
                <a:pos x="T8" y="T9"/>
              </a:cxn>
            </a:cxnLst>
            <a:rect l="0" t="0" r="r" b="b"/>
            <a:pathLst>
              <a:path w="862" h="1062">
                <a:moveTo>
                  <a:pt x="90" y="1062"/>
                </a:moveTo>
                <a:cubicBezTo>
                  <a:pt x="397" y="1062"/>
                  <a:pt x="673" y="928"/>
                  <a:pt x="862" y="715"/>
                </a:cubicBezTo>
                <a:cubicBezTo>
                  <a:pt x="88" y="0"/>
                  <a:pt x="88" y="0"/>
                  <a:pt x="88" y="0"/>
                </a:cubicBezTo>
                <a:cubicBezTo>
                  <a:pt x="0" y="1058"/>
                  <a:pt x="0" y="1058"/>
                  <a:pt x="0" y="1058"/>
                </a:cubicBezTo>
                <a:cubicBezTo>
                  <a:pt x="30" y="1061"/>
                  <a:pt x="60" y="1062"/>
                  <a:pt x="90" y="1062"/>
                </a:cubicBezTo>
                <a:close/>
              </a:path>
            </a:pathLst>
          </a:custGeom>
          <a:solidFill>
            <a:srgbClr val="00B0F0"/>
          </a:solidFill>
          <a:ln>
            <a:noFill/>
          </a:ln>
        </p:spPr>
        <p:txBody>
          <a:bodyPr vert="horz" wrap="square" lIns="82263" tIns="41131" rIns="82263" bIns="41131" numCol="1" anchor="t" anchorCtr="0" compatLnSpc="1">
            <a:prstTxWarp prst="textNoShape">
              <a:avLst/>
            </a:prstTxWarp>
          </a:bodyPr>
          <a:lstStyle/>
          <a:p>
            <a:endParaRPr lang="en-US" sz="2400" dirty="0"/>
          </a:p>
        </p:txBody>
      </p:sp>
      <p:sp>
        <p:nvSpPr>
          <p:cNvPr id="150" name="Freeform 284"/>
          <p:cNvSpPr>
            <a:spLocks/>
          </p:cNvSpPr>
          <p:nvPr/>
        </p:nvSpPr>
        <p:spPr bwMode="auto">
          <a:xfrm>
            <a:off x="6080690" y="1565906"/>
            <a:ext cx="1976157" cy="2142295"/>
          </a:xfrm>
          <a:custGeom>
            <a:avLst/>
            <a:gdLst>
              <a:gd name="T0" fmla="*/ 116 w 922"/>
              <a:gd name="T1" fmla="*/ 0 h 996"/>
              <a:gd name="T2" fmla="*/ 82 w 922"/>
              <a:gd name="T3" fmla="*/ 1 h 996"/>
              <a:gd name="T4" fmla="*/ 0 w 922"/>
              <a:gd name="T5" fmla="*/ 996 h 996"/>
              <a:gd name="T6" fmla="*/ 922 w 922"/>
              <a:gd name="T7" fmla="*/ 558 h 996"/>
              <a:gd name="T8" fmla="*/ 116 w 922"/>
              <a:gd name="T9" fmla="*/ 0 h 996"/>
            </a:gdLst>
            <a:ahLst/>
            <a:cxnLst>
              <a:cxn ang="0">
                <a:pos x="T0" y="T1"/>
              </a:cxn>
              <a:cxn ang="0">
                <a:pos x="T2" y="T3"/>
              </a:cxn>
              <a:cxn ang="0">
                <a:pos x="T4" y="T5"/>
              </a:cxn>
              <a:cxn ang="0">
                <a:pos x="T6" y="T7"/>
              </a:cxn>
              <a:cxn ang="0">
                <a:pos x="T8" y="T9"/>
              </a:cxn>
            </a:cxnLst>
            <a:rect l="0" t="0" r="r" b="b"/>
            <a:pathLst>
              <a:path w="922" h="996">
                <a:moveTo>
                  <a:pt x="116" y="0"/>
                </a:moveTo>
                <a:cubicBezTo>
                  <a:pt x="82" y="1"/>
                  <a:pt x="82" y="1"/>
                  <a:pt x="82" y="1"/>
                </a:cubicBezTo>
                <a:cubicBezTo>
                  <a:pt x="0" y="996"/>
                  <a:pt x="0" y="996"/>
                  <a:pt x="0" y="996"/>
                </a:cubicBezTo>
                <a:cubicBezTo>
                  <a:pt x="922" y="558"/>
                  <a:pt x="922" y="558"/>
                  <a:pt x="922" y="558"/>
                </a:cubicBezTo>
                <a:cubicBezTo>
                  <a:pt x="768" y="255"/>
                  <a:pt x="468" y="39"/>
                  <a:pt x="116" y="0"/>
                </a:cubicBezTo>
                <a:close/>
              </a:path>
            </a:pathLst>
          </a:custGeom>
          <a:solidFill>
            <a:schemeClr val="accent2"/>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51" name="Freeform 285"/>
          <p:cNvSpPr>
            <a:spLocks/>
          </p:cNvSpPr>
          <p:nvPr/>
        </p:nvSpPr>
        <p:spPr bwMode="auto">
          <a:xfrm>
            <a:off x="4587597" y="3708199"/>
            <a:ext cx="1493095" cy="2265213"/>
          </a:xfrm>
          <a:custGeom>
            <a:avLst/>
            <a:gdLst>
              <a:gd name="T0" fmla="*/ 609 w 697"/>
              <a:gd name="T1" fmla="*/ 1058 h 1058"/>
              <a:gd name="T2" fmla="*/ 697 w 697"/>
              <a:gd name="T3" fmla="*/ 0 h 1058"/>
              <a:gd name="T4" fmla="*/ 0 w 697"/>
              <a:gd name="T5" fmla="*/ 789 h 1058"/>
              <a:gd name="T6" fmla="*/ 609 w 697"/>
              <a:gd name="T7" fmla="*/ 1058 h 1058"/>
            </a:gdLst>
            <a:ahLst/>
            <a:cxnLst>
              <a:cxn ang="0">
                <a:pos x="T0" y="T1"/>
              </a:cxn>
              <a:cxn ang="0">
                <a:pos x="T2" y="T3"/>
              </a:cxn>
              <a:cxn ang="0">
                <a:pos x="T4" y="T5"/>
              </a:cxn>
              <a:cxn ang="0">
                <a:pos x="T6" y="T7"/>
              </a:cxn>
            </a:cxnLst>
            <a:rect l="0" t="0" r="r" b="b"/>
            <a:pathLst>
              <a:path w="697" h="1058">
                <a:moveTo>
                  <a:pt x="609" y="1058"/>
                </a:moveTo>
                <a:cubicBezTo>
                  <a:pt x="697" y="0"/>
                  <a:pt x="697" y="0"/>
                  <a:pt x="697" y="0"/>
                </a:cubicBezTo>
                <a:cubicBezTo>
                  <a:pt x="0" y="789"/>
                  <a:pt x="0" y="789"/>
                  <a:pt x="0" y="789"/>
                </a:cubicBezTo>
                <a:cubicBezTo>
                  <a:pt x="163" y="939"/>
                  <a:pt x="375" y="1038"/>
                  <a:pt x="609" y="1058"/>
                </a:cubicBezTo>
                <a:close/>
              </a:path>
            </a:pathLst>
          </a:custGeom>
          <a:solidFill>
            <a:srgbClr val="00B05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52" name="Freeform 286"/>
          <p:cNvSpPr>
            <a:spLocks/>
          </p:cNvSpPr>
          <p:nvPr/>
        </p:nvSpPr>
        <p:spPr bwMode="auto">
          <a:xfrm>
            <a:off x="3972792" y="1557130"/>
            <a:ext cx="2353819" cy="2151077"/>
          </a:xfrm>
          <a:custGeom>
            <a:avLst/>
            <a:gdLst>
              <a:gd name="T0" fmla="*/ 1099 w 1099"/>
              <a:gd name="T1" fmla="*/ 6 h 1002"/>
              <a:gd name="T2" fmla="*/ 985 w 1099"/>
              <a:gd name="T3" fmla="*/ 0 h 1002"/>
              <a:gd name="T4" fmla="*/ 0 w 1099"/>
              <a:gd name="T5" fmla="*/ 723 h 1002"/>
              <a:gd name="T6" fmla="*/ 983 w 1099"/>
              <a:gd name="T7" fmla="*/ 1002 h 1002"/>
              <a:gd name="T8" fmla="*/ 1065 w 1099"/>
              <a:gd name="T9" fmla="*/ 7 h 1002"/>
              <a:gd name="T10" fmla="*/ 1099 w 1099"/>
              <a:gd name="T11" fmla="*/ 6 h 1002"/>
            </a:gdLst>
            <a:ahLst/>
            <a:cxnLst>
              <a:cxn ang="0">
                <a:pos x="T0" y="T1"/>
              </a:cxn>
              <a:cxn ang="0">
                <a:pos x="T2" y="T3"/>
              </a:cxn>
              <a:cxn ang="0">
                <a:pos x="T4" y="T5"/>
              </a:cxn>
              <a:cxn ang="0">
                <a:pos x="T6" y="T7"/>
              </a:cxn>
              <a:cxn ang="0">
                <a:pos x="T8" y="T9"/>
              </a:cxn>
              <a:cxn ang="0">
                <a:pos x="T10" y="T11"/>
              </a:cxn>
            </a:cxnLst>
            <a:rect l="0" t="0" r="r" b="b"/>
            <a:pathLst>
              <a:path w="1099" h="1002">
                <a:moveTo>
                  <a:pt x="1099" y="6"/>
                </a:moveTo>
                <a:cubicBezTo>
                  <a:pt x="1061" y="2"/>
                  <a:pt x="1023" y="0"/>
                  <a:pt x="985" y="0"/>
                </a:cubicBezTo>
                <a:cubicBezTo>
                  <a:pt x="523" y="0"/>
                  <a:pt x="132" y="304"/>
                  <a:pt x="0" y="723"/>
                </a:cubicBezTo>
                <a:cubicBezTo>
                  <a:pt x="983" y="1002"/>
                  <a:pt x="983" y="1002"/>
                  <a:pt x="983" y="1002"/>
                </a:cubicBezTo>
                <a:cubicBezTo>
                  <a:pt x="1065" y="7"/>
                  <a:pt x="1065" y="7"/>
                  <a:pt x="1065" y="7"/>
                </a:cubicBezTo>
                <a:lnTo>
                  <a:pt x="1099" y="6"/>
                </a:lnTo>
                <a:close/>
              </a:path>
            </a:pathLst>
          </a:custGeom>
          <a:solidFill>
            <a:srgbClr val="FFFF0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53" name="Freeform 287"/>
          <p:cNvSpPr>
            <a:spLocks/>
          </p:cNvSpPr>
          <p:nvPr/>
        </p:nvSpPr>
        <p:spPr bwMode="auto">
          <a:xfrm>
            <a:off x="3867396" y="3102390"/>
            <a:ext cx="2213293" cy="2291556"/>
          </a:xfrm>
          <a:custGeom>
            <a:avLst/>
            <a:gdLst>
              <a:gd name="T0" fmla="*/ 0 w 1030"/>
              <a:gd name="T1" fmla="*/ 309 h 1068"/>
              <a:gd name="T2" fmla="*/ 333 w 1030"/>
              <a:gd name="T3" fmla="*/ 1068 h 1068"/>
              <a:gd name="T4" fmla="*/ 1030 w 1030"/>
              <a:gd name="T5" fmla="*/ 279 h 1068"/>
              <a:gd name="T6" fmla="*/ 1030 w 1030"/>
              <a:gd name="T7" fmla="*/ 279 h 1068"/>
              <a:gd name="T8" fmla="*/ 47 w 1030"/>
              <a:gd name="T9" fmla="*/ 0 h 1068"/>
              <a:gd name="T10" fmla="*/ 0 w 1030"/>
              <a:gd name="T11" fmla="*/ 309 h 1068"/>
            </a:gdLst>
            <a:ahLst/>
            <a:cxnLst>
              <a:cxn ang="0">
                <a:pos x="T0" y="T1"/>
              </a:cxn>
              <a:cxn ang="0">
                <a:pos x="T2" y="T3"/>
              </a:cxn>
              <a:cxn ang="0">
                <a:pos x="T4" y="T5"/>
              </a:cxn>
              <a:cxn ang="0">
                <a:pos x="T6" y="T7"/>
              </a:cxn>
              <a:cxn ang="0">
                <a:pos x="T8" y="T9"/>
              </a:cxn>
              <a:cxn ang="0">
                <a:pos x="T10" y="T11"/>
              </a:cxn>
            </a:cxnLst>
            <a:rect l="0" t="0" r="r" b="b"/>
            <a:pathLst>
              <a:path w="1030" h="1068">
                <a:moveTo>
                  <a:pt x="0" y="309"/>
                </a:moveTo>
                <a:cubicBezTo>
                  <a:pt x="0" y="609"/>
                  <a:pt x="128" y="880"/>
                  <a:pt x="333" y="1068"/>
                </a:cubicBezTo>
                <a:cubicBezTo>
                  <a:pt x="1030" y="279"/>
                  <a:pt x="1030" y="279"/>
                  <a:pt x="1030" y="279"/>
                </a:cubicBezTo>
                <a:cubicBezTo>
                  <a:pt x="1030" y="279"/>
                  <a:pt x="1030" y="279"/>
                  <a:pt x="1030" y="279"/>
                </a:cubicBezTo>
                <a:cubicBezTo>
                  <a:pt x="47" y="0"/>
                  <a:pt x="47" y="0"/>
                  <a:pt x="47" y="0"/>
                </a:cubicBezTo>
                <a:cubicBezTo>
                  <a:pt x="17" y="97"/>
                  <a:pt x="0" y="201"/>
                  <a:pt x="0" y="309"/>
                </a:cubicBezTo>
                <a:close/>
              </a:path>
            </a:pathLst>
          </a:custGeom>
          <a:solidFill>
            <a:srgbClr val="7030A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54" name="Freeform 288"/>
          <p:cNvSpPr>
            <a:spLocks noEditPoints="1"/>
          </p:cNvSpPr>
          <p:nvPr/>
        </p:nvSpPr>
        <p:spPr bwMode="auto">
          <a:xfrm>
            <a:off x="3445819" y="1135693"/>
            <a:ext cx="5252179" cy="5733276"/>
          </a:xfrm>
          <a:custGeom>
            <a:avLst/>
            <a:gdLst>
              <a:gd name="T0" fmla="*/ 1607 w 2450"/>
              <a:gd name="T1" fmla="*/ 2291 h 2671"/>
              <a:gd name="T2" fmla="*/ 2330 w 2450"/>
              <a:gd name="T3" fmla="*/ 995 h 2671"/>
              <a:gd name="T4" fmla="*/ 994 w 2450"/>
              <a:gd name="T5" fmla="*/ 131 h 2671"/>
              <a:gd name="T6" fmla="*/ 130 w 2450"/>
              <a:gd name="T7" fmla="*/ 1467 h 2671"/>
              <a:gd name="T8" fmla="*/ 1321 w 2450"/>
              <a:gd name="T9" fmla="*/ 2352 h 2671"/>
              <a:gd name="T10" fmla="*/ 1319 w 2450"/>
              <a:gd name="T11" fmla="*/ 2426 h 2671"/>
              <a:gd name="T12" fmla="*/ 1372 w 2450"/>
              <a:gd name="T13" fmla="*/ 2671 h 2671"/>
              <a:gd name="T14" fmla="*/ 1706 w 2450"/>
              <a:gd name="T15" fmla="*/ 2671 h 2671"/>
              <a:gd name="T16" fmla="*/ 1639 w 2450"/>
              <a:gd name="T17" fmla="*/ 2358 h 2671"/>
              <a:gd name="T18" fmla="*/ 1607 w 2450"/>
              <a:gd name="T19" fmla="*/ 2291 h 2671"/>
              <a:gd name="T20" fmla="*/ 245 w 2450"/>
              <a:gd name="T21" fmla="*/ 1442 h 2671"/>
              <a:gd name="T22" fmla="*/ 1019 w 2450"/>
              <a:gd name="T23" fmla="*/ 246 h 2671"/>
              <a:gd name="T24" fmla="*/ 2215 w 2450"/>
              <a:gd name="T25" fmla="*/ 1019 h 2671"/>
              <a:gd name="T26" fmla="*/ 1441 w 2450"/>
              <a:gd name="T27" fmla="*/ 2216 h 2671"/>
              <a:gd name="T28" fmla="*/ 245 w 2450"/>
              <a:gd name="T29" fmla="*/ 1442 h 2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50" h="2671">
                <a:moveTo>
                  <a:pt x="1607" y="2291"/>
                </a:moveTo>
                <a:cubicBezTo>
                  <a:pt x="2132" y="2105"/>
                  <a:pt x="2450" y="1554"/>
                  <a:pt x="2330" y="995"/>
                </a:cubicBezTo>
                <a:cubicBezTo>
                  <a:pt x="2200" y="387"/>
                  <a:pt x="1602" y="0"/>
                  <a:pt x="994" y="131"/>
                </a:cubicBezTo>
                <a:cubicBezTo>
                  <a:pt x="387" y="261"/>
                  <a:pt x="0" y="859"/>
                  <a:pt x="130" y="1467"/>
                </a:cubicBezTo>
                <a:cubicBezTo>
                  <a:pt x="250" y="2026"/>
                  <a:pt x="766" y="2398"/>
                  <a:pt x="1321" y="2352"/>
                </a:cubicBezTo>
                <a:cubicBezTo>
                  <a:pt x="1315" y="2376"/>
                  <a:pt x="1314" y="2401"/>
                  <a:pt x="1319" y="2426"/>
                </a:cubicBezTo>
                <a:cubicBezTo>
                  <a:pt x="1372" y="2671"/>
                  <a:pt x="1372" y="2671"/>
                  <a:pt x="1372" y="2671"/>
                </a:cubicBezTo>
                <a:cubicBezTo>
                  <a:pt x="1706" y="2671"/>
                  <a:pt x="1706" y="2671"/>
                  <a:pt x="1706" y="2671"/>
                </a:cubicBezTo>
                <a:cubicBezTo>
                  <a:pt x="1639" y="2358"/>
                  <a:pt x="1639" y="2358"/>
                  <a:pt x="1639" y="2358"/>
                </a:cubicBezTo>
                <a:cubicBezTo>
                  <a:pt x="1633" y="2332"/>
                  <a:pt x="1622" y="2310"/>
                  <a:pt x="1607" y="2291"/>
                </a:cubicBezTo>
                <a:close/>
                <a:moveTo>
                  <a:pt x="245" y="1442"/>
                </a:moveTo>
                <a:cubicBezTo>
                  <a:pt x="128" y="898"/>
                  <a:pt x="475" y="362"/>
                  <a:pt x="1019" y="246"/>
                </a:cubicBezTo>
                <a:cubicBezTo>
                  <a:pt x="1563" y="129"/>
                  <a:pt x="2098" y="475"/>
                  <a:pt x="2215" y="1019"/>
                </a:cubicBezTo>
                <a:cubicBezTo>
                  <a:pt x="2332" y="1564"/>
                  <a:pt x="1985" y="2099"/>
                  <a:pt x="1441" y="2216"/>
                </a:cubicBezTo>
                <a:cubicBezTo>
                  <a:pt x="897" y="2333"/>
                  <a:pt x="362" y="1986"/>
                  <a:pt x="245" y="1442"/>
                </a:cubicBezTo>
                <a:close/>
              </a:path>
            </a:pathLst>
          </a:custGeom>
          <a:solidFill>
            <a:schemeClr val="tx1"/>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55" name="Freeform 289"/>
          <p:cNvSpPr>
            <a:spLocks/>
          </p:cNvSpPr>
          <p:nvPr/>
        </p:nvSpPr>
        <p:spPr bwMode="auto">
          <a:xfrm>
            <a:off x="7459605" y="3497482"/>
            <a:ext cx="3987439" cy="386316"/>
          </a:xfrm>
          <a:custGeom>
            <a:avLst/>
            <a:gdLst>
              <a:gd name="T0" fmla="*/ 454 w 454"/>
              <a:gd name="T1" fmla="*/ 8 h 44"/>
              <a:gd name="T2" fmla="*/ 172 w 454"/>
              <a:gd name="T3" fmla="*/ 8 h 44"/>
              <a:gd name="T4" fmla="*/ 0 w 454"/>
              <a:gd name="T5" fmla="*/ 44 h 44"/>
              <a:gd name="T6" fmla="*/ 165 w 454"/>
              <a:gd name="T7" fmla="*/ 0 h 44"/>
              <a:gd name="T8" fmla="*/ 454 w 454"/>
              <a:gd name="T9" fmla="*/ 0 h 44"/>
              <a:gd name="T10" fmla="*/ 454 w 454"/>
              <a:gd name="T11" fmla="*/ 8 h 44"/>
            </a:gdLst>
            <a:ahLst/>
            <a:cxnLst>
              <a:cxn ang="0">
                <a:pos x="T0" y="T1"/>
              </a:cxn>
              <a:cxn ang="0">
                <a:pos x="T2" y="T3"/>
              </a:cxn>
              <a:cxn ang="0">
                <a:pos x="T4" y="T5"/>
              </a:cxn>
              <a:cxn ang="0">
                <a:pos x="T6" y="T7"/>
              </a:cxn>
              <a:cxn ang="0">
                <a:pos x="T8" y="T9"/>
              </a:cxn>
              <a:cxn ang="0">
                <a:pos x="T10" y="T11"/>
              </a:cxn>
            </a:cxnLst>
            <a:rect l="0" t="0" r="r" b="b"/>
            <a:pathLst>
              <a:path w="454" h="44">
                <a:moveTo>
                  <a:pt x="454" y="8"/>
                </a:moveTo>
                <a:lnTo>
                  <a:pt x="172" y="8"/>
                </a:lnTo>
                <a:lnTo>
                  <a:pt x="0" y="44"/>
                </a:lnTo>
                <a:lnTo>
                  <a:pt x="165" y="0"/>
                </a:lnTo>
                <a:lnTo>
                  <a:pt x="454" y="0"/>
                </a:lnTo>
                <a:lnTo>
                  <a:pt x="454" y="8"/>
                </a:lnTo>
                <a:close/>
              </a:path>
            </a:pathLst>
          </a:custGeom>
          <a:solidFill>
            <a:schemeClr val="tx1"/>
          </a:solidFill>
          <a:ln>
            <a:noFill/>
          </a:ln>
        </p:spPr>
        <p:txBody>
          <a:bodyPr vert="horz" wrap="square" lIns="82263" tIns="41131" rIns="82263" bIns="41131" numCol="1" anchor="t" anchorCtr="0" compatLnSpc="1">
            <a:prstTxWarp prst="textNoShape">
              <a:avLst/>
            </a:prstTxWarp>
          </a:bodyPr>
          <a:lstStyle/>
          <a:p>
            <a:endParaRPr lang="en-US" sz="2400" dirty="0"/>
          </a:p>
        </p:txBody>
      </p:sp>
      <p:sp>
        <p:nvSpPr>
          <p:cNvPr id="156" name="Freeform 290"/>
          <p:cNvSpPr>
            <a:spLocks/>
          </p:cNvSpPr>
          <p:nvPr/>
        </p:nvSpPr>
        <p:spPr bwMode="auto">
          <a:xfrm>
            <a:off x="6871153" y="1416650"/>
            <a:ext cx="4575897" cy="1194065"/>
          </a:xfrm>
          <a:custGeom>
            <a:avLst/>
            <a:gdLst>
              <a:gd name="T0" fmla="*/ 521 w 521"/>
              <a:gd name="T1" fmla="*/ 8 h 136"/>
              <a:gd name="T2" fmla="*/ 158 w 521"/>
              <a:gd name="T3" fmla="*/ 8 h 136"/>
              <a:gd name="T4" fmla="*/ 0 w 521"/>
              <a:gd name="T5" fmla="*/ 136 h 136"/>
              <a:gd name="T6" fmla="*/ 152 w 521"/>
              <a:gd name="T7" fmla="*/ 0 h 136"/>
              <a:gd name="T8" fmla="*/ 521 w 521"/>
              <a:gd name="T9" fmla="*/ 0 h 136"/>
              <a:gd name="T10" fmla="*/ 521 w 521"/>
              <a:gd name="T11" fmla="*/ 8 h 136"/>
            </a:gdLst>
            <a:ahLst/>
            <a:cxnLst>
              <a:cxn ang="0">
                <a:pos x="T0" y="T1"/>
              </a:cxn>
              <a:cxn ang="0">
                <a:pos x="T2" y="T3"/>
              </a:cxn>
              <a:cxn ang="0">
                <a:pos x="T4" y="T5"/>
              </a:cxn>
              <a:cxn ang="0">
                <a:pos x="T6" y="T7"/>
              </a:cxn>
              <a:cxn ang="0">
                <a:pos x="T8" y="T9"/>
              </a:cxn>
              <a:cxn ang="0">
                <a:pos x="T10" y="T11"/>
              </a:cxn>
            </a:cxnLst>
            <a:rect l="0" t="0" r="r" b="b"/>
            <a:pathLst>
              <a:path w="521" h="136">
                <a:moveTo>
                  <a:pt x="521" y="8"/>
                </a:moveTo>
                <a:lnTo>
                  <a:pt x="158" y="8"/>
                </a:lnTo>
                <a:lnTo>
                  <a:pt x="0" y="136"/>
                </a:lnTo>
                <a:lnTo>
                  <a:pt x="152" y="0"/>
                </a:lnTo>
                <a:lnTo>
                  <a:pt x="521" y="0"/>
                </a:lnTo>
                <a:lnTo>
                  <a:pt x="521" y="8"/>
                </a:lnTo>
                <a:close/>
              </a:path>
            </a:pathLst>
          </a:custGeom>
          <a:solidFill>
            <a:schemeClr val="tx1"/>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57" name="Freeform 291"/>
          <p:cNvSpPr>
            <a:spLocks/>
          </p:cNvSpPr>
          <p:nvPr/>
        </p:nvSpPr>
        <p:spPr bwMode="auto">
          <a:xfrm>
            <a:off x="6528615" y="4867147"/>
            <a:ext cx="4918428" cy="781413"/>
          </a:xfrm>
          <a:custGeom>
            <a:avLst/>
            <a:gdLst>
              <a:gd name="T0" fmla="*/ 560 w 560"/>
              <a:gd name="T1" fmla="*/ 89 h 89"/>
              <a:gd name="T2" fmla="*/ 191 w 560"/>
              <a:gd name="T3" fmla="*/ 89 h 89"/>
              <a:gd name="T4" fmla="*/ 0 w 560"/>
              <a:gd name="T5" fmla="*/ 0 h 89"/>
              <a:gd name="T6" fmla="*/ 197 w 560"/>
              <a:gd name="T7" fmla="*/ 81 h 89"/>
              <a:gd name="T8" fmla="*/ 560 w 560"/>
              <a:gd name="T9" fmla="*/ 81 h 89"/>
              <a:gd name="T10" fmla="*/ 560 w 560"/>
              <a:gd name="T11" fmla="*/ 89 h 89"/>
            </a:gdLst>
            <a:ahLst/>
            <a:cxnLst>
              <a:cxn ang="0">
                <a:pos x="T0" y="T1"/>
              </a:cxn>
              <a:cxn ang="0">
                <a:pos x="T2" y="T3"/>
              </a:cxn>
              <a:cxn ang="0">
                <a:pos x="T4" y="T5"/>
              </a:cxn>
              <a:cxn ang="0">
                <a:pos x="T6" y="T7"/>
              </a:cxn>
              <a:cxn ang="0">
                <a:pos x="T8" y="T9"/>
              </a:cxn>
              <a:cxn ang="0">
                <a:pos x="T10" y="T11"/>
              </a:cxn>
            </a:cxnLst>
            <a:rect l="0" t="0" r="r" b="b"/>
            <a:pathLst>
              <a:path w="560" h="89">
                <a:moveTo>
                  <a:pt x="560" y="89"/>
                </a:moveTo>
                <a:lnTo>
                  <a:pt x="191" y="89"/>
                </a:lnTo>
                <a:lnTo>
                  <a:pt x="0" y="0"/>
                </a:lnTo>
                <a:lnTo>
                  <a:pt x="197" y="81"/>
                </a:lnTo>
                <a:lnTo>
                  <a:pt x="560" y="81"/>
                </a:lnTo>
                <a:lnTo>
                  <a:pt x="560" y="89"/>
                </a:lnTo>
                <a:close/>
              </a:path>
            </a:pathLst>
          </a:custGeom>
          <a:solidFill>
            <a:schemeClr val="tx1"/>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58" name="Freeform 292"/>
          <p:cNvSpPr>
            <a:spLocks/>
          </p:cNvSpPr>
          <p:nvPr/>
        </p:nvSpPr>
        <p:spPr bwMode="auto">
          <a:xfrm>
            <a:off x="925121" y="3497481"/>
            <a:ext cx="3943528" cy="500457"/>
          </a:xfrm>
          <a:custGeom>
            <a:avLst/>
            <a:gdLst>
              <a:gd name="T0" fmla="*/ 449 w 449"/>
              <a:gd name="T1" fmla="*/ 57 h 57"/>
              <a:gd name="T2" fmla="*/ 282 w 449"/>
              <a:gd name="T3" fmla="*/ 8 h 57"/>
              <a:gd name="T4" fmla="*/ 0 w 449"/>
              <a:gd name="T5" fmla="*/ 8 h 57"/>
              <a:gd name="T6" fmla="*/ 0 w 449"/>
              <a:gd name="T7" fmla="*/ 0 h 57"/>
              <a:gd name="T8" fmla="*/ 288 w 449"/>
              <a:gd name="T9" fmla="*/ 0 h 57"/>
              <a:gd name="T10" fmla="*/ 449 w 449"/>
              <a:gd name="T11" fmla="*/ 57 h 57"/>
            </a:gdLst>
            <a:ahLst/>
            <a:cxnLst>
              <a:cxn ang="0">
                <a:pos x="T0" y="T1"/>
              </a:cxn>
              <a:cxn ang="0">
                <a:pos x="T2" y="T3"/>
              </a:cxn>
              <a:cxn ang="0">
                <a:pos x="T4" y="T5"/>
              </a:cxn>
              <a:cxn ang="0">
                <a:pos x="T6" y="T7"/>
              </a:cxn>
              <a:cxn ang="0">
                <a:pos x="T8" y="T9"/>
              </a:cxn>
              <a:cxn ang="0">
                <a:pos x="T10" y="T11"/>
              </a:cxn>
            </a:cxnLst>
            <a:rect l="0" t="0" r="r" b="b"/>
            <a:pathLst>
              <a:path w="449" h="57">
                <a:moveTo>
                  <a:pt x="449" y="57"/>
                </a:moveTo>
                <a:lnTo>
                  <a:pt x="282" y="8"/>
                </a:lnTo>
                <a:lnTo>
                  <a:pt x="0" y="8"/>
                </a:lnTo>
                <a:lnTo>
                  <a:pt x="0" y="0"/>
                </a:lnTo>
                <a:lnTo>
                  <a:pt x="288" y="0"/>
                </a:lnTo>
                <a:lnTo>
                  <a:pt x="449" y="57"/>
                </a:lnTo>
                <a:close/>
              </a:path>
            </a:pathLst>
          </a:custGeom>
          <a:solidFill>
            <a:schemeClr val="tx1"/>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59" name="Freeform 293"/>
          <p:cNvSpPr>
            <a:spLocks/>
          </p:cNvSpPr>
          <p:nvPr/>
        </p:nvSpPr>
        <p:spPr bwMode="auto">
          <a:xfrm>
            <a:off x="925119" y="1416649"/>
            <a:ext cx="4347543" cy="1211625"/>
          </a:xfrm>
          <a:custGeom>
            <a:avLst/>
            <a:gdLst>
              <a:gd name="T0" fmla="*/ 495 w 495"/>
              <a:gd name="T1" fmla="*/ 138 h 138"/>
              <a:gd name="T2" fmla="*/ 362 w 495"/>
              <a:gd name="T3" fmla="*/ 8 h 138"/>
              <a:gd name="T4" fmla="*/ 0 w 495"/>
              <a:gd name="T5" fmla="*/ 8 h 138"/>
              <a:gd name="T6" fmla="*/ 0 w 495"/>
              <a:gd name="T7" fmla="*/ 0 h 138"/>
              <a:gd name="T8" fmla="*/ 369 w 495"/>
              <a:gd name="T9" fmla="*/ 0 h 138"/>
              <a:gd name="T10" fmla="*/ 495 w 495"/>
              <a:gd name="T11" fmla="*/ 138 h 138"/>
            </a:gdLst>
            <a:ahLst/>
            <a:cxnLst>
              <a:cxn ang="0">
                <a:pos x="T0" y="T1"/>
              </a:cxn>
              <a:cxn ang="0">
                <a:pos x="T2" y="T3"/>
              </a:cxn>
              <a:cxn ang="0">
                <a:pos x="T4" y="T5"/>
              </a:cxn>
              <a:cxn ang="0">
                <a:pos x="T6" y="T7"/>
              </a:cxn>
              <a:cxn ang="0">
                <a:pos x="T8" y="T9"/>
              </a:cxn>
              <a:cxn ang="0">
                <a:pos x="T10" y="T11"/>
              </a:cxn>
            </a:cxnLst>
            <a:rect l="0" t="0" r="r" b="b"/>
            <a:pathLst>
              <a:path w="495" h="138">
                <a:moveTo>
                  <a:pt x="495" y="138"/>
                </a:moveTo>
                <a:lnTo>
                  <a:pt x="362" y="8"/>
                </a:lnTo>
                <a:lnTo>
                  <a:pt x="0" y="8"/>
                </a:lnTo>
                <a:lnTo>
                  <a:pt x="0" y="0"/>
                </a:lnTo>
                <a:lnTo>
                  <a:pt x="369" y="0"/>
                </a:lnTo>
                <a:lnTo>
                  <a:pt x="495" y="138"/>
                </a:lnTo>
                <a:close/>
              </a:path>
            </a:pathLst>
          </a:custGeom>
          <a:solidFill>
            <a:schemeClr val="tx1"/>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60" name="Freeform 294"/>
          <p:cNvSpPr>
            <a:spLocks/>
          </p:cNvSpPr>
          <p:nvPr/>
        </p:nvSpPr>
        <p:spPr bwMode="auto">
          <a:xfrm>
            <a:off x="925120" y="4817564"/>
            <a:ext cx="4575897" cy="746295"/>
          </a:xfrm>
          <a:custGeom>
            <a:avLst/>
            <a:gdLst>
              <a:gd name="T0" fmla="*/ 369 w 521"/>
              <a:gd name="T1" fmla="*/ 85 h 85"/>
              <a:gd name="T2" fmla="*/ 0 w 521"/>
              <a:gd name="T3" fmla="*/ 85 h 85"/>
              <a:gd name="T4" fmla="*/ 0 w 521"/>
              <a:gd name="T5" fmla="*/ 77 h 85"/>
              <a:gd name="T6" fmla="*/ 362 w 521"/>
              <a:gd name="T7" fmla="*/ 77 h 85"/>
              <a:gd name="T8" fmla="*/ 521 w 521"/>
              <a:gd name="T9" fmla="*/ 0 h 85"/>
              <a:gd name="T10" fmla="*/ 369 w 521"/>
              <a:gd name="T11" fmla="*/ 85 h 85"/>
            </a:gdLst>
            <a:ahLst/>
            <a:cxnLst>
              <a:cxn ang="0">
                <a:pos x="T0" y="T1"/>
              </a:cxn>
              <a:cxn ang="0">
                <a:pos x="T2" y="T3"/>
              </a:cxn>
              <a:cxn ang="0">
                <a:pos x="T4" y="T5"/>
              </a:cxn>
              <a:cxn ang="0">
                <a:pos x="T6" y="T7"/>
              </a:cxn>
              <a:cxn ang="0">
                <a:pos x="T8" y="T9"/>
              </a:cxn>
              <a:cxn ang="0">
                <a:pos x="T10" y="T11"/>
              </a:cxn>
            </a:cxnLst>
            <a:rect l="0" t="0" r="r" b="b"/>
            <a:pathLst>
              <a:path w="521" h="85">
                <a:moveTo>
                  <a:pt x="369" y="85"/>
                </a:moveTo>
                <a:lnTo>
                  <a:pt x="0" y="85"/>
                </a:lnTo>
                <a:lnTo>
                  <a:pt x="0" y="77"/>
                </a:lnTo>
                <a:lnTo>
                  <a:pt x="362" y="77"/>
                </a:lnTo>
                <a:lnTo>
                  <a:pt x="521" y="0"/>
                </a:lnTo>
                <a:lnTo>
                  <a:pt x="369" y="85"/>
                </a:lnTo>
                <a:close/>
              </a:path>
            </a:pathLst>
          </a:custGeom>
          <a:solidFill>
            <a:schemeClr val="tx1"/>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61" name="TextBox 160"/>
          <p:cNvSpPr txBox="1"/>
          <p:nvPr/>
        </p:nvSpPr>
        <p:spPr>
          <a:xfrm>
            <a:off x="837405" y="946271"/>
            <a:ext cx="2284328" cy="415356"/>
          </a:xfrm>
          <a:prstGeom prst="rect">
            <a:avLst/>
          </a:prstGeom>
          <a:noFill/>
        </p:spPr>
        <p:txBody>
          <a:bodyPr wrap="square" lIns="82263" tIns="41131" rIns="82263" bIns="41131" rtlCol="0">
            <a:normAutofit/>
          </a:bodyPr>
          <a:lstStyle/>
          <a:p>
            <a:r>
              <a:rPr lang="en-US" sz="2133" dirty="0" err="1">
                <a:latin typeface="Arial Rounded MT Bold" panose="020F0704030504030204" pitchFamily="34" charset="0"/>
              </a:rPr>
              <a:t>Objetivo</a:t>
            </a:r>
            <a:endParaRPr lang="en-US" sz="2133" dirty="0">
              <a:latin typeface="Arial Rounded MT Bold" panose="020F0704030504030204" pitchFamily="34" charset="0"/>
            </a:endParaRPr>
          </a:p>
        </p:txBody>
      </p:sp>
      <p:sp>
        <p:nvSpPr>
          <p:cNvPr id="162" name="TextBox 161"/>
          <p:cNvSpPr txBox="1"/>
          <p:nvPr/>
        </p:nvSpPr>
        <p:spPr>
          <a:xfrm>
            <a:off x="898005" y="2962631"/>
            <a:ext cx="2284328" cy="415356"/>
          </a:xfrm>
          <a:prstGeom prst="rect">
            <a:avLst/>
          </a:prstGeom>
          <a:noFill/>
        </p:spPr>
        <p:txBody>
          <a:bodyPr wrap="square" lIns="82263" tIns="41131" rIns="82263" bIns="41131" rtlCol="0">
            <a:normAutofit/>
          </a:bodyPr>
          <a:lstStyle/>
          <a:p>
            <a:r>
              <a:rPr lang="en-US" sz="2133" dirty="0" err="1">
                <a:latin typeface="Arial Rounded MT Bold" panose="020F0704030504030204" pitchFamily="34" charset="0"/>
              </a:rPr>
              <a:t>Proceso</a:t>
            </a:r>
            <a:endParaRPr lang="en-US" sz="2133" dirty="0">
              <a:latin typeface="Arial Rounded MT Bold" panose="020F0704030504030204" pitchFamily="34" charset="0"/>
            </a:endParaRPr>
          </a:p>
        </p:txBody>
      </p:sp>
      <p:sp>
        <p:nvSpPr>
          <p:cNvPr id="163" name="TextBox 162"/>
          <p:cNvSpPr txBox="1"/>
          <p:nvPr/>
        </p:nvSpPr>
        <p:spPr>
          <a:xfrm>
            <a:off x="924356" y="5025530"/>
            <a:ext cx="2284328" cy="415356"/>
          </a:xfrm>
          <a:prstGeom prst="rect">
            <a:avLst/>
          </a:prstGeom>
          <a:noFill/>
        </p:spPr>
        <p:txBody>
          <a:bodyPr wrap="square" lIns="82263" tIns="41131" rIns="82263" bIns="41131" rtlCol="0">
            <a:normAutofit/>
          </a:bodyPr>
          <a:lstStyle/>
          <a:p>
            <a:r>
              <a:rPr lang="en-US" sz="2133" dirty="0">
                <a:latin typeface="Arial Rounded MT Bold" panose="020F0704030504030204" pitchFamily="34" charset="0"/>
              </a:rPr>
              <a:t>Causa</a:t>
            </a:r>
          </a:p>
        </p:txBody>
      </p:sp>
      <p:sp>
        <p:nvSpPr>
          <p:cNvPr id="164" name="TextBox 163"/>
          <p:cNvSpPr txBox="1"/>
          <p:nvPr/>
        </p:nvSpPr>
        <p:spPr>
          <a:xfrm>
            <a:off x="8195883" y="875338"/>
            <a:ext cx="2284328" cy="415356"/>
          </a:xfrm>
          <a:prstGeom prst="rect">
            <a:avLst/>
          </a:prstGeom>
          <a:noFill/>
        </p:spPr>
        <p:txBody>
          <a:bodyPr wrap="square" lIns="82263" tIns="41131" rIns="82263" bIns="41131" rtlCol="0">
            <a:normAutofit/>
          </a:bodyPr>
          <a:lstStyle/>
          <a:p>
            <a:r>
              <a:rPr lang="en-US" sz="2133" dirty="0" err="1">
                <a:latin typeface="Arial Rounded MT Bold" panose="020F0704030504030204" pitchFamily="34" charset="0"/>
              </a:rPr>
              <a:t>Concepto</a:t>
            </a:r>
            <a:endParaRPr lang="en-US" sz="2133" dirty="0">
              <a:latin typeface="Arial Rounded MT Bold" panose="020F0704030504030204" pitchFamily="34" charset="0"/>
            </a:endParaRPr>
          </a:p>
        </p:txBody>
      </p:sp>
      <p:sp>
        <p:nvSpPr>
          <p:cNvPr id="165" name="TextBox 164"/>
          <p:cNvSpPr txBox="1"/>
          <p:nvPr/>
        </p:nvSpPr>
        <p:spPr>
          <a:xfrm>
            <a:off x="8934367" y="2962631"/>
            <a:ext cx="2284328" cy="415356"/>
          </a:xfrm>
          <a:prstGeom prst="rect">
            <a:avLst/>
          </a:prstGeom>
          <a:noFill/>
        </p:spPr>
        <p:txBody>
          <a:bodyPr wrap="square" lIns="82263" tIns="41131" rIns="82263" bIns="41131" rtlCol="0">
            <a:normAutofit/>
          </a:bodyPr>
          <a:lstStyle/>
          <a:p>
            <a:r>
              <a:rPr lang="en-US" sz="2133" dirty="0">
                <a:latin typeface="Arial Rounded MT Bold" panose="020F0704030504030204" pitchFamily="34" charset="0"/>
              </a:rPr>
              <a:t>Lugar</a:t>
            </a:r>
          </a:p>
        </p:txBody>
      </p:sp>
      <p:sp>
        <p:nvSpPr>
          <p:cNvPr id="166" name="TextBox 165"/>
          <p:cNvSpPr txBox="1"/>
          <p:nvPr/>
        </p:nvSpPr>
        <p:spPr>
          <a:xfrm>
            <a:off x="8310395" y="5025529"/>
            <a:ext cx="2284328" cy="415356"/>
          </a:xfrm>
          <a:prstGeom prst="rect">
            <a:avLst/>
          </a:prstGeom>
          <a:noFill/>
        </p:spPr>
        <p:txBody>
          <a:bodyPr wrap="square" lIns="82263" tIns="41131" rIns="82263" bIns="41131" rtlCol="0">
            <a:normAutofit/>
          </a:bodyPr>
          <a:lstStyle/>
          <a:p>
            <a:r>
              <a:rPr lang="en-US" sz="2133" dirty="0" err="1">
                <a:latin typeface="Arial Rounded MT Bold" panose="020F0704030504030204" pitchFamily="34" charset="0"/>
              </a:rPr>
              <a:t>Personajes</a:t>
            </a:r>
            <a:endParaRPr lang="en-US" sz="2133" dirty="0">
              <a:latin typeface="Arial Rounded MT Bold" panose="020F0704030504030204" pitchFamily="34" charset="0"/>
            </a:endParaRPr>
          </a:p>
        </p:txBody>
      </p:sp>
      <p:sp>
        <p:nvSpPr>
          <p:cNvPr id="167" name="TextBox 166"/>
          <p:cNvSpPr txBox="1"/>
          <p:nvPr/>
        </p:nvSpPr>
        <p:spPr>
          <a:xfrm>
            <a:off x="1010346" y="1539431"/>
            <a:ext cx="2549705" cy="731245"/>
          </a:xfrm>
          <a:prstGeom prst="rect">
            <a:avLst/>
          </a:prstGeom>
          <a:noFill/>
        </p:spPr>
        <p:txBody>
          <a:bodyPr wrap="square" lIns="82263" tIns="41131" rIns="82263" bIns="41131" rtlCol="0">
            <a:normAutofit/>
          </a:bodyPr>
          <a:lstStyle/>
          <a:p>
            <a:r>
              <a:rPr lang="en-US" sz="2000" dirty="0">
                <a:latin typeface="+mj-lt"/>
              </a:rPr>
              <a:t>¿para </a:t>
            </a:r>
            <a:r>
              <a:rPr lang="en-US" sz="2000" dirty="0" err="1">
                <a:latin typeface="+mj-lt"/>
              </a:rPr>
              <a:t>qué</a:t>
            </a:r>
            <a:r>
              <a:rPr lang="en-US" sz="2000" dirty="0">
                <a:latin typeface="+mj-lt"/>
              </a:rPr>
              <a:t>?</a:t>
            </a:r>
          </a:p>
        </p:txBody>
      </p:sp>
      <p:sp>
        <p:nvSpPr>
          <p:cNvPr id="168" name="TextBox 167"/>
          <p:cNvSpPr txBox="1"/>
          <p:nvPr/>
        </p:nvSpPr>
        <p:spPr>
          <a:xfrm>
            <a:off x="1013330" y="3590164"/>
            <a:ext cx="2582503" cy="731245"/>
          </a:xfrm>
          <a:prstGeom prst="rect">
            <a:avLst/>
          </a:prstGeom>
          <a:noFill/>
        </p:spPr>
        <p:txBody>
          <a:bodyPr wrap="square" lIns="82263" tIns="41131" rIns="82263" bIns="41131" rtlCol="0">
            <a:normAutofit/>
          </a:bodyPr>
          <a:lstStyle/>
          <a:p>
            <a:r>
              <a:rPr lang="en-US" sz="2000" dirty="0">
                <a:latin typeface="+mj-lt"/>
              </a:rPr>
              <a:t>¿</a:t>
            </a:r>
            <a:r>
              <a:rPr lang="en-US" sz="2000" dirty="0" err="1">
                <a:latin typeface="+mj-lt"/>
              </a:rPr>
              <a:t>cómo</a:t>
            </a:r>
            <a:r>
              <a:rPr lang="en-US" sz="2000" dirty="0">
                <a:latin typeface="+mj-lt"/>
              </a:rPr>
              <a:t>?</a:t>
            </a:r>
          </a:p>
        </p:txBody>
      </p:sp>
      <p:sp>
        <p:nvSpPr>
          <p:cNvPr id="169" name="TextBox 168"/>
          <p:cNvSpPr txBox="1"/>
          <p:nvPr/>
        </p:nvSpPr>
        <p:spPr>
          <a:xfrm>
            <a:off x="998421" y="5685607"/>
            <a:ext cx="2582503" cy="731245"/>
          </a:xfrm>
          <a:prstGeom prst="rect">
            <a:avLst/>
          </a:prstGeom>
          <a:noFill/>
        </p:spPr>
        <p:txBody>
          <a:bodyPr wrap="square" lIns="82263" tIns="41131" rIns="82263" bIns="41131" rtlCol="0">
            <a:normAutofit/>
          </a:bodyPr>
          <a:lstStyle/>
          <a:p>
            <a:r>
              <a:rPr lang="en-US" sz="2000" dirty="0">
                <a:latin typeface="+mj-lt"/>
              </a:rPr>
              <a:t>¿por </a:t>
            </a:r>
            <a:r>
              <a:rPr lang="en-US" sz="2000" dirty="0" err="1">
                <a:latin typeface="+mj-lt"/>
              </a:rPr>
              <a:t>qué</a:t>
            </a:r>
            <a:r>
              <a:rPr lang="en-US" sz="2000" dirty="0">
                <a:latin typeface="+mj-lt"/>
              </a:rPr>
              <a:t>?</a:t>
            </a:r>
          </a:p>
        </p:txBody>
      </p:sp>
      <p:sp>
        <p:nvSpPr>
          <p:cNvPr id="170" name="TextBox 169"/>
          <p:cNvSpPr txBox="1"/>
          <p:nvPr/>
        </p:nvSpPr>
        <p:spPr>
          <a:xfrm>
            <a:off x="8330517" y="1533468"/>
            <a:ext cx="2549705" cy="731245"/>
          </a:xfrm>
          <a:prstGeom prst="rect">
            <a:avLst/>
          </a:prstGeom>
          <a:noFill/>
        </p:spPr>
        <p:txBody>
          <a:bodyPr wrap="square" lIns="82263" tIns="41131" rIns="82263" bIns="41131" rtlCol="0">
            <a:normAutofit/>
          </a:bodyPr>
          <a:lstStyle/>
          <a:p>
            <a:r>
              <a:rPr lang="en-US" sz="2000" dirty="0">
                <a:latin typeface="+mj-lt"/>
              </a:rPr>
              <a:t>¿</a:t>
            </a:r>
            <a:r>
              <a:rPr lang="en-US" sz="2000" dirty="0" err="1">
                <a:latin typeface="+mj-lt"/>
              </a:rPr>
              <a:t>qué</a:t>
            </a:r>
            <a:r>
              <a:rPr lang="en-US" sz="2000" dirty="0">
                <a:latin typeface="+mj-lt"/>
              </a:rPr>
              <a:t>?</a:t>
            </a:r>
          </a:p>
        </p:txBody>
      </p:sp>
      <p:sp>
        <p:nvSpPr>
          <p:cNvPr id="171" name="TextBox 170"/>
          <p:cNvSpPr txBox="1"/>
          <p:nvPr/>
        </p:nvSpPr>
        <p:spPr>
          <a:xfrm>
            <a:off x="8959664" y="3584203"/>
            <a:ext cx="2549705" cy="731245"/>
          </a:xfrm>
          <a:prstGeom prst="rect">
            <a:avLst/>
          </a:prstGeom>
          <a:noFill/>
        </p:spPr>
        <p:txBody>
          <a:bodyPr wrap="square" lIns="82263" tIns="41131" rIns="82263" bIns="41131" rtlCol="0">
            <a:normAutofit/>
          </a:bodyPr>
          <a:lstStyle/>
          <a:p>
            <a:r>
              <a:rPr lang="en-US" sz="2000" dirty="0">
                <a:latin typeface="+mj-lt"/>
              </a:rPr>
              <a:t>¿</a:t>
            </a:r>
            <a:r>
              <a:rPr lang="en-US" sz="2000" dirty="0" err="1">
                <a:latin typeface="+mj-lt"/>
              </a:rPr>
              <a:t>dónde</a:t>
            </a:r>
            <a:r>
              <a:rPr lang="en-US" sz="2000" dirty="0">
                <a:latin typeface="+mj-lt"/>
              </a:rPr>
              <a:t>?</a:t>
            </a:r>
          </a:p>
        </p:txBody>
      </p:sp>
      <p:sp>
        <p:nvSpPr>
          <p:cNvPr id="172" name="TextBox 171"/>
          <p:cNvSpPr txBox="1"/>
          <p:nvPr/>
        </p:nvSpPr>
        <p:spPr>
          <a:xfrm>
            <a:off x="8273864" y="5679648"/>
            <a:ext cx="2549705" cy="731245"/>
          </a:xfrm>
          <a:prstGeom prst="rect">
            <a:avLst/>
          </a:prstGeom>
          <a:noFill/>
        </p:spPr>
        <p:txBody>
          <a:bodyPr wrap="square" lIns="82263" tIns="41131" rIns="82263" bIns="41131" rtlCol="0">
            <a:normAutofit/>
          </a:bodyPr>
          <a:lstStyle/>
          <a:p>
            <a:r>
              <a:rPr lang="en-US" sz="2000" dirty="0">
                <a:latin typeface="+mj-lt"/>
              </a:rPr>
              <a:t>¿</a:t>
            </a:r>
            <a:r>
              <a:rPr lang="en-US" sz="2000" dirty="0" err="1">
                <a:latin typeface="+mj-lt"/>
              </a:rPr>
              <a:t>quiénes</a:t>
            </a:r>
            <a:r>
              <a:rPr lang="en-US" sz="2000" dirty="0">
                <a:latin typeface="+mj-lt"/>
              </a:rPr>
              <a:t>?</a:t>
            </a:r>
          </a:p>
        </p:txBody>
      </p:sp>
      <p:sp>
        <p:nvSpPr>
          <p:cNvPr id="30" name="Título 1">
            <a:extLst>
              <a:ext uri="{FF2B5EF4-FFF2-40B4-BE49-F238E27FC236}">
                <a16:creationId xmlns:a16="http://schemas.microsoft.com/office/drawing/2014/main" id="{5AFD0F4D-D96F-4B9B-8B23-31E93CBA8824}"/>
              </a:ext>
            </a:extLst>
          </p:cNvPr>
          <p:cNvSpPr txBox="1">
            <a:spLocks/>
          </p:cNvSpPr>
          <p:nvPr/>
        </p:nvSpPr>
        <p:spPr>
          <a:xfrm>
            <a:off x="0" y="236790"/>
            <a:ext cx="5896247" cy="402748"/>
          </a:xfrm>
          <a:prstGeom prst="rect">
            <a:avLst/>
          </a:prstGeom>
          <a:solidFill>
            <a:schemeClr val="tx1"/>
          </a:solidFill>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200" dirty="0">
                <a:solidFill>
                  <a:schemeClr val="bg1"/>
                </a:solidFill>
                <a:latin typeface="Arial Rounded MT Bold" panose="020F0704030504030204" pitchFamily="34" charset="0"/>
              </a:rPr>
              <a:t>1. Preguntas guías u orientadoras</a:t>
            </a:r>
          </a:p>
        </p:txBody>
      </p:sp>
      <p:sp>
        <p:nvSpPr>
          <p:cNvPr id="2" name="Elipse 1">
            <a:extLst>
              <a:ext uri="{FF2B5EF4-FFF2-40B4-BE49-F238E27FC236}">
                <a16:creationId xmlns:a16="http://schemas.microsoft.com/office/drawing/2014/main" id="{C130C435-9E32-4220-BA7F-3FCA37F7A349}"/>
              </a:ext>
            </a:extLst>
          </p:cNvPr>
          <p:cNvSpPr/>
          <p:nvPr/>
        </p:nvSpPr>
        <p:spPr>
          <a:xfrm>
            <a:off x="5363041" y="3116901"/>
            <a:ext cx="1368024" cy="12880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sz="2000" dirty="0">
                <a:latin typeface="Arial Rounded MT Bold" panose="020F0704030504030204" pitchFamily="34" charset="0"/>
              </a:rPr>
              <a:t>TEMA</a:t>
            </a:r>
          </a:p>
        </p:txBody>
      </p:sp>
      <p:pic>
        <p:nvPicPr>
          <p:cNvPr id="32" name="Picture 2" descr="Imagen relacionada">
            <a:extLst>
              <a:ext uri="{FF2B5EF4-FFF2-40B4-BE49-F238E27FC236}">
                <a16:creationId xmlns:a16="http://schemas.microsoft.com/office/drawing/2014/main" id="{699EB7F5-D048-4881-BB86-C9FB3978E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90" y="3497481"/>
            <a:ext cx="3637601" cy="375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07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fade">
                                      <p:cBhvr>
                                        <p:cTn id="11" dur="500"/>
                                        <p:tgtEl>
                                          <p:spTgt spid="15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fade">
                                      <p:cBhvr>
                                        <p:cTn id="15" dur="500"/>
                                        <p:tgtEl>
                                          <p:spTgt spid="16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7"/>
                                        </p:tgtEl>
                                        <p:attrNameLst>
                                          <p:attrName>style.visibility</p:attrName>
                                        </p:attrNameLst>
                                      </p:cBhvr>
                                      <p:to>
                                        <p:strVal val="visible"/>
                                      </p:to>
                                    </p:set>
                                    <p:animEffect transition="in" filter="fade">
                                      <p:cBhvr>
                                        <p:cTn id="19" dur="500"/>
                                        <p:tgtEl>
                                          <p:spTgt spid="16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0"/>
                                        </p:tgtEl>
                                        <p:attrNameLst>
                                          <p:attrName>style.visibility</p:attrName>
                                        </p:attrNameLst>
                                      </p:cBhvr>
                                      <p:to>
                                        <p:strVal val="visible"/>
                                      </p:to>
                                    </p:set>
                                    <p:animEffect transition="in" filter="fade">
                                      <p:cBhvr>
                                        <p:cTn id="24" dur="500"/>
                                        <p:tgtEl>
                                          <p:spTgt spid="15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fade">
                                      <p:cBhvr>
                                        <p:cTn id="28" dur="500"/>
                                        <p:tgtEl>
                                          <p:spTgt spid="15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64"/>
                                        </p:tgtEl>
                                        <p:attrNameLst>
                                          <p:attrName>style.visibility</p:attrName>
                                        </p:attrNameLst>
                                      </p:cBhvr>
                                      <p:to>
                                        <p:strVal val="visible"/>
                                      </p:to>
                                    </p:set>
                                    <p:animEffect transition="in" filter="fade">
                                      <p:cBhvr>
                                        <p:cTn id="32" dur="500"/>
                                        <p:tgtEl>
                                          <p:spTgt spid="164"/>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70"/>
                                        </p:tgtEl>
                                        <p:attrNameLst>
                                          <p:attrName>style.visibility</p:attrName>
                                        </p:attrNameLst>
                                      </p:cBhvr>
                                      <p:to>
                                        <p:strVal val="visible"/>
                                      </p:to>
                                    </p:set>
                                    <p:animEffect transition="in" filter="fade">
                                      <p:cBhvr>
                                        <p:cTn id="36" dur="500"/>
                                        <p:tgtEl>
                                          <p:spTgt spid="17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3"/>
                                        </p:tgtEl>
                                        <p:attrNameLst>
                                          <p:attrName>style.visibility</p:attrName>
                                        </p:attrNameLst>
                                      </p:cBhvr>
                                      <p:to>
                                        <p:strVal val="visible"/>
                                      </p:to>
                                    </p:set>
                                    <p:animEffect transition="in" filter="fade">
                                      <p:cBhvr>
                                        <p:cTn id="41" dur="500"/>
                                        <p:tgtEl>
                                          <p:spTgt spid="153"/>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58"/>
                                        </p:tgtEl>
                                        <p:attrNameLst>
                                          <p:attrName>style.visibility</p:attrName>
                                        </p:attrNameLst>
                                      </p:cBhvr>
                                      <p:to>
                                        <p:strVal val="visible"/>
                                      </p:to>
                                    </p:set>
                                    <p:animEffect transition="in" filter="fade">
                                      <p:cBhvr>
                                        <p:cTn id="45" dur="500"/>
                                        <p:tgtEl>
                                          <p:spTgt spid="158"/>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62"/>
                                        </p:tgtEl>
                                        <p:attrNameLst>
                                          <p:attrName>style.visibility</p:attrName>
                                        </p:attrNameLst>
                                      </p:cBhvr>
                                      <p:to>
                                        <p:strVal val="visible"/>
                                      </p:to>
                                    </p:set>
                                    <p:animEffect transition="in" filter="fade">
                                      <p:cBhvr>
                                        <p:cTn id="49" dur="500"/>
                                        <p:tgtEl>
                                          <p:spTgt spid="162"/>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fade">
                                      <p:cBhvr>
                                        <p:cTn id="53" dur="500"/>
                                        <p:tgtEl>
                                          <p:spTgt spid="16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8"/>
                                        </p:tgtEl>
                                        <p:attrNameLst>
                                          <p:attrName>style.visibility</p:attrName>
                                        </p:attrNameLst>
                                      </p:cBhvr>
                                      <p:to>
                                        <p:strVal val="visible"/>
                                      </p:to>
                                    </p:set>
                                    <p:animEffect transition="in" filter="fade">
                                      <p:cBhvr>
                                        <p:cTn id="58" dur="500"/>
                                        <p:tgtEl>
                                          <p:spTgt spid="14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55"/>
                                        </p:tgtEl>
                                        <p:attrNameLst>
                                          <p:attrName>style.visibility</p:attrName>
                                        </p:attrNameLst>
                                      </p:cBhvr>
                                      <p:to>
                                        <p:strVal val="visible"/>
                                      </p:to>
                                    </p:set>
                                    <p:animEffect transition="in" filter="fade">
                                      <p:cBhvr>
                                        <p:cTn id="62" dur="500"/>
                                        <p:tgtEl>
                                          <p:spTgt spid="155"/>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65"/>
                                        </p:tgtEl>
                                        <p:attrNameLst>
                                          <p:attrName>style.visibility</p:attrName>
                                        </p:attrNameLst>
                                      </p:cBhvr>
                                      <p:to>
                                        <p:strVal val="visible"/>
                                      </p:to>
                                    </p:set>
                                    <p:animEffect transition="in" filter="fade">
                                      <p:cBhvr>
                                        <p:cTn id="66" dur="500"/>
                                        <p:tgtEl>
                                          <p:spTgt spid="165"/>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171"/>
                                        </p:tgtEl>
                                        <p:attrNameLst>
                                          <p:attrName>style.visibility</p:attrName>
                                        </p:attrNameLst>
                                      </p:cBhvr>
                                      <p:to>
                                        <p:strVal val="visible"/>
                                      </p:to>
                                    </p:set>
                                    <p:animEffect transition="in" filter="fade">
                                      <p:cBhvr>
                                        <p:cTn id="70" dur="500"/>
                                        <p:tgtEl>
                                          <p:spTgt spid="17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1"/>
                                        </p:tgtEl>
                                        <p:attrNameLst>
                                          <p:attrName>style.visibility</p:attrName>
                                        </p:attrNameLst>
                                      </p:cBhvr>
                                      <p:to>
                                        <p:strVal val="visible"/>
                                      </p:to>
                                    </p:set>
                                    <p:animEffect transition="in" filter="fade">
                                      <p:cBhvr>
                                        <p:cTn id="75" dur="500"/>
                                        <p:tgtEl>
                                          <p:spTgt spid="151"/>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fade">
                                      <p:cBhvr>
                                        <p:cTn id="79" dur="500"/>
                                        <p:tgtEl>
                                          <p:spTgt spid="160"/>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163"/>
                                        </p:tgtEl>
                                        <p:attrNameLst>
                                          <p:attrName>style.visibility</p:attrName>
                                        </p:attrNameLst>
                                      </p:cBhvr>
                                      <p:to>
                                        <p:strVal val="visible"/>
                                      </p:to>
                                    </p:set>
                                    <p:animEffect transition="in" filter="fade">
                                      <p:cBhvr>
                                        <p:cTn id="83" dur="500"/>
                                        <p:tgtEl>
                                          <p:spTgt spid="163"/>
                                        </p:tgtEl>
                                      </p:cBhvr>
                                    </p:animEffect>
                                  </p:childTnLst>
                                </p:cTn>
                              </p:par>
                            </p:childTnLst>
                          </p:cTn>
                        </p:par>
                        <p:par>
                          <p:cTn id="84" fill="hold">
                            <p:stCondLst>
                              <p:cond delay="1500"/>
                            </p:stCondLst>
                            <p:childTnLst>
                              <p:par>
                                <p:cTn id="85" presetID="10" presetClass="entr" presetSubtype="0" fill="hold" grpId="0" nodeType="afterEffect">
                                  <p:stCondLst>
                                    <p:cond delay="0"/>
                                  </p:stCondLst>
                                  <p:childTnLst>
                                    <p:set>
                                      <p:cBhvr>
                                        <p:cTn id="86" dur="1" fill="hold">
                                          <p:stCondLst>
                                            <p:cond delay="0"/>
                                          </p:stCondLst>
                                        </p:cTn>
                                        <p:tgtEl>
                                          <p:spTgt spid="169"/>
                                        </p:tgtEl>
                                        <p:attrNameLst>
                                          <p:attrName>style.visibility</p:attrName>
                                        </p:attrNameLst>
                                      </p:cBhvr>
                                      <p:to>
                                        <p:strVal val="visible"/>
                                      </p:to>
                                    </p:set>
                                    <p:animEffect transition="in" filter="fade">
                                      <p:cBhvr>
                                        <p:cTn id="87" dur="500"/>
                                        <p:tgtEl>
                                          <p:spTgt spid="16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49"/>
                                        </p:tgtEl>
                                        <p:attrNameLst>
                                          <p:attrName>style.visibility</p:attrName>
                                        </p:attrNameLst>
                                      </p:cBhvr>
                                      <p:to>
                                        <p:strVal val="visible"/>
                                      </p:to>
                                    </p:set>
                                    <p:animEffect transition="in" filter="fade">
                                      <p:cBhvr>
                                        <p:cTn id="92" dur="500"/>
                                        <p:tgtEl>
                                          <p:spTgt spid="149"/>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500"/>
                                        <p:tgtEl>
                                          <p:spTgt spid="157"/>
                                        </p:tgtEl>
                                      </p:cBhvr>
                                    </p:animEffect>
                                  </p:childTnLst>
                                </p:cTn>
                              </p:par>
                            </p:childTnLst>
                          </p:cTn>
                        </p:par>
                        <p:par>
                          <p:cTn id="97" fill="hold">
                            <p:stCondLst>
                              <p:cond delay="1000"/>
                            </p:stCondLst>
                            <p:childTnLst>
                              <p:par>
                                <p:cTn id="98" presetID="10" presetClass="entr" presetSubtype="0" fill="hold" grpId="0" nodeType="afterEffect">
                                  <p:stCondLst>
                                    <p:cond delay="0"/>
                                  </p:stCondLst>
                                  <p:childTnLst>
                                    <p:set>
                                      <p:cBhvr>
                                        <p:cTn id="99" dur="1" fill="hold">
                                          <p:stCondLst>
                                            <p:cond delay="0"/>
                                          </p:stCondLst>
                                        </p:cTn>
                                        <p:tgtEl>
                                          <p:spTgt spid="166"/>
                                        </p:tgtEl>
                                        <p:attrNameLst>
                                          <p:attrName>style.visibility</p:attrName>
                                        </p:attrNameLst>
                                      </p:cBhvr>
                                      <p:to>
                                        <p:strVal val="visible"/>
                                      </p:to>
                                    </p:set>
                                    <p:animEffect transition="in" filter="fade">
                                      <p:cBhvr>
                                        <p:cTn id="100" dur="500"/>
                                        <p:tgtEl>
                                          <p:spTgt spid="166"/>
                                        </p:tgtEl>
                                      </p:cBhvr>
                                    </p:animEffect>
                                  </p:childTnLst>
                                </p:cTn>
                              </p:par>
                            </p:childTnLst>
                          </p:cTn>
                        </p:par>
                        <p:par>
                          <p:cTn id="101" fill="hold">
                            <p:stCondLst>
                              <p:cond delay="1500"/>
                            </p:stCondLst>
                            <p:childTnLst>
                              <p:par>
                                <p:cTn id="102" presetID="10" presetClass="entr" presetSubtype="0" fill="hold" grpId="0" nodeType="afterEffect">
                                  <p:stCondLst>
                                    <p:cond delay="0"/>
                                  </p:stCondLst>
                                  <p:childTnLst>
                                    <p:set>
                                      <p:cBhvr>
                                        <p:cTn id="103" dur="1" fill="hold">
                                          <p:stCondLst>
                                            <p:cond delay="0"/>
                                          </p:stCondLst>
                                        </p:cTn>
                                        <p:tgtEl>
                                          <p:spTgt spid="172"/>
                                        </p:tgtEl>
                                        <p:attrNameLst>
                                          <p:attrName>style.visibility</p:attrName>
                                        </p:attrNameLst>
                                      </p:cBhvr>
                                      <p:to>
                                        <p:strVal val="visible"/>
                                      </p:to>
                                    </p:set>
                                    <p:animEffect transition="in" filter="fade">
                                      <p:cBhvr>
                                        <p:cTn id="104"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150" grpId="0" animBg="1"/>
      <p:bldP spid="151" grpId="0" animBg="1"/>
      <p:bldP spid="152" grpId="0" animBg="1"/>
      <p:bldP spid="153" grpId="0" animBg="1"/>
      <p:bldP spid="155" grpId="0" animBg="1"/>
      <p:bldP spid="156" grpId="0" animBg="1"/>
      <p:bldP spid="157" grpId="0" animBg="1"/>
      <p:bldP spid="158" grpId="0" animBg="1"/>
      <p:bldP spid="159" grpId="0" animBg="1"/>
      <p:bldP spid="160" grpId="0" animBg="1"/>
      <p:bldP spid="161" grpId="0"/>
      <p:bldP spid="162" grpId="0"/>
      <p:bldP spid="163" grpId="0"/>
      <p:bldP spid="164" grpId="0"/>
      <p:bldP spid="165" grpId="0"/>
      <p:bldP spid="166" grpId="0"/>
      <p:bldP spid="167" grpId="0"/>
      <p:bldP spid="168" grpId="0"/>
      <p:bldP spid="169" grpId="0"/>
      <p:bldP spid="170" grpId="0"/>
      <p:bldP spid="171" grpId="0"/>
      <p:bldP spid="1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319"/>
          <p:cNvSpPr>
            <a:spLocks/>
          </p:cNvSpPr>
          <p:nvPr/>
        </p:nvSpPr>
        <p:spPr bwMode="auto">
          <a:xfrm>
            <a:off x="342136" y="1032839"/>
            <a:ext cx="2556632" cy="131743"/>
          </a:xfrm>
          <a:custGeom>
            <a:avLst/>
            <a:gdLst>
              <a:gd name="T0" fmla="*/ 1160 w 1192"/>
              <a:gd name="T1" fmla="*/ 64 h 64"/>
              <a:gd name="T2" fmla="*/ 32 w 1192"/>
              <a:gd name="T3" fmla="*/ 64 h 64"/>
              <a:gd name="T4" fmla="*/ 0 w 1192"/>
              <a:gd name="T5" fmla="*/ 32 h 64"/>
              <a:gd name="T6" fmla="*/ 0 w 1192"/>
              <a:gd name="T7" fmla="*/ 32 h 64"/>
              <a:gd name="T8" fmla="*/ 32 w 1192"/>
              <a:gd name="T9" fmla="*/ 0 h 64"/>
              <a:gd name="T10" fmla="*/ 1160 w 1192"/>
              <a:gd name="T11" fmla="*/ 0 h 64"/>
              <a:gd name="T12" fmla="*/ 1192 w 1192"/>
              <a:gd name="T13" fmla="*/ 32 h 64"/>
              <a:gd name="T14" fmla="*/ 1192 w 1192"/>
              <a:gd name="T15" fmla="*/ 32 h 64"/>
              <a:gd name="T16" fmla="*/ 1160 w 1192"/>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2" h="64">
                <a:moveTo>
                  <a:pt x="1160" y="64"/>
                </a:moveTo>
                <a:cubicBezTo>
                  <a:pt x="32" y="64"/>
                  <a:pt x="32" y="64"/>
                  <a:pt x="32" y="64"/>
                </a:cubicBezTo>
                <a:cubicBezTo>
                  <a:pt x="14" y="64"/>
                  <a:pt x="0" y="50"/>
                  <a:pt x="0" y="32"/>
                </a:cubicBezTo>
                <a:cubicBezTo>
                  <a:pt x="0" y="32"/>
                  <a:pt x="0" y="32"/>
                  <a:pt x="0" y="32"/>
                </a:cubicBezTo>
                <a:cubicBezTo>
                  <a:pt x="0" y="14"/>
                  <a:pt x="14" y="0"/>
                  <a:pt x="32" y="0"/>
                </a:cubicBezTo>
                <a:cubicBezTo>
                  <a:pt x="1160" y="0"/>
                  <a:pt x="1160" y="0"/>
                  <a:pt x="1160" y="0"/>
                </a:cubicBezTo>
                <a:cubicBezTo>
                  <a:pt x="1178" y="0"/>
                  <a:pt x="1192" y="14"/>
                  <a:pt x="1192" y="32"/>
                </a:cubicBezTo>
                <a:cubicBezTo>
                  <a:pt x="1192" y="32"/>
                  <a:pt x="1192" y="32"/>
                  <a:pt x="1192" y="32"/>
                </a:cubicBezTo>
                <a:cubicBezTo>
                  <a:pt x="1192" y="50"/>
                  <a:pt x="1178" y="64"/>
                  <a:pt x="1160"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67" name="Freeform 320"/>
          <p:cNvSpPr>
            <a:spLocks/>
          </p:cNvSpPr>
          <p:nvPr/>
        </p:nvSpPr>
        <p:spPr bwMode="auto">
          <a:xfrm>
            <a:off x="3012982" y="1032839"/>
            <a:ext cx="2293063" cy="131743"/>
          </a:xfrm>
          <a:custGeom>
            <a:avLst/>
            <a:gdLst>
              <a:gd name="T0" fmla="*/ 1036 w 1068"/>
              <a:gd name="T1" fmla="*/ 64 h 64"/>
              <a:gd name="T2" fmla="*/ 32 w 1068"/>
              <a:gd name="T3" fmla="*/ 64 h 64"/>
              <a:gd name="T4" fmla="*/ 0 w 1068"/>
              <a:gd name="T5" fmla="*/ 32 h 64"/>
              <a:gd name="T6" fmla="*/ 0 w 1068"/>
              <a:gd name="T7" fmla="*/ 32 h 64"/>
              <a:gd name="T8" fmla="*/ 32 w 1068"/>
              <a:gd name="T9" fmla="*/ 0 h 64"/>
              <a:gd name="T10" fmla="*/ 1036 w 1068"/>
              <a:gd name="T11" fmla="*/ 0 h 64"/>
              <a:gd name="T12" fmla="*/ 1068 w 1068"/>
              <a:gd name="T13" fmla="*/ 32 h 64"/>
              <a:gd name="T14" fmla="*/ 1068 w 1068"/>
              <a:gd name="T15" fmla="*/ 32 h 64"/>
              <a:gd name="T16" fmla="*/ 1036 w 106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64">
                <a:moveTo>
                  <a:pt x="1036" y="64"/>
                </a:moveTo>
                <a:cubicBezTo>
                  <a:pt x="32" y="64"/>
                  <a:pt x="32" y="64"/>
                  <a:pt x="32" y="64"/>
                </a:cubicBezTo>
                <a:cubicBezTo>
                  <a:pt x="14" y="64"/>
                  <a:pt x="0" y="50"/>
                  <a:pt x="0" y="32"/>
                </a:cubicBezTo>
                <a:cubicBezTo>
                  <a:pt x="0" y="32"/>
                  <a:pt x="0" y="32"/>
                  <a:pt x="0" y="32"/>
                </a:cubicBezTo>
                <a:cubicBezTo>
                  <a:pt x="0" y="14"/>
                  <a:pt x="14" y="0"/>
                  <a:pt x="32" y="0"/>
                </a:cubicBezTo>
                <a:cubicBezTo>
                  <a:pt x="1036" y="0"/>
                  <a:pt x="1036" y="0"/>
                  <a:pt x="1036" y="0"/>
                </a:cubicBezTo>
                <a:cubicBezTo>
                  <a:pt x="1054" y="0"/>
                  <a:pt x="1068" y="14"/>
                  <a:pt x="1068" y="32"/>
                </a:cubicBezTo>
                <a:cubicBezTo>
                  <a:pt x="1068" y="32"/>
                  <a:pt x="1068" y="32"/>
                  <a:pt x="1068" y="32"/>
                </a:cubicBezTo>
                <a:cubicBezTo>
                  <a:pt x="1068" y="50"/>
                  <a:pt x="1054" y="64"/>
                  <a:pt x="1036"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68" name="Freeform 321"/>
          <p:cNvSpPr>
            <a:spLocks/>
          </p:cNvSpPr>
          <p:nvPr/>
        </p:nvSpPr>
        <p:spPr bwMode="auto">
          <a:xfrm>
            <a:off x="342138" y="1313883"/>
            <a:ext cx="1282708" cy="140524"/>
          </a:xfrm>
          <a:custGeom>
            <a:avLst/>
            <a:gdLst>
              <a:gd name="T0" fmla="*/ 564 w 596"/>
              <a:gd name="T1" fmla="*/ 64 h 64"/>
              <a:gd name="T2" fmla="*/ 32 w 596"/>
              <a:gd name="T3" fmla="*/ 64 h 64"/>
              <a:gd name="T4" fmla="*/ 0 w 596"/>
              <a:gd name="T5" fmla="*/ 32 h 64"/>
              <a:gd name="T6" fmla="*/ 0 w 596"/>
              <a:gd name="T7" fmla="*/ 32 h 64"/>
              <a:gd name="T8" fmla="*/ 32 w 596"/>
              <a:gd name="T9" fmla="*/ 0 h 64"/>
              <a:gd name="T10" fmla="*/ 564 w 596"/>
              <a:gd name="T11" fmla="*/ 0 h 64"/>
              <a:gd name="T12" fmla="*/ 596 w 596"/>
              <a:gd name="T13" fmla="*/ 32 h 64"/>
              <a:gd name="T14" fmla="*/ 596 w 596"/>
              <a:gd name="T15" fmla="*/ 32 h 64"/>
              <a:gd name="T16" fmla="*/ 564 w 59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4">
                <a:moveTo>
                  <a:pt x="564" y="64"/>
                </a:moveTo>
                <a:cubicBezTo>
                  <a:pt x="32" y="64"/>
                  <a:pt x="32" y="64"/>
                  <a:pt x="32" y="64"/>
                </a:cubicBezTo>
                <a:cubicBezTo>
                  <a:pt x="14" y="64"/>
                  <a:pt x="0" y="50"/>
                  <a:pt x="0" y="32"/>
                </a:cubicBezTo>
                <a:cubicBezTo>
                  <a:pt x="0" y="32"/>
                  <a:pt x="0" y="32"/>
                  <a:pt x="0" y="32"/>
                </a:cubicBezTo>
                <a:cubicBezTo>
                  <a:pt x="0" y="14"/>
                  <a:pt x="14" y="0"/>
                  <a:pt x="32" y="0"/>
                </a:cubicBezTo>
                <a:cubicBezTo>
                  <a:pt x="564" y="0"/>
                  <a:pt x="564" y="0"/>
                  <a:pt x="564" y="0"/>
                </a:cubicBezTo>
                <a:cubicBezTo>
                  <a:pt x="582" y="0"/>
                  <a:pt x="596" y="14"/>
                  <a:pt x="596" y="32"/>
                </a:cubicBezTo>
                <a:cubicBezTo>
                  <a:pt x="596" y="32"/>
                  <a:pt x="596" y="32"/>
                  <a:pt x="596" y="32"/>
                </a:cubicBezTo>
                <a:cubicBezTo>
                  <a:pt x="596" y="50"/>
                  <a:pt x="582" y="64"/>
                  <a:pt x="56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69" name="Freeform 322"/>
          <p:cNvSpPr>
            <a:spLocks/>
          </p:cNvSpPr>
          <p:nvPr/>
        </p:nvSpPr>
        <p:spPr bwMode="auto">
          <a:xfrm>
            <a:off x="4119973" y="1313883"/>
            <a:ext cx="896139" cy="140524"/>
          </a:xfrm>
          <a:custGeom>
            <a:avLst/>
            <a:gdLst>
              <a:gd name="T0" fmla="*/ 384 w 416"/>
              <a:gd name="T1" fmla="*/ 64 h 64"/>
              <a:gd name="T2" fmla="*/ 32 w 416"/>
              <a:gd name="T3" fmla="*/ 64 h 64"/>
              <a:gd name="T4" fmla="*/ 0 w 416"/>
              <a:gd name="T5" fmla="*/ 32 h 64"/>
              <a:gd name="T6" fmla="*/ 0 w 416"/>
              <a:gd name="T7" fmla="*/ 32 h 64"/>
              <a:gd name="T8" fmla="*/ 32 w 416"/>
              <a:gd name="T9" fmla="*/ 0 h 64"/>
              <a:gd name="T10" fmla="*/ 384 w 416"/>
              <a:gd name="T11" fmla="*/ 0 h 64"/>
              <a:gd name="T12" fmla="*/ 416 w 416"/>
              <a:gd name="T13" fmla="*/ 32 h 64"/>
              <a:gd name="T14" fmla="*/ 416 w 416"/>
              <a:gd name="T15" fmla="*/ 32 h 64"/>
              <a:gd name="T16" fmla="*/ 384 w 41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64">
                <a:moveTo>
                  <a:pt x="384" y="64"/>
                </a:moveTo>
                <a:cubicBezTo>
                  <a:pt x="32" y="64"/>
                  <a:pt x="32" y="64"/>
                  <a:pt x="32" y="64"/>
                </a:cubicBezTo>
                <a:cubicBezTo>
                  <a:pt x="14" y="64"/>
                  <a:pt x="0" y="50"/>
                  <a:pt x="0" y="32"/>
                </a:cubicBezTo>
                <a:cubicBezTo>
                  <a:pt x="0" y="32"/>
                  <a:pt x="0" y="32"/>
                  <a:pt x="0" y="32"/>
                </a:cubicBezTo>
                <a:cubicBezTo>
                  <a:pt x="0" y="14"/>
                  <a:pt x="14" y="0"/>
                  <a:pt x="32" y="0"/>
                </a:cubicBezTo>
                <a:cubicBezTo>
                  <a:pt x="384" y="0"/>
                  <a:pt x="384" y="0"/>
                  <a:pt x="384" y="0"/>
                </a:cubicBezTo>
                <a:cubicBezTo>
                  <a:pt x="402" y="0"/>
                  <a:pt x="416" y="14"/>
                  <a:pt x="416" y="32"/>
                </a:cubicBezTo>
                <a:cubicBezTo>
                  <a:pt x="416" y="32"/>
                  <a:pt x="416" y="32"/>
                  <a:pt x="416" y="32"/>
                </a:cubicBezTo>
                <a:cubicBezTo>
                  <a:pt x="416" y="50"/>
                  <a:pt x="402" y="64"/>
                  <a:pt x="38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70" name="Freeform 323"/>
          <p:cNvSpPr>
            <a:spLocks/>
          </p:cNvSpPr>
          <p:nvPr/>
        </p:nvSpPr>
        <p:spPr bwMode="auto">
          <a:xfrm>
            <a:off x="1747846" y="1313883"/>
            <a:ext cx="2293063" cy="140524"/>
          </a:xfrm>
          <a:custGeom>
            <a:avLst/>
            <a:gdLst>
              <a:gd name="T0" fmla="*/ 1036 w 1068"/>
              <a:gd name="T1" fmla="*/ 64 h 64"/>
              <a:gd name="T2" fmla="*/ 32 w 1068"/>
              <a:gd name="T3" fmla="*/ 64 h 64"/>
              <a:gd name="T4" fmla="*/ 0 w 1068"/>
              <a:gd name="T5" fmla="*/ 32 h 64"/>
              <a:gd name="T6" fmla="*/ 0 w 1068"/>
              <a:gd name="T7" fmla="*/ 32 h 64"/>
              <a:gd name="T8" fmla="*/ 32 w 1068"/>
              <a:gd name="T9" fmla="*/ 0 h 64"/>
              <a:gd name="T10" fmla="*/ 1036 w 1068"/>
              <a:gd name="T11" fmla="*/ 0 h 64"/>
              <a:gd name="T12" fmla="*/ 1068 w 1068"/>
              <a:gd name="T13" fmla="*/ 32 h 64"/>
              <a:gd name="T14" fmla="*/ 1068 w 1068"/>
              <a:gd name="T15" fmla="*/ 32 h 64"/>
              <a:gd name="T16" fmla="*/ 1036 w 106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64">
                <a:moveTo>
                  <a:pt x="1036" y="64"/>
                </a:moveTo>
                <a:cubicBezTo>
                  <a:pt x="32" y="64"/>
                  <a:pt x="32" y="64"/>
                  <a:pt x="32" y="64"/>
                </a:cubicBezTo>
                <a:cubicBezTo>
                  <a:pt x="14" y="64"/>
                  <a:pt x="0" y="50"/>
                  <a:pt x="0" y="32"/>
                </a:cubicBezTo>
                <a:cubicBezTo>
                  <a:pt x="0" y="32"/>
                  <a:pt x="0" y="32"/>
                  <a:pt x="0" y="32"/>
                </a:cubicBezTo>
                <a:cubicBezTo>
                  <a:pt x="0" y="14"/>
                  <a:pt x="14" y="0"/>
                  <a:pt x="32" y="0"/>
                </a:cubicBezTo>
                <a:cubicBezTo>
                  <a:pt x="1036" y="0"/>
                  <a:pt x="1036" y="0"/>
                  <a:pt x="1036" y="0"/>
                </a:cubicBezTo>
                <a:cubicBezTo>
                  <a:pt x="1054" y="0"/>
                  <a:pt x="1068" y="14"/>
                  <a:pt x="1068" y="32"/>
                </a:cubicBezTo>
                <a:cubicBezTo>
                  <a:pt x="1068" y="32"/>
                  <a:pt x="1068" y="32"/>
                  <a:pt x="1068" y="32"/>
                </a:cubicBezTo>
                <a:cubicBezTo>
                  <a:pt x="1068" y="50"/>
                  <a:pt x="1054" y="64"/>
                  <a:pt x="1036"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71" name="Freeform 324"/>
          <p:cNvSpPr>
            <a:spLocks/>
          </p:cNvSpPr>
          <p:nvPr/>
        </p:nvSpPr>
        <p:spPr bwMode="auto">
          <a:xfrm>
            <a:off x="342138" y="1594927"/>
            <a:ext cx="1844991" cy="140524"/>
          </a:xfrm>
          <a:custGeom>
            <a:avLst/>
            <a:gdLst>
              <a:gd name="T0" fmla="*/ 828 w 860"/>
              <a:gd name="T1" fmla="*/ 64 h 64"/>
              <a:gd name="T2" fmla="*/ 32 w 860"/>
              <a:gd name="T3" fmla="*/ 64 h 64"/>
              <a:gd name="T4" fmla="*/ 0 w 860"/>
              <a:gd name="T5" fmla="*/ 32 h 64"/>
              <a:gd name="T6" fmla="*/ 0 w 860"/>
              <a:gd name="T7" fmla="*/ 32 h 64"/>
              <a:gd name="T8" fmla="*/ 32 w 860"/>
              <a:gd name="T9" fmla="*/ 0 h 64"/>
              <a:gd name="T10" fmla="*/ 828 w 860"/>
              <a:gd name="T11" fmla="*/ 0 h 64"/>
              <a:gd name="T12" fmla="*/ 860 w 860"/>
              <a:gd name="T13" fmla="*/ 32 h 64"/>
              <a:gd name="T14" fmla="*/ 860 w 860"/>
              <a:gd name="T15" fmla="*/ 32 h 64"/>
              <a:gd name="T16" fmla="*/ 828 w 860"/>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64">
                <a:moveTo>
                  <a:pt x="828" y="64"/>
                </a:moveTo>
                <a:cubicBezTo>
                  <a:pt x="32" y="64"/>
                  <a:pt x="32" y="64"/>
                  <a:pt x="32" y="64"/>
                </a:cubicBezTo>
                <a:cubicBezTo>
                  <a:pt x="14" y="64"/>
                  <a:pt x="0" y="50"/>
                  <a:pt x="0" y="32"/>
                </a:cubicBezTo>
                <a:cubicBezTo>
                  <a:pt x="0" y="32"/>
                  <a:pt x="0" y="32"/>
                  <a:pt x="0" y="32"/>
                </a:cubicBezTo>
                <a:cubicBezTo>
                  <a:pt x="0" y="14"/>
                  <a:pt x="14" y="0"/>
                  <a:pt x="32" y="0"/>
                </a:cubicBezTo>
                <a:cubicBezTo>
                  <a:pt x="828" y="0"/>
                  <a:pt x="828" y="0"/>
                  <a:pt x="828" y="0"/>
                </a:cubicBezTo>
                <a:cubicBezTo>
                  <a:pt x="846" y="0"/>
                  <a:pt x="860" y="14"/>
                  <a:pt x="860" y="32"/>
                </a:cubicBezTo>
                <a:cubicBezTo>
                  <a:pt x="860" y="32"/>
                  <a:pt x="860" y="32"/>
                  <a:pt x="860" y="32"/>
                </a:cubicBezTo>
                <a:cubicBezTo>
                  <a:pt x="860" y="50"/>
                  <a:pt x="846" y="64"/>
                  <a:pt x="828"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72" name="Freeform 325"/>
          <p:cNvSpPr>
            <a:spLocks/>
          </p:cNvSpPr>
          <p:nvPr/>
        </p:nvSpPr>
        <p:spPr bwMode="auto">
          <a:xfrm>
            <a:off x="2292557" y="1594927"/>
            <a:ext cx="3013487" cy="140524"/>
          </a:xfrm>
          <a:custGeom>
            <a:avLst/>
            <a:gdLst>
              <a:gd name="T0" fmla="*/ 1372 w 1404"/>
              <a:gd name="T1" fmla="*/ 64 h 64"/>
              <a:gd name="T2" fmla="*/ 32 w 1404"/>
              <a:gd name="T3" fmla="*/ 64 h 64"/>
              <a:gd name="T4" fmla="*/ 0 w 1404"/>
              <a:gd name="T5" fmla="*/ 32 h 64"/>
              <a:gd name="T6" fmla="*/ 0 w 1404"/>
              <a:gd name="T7" fmla="*/ 32 h 64"/>
              <a:gd name="T8" fmla="*/ 32 w 1404"/>
              <a:gd name="T9" fmla="*/ 0 h 64"/>
              <a:gd name="T10" fmla="*/ 1372 w 1404"/>
              <a:gd name="T11" fmla="*/ 0 h 64"/>
              <a:gd name="T12" fmla="*/ 1404 w 1404"/>
              <a:gd name="T13" fmla="*/ 32 h 64"/>
              <a:gd name="T14" fmla="*/ 1404 w 1404"/>
              <a:gd name="T15" fmla="*/ 32 h 64"/>
              <a:gd name="T16" fmla="*/ 1372 w 140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4" h="64">
                <a:moveTo>
                  <a:pt x="1372" y="64"/>
                </a:moveTo>
                <a:cubicBezTo>
                  <a:pt x="32" y="64"/>
                  <a:pt x="32" y="64"/>
                  <a:pt x="32" y="64"/>
                </a:cubicBezTo>
                <a:cubicBezTo>
                  <a:pt x="14" y="64"/>
                  <a:pt x="0" y="50"/>
                  <a:pt x="0" y="32"/>
                </a:cubicBezTo>
                <a:cubicBezTo>
                  <a:pt x="0" y="32"/>
                  <a:pt x="0" y="32"/>
                  <a:pt x="0" y="32"/>
                </a:cubicBezTo>
                <a:cubicBezTo>
                  <a:pt x="0" y="14"/>
                  <a:pt x="14" y="0"/>
                  <a:pt x="32" y="0"/>
                </a:cubicBezTo>
                <a:cubicBezTo>
                  <a:pt x="1372" y="0"/>
                  <a:pt x="1372" y="0"/>
                  <a:pt x="1372" y="0"/>
                </a:cubicBezTo>
                <a:cubicBezTo>
                  <a:pt x="1390" y="0"/>
                  <a:pt x="1404" y="14"/>
                  <a:pt x="1404" y="32"/>
                </a:cubicBezTo>
                <a:cubicBezTo>
                  <a:pt x="1404" y="32"/>
                  <a:pt x="1404" y="32"/>
                  <a:pt x="1404" y="32"/>
                </a:cubicBezTo>
                <a:cubicBezTo>
                  <a:pt x="1404" y="50"/>
                  <a:pt x="1390" y="64"/>
                  <a:pt x="1372"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73" name="Freeform 326"/>
          <p:cNvSpPr>
            <a:spLocks/>
          </p:cNvSpPr>
          <p:nvPr/>
        </p:nvSpPr>
        <p:spPr bwMode="auto">
          <a:xfrm>
            <a:off x="342138" y="1884759"/>
            <a:ext cx="1282708" cy="131743"/>
          </a:xfrm>
          <a:custGeom>
            <a:avLst/>
            <a:gdLst>
              <a:gd name="T0" fmla="*/ 564 w 596"/>
              <a:gd name="T1" fmla="*/ 64 h 64"/>
              <a:gd name="T2" fmla="*/ 32 w 596"/>
              <a:gd name="T3" fmla="*/ 64 h 64"/>
              <a:gd name="T4" fmla="*/ 0 w 596"/>
              <a:gd name="T5" fmla="*/ 32 h 64"/>
              <a:gd name="T6" fmla="*/ 0 w 596"/>
              <a:gd name="T7" fmla="*/ 32 h 64"/>
              <a:gd name="T8" fmla="*/ 32 w 596"/>
              <a:gd name="T9" fmla="*/ 0 h 64"/>
              <a:gd name="T10" fmla="*/ 564 w 596"/>
              <a:gd name="T11" fmla="*/ 0 h 64"/>
              <a:gd name="T12" fmla="*/ 596 w 596"/>
              <a:gd name="T13" fmla="*/ 32 h 64"/>
              <a:gd name="T14" fmla="*/ 596 w 596"/>
              <a:gd name="T15" fmla="*/ 32 h 64"/>
              <a:gd name="T16" fmla="*/ 564 w 59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4">
                <a:moveTo>
                  <a:pt x="564" y="64"/>
                </a:moveTo>
                <a:cubicBezTo>
                  <a:pt x="32" y="64"/>
                  <a:pt x="32" y="64"/>
                  <a:pt x="32" y="64"/>
                </a:cubicBezTo>
                <a:cubicBezTo>
                  <a:pt x="14" y="64"/>
                  <a:pt x="0" y="50"/>
                  <a:pt x="0" y="32"/>
                </a:cubicBezTo>
                <a:cubicBezTo>
                  <a:pt x="0" y="32"/>
                  <a:pt x="0" y="32"/>
                  <a:pt x="0" y="32"/>
                </a:cubicBezTo>
                <a:cubicBezTo>
                  <a:pt x="0" y="14"/>
                  <a:pt x="14" y="0"/>
                  <a:pt x="32" y="0"/>
                </a:cubicBezTo>
                <a:cubicBezTo>
                  <a:pt x="564" y="0"/>
                  <a:pt x="564" y="0"/>
                  <a:pt x="564" y="0"/>
                </a:cubicBezTo>
                <a:cubicBezTo>
                  <a:pt x="582" y="0"/>
                  <a:pt x="596" y="14"/>
                  <a:pt x="596" y="32"/>
                </a:cubicBezTo>
                <a:cubicBezTo>
                  <a:pt x="596" y="32"/>
                  <a:pt x="596" y="32"/>
                  <a:pt x="596" y="32"/>
                </a:cubicBezTo>
                <a:cubicBezTo>
                  <a:pt x="596" y="50"/>
                  <a:pt x="582" y="64"/>
                  <a:pt x="56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74" name="Freeform 327"/>
          <p:cNvSpPr>
            <a:spLocks/>
          </p:cNvSpPr>
          <p:nvPr/>
        </p:nvSpPr>
        <p:spPr bwMode="auto">
          <a:xfrm>
            <a:off x="4119973" y="1884759"/>
            <a:ext cx="896139" cy="131743"/>
          </a:xfrm>
          <a:custGeom>
            <a:avLst/>
            <a:gdLst>
              <a:gd name="T0" fmla="*/ 384 w 416"/>
              <a:gd name="T1" fmla="*/ 64 h 64"/>
              <a:gd name="T2" fmla="*/ 32 w 416"/>
              <a:gd name="T3" fmla="*/ 64 h 64"/>
              <a:gd name="T4" fmla="*/ 0 w 416"/>
              <a:gd name="T5" fmla="*/ 32 h 64"/>
              <a:gd name="T6" fmla="*/ 0 w 416"/>
              <a:gd name="T7" fmla="*/ 32 h 64"/>
              <a:gd name="T8" fmla="*/ 32 w 416"/>
              <a:gd name="T9" fmla="*/ 0 h 64"/>
              <a:gd name="T10" fmla="*/ 384 w 416"/>
              <a:gd name="T11" fmla="*/ 0 h 64"/>
              <a:gd name="T12" fmla="*/ 416 w 416"/>
              <a:gd name="T13" fmla="*/ 32 h 64"/>
              <a:gd name="T14" fmla="*/ 416 w 416"/>
              <a:gd name="T15" fmla="*/ 32 h 64"/>
              <a:gd name="T16" fmla="*/ 384 w 41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64">
                <a:moveTo>
                  <a:pt x="384" y="64"/>
                </a:moveTo>
                <a:cubicBezTo>
                  <a:pt x="32" y="64"/>
                  <a:pt x="32" y="64"/>
                  <a:pt x="32" y="64"/>
                </a:cubicBezTo>
                <a:cubicBezTo>
                  <a:pt x="14" y="64"/>
                  <a:pt x="0" y="50"/>
                  <a:pt x="0" y="32"/>
                </a:cubicBezTo>
                <a:cubicBezTo>
                  <a:pt x="0" y="32"/>
                  <a:pt x="0" y="32"/>
                  <a:pt x="0" y="32"/>
                </a:cubicBezTo>
                <a:cubicBezTo>
                  <a:pt x="0" y="14"/>
                  <a:pt x="14" y="0"/>
                  <a:pt x="32" y="0"/>
                </a:cubicBezTo>
                <a:cubicBezTo>
                  <a:pt x="384" y="0"/>
                  <a:pt x="384" y="0"/>
                  <a:pt x="384" y="0"/>
                </a:cubicBezTo>
                <a:cubicBezTo>
                  <a:pt x="402" y="0"/>
                  <a:pt x="416" y="14"/>
                  <a:pt x="416" y="32"/>
                </a:cubicBezTo>
                <a:cubicBezTo>
                  <a:pt x="416" y="32"/>
                  <a:pt x="416" y="32"/>
                  <a:pt x="416" y="32"/>
                </a:cubicBezTo>
                <a:cubicBezTo>
                  <a:pt x="416" y="50"/>
                  <a:pt x="402" y="64"/>
                  <a:pt x="38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75" name="Freeform 328"/>
          <p:cNvSpPr>
            <a:spLocks/>
          </p:cNvSpPr>
          <p:nvPr/>
        </p:nvSpPr>
        <p:spPr bwMode="auto">
          <a:xfrm>
            <a:off x="1747846" y="1884759"/>
            <a:ext cx="2293063" cy="131743"/>
          </a:xfrm>
          <a:custGeom>
            <a:avLst/>
            <a:gdLst>
              <a:gd name="T0" fmla="*/ 1036 w 1068"/>
              <a:gd name="T1" fmla="*/ 64 h 64"/>
              <a:gd name="T2" fmla="*/ 32 w 1068"/>
              <a:gd name="T3" fmla="*/ 64 h 64"/>
              <a:gd name="T4" fmla="*/ 0 w 1068"/>
              <a:gd name="T5" fmla="*/ 32 h 64"/>
              <a:gd name="T6" fmla="*/ 0 w 1068"/>
              <a:gd name="T7" fmla="*/ 32 h 64"/>
              <a:gd name="T8" fmla="*/ 32 w 1068"/>
              <a:gd name="T9" fmla="*/ 0 h 64"/>
              <a:gd name="T10" fmla="*/ 1036 w 1068"/>
              <a:gd name="T11" fmla="*/ 0 h 64"/>
              <a:gd name="T12" fmla="*/ 1068 w 1068"/>
              <a:gd name="T13" fmla="*/ 32 h 64"/>
              <a:gd name="T14" fmla="*/ 1068 w 1068"/>
              <a:gd name="T15" fmla="*/ 32 h 64"/>
              <a:gd name="T16" fmla="*/ 1036 w 106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64">
                <a:moveTo>
                  <a:pt x="1036" y="64"/>
                </a:moveTo>
                <a:cubicBezTo>
                  <a:pt x="32" y="64"/>
                  <a:pt x="32" y="64"/>
                  <a:pt x="32" y="64"/>
                </a:cubicBezTo>
                <a:cubicBezTo>
                  <a:pt x="14" y="64"/>
                  <a:pt x="0" y="50"/>
                  <a:pt x="0" y="32"/>
                </a:cubicBezTo>
                <a:cubicBezTo>
                  <a:pt x="0" y="32"/>
                  <a:pt x="0" y="32"/>
                  <a:pt x="0" y="32"/>
                </a:cubicBezTo>
                <a:cubicBezTo>
                  <a:pt x="0" y="14"/>
                  <a:pt x="14" y="0"/>
                  <a:pt x="32" y="0"/>
                </a:cubicBezTo>
                <a:cubicBezTo>
                  <a:pt x="1036" y="0"/>
                  <a:pt x="1036" y="0"/>
                  <a:pt x="1036" y="0"/>
                </a:cubicBezTo>
                <a:cubicBezTo>
                  <a:pt x="1054" y="0"/>
                  <a:pt x="1068" y="14"/>
                  <a:pt x="1068" y="32"/>
                </a:cubicBezTo>
                <a:cubicBezTo>
                  <a:pt x="1068" y="32"/>
                  <a:pt x="1068" y="32"/>
                  <a:pt x="1068" y="32"/>
                </a:cubicBezTo>
                <a:cubicBezTo>
                  <a:pt x="1068" y="50"/>
                  <a:pt x="1054" y="64"/>
                  <a:pt x="1036" y="64"/>
                </a:cubicBezTo>
                <a:close/>
              </a:path>
            </a:pathLst>
          </a:custGeom>
          <a:solidFill>
            <a:srgbClr val="7030A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76" name="Freeform 329"/>
          <p:cNvSpPr>
            <a:spLocks/>
          </p:cNvSpPr>
          <p:nvPr/>
        </p:nvSpPr>
        <p:spPr bwMode="auto">
          <a:xfrm>
            <a:off x="342136" y="2174585"/>
            <a:ext cx="1757133" cy="131743"/>
          </a:xfrm>
          <a:custGeom>
            <a:avLst/>
            <a:gdLst>
              <a:gd name="T0" fmla="*/ 788 w 820"/>
              <a:gd name="T1" fmla="*/ 64 h 64"/>
              <a:gd name="T2" fmla="*/ 32 w 820"/>
              <a:gd name="T3" fmla="*/ 64 h 64"/>
              <a:gd name="T4" fmla="*/ 0 w 820"/>
              <a:gd name="T5" fmla="*/ 32 h 64"/>
              <a:gd name="T6" fmla="*/ 0 w 820"/>
              <a:gd name="T7" fmla="*/ 32 h 64"/>
              <a:gd name="T8" fmla="*/ 32 w 820"/>
              <a:gd name="T9" fmla="*/ 0 h 64"/>
              <a:gd name="T10" fmla="*/ 788 w 820"/>
              <a:gd name="T11" fmla="*/ 0 h 64"/>
              <a:gd name="T12" fmla="*/ 820 w 820"/>
              <a:gd name="T13" fmla="*/ 32 h 64"/>
              <a:gd name="T14" fmla="*/ 820 w 820"/>
              <a:gd name="T15" fmla="*/ 32 h 64"/>
              <a:gd name="T16" fmla="*/ 788 w 820"/>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0" h="64">
                <a:moveTo>
                  <a:pt x="788" y="64"/>
                </a:moveTo>
                <a:cubicBezTo>
                  <a:pt x="32" y="64"/>
                  <a:pt x="32" y="64"/>
                  <a:pt x="32" y="64"/>
                </a:cubicBezTo>
                <a:cubicBezTo>
                  <a:pt x="14" y="64"/>
                  <a:pt x="0" y="50"/>
                  <a:pt x="0" y="32"/>
                </a:cubicBezTo>
                <a:cubicBezTo>
                  <a:pt x="0" y="32"/>
                  <a:pt x="0" y="32"/>
                  <a:pt x="0" y="32"/>
                </a:cubicBezTo>
                <a:cubicBezTo>
                  <a:pt x="0" y="14"/>
                  <a:pt x="14" y="0"/>
                  <a:pt x="32" y="0"/>
                </a:cubicBezTo>
                <a:cubicBezTo>
                  <a:pt x="788" y="0"/>
                  <a:pt x="788" y="0"/>
                  <a:pt x="788" y="0"/>
                </a:cubicBezTo>
                <a:cubicBezTo>
                  <a:pt x="805" y="0"/>
                  <a:pt x="820" y="14"/>
                  <a:pt x="820" y="32"/>
                </a:cubicBezTo>
                <a:cubicBezTo>
                  <a:pt x="820" y="32"/>
                  <a:pt x="820" y="32"/>
                  <a:pt x="820" y="32"/>
                </a:cubicBezTo>
                <a:cubicBezTo>
                  <a:pt x="820" y="50"/>
                  <a:pt x="805" y="64"/>
                  <a:pt x="788"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77" name="Freeform 330"/>
          <p:cNvSpPr>
            <a:spLocks/>
          </p:cNvSpPr>
          <p:nvPr/>
        </p:nvSpPr>
        <p:spPr bwMode="auto">
          <a:xfrm>
            <a:off x="2248628" y="2174585"/>
            <a:ext cx="3057413" cy="131743"/>
          </a:xfrm>
          <a:custGeom>
            <a:avLst/>
            <a:gdLst>
              <a:gd name="T0" fmla="*/ 1392 w 1424"/>
              <a:gd name="T1" fmla="*/ 64 h 64"/>
              <a:gd name="T2" fmla="*/ 32 w 1424"/>
              <a:gd name="T3" fmla="*/ 64 h 64"/>
              <a:gd name="T4" fmla="*/ 0 w 1424"/>
              <a:gd name="T5" fmla="*/ 32 h 64"/>
              <a:gd name="T6" fmla="*/ 0 w 1424"/>
              <a:gd name="T7" fmla="*/ 32 h 64"/>
              <a:gd name="T8" fmla="*/ 32 w 1424"/>
              <a:gd name="T9" fmla="*/ 0 h 64"/>
              <a:gd name="T10" fmla="*/ 1392 w 1424"/>
              <a:gd name="T11" fmla="*/ 0 h 64"/>
              <a:gd name="T12" fmla="*/ 1424 w 1424"/>
              <a:gd name="T13" fmla="*/ 32 h 64"/>
              <a:gd name="T14" fmla="*/ 1424 w 1424"/>
              <a:gd name="T15" fmla="*/ 32 h 64"/>
              <a:gd name="T16" fmla="*/ 1392 w 142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4" h="64">
                <a:moveTo>
                  <a:pt x="1392" y="64"/>
                </a:moveTo>
                <a:cubicBezTo>
                  <a:pt x="32" y="64"/>
                  <a:pt x="32" y="64"/>
                  <a:pt x="32" y="64"/>
                </a:cubicBezTo>
                <a:cubicBezTo>
                  <a:pt x="14" y="64"/>
                  <a:pt x="0" y="50"/>
                  <a:pt x="0" y="32"/>
                </a:cubicBezTo>
                <a:cubicBezTo>
                  <a:pt x="0" y="32"/>
                  <a:pt x="0" y="32"/>
                  <a:pt x="0" y="32"/>
                </a:cubicBezTo>
                <a:cubicBezTo>
                  <a:pt x="0" y="14"/>
                  <a:pt x="14" y="0"/>
                  <a:pt x="32" y="0"/>
                </a:cubicBezTo>
                <a:cubicBezTo>
                  <a:pt x="1392" y="0"/>
                  <a:pt x="1392" y="0"/>
                  <a:pt x="1392" y="0"/>
                </a:cubicBezTo>
                <a:cubicBezTo>
                  <a:pt x="1410" y="0"/>
                  <a:pt x="1424" y="14"/>
                  <a:pt x="1424" y="32"/>
                </a:cubicBezTo>
                <a:cubicBezTo>
                  <a:pt x="1424" y="32"/>
                  <a:pt x="1424" y="32"/>
                  <a:pt x="1424" y="32"/>
                </a:cubicBezTo>
                <a:cubicBezTo>
                  <a:pt x="1424" y="50"/>
                  <a:pt x="1410" y="64"/>
                  <a:pt x="1392"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78" name="Freeform 331"/>
          <p:cNvSpPr>
            <a:spLocks/>
          </p:cNvSpPr>
          <p:nvPr/>
        </p:nvSpPr>
        <p:spPr bwMode="auto">
          <a:xfrm>
            <a:off x="342138" y="2455627"/>
            <a:ext cx="1282708" cy="140524"/>
          </a:xfrm>
          <a:custGeom>
            <a:avLst/>
            <a:gdLst>
              <a:gd name="T0" fmla="*/ 564 w 596"/>
              <a:gd name="T1" fmla="*/ 64 h 64"/>
              <a:gd name="T2" fmla="*/ 32 w 596"/>
              <a:gd name="T3" fmla="*/ 64 h 64"/>
              <a:gd name="T4" fmla="*/ 0 w 596"/>
              <a:gd name="T5" fmla="*/ 32 h 64"/>
              <a:gd name="T6" fmla="*/ 0 w 596"/>
              <a:gd name="T7" fmla="*/ 32 h 64"/>
              <a:gd name="T8" fmla="*/ 32 w 596"/>
              <a:gd name="T9" fmla="*/ 0 h 64"/>
              <a:gd name="T10" fmla="*/ 564 w 596"/>
              <a:gd name="T11" fmla="*/ 0 h 64"/>
              <a:gd name="T12" fmla="*/ 596 w 596"/>
              <a:gd name="T13" fmla="*/ 32 h 64"/>
              <a:gd name="T14" fmla="*/ 596 w 596"/>
              <a:gd name="T15" fmla="*/ 32 h 64"/>
              <a:gd name="T16" fmla="*/ 564 w 59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4">
                <a:moveTo>
                  <a:pt x="564" y="64"/>
                </a:moveTo>
                <a:cubicBezTo>
                  <a:pt x="32" y="64"/>
                  <a:pt x="32" y="64"/>
                  <a:pt x="32" y="64"/>
                </a:cubicBezTo>
                <a:cubicBezTo>
                  <a:pt x="14" y="64"/>
                  <a:pt x="0" y="50"/>
                  <a:pt x="0" y="32"/>
                </a:cubicBezTo>
                <a:cubicBezTo>
                  <a:pt x="0" y="32"/>
                  <a:pt x="0" y="32"/>
                  <a:pt x="0" y="32"/>
                </a:cubicBezTo>
                <a:cubicBezTo>
                  <a:pt x="0" y="14"/>
                  <a:pt x="14" y="0"/>
                  <a:pt x="32" y="0"/>
                </a:cubicBezTo>
                <a:cubicBezTo>
                  <a:pt x="564" y="0"/>
                  <a:pt x="564" y="0"/>
                  <a:pt x="564" y="0"/>
                </a:cubicBezTo>
                <a:cubicBezTo>
                  <a:pt x="582" y="0"/>
                  <a:pt x="596" y="14"/>
                  <a:pt x="596" y="32"/>
                </a:cubicBezTo>
                <a:cubicBezTo>
                  <a:pt x="596" y="32"/>
                  <a:pt x="596" y="32"/>
                  <a:pt x="596" y="32"/>
                </a:cubicBezTo>
                <a:cubicBezTo>
                  <a:pt x="596" y="50"/>
                  <a:pt x="582" y="64"/>
                  <a:pt x="564" y="64"/>
                </a:cubicBezTo>
                <a:close/>
              </a:path>
            </a:pathLst>
          </a:custGeom>
          <a:solidFill>
            <a:srgbClr val="FF000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79" name="Freeform 332"/>
          <p:cNvSpPr>
            <a:spLocks/>
          </p:cNvSpPr>
          <p:nvPr/>
        </p:nvSpPr>
        <p:spPr bwMode="auto">
          <a:xfrm>
            <a:off x="3311692" y="2455627"/>
            <a:ext cx="896139" cy="140524"/>
          </a:xfrm>
          <a:custGeom>
            <a:avLst/>
            <a:gdLst>
              <a:gd name="T0" fmla="*/ 384 w 416"/>
              <a:gd name="T1" fmla="*/ 64 h 64"/>
              <a:gd name="T2" fmla="*/ 32 w 416"/>
              <a:gd name="T3" fmla="*/ 64 h 64"/>
              <a:gd name="T4" fmla="*/ 0 w 416"/>
              <a:gd name="T5" fmla="*/ 32 h 64"/>
              <a:gd name="T6" fmla="*/ 0 w 416"/>
              <a:gd name="T7" fmla="*/ 32 h 64"/>
              <a:gd name="T8" fmla="*/ 32 w 416"/>
              <a:gd name="T9" fmla="*/ 0 h 64"/>
              <a:gd name="T10" fmla="*/ 384 w 416"/>
              <a:gd name="T11" fmla="*/ 0 h 64"/>
              <a:gd name="T12" fmla="*/ 416 w 416"/>
              <a:gd name="T13" fmla="*/ 32 h 64"/>
              <a:gd name="T14" fmla="*/ 416 w 416"/>
              <a:gd name="T15" fmla="*/ 32 h 64"/>
              <a:gd name="T16" fmla="*/ 384 w 41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64">
                <a:moveTo>
                  <a:pt x="384" y="64"/>
                </a:moveTo>
                <a:cubicBezTo>
                  <a:pt x="32" y="64"/>
                  <a:pt x="32" y="64"/>
                  <a:pt x="32" y="64"/>
                </a:cubicBezTo>
                <a:cubicBezTo>
                  <a:pt x="14" y="64"/>
                  <a:pt x="0" y="50"/>
                  <a:pt x="0" y="32"/>
                </a:cubicBezTo>
                <a:cubicBezTo>
                  <a:pt x="0" y="32"/>
                  <a:pt x="0" y="32"/>
                  <a:pt x="0" y="32"/>
                </a:cubicBezTo>
                <a:cubicBezTo>
                  <a:pt x="0" y="14"/>
                  <a:pt x="14" y="0"/>
                  <a:pt x="32" y="0"/>
                </a:cubicBezTo>
                <a:cubicBezTo>
                  <a:pt x="384" y="0"/>
                  <a:pt x="384" y="0"/>
                  <a:pt x="384" y="0"/>
                </a:cubicBezTo>
                <a:cubicBezTo>
                  <a:pt x="402" y="0"/>
                  <a:pt x="416" y="14"/>
                  <a:pt x="416" y="32"/>
                </a:cubicBezTo>
                <a:cubicBezTo>
                  <a:pt x="416" y="32"/>
                  <a:pt x="416" y="32"/>
                  <a:pt x="416" y="32"/>
                </a:cubicBezTo>
                <a:cubicBezTo>
                  <a:pt x="416" y="50"/>
                  <a:pt x="402" y="64"/>
                  <a:pt x="38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80" name="Freeform 333"/>
          <p:cNvSpPr>
            <a:spLocks/>
          </p:cNvSpPr>
          <p:nvPr/>
        </p:nvSpPr>
        <p:spPr bwMode="auto">
          <a:xfrm>
            <a:off x="1747845" y="2455627"/>
            <a:ext cx="1423279" cy="140524"/>
          </a:xfrm>
          <a:custGeom>
            <a:avLst/>
            <a:gdLst>
              <a:gd name="T0" fmla="*/ 632 w 664"/>
              <a:gd name="T1" fmla="*/ 64 h 64"/>
              <a:gd name="T2" fmla="*/ 32 w 664"/>
              <a:gd name="T3" fmla="*/ 64 h 64"/>
              <a:gd name="T4" fmla="*/ 0 w 664"/>
              <a:gd name="T5" fmla="*/ 32 h 64"/>
              <a:gd name="T6" fmla="*/ 0 w 664"/>
              <a:gd name="T7" fmla="*/ 32 h 64"/>
              <a:gd name="T8" fmla="*/ 32 w 664"/>
              <a:gd name="T9" fmla="*/ 0 h 64"/>
              <a:gd name="T10" fmla="*/ 632 w 664"/>
              <a:gd name="T11" fmla="*/ 0 h 64"/>
              <a:gd name="T12" fmla="*/ 664 w 664"/>
              <a:gd name="T13" fmla="*/ 32 h 64"/>
              <a:gd name="T14" fmla="*/ 664 w 664"/>
              <a:gd name="T15" fmla="*/ 32 h 64"/>
              <a:gd name="T16" fmla="*/ 632 w 66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4" h="64">
                <a:moveTo>
                  <a:pt x="632" y="64"/>
                </a:moveTo>
                <a:cubicBezTo>
                  <a:pt x="32" y="64"/>
                  <a:pt x="32" y="64"/>
                  <a:pt x="32" y="64"/>
                </a:cubicBezTo>
                <a:cubicBezTo>
                  <a:pt x="14" y="64"/>
                  <a:pt x="0" y="50"/>
                  <a:pt x="0" y="32"/>
                </a:cubicBezTo>
                <a:cubicBezTo>
                  <a:pt x="0" y="32"/>
                  <a:pt x="0" y="32"/>
                  <a:pt x="0" y="32"/>
                </a:cubicBezTo>
                <a:cubicBezTo>
                  <a:pt x="0" y="14"/>
                  <a:pt x="14" y="0"/>
                  <a:pt x="32" y="0"/>
                </a:cubicBezTo>
                <a:cubicBezTo>
                  <a:pt x="632" y="0"/>
                  <a:pt x="632" y="0"/>
                  <a:pt x="632" y="0"/>
                </a:cubicBezTo>
                <a:cubicBezTo>
                  <a:pt x="650" y="0"/>
                  <a:pt x="664" y="14"/>
                  <a:pt x="664" y="32"/>
                </a:cubicBezTo>
                <a:cubicBezTo>
                  <a:pt x="664" y="32"/>
                  <a:pt x="664" y="32"/>
                  <a:pt x="664" y="32"/>
                </a:cubicBezTo>
                <a:cubicBezTo>
                  <a:pt x="664" y="50"/>
                  <a:pt x="650" y="64"/>
                  <a:pt x="632"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81" name="Freeform 334"/>
          <p:cNvSpPr>
            <a:spLocks/>
          </p:cNvSpPr>
          <p:nvPr/>
        </p:nvSpPr>
        <p:spPr bwMode="auto">
          <a:xfrm>
            <a:off x="2723058" y="3026505"/>
            <a:ext cx="2293063" cy="131743"/>
          </a:xfrm>
          <a:custGeom>
            <a:avLst/>
            <a:gdLst>
              <a:gd name="T0" fmla="*/ 1036 w 1068"/>
              <a:gd name="T1" fmla="*/ 64 h 64"/>
              <a:gd name="T2" fmla="*/ 32 w 1068"/>
              <a:gd name="T3" fmla="*/ 64 h 64"/>
              <a:gd name="T4" fmla="*/ 0 w 1068"/>
              <a:gd name="T5" fmla="*/ 32 h 64"/>
              <a:gd name="T6" fmla="*/ 0 w 1068"/>
              <a:gd name="T7" fmla="*/ 32 h 64"/>
              <a:gd name="T8" fmla="*/ 32 w 1068"/>
              <a:gd name="T9" fmla="*/ 0 h 64"/>
              <a:gd name="T10" fmla="*/ 1036 w 1068"/>
              <a:gd name="T11" fmla="*/ 0 h 64"/>
              <a:gd name="T12" fmla="*/ 1068 w 1068"/>
              <a:gd name="T13" fmla="*/ 32 h 64"/>
              <a:gd name="T14" fmla="*/ 1068 w 1068"/>
              <a:gd name="T15" fmla="*/ 32 h 64"/>
              <a:gd name="T16" fmla="*/ 1036 w 106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64">
                <a:moveTo>
                  <a:pt x="1036" y="64"/>
                </a:moveTo>
                <a:cubicBezTo>
                  <a:pt x="32" y="64"/>
                  <a:pt x="32" y="64"/>
                  <a:pt x="32" y="64"/>
                </a:cubicBezTo>
                <a:cubicBezTo>
                  <a:pt x="14" y="64"/>
                  <a:pt x="0" y="50"/>
                  <a:pt x="0" y="32"/>
                </a:cubicBezTo>
                <a:cubicBezTo>
                  <a:pt x="0" y="32"/>
                  <a:pt x="0" y="32"/>
                  <a:pt x="0" y="32"/>
                </a:cubicBezTo>
                <a:cubicBezTo>
                  <a:pt x="0" y="14"/>
                  <a:pt x="14" y="0"/>
                  <a:pt x="32" y="0"/>
                </a:cubicBezTo>
                <a:cubicBezTo>
                  <a:pt x="1036" y="0"/>
                  <a:pt x="1036" y="0"/>
                  <a:pt x="1036" y="0"/>
                </a:cubicBezTo>
                <a:cubicBezTo>
                  <a:pt x="1054" y="0"/>
                  <a:pt x="1068" y="14"/>
                  <a:pt x="1068" y="32"/>
                </a:cubicBezTo>
                <a:cubicBezTo>
                  <a:pt x="1068" y="32"/>
                  <a:pt x="1068" y="32"/>
                  <a:pt x="1068" y="32"/>
                </a:cubicBezTo>
                <a:cubicBezTo>
                  <a:pt x="1068" y="50"/>
                  <a:pt x="1054" y="64"/>
                  <a:pt x="1036"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82" name="Freeform 335"/>
          <p:cNvSpPr>
            <a:spLocks/>
          </p:cNvSpPr>
          <p:nvPr/>
        </p:nvSpPr>
        <p:spPr bwMode="auto">
          <a:xfrm>
            <a:off x="342138" y="2736674"/>
            <a:ext cx="1844991" cy="140524"/>
          </a:xfrm>
          <a:custGeom>
            <a:avLst/>
            <a:gdLst>
              <a:gd name="T0" fmla="*/ 828 w 860"/>
              <a:gd name="T1" fmla="*/ 64 h 64"/>
              <a:gd name="T2" fmla="*/ 32 w 860"/>
              <a:gd name="T3" fmla="*/ 64 h 64"/>
              <a:gd name="T4" fmla="*/ 0 w 860"/>
              <a:gd name="T5" fmla="*/ 32 h 64"/>
              <a:gd name="T6" fmla="*/ 0 w 860"/>
              <a:gd name="T7" fmla="*/ 32 h 64"/>
              <a:gd name="T8" fmla="*/ 32 w 860"/>
              <a:gd name="T9" fmla="*/ 0 h 64"/>
              <a:gd name="T10" fmla="*/ 828 w 860"/>
              <a:gd name="T11" fmla="*/ 0 h 64"/>
              <a:gd name="T12" fmla="*/ 860 w 860"/>
              <a:gd name="T13" fmla="*/ 32 h 64"/>
              <a:gd name="T14" fmla="*/ 860 w 860"/>
              <a:gd name="T15" fmla="*/ 32 h 64"/>
              <a:gd name="T16" fmla="*/ 828 w 860"/>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64">
                <a:moveTo>
                  <a:pt x="828" y="64"/>
                </a:moveTo>
                <a:cubicBezTo>
                  <a:pt x="32" y="64"/>
                  <a:pt x="32" y="64"/>
                  <a:pt x="32" y="64"/>
                </a:cubicBezTo>
                <a:cubicBezTo>
                  <a:pt x="14" y="64"/>
                  <a:pt x="0" y="50"/>
                  <a:pt x="0" y="32"/>
                </a:cubicBezTo>
                <a:cubicBezTo>
                  <a:pt x="0" y="32"/>
                  <a:pt x="0" y="32"/>
                  <a:pt x="0" y="32"/>
                </a:cubicBezTo>
                <a:cubicBezTo>
                  <a:pt x="0" y="14"/>
                  <a:pt x="14" y="0"/>
                  <a:pt x="32" y="0"/>
                </a:cubicBezTo>
                <a:cubicBezTo>
                  <a:pt x="828" y="0"/>
                  <a:pt x="828" y="0"/>
                  <a:pt x="828" y="0"/>
                </a:cubicBezTo>
                <a:cubicBezTo>
                  <a:pt x="846" y="0"/>
                  <a:pt x="860" y="14"/>
                  <a:pt x="860" y="32"/>
                </a:cubicBezTo>
                <a:cubicBezTo>
                  <a:pt x="860" y="32"/>
                  <a:pt x="860" y="32"/>
                  <a:pt x="860" y="32"/>
                </a:cubicBezTo>
                <a:cubicBezTo>
                  <a:pt x="860" y="50"/>
                  <a:pt x="846" y="64"/>
                  <a:pt x="828"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83" name="Freeform 336"/>
          <p:cNvSpPr>
            <a:spLocks/>
          </p:cNvSpPr>
          <p:nvPr/>
        </p:nvSpPr>
        <p:spPr bwMode="auto">
          <a:xfrm>
            <a:off x="2292557" y="2736674"/>
            <a:ext cx="2407273" cy="140524"/>
          </a:xfrm>
          <a:custGeom>
            <a:avLst/>
            <a:gdLst>
              <a:gd name="T0" fmla="*/ 1092 w 1124"/>
              <a:gd name="T1" fmla="*/ 64 h 64"/>
              <a:gd name="T2" fmla="*/ 32 w 1124"/>
              <a:gd name="T3" fmla="*/ 64 h 64"/>
              <a:gd name="T4" fmla="*/ 0 w 1124"/>
              <a:gd name="T5" fmla="*/ 32 h 64"/>
              <a:gd name="T6" fmla="*/ 0 w 1124"/>
              <a:gd name="T7" fmla="*/ 32 h 64"/>
              <a:gd name="T8" fmla="*/ 32 w 1124"/>
              <a:gd name="T9" fmla="*/ 0 h 64"/>
              <a:gd name="T10" fmla="*/ 1092 w 1124"/>
              <a:gd name="T11" fmla="*/ 0 h 64"/>
              <a:gd name="T12" fmla="*/ 1124 w 1124"/>
              <a:gd name="T13" fmla="*/ 32 h 64"/>
              <a:gd name="T14" fmla="*/ 1124 w 1124"/>
              <a:gd name="T15" fmla="*/ 32 h 64"/>
              <a:gd name="T16" fmla="*/ 1092 w 112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64">
                <a:moveTo>
                  <a:pt x="1092" y="64"/>
                </a:moveTo>
                <a:cubicBezTo>
                  <a:pt x="32" y="64"/>
                  <a:pt x="32" y="64"/>
                  <a:pt x="32" y="64"/>
                </a:cubicBezTo>
                <a:cubicBezTo>
                  <a:pt x="14" y="64"/>
                  <a:pt x="0" y="50"/>
                  <a:pt x="0" y="32"/>
                </a:cubicBezTo>
                <a:cubicBezTo>
                  <a:pt x="0" y="32"/>
                  <a:pt x="0" y="32"/>
                  <a:pt x="0" y="32"/>
                </a:cubicBezTo>
                <a:cubicBezTo>
                  <a:pt x="0" y="14"/>
                  <a:pt x="14" y="0"/>
                  <a:pt x="32" y="0"/>
                </a:cubicBezTo>
                <a:cubicBezTo>
                  <a:pt x="1092" y="0"/>
                  <a:pt x="1092" y="0"/>
                  <a:pt x="1092" y="0"/>
                </a:cubicBezTo>
                <a:cubicBezTo>
                  <a:pt x="1110" y="0"/>
                  <a:pt x="1124" y="14"/>
                  <a:pt x="1124" y="32"/>
                </a:cubicBezTo>
                <a:cubicBezTo>
                  <a:pt x="1124" y="32"/>
                  <a:pt x="1124" y="32"/>
                  <a:pt x="1124" y="32"/>
                </a:cubicBezTo>
                <a:cubicBezTo>
                  <a:pt x="1124" y="50"/>
                  <a:pt x="1110" y="64"/>
                  <a:pt x="1092"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84" name="Freeform 337"/>
          <p:cNvSpPr>
            <a:spLocks/>
          </p:cNvSpPr>
          <p:nvPr/>
        </p:nvSpPr>
        <p:spPr bwMode="auto">
          <a:xfrm>
            <a:off x="342138" y="3026505"/>
            <a:ext cx="1282708" cy="131743"/>
          </a:xfrm>
          <a:custGeom>
            <a:avLst/>
            <a:gdLst>
              <a:gd name="T0" fmla="*/ 564 w 596"/>
              <a:gd name="T1" fmla="*/ 64 h 64"/>
              <a:gd name="T2" fmla="*/ 32 w 596"/>
              <a:gd name="T3" fmla="*/ 64 h 64"/>
              <a:gd name="T4" fmla="*/ 0 w 596"/>
              <a:gd name="T5" fmla="*/ 32 h 64"/>
              <a:gd name="T6" fmla="*/ 0 w 596"/>
              <a:gd name="T7" fmla="*/ 32 h 64"/>
              <a:gd name="T8" fmla="*/ 32 w 596"/>
              <a:gd name="T9" fmla="*/ 0 h 64"/>
              <a:gd name="T10" fmla="*/ 564 w 596"/>
              <a:gd name="T11" fmla="*/ 0 h 64"/>
              <a:gd name="T12" fmla="*/ 596 w 596"/>
              <a:gd name="T13" fmla="*/ 32 h 64"/>
              <a:gd name="T14" fmla="*/ 596 w 596"/>
              <a:gd name="T15" fmla="*/ 32 h 64"/>
              <a:gd name="T16" fmla="*/ 564 w 59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4">
                <a:moveTo>
                  <a:pt x="564" y="64"/>
                </a:moveTo>
                <a:cubicBezTo>
                  <a:pt x="32" y="64"/>
                  <a:pt x="32" y="64"/>
                  <a:pt x="32" y="64"/>
                </a:cubicBezTo>
                <a:cubicBezTo>
                  <a:pt x="14" y="64"/>
                  <a:pt x="0" y="50"/>
                  <a:pt x="0" y="32"/>
                </a:cubicBezTo>
                <a:cubicBezTo>
                  <a:pt x="0" y="32"/>
                  <a:pt x="0" y="32"/>
                  <a:pt x="0" y="32"/>
                </a:cubicBezTo>
                <a:cubicBezTo>
                  <a:pt x="0" y="14"/>
                  <a:pt x="14" y="0"/>
                  <a:pt x="32" y="0"/>
                </a:cubicBezTo>
                <a:cubicBezTo>
                  <a:pt x="564" y="0"/>
                  <a:pt x="564" y="0"/>
                  <a:pt x="564" y="0"/>
                </a:cubicBezTo>
                <a:cubicBezTo>
                  <a:pt x="582" y="0"/>
                  <a:pt x="596" y="14"/>
                  <a:pt x="596" y="32"/>
                </a:cubicBezTo>
                <a:cubicBezTo>
                  <a:pt x="596" y="32"/>
                  <a:pt x="596" y="32"/>
                  <a:pt x="596" y="32"/>
                </a:cubicBezTo>
                <a:cubicBezTo>
                  <a:pt x="596" y="50"/>
                  <a:pt x="582" y="64"/>
                  <a:pt x="56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85" name="Freeform 338"/>
          <p:cNvSpPr>
            <a:spLocks/>
          </p:cNvSpPr>
          <p:nvPr/>
        </p:nvSpPr>
        <p:spPr bwMode="auto">
          <a:xfrm>
            <a:off x="1712700" y="3026505"/>
            <a:ext cx="896139" cy="131743"/>
          </a:xfrm>
          <a:custGeom>
            <a:avLst/>
            <a:gdLst>
              <a:gd name="T0" fmla="*/ 384 w 416"/>
              <a:gd name="T1" fmla="*/ 64 h 64"/>
              <a:gd name="T2" fmla="*/ 32 w 416"/>
              <a:gd name="T3" fmla="*/ 64 h 64"/>
              <a:gd name="T4" fmla="*/ 0 w 416"/>
              <a:gd name="T5" fmla="*/ 32 h 64"/>
              <a:gd name="T6" fmla="*/ 0 w 416"/>
              <a:gd name="T7" fmla="*/ 32 h 64"/>
              <a:gd name="T8" fmla="*/ 32 w 416"/>
              <a:gd name="T9" fmla="*/ 0 h 64"/>
              <a:gd name="T10" fmla="*/ 384 w 416"/>
              <a:gd name="T11" fmla="*/ 0 h 64"/>
              <a:gd name="T12" fmla="*/ 416 w 416"/>
              <a:gd name="T13" fmla="*/ 32 h 64"/>
              <a:gd name="T14" fmla="*/ 416 w 416"/>
              <a:gd name="T15" fmla="*/ 32 h 64"/>
              <a:gd name="T16" fmla="*/ 384 w 41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64">
                <a:moveTo>
                  <a:pt x="384" y="64"/>
                </a:moveTo>
                <a:cubicBezTo>
                  <a:pt x="32" y="64"/>
                  <a:pt x="32" y="64"/>
                  <a:pt x="32" y="64"/>
                </a:cubicBezTo>
                <a:cubicBezTo>
                  <a:pt x="14" y="64"/>
                  <a:pt x="0" y="50"/>
                  <a:pt x="0" y="32"/>
                </a:cubicBezTo>
                <a:cubicBezTo>
                  <a:pt x="0" y="32"/>
                  <a:pt x="0" y="32"/>
                  <a:pt x="0" y="32"/>
                </a:cubicBezTo>
                <a:cubicBezTo>
                  <a:pt x="0" y="14"/>
                  <a:pt x="14" y="0"/>
                  <a:pt x="32" y="0"/>
                </a:cubicBezTo>
                <a:cubicBezTo>
                  <a:pt x="384" y="0"/>
                  <a:pt x="384" y="0"/>
                  <a:pt x="384" y="0"/>
                </a:cubicBezTo>
                <a:cubicBezTo>
                  <a:pt x="402" y="0"/>
                  <a:pt x="416" y="14"/>
                  <a:pt x="416" y="32"/>
                </a:cubicBezTo>
                <a:cubicBezTo>
                  <a:pt x="416" y="32"/>
                  <a:pt x="416" y="32"/>
                  <a:pt x="416" y="32"/>
                </a:cubicBezTo>
                <a:cubicBezTo>
                  <a:pt x="416" y="50"/>
                  <a:pt x="402" y="64"/>
                  <a:pt x="38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86" name="Freeform 339"/>
          <p:cNvSpPr>
            <a:spLocks/>
          </p:cNvSpPr>
          <p:nvPr/>
        </p:nvSpPr>
        <p:spPr bwMode="auto">
          <a:xfrm>
            <a:off x="342136" y="3316330"/>
            <a:ext cx="2556632" cy="131743"/>
          </a:xfrm>
          <a:custGeom>
            <a:avLst/>
            <a:gdLst>
              <a:gd name="T0" fmla="*/ 1160 w 1192"/>
              <a:gd name="T1" fmla="*/ 64 h 64"/>
              <a:gd name="T2" fmla="*/ 32 w 1192"/>
              <a:gd name="T3" fmla="*/ 64 h 64"/>
              <a:gd name="T4" fmla="*/ 0 w 1192"/>
              <a:gd name="T5" fmla="*/ 32 h 64"/>
              <a:gd name="T6" fmla="*/ 0 w 1192"/>
              <a:gd name="T7" fmla="*/ 32 h 64"/>
              <a:gd name="T8" fmla="*/ 32 w 1192"/>
              <a:gd name="T9" fmla="*/ 0 h 64"/>
              <a:gd name="T10" fmla="*/ 1160 w 1192"/>
              <a:gd name="T11" fmla="*/ 0 h 64"/>
              <a:gd name="T12" fmla="*/ 1192 w 1192"/>
              <a:gd name="T13" fmla="*/ 32 h 64"/>
              <a:gd name="T14" fmla="*/ 1192 w 1192"/>
              <a:gd name="T15" fmla="*/ 32 h 64"/>
              <a:gd name="T16" fmla="*/ 1160 w 1192"/>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2" h="64">
                <a:moveTo>
                  <a:pt x="1160" y="64"/>
                </a:moveTo>
                <a:cubicBezTo>
                  <a:pt x="32" y="64"/>
                  <a:pt x="32" y="64"/>
                  <a:pt x="32" y="64"/>
                </a:cubicBezTo>
                <a:cubicBezTo>
                  <a:pt x="14" y="64"/>
                  <a:pt x="0" y="50"/>
                  <a:pt x="0" y="32"/>
                </a:cubicBezTo>
                <a:cubicBezTo>
                  <a:pt x="0" y="32"/>
                  <a:pt x="0" y="32"/>
                  <a:pt x="0" y="32"/>
                </a:cubicBezTo>
                <a:cubicBezTo>
                  <a:pt x="0" y="14"/>
                  <a:pt x="14" y="0"/>
                  <a:pt x="32" y="0"/>
                </a:cubicBezTo>
                <a:cubicBezTo>
                  <a:pt x="1160" y="0"/>
                  <a:pt x="1160" y="0"/>
                  <a:pt x="1160" y="0"/>
                </a:cubicBezTo>
                <a:cubicBezTo>
                  <a:pt x="1178" y="0"/>
                  <a:pt x="1192" y="14"/>
                  <a:pt x="1192" y="32"/>
                </a:cubicBezTo>
                <a:cubicBezTo>
                  <a:pt x="1192" y="32"/>
                  <a:pt x="1192" y="32"/>
                  <a:pt x="1192" y="32"/>
                </a:cubicBezTo>
                <a:cubicBezTo>
                  <a:pt x="1192" y="50"/>
                  <a:pt x="1178" y="64"/>
                  <a:pt x="1160"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87" name="Freeform 340"/>
          <p:cNvSpPr>
            <a:spLocks/>
          </p:cNvSpPr>
          <p:nvPr/>
        </p:nvSpPr>
        <p:spPr bwMode="auto">
          <a:xfrm>
            <a:off x="3012982" y="3316330"/>
            <a:ext cx="2293063" cy="131743"/>
          </a:xfrm>
          <a:custGeom>
            <a:avLst/>
            <a:gdLst>
              <a:gd name="T0" fmla="*/ 1036 w 1068"/>
              <a:gd name="T1" fmla="*/ 64 h 64"/>
              <a:gd name="T2" fmla="*/ 32 w 1068"/>
              <a:gd name="T3" fmla="*/ 64 h 64"/>
              <a:gd name="T4" fmla="*/ 0 w 1068"/>
              <a:gd name="T5" fmla="*/ 32 h 64"/>
              <a:gd name="T6" fmla="*/ 0 w 1068"/>
              <a:gd name="T7" fmla="*/ 32 h 64"/>
              <a:gd name="T8" fmla="*/ 32 w 1068"/>
              <a:gd name="T9" fmla="*/ 0 h 64"/>
              <a:gd name="T10" fmla="*/ 1036 w 1068"/>
              <a:gd name="T11" fmla="*/ 0 h 64"/>
              <a:gd name="T12" fmla="*/ 1068 w 1068"/>
              <a:gd name="T13" fmla="*/ 32 h 64"/>
              <a:gd name="T14" fmla="*/ 1068 w 1068"/>
              <a:gd name="T15" fmla="*/ 32 h 64"/>
              <a:gd name="T16" fmla="*/ 1036 w 106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64">
                <a:moveTo>
                  <a:pt x="1036" y="64"/>
                </a:moveTo>
                <a:cubicBezTo>
                  <a:pt x="32" y="64"/>
                  <a:pt x="32" y="64"/>
                  <a:pt x="32" y="64"/>
                </a:cubicBezTo>
                <a:cubicBezTo>
                  <a:pt x="14" y="64"/>
                  <a:pt x="0" y="50"/>
                  <a:pt x="0" y="32"/>
                </a:cubicBezTo>
                <a:cubicBezTo>
                  <a:pt x="0" y="32"/>
                  <a:pt x="0" y="32"/>
                  <a:pt x="0" y="32"/>
                </a:cubicBezTo>
                <a:cubicBezTo>
                  <a:pt x="0" y="14"/>
                  <a:pt x="14" y="0"/>
                  <a:pt x="32" y="0"/>
                </a:cubicBezTo>
                <a:cubicBezTo>
                  <a:pt x="1036" y="0"/>
                  <a:pt x="1036" y="0"/>
                  <a:pt x="1036" y="0"/>
                </a:cubicBezTo>
                <a:cubicBezTo>
                  <a:pt x="1054" y="0"/>
                  <a:pt x="1068" y="14"/>
                  <a:pt x="1068" y="32"/>
                </a:cubicBezTo>
                <a:cubicBezTo>
                  <a:pt x="1068" y="32"/>
                  <a:pt x="1068" y="32"/>
                  <a:pt x="1068" y="32"/>
                </a:cubicBezTo>
                <a:cubicBezTo>
                  <a:pt x="1068" y="50"/>
                  <a:pt x="1054" y="64"/>
                  <a:pt x="1036" y="64"/>
                </a:cubicBezTo>
                <a:close/>
              </a:path>
            </a:pathLst>
          </a:custGeom>
          <a:solidFill>
            <a:srgbClr val="FFFF0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88" name="Freeform 341"/>
          <p:cNvSpPr>
            <a:spLocks/>
          </p:cNvSpPr>
          <p:nvPr/>
        </p:nvSpPr>
        <p:spPr bwMode="auto">
          <a:xfrm>
            <a:off x="342136" y="5591041"/>
            <a:ext cx="1757133" cy="131743"/>
          </a:xfrm>
          <a:custGeom>
            <a:avLst/>
            <a:gdLst>
              <a:gd name="T0" fmla="*/ 788 w 820"/>
              <a:gd name="T1" fmla="*/ 64 h 64"/>
              <a:gd name="T2" fmla="*/ 32 w 820"/>
              <a:gd name="T3" fmla="*/ 64 h 64"/>
              <a:gd name="T4" fmla="*/ 0 w 820"/>
              <a:gd name="T5" fmla="*/ 32 h 64"/>
              <a:gd name="T6" fmla="*/ 0 w 820"/>
              <a:gd name="T7" fmla="*/ 32 h 64"/>
              <a:gd name="T8" fmla="*/ 32 w 820"/>
              <a:gd name="T9" fmla="*/ 0 h 64"/>
              <a:gd name="T10" fmla="*/ 788 w 820"/>
              <a:gd name="T11" fmla="*/ 0 h 64"/>
              <a:gd name="T12" fmla="*/ 820 w 820"/>
              <a:gd name="T13" fmla="*/ 32 h 64"/>
              <a:gd name="T14" fmla="*/ 820 w 820"/>
              <a:gd name="T15" fmla="*/ 32 h 64"/>
              <a:gd name="T16" fmla="*/ 788 w 820"/>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0" h="64">
                <a:moveTo>
                  <a:pt x="788" y="64"/>
                </a:moveTo>
                <a:cubicBezTo>
                  <a:pt x="32" y="64"/>
                  <a:pt x="32" y="64"/>
                  <a:pt x="32" y="64"/>
                </a:cubicBezTo>
                <a:cubicBezTo>
                  <a:pt x="14" y="64"/>
                  <a:pt x="0" y="50"/>
                  <a:pt x="0" y="32"/>
                </a:cubicBezTo>
                <a:cubicBezTo>
                  <a:pt x="0" y="32"/>
                  <a:pt x="0" y="32"/>
                  <a:pt x="0" y="32"/>
                </a:cubicBezTo>
                <a:cubicBezTo>
                  <a:pt x="0" y="14"/>
                  <a:pt x="14" y="0"/>
                  <a:pt x="32" y="0"/>
                </a:cubicBezTo>
                <a:cubicBezTo>
                  <a:pt x="788" y="0"/>
                  <a:pt x="788" y="0"/>
                  <a:pt x="788" y="0"/>
                </a:cubicBezTo>
                <a:cubicBezTo>
                  <a:pt x="805" y="0"/>
                  <a:pt x="820" y="14"/>
                  <a:pt x="820" y="32"/>
                </a:cubicBezTo>
                <a:cubicBezTo>
                  <a:pt x="820" y="32"/>
                  <a:pt x="820" y="32"/>
                  <a:pt x="820" y="32"/>
                </a:cubicBezTo>
                <a:cubicBezTo>
                  <a:pt x="820" y="50"/>
                  <a:pt x="805" y="64"/>
                  <a:pt x="788"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89" name="Freeform 342"/>
          <p:cNvSpPr>
            <a:spLocks/>
          </p:cNvSpPr>
          <p:nvPr/>
        </p:nvSpPr>
        <p:spPr bwMode="auto">
          <a:xfrm>
            <a:off x="2248628" y="5591041"/>
            <a:ext cx="3057413" cy="131743"/>
          </a:xfrm>
          <a:custGeom>
            <a:avLst/>
            <a:gdLst>
              <a:gd name="T0" fmla="*/ 1392 w 1424"/>
              <a:gd name="T1" fmla="*/ 64 h 64"/>
              <a:gd name="T2" fmla="*/ 32 w 1424"/>
              <a:gd name="T3" fmla="*/ 64 h 64"/>
              <a:gd name="T4" fmla="*/ 0 w 1424"/>
              <a:gd name="T5" fmla="*/ 32 h 64"/>
              <a:gd name="T6" fmla="*/ 0 w 1424"/>
              <a:gd name="T7" fmla="*/ 32 h 64"/>
              <a:gd name="T8" fmla="*/ 32 w 1424"/>
              <a:gd name="T9" fmla="*/ 0 h 64"/>
              <a:gd name="T10" fmla="*/ 1392 w 1424"/>
              <a:gd name="T11" fmla="*/ 0 h 64"/>
              <a:gd name="T12" fmla="*/ 1424 w 1424"/>
              <a:gd name="T13" fmla="*/ 32 h 64"/>
              <a:gd name="T14" fmla="*/ 1424 w 1424"/>
              <a:gd name="T15" fmla="*/ 32 h 64"/>
              <a:gd name="T16" fmla="*/ 1392 w 142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4" h="64">
                <a:moveTo>
                  <a:pt x="1392" y="64"/>
                </a:moveTo>
                <a:cubicBezTo>
                  <a:pt x="32" y="64"/>
                  <a:pt x="32" y="64"/>
                  <a:pt x="32" y="64"/>
                </a:cubicBezTo>
                <a:cubicBezTo>
                  <a:pt x="14" y="64"/>
                  <a:pt x="0" y="50"/>
                  <a:pt x="0" y="32"/>
                </a:cubicBezTo>
                <a:cubicBezTo>
                  <a:pt x="0" y="32"/>
                  <a:pt x="0" y="32"/>
                  <a:pt x="0" y="32"/>
                </a:cubicBezTo>
                <a:cubicBezTo>
                  <a:pt x="0" y="14"/>
                  <a:pt x="14" y="0"/>
                  <a:pt x="32" y="0"/>
                </a:cubicBezTo>
                <a:cubicBezTo>
                  <a:pt x="1392" y="0"/>
                  <a:pt x="1392" y="0"/>
                  <a:pt x="1392" y="0"/>
                </a:cubicBezTo>
                <a:cubicBezTo>
                  <a:pt x="1410" y="0"/>
                  <a:pt x="1424" y="14"/>
                  <a:pt x="1424" y="32"/>
                </a:cubicBezTo>
                <a:cubicBezTo>
                  <a:pt x="1424" y="32"/>
                  <a:pt x="1424" y="32"/>
                  <a:pt x="1424" y="32"/>
                </a:cubicBezTo>
                <a:cubicBezTo>
                  <a:pt x="1424" y="50"/>
                  <a:pt x="1410" y="64"/>
                  <a:pt x="1392"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90" name="Freeform 343"/>
          <p:cNvSpPr>
            <a:spLocks/>
          </p:cNvSpPr>
          <p:nvPr/>
        </p:nvSpPr>
        <p:spPr bwMode="auto">
          <a:xfrm>
            <a:off x="342138" y="5872085"/>
            <a:ext cx="1282708" cy="140524"/>
          </a:xfrm>
          <a:custGeom>
            <a:avLst/>
            <a:gdLst>
              <a:gd name="T0" fmla="*/ 564 w 596"/>
              <a:gd name="T1" fmla="*/ 64 h 64"/>
              <a:gd name="T2" fmla="*/ 32 w 596"/>
              <a:gd name="T3" fmla="*/ 64 h 64"/>
              <a:gd name="T4" fmla="*/ 0 w 596"/>
              <a:gd name="T5" fmla="*/ 32 h 64"/>
              <a:gd name="T6" fmla="*/ 0 w 596"/>
              <a:gd name="T7" fmla="*/ 32 h 64"/>
              <a:gd name="T8" fmla="*/ 32 w 596"/>
              <a:gd name="T9" fmla="*/ 0 h 64"/>
              <a:gd name="T10" fmla="*/ 564 w 596"/>
              <a:gd name="T11" fmla="*/ 0 h 64"/>
              <a:gd name="T12" fmla="*/ 596 w 596"/>
              <a:gd name="T13" fmla="*/ 32 h 64"/>
              <a:gd name="T14" fmla="*/ 596 w 596"/>
              <a:gd name="T15" fmla="*/ 32 h 64"/>
              <a:gd name="T16" fmla="*/ 564 w 59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4">
                <a:moveTo>
                  <a:pt x="564" y="64"/>
                </a:moveTo>
                <a:cubicBezTo>
                  <a:pt x="32" y="64"/>
                  <a:pt x="32" y="64"/>
                  <a:pt x="32" y="64"/>
                </a:cubicBezTo>
                <a:cubicBezTo>
                  <a:pt x="14" y="64"/>
                  <a:pt x="0" y="50"/>
                  <a:pt x="0" y="32"/>
                </a:cubicBezTo>
                <a:cubicBezTo>
                  <a:pt x="0" y="32"/>
                  <a:pt x="0" y="32"/>
                  <a:pt x="0" y="32"/>
                </a:cubicBezTo>
                <a:cubicBezTo>
                  <a:pt x="0" y="14"/>
                  <a:pt x="14" y="0"/>
                  <a:pt x="32" y="0"/>
                </a:cubicBezTo>
                <a:cubicBezTo>
                  <a:pt x="564" y="0"/>
                  <a:pt x="564" y="0"/>
                  <a:pt x="564" y="0"/>
                </a:cubicBezTo>
                <a:cubicBezTo>
                  <a:pt x="582" y="0"/>
                  <a:pt x="596" y="14"/>
                  <a:pt x="596" y="32"/>
                </a:cubicBezTo>
                <a:cubicBezTo>
                  <a:pt x="596" y="32"/>
                  <a:pt x="596" y="32"/>
                  <a:pt x="596" y="32"/>
                </a:cubicBezTo>
                <a:cubicBezTo>
                  <a:pt x="596" y="50"/>
                  <a:pt x="582" y="64"/>
                  <a:pt x="564" y="64"/>
                </a:cubicBezTo>
                <a:close/>
              </a:path>
            </a:pathLst>
          </a:custGeom>
          <a:solidFill>
            <a:srgbClr val="FFC00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91" name="Freeform 344"/>
          <p:cNvSpPr>
            <a:spLocks/>
          </p:cNvSpPr>
          <p:nvPr/>
        </p:nvSpPr>
        <p:spPr bwMode="auto">
          <a:xfrm>
            <a:off x="3311692" y="5872085"/>
            <a:ext cx="896139" cy="140524"/>
          </a:xfrm>
          <a:custGeom>
            <a:avLst/>
            <a:gdLst>
              <a:gd name="T0" fmla="*/ 384 w 416"/>
              <a:gd name="T1" fmla="*/ 64 h 64"/>
              <a:gd name="T2" fmla="*/ 32 w 416"/>
              <a:gd name="T3" fmla="*/ 64 h 64"/>
              <a:gd name="T4" fmla="*/ 0 w 416"/>
              <a:gd name="T5" fmla="*/ 32 h 64"/>
              <a:gd name="T6" fmla="*/ 0 w 416"/>
              <a:gd name="T7" fmla="*/ 32 h 64"/>
              <a:gd name="T8" fmla="*/ 32 w 416"/>
              <a:gd name="T9" fmla="*/ 0 h 64"/>
              <a:gd name="T10" fmla="*/ 384 w 416"/>
              <a:gd name="T11" fmla="*/ 0 h 64"/>
              <a:gd name="T12" fmla="*/ 416 w 416"/>
              <a:gd name="T13" fmla="*/ 32 h 64"/>
              <a:gd name="T14" fmla="*/ 416 w 416"/>
              <a:gd name="T15" fmla="*/ 32 h 64"/>
              <a:gd name="T16" fmla="*/ 384 w 41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64">
                <a:moveTo>
                  <a:pt x="384" y="64"/>
                </a:moveTo>
                <a:cubicBezTo>
                  <a:pt x="32" y="64"/>
                  <a:pt x="32" y="64"/>
                  <a:pt x="32" y="64"/>
                </a:cubicBezTo>
                <a:cubicBezTo>
                  <a:pt x="14" y="64"/>
                  <a:pt x="0" y="50"/>
                  <a:pt x="0" y="32"/>
                </a:cubicBezTo>
                <a:cubicBezTo>
                  <a:pt x="0" y="32"/>
                  <a:pt x="0" y="32"/>
                  <a:pt x="0" y="32"/>
                </a:cubicBezTo>
                <a:cubicBezTo>
                  <a:pt x="0" y="14"/>
                  <a:pt x="14" y="0"/>
                  <a:pt x="32" y="0"/>
                </a:cubicBezTo>
                <a:cubicBezTo>
                  <a:pt x="384" y="0"/>
                  <a:pt x="384" y="0"/>
                  <a:pt x="384" y="0"/>
                </a:cubicBezTo>
                <a:cubicBezTo>
                  <a:pt x="402" y="0"/>
                  <a:pt x="416" y="14"/>
                  <a:pt x="416" y="32"/>
                </a:cubicBezTo>
                <a:cubicBezTo>
                  <a:pt x="416" y="32"/>
                  <a:pt x="416" y="32"/>
                  <a:pt x="416" y="32"/>
                </a:cubicBezTo>
                <a:cubicBezTo>
                  <a:pt x="416" y="50"/>
                  <a:pt x="402" y="64"/>
                  <a:pt x="38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92" name="Freeform 345"/>
          <p:cNvSpPr>
            <a:spLocks/>
          </p:cNvSpPr>
          <p:nvPr/>
        </p:nvSpPr>
        <p:spPr bwMode="auto">
          <a:xfrm>
            <a:off x="1747845" y="5872085"/>
            <a:ext cx="1423279" cy="140524"/>
          </a:xfrm>
          <a:custGeom>
            <a:avLst/>
            <a:gdLst>
              <a:gd name="T0" fmla="*/ 632 w 664"/>
              <a:gd name="T1" fmla="*/ 64 h 64"/>
              <a:gd name="T2" fmla="*/ 32 w 664"/>
              <a:gd name="T3" fmla="*/ 64 h 64"/>
              <a:gd name="T4" fmla="*/ 0 w 664"/>
              <a:gd name="T5" fmla="*/ 32 h 64"/>
              <a:gd name="T6" fmla="*/ 0 w 664"/>
              <a:gd name="T7" fmla="*/ 32 h 64"/>
              <a:gd name="T8" fmla="*/ 32 w 664"/>
              <a:gd name="T9" fmla="*/ 0 h 64"/>
              <a:gd name="T10" fmla="*/ 632 w 664"/>
              <a:gd name="T11" fmla="*/ 0 h 64"/>
              <a:gd name="T12" fmla="*/ 664 w 664"/>
              <a:gd name="T13" fmla="*/ 32 h 64"/>
              <a:gd name="T14" fmla="*/ 664 w 664"/>
              <a:gd name="T15" fmla="*/ 32 h 64"/>
              <a:gd name="T16" fmla="*/ 632 w 66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4" h="64">
                <a:moveTo>
                  <a:pt x="632" y="64"/>
                </a:moveTo>
                <a:cubicBezTo>
                  <a:pt x="32" y="64"/>
                  <a:pt x="32" y="64"/>
                  <a:pt x="32" y="64"/>
                </a:cubicBezTo>
                <a:cubicBezTo>
                  <a:pt x="14" y="64"/>
                  <a:pt x="0" y="50"/>
                  <a:pt x="0" y="32"/>
                </a:cubicBezTo>
                <a:cubicBezTo>
                  <a:pt x="0" y="32"/>
                  <a:pt x="0" y="32"/>
                  <a:pt x="0" y="32"/>
                </a:cubicBezTo>
                <a:cubicBezTo>
                  <a:pt x="0" y="14"/>
                  <a:pt x="14" y="0"/>
                  <a:pt x="32" y="0"/>
                </a:cubicBezTo>
                <a:cubicBezTo>
                  <a:pt x="632" y="0"/>
                  <a:pt x="632" y="0"/>
                  <a:pt x="632" y="0"/>
                </a:cubicBezTo>
                <a:cubicBezTo>
                  <a:pt x="650" y="0"/>
                  <a:pt x="664" y="14"/>
                  <a:pt x="664" y="32"/>
                </a:cubicBezTo>
                <a:cubicBezTo>
                  <a:pt x="664" y="32"/>
                  <a:pt x="664" y="32"/>
                  <a:pt x="664" y="32"/>
                </a:cubicBezTo>
                <a:cubicBezTo>
                  <a:pt x="664" y="50"/>
                  <a:pt x="650" y="64"/>
                  <a:pt x="632"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93" name="Freeform 346"/>
          <p:cNvSpPr>
            <a:spLocks/>
          </p:cNvSpPr>
          <p:nvPr/>
        </p:nvSpPr>
        <p:spPr bwMode="auto">
          <a:xfrm>
            <a:off x="342138" y="6153129"/>
            <a:ext cx="1844991" cy="140524"/>
          </a:xfrm>
          <a:custGeom>
            <a:avLst/>
            <a:gdLst>
              <a:gd name="T0" fmla="*/ 828 w 860"/>
              <a:gd name="T1" fmla="*/ 64 h 64"/>
              <a:gd name="T2" fmla="*/ 32 w 860"/>
              <a:gd name="T3" fmla="*/ 64 h 64"/>
              <a:gd name="T4" fmla="*/ 0 w 860"/>
              <a:gd name="T5" fmla="*/ 32 h 64"/>
              <a:gd name="T6" fmla="*/ 0 w 860"/>
              <a:gd name="T7" fmla="*/ 32 h 64"/>
              <a:gd name="T8" fmla="*/ 32 w 860"/>
              <a:gd name="T9" fmla="*/ 0 h 64"/>
              <a:gd name="T10" fmla="*/ 828 w 860"/>
              <a:gd name="T11" fmla="*/ 0 h 64"/>
              <a:gd name="T12" fmla="*/ 860 w 860"/>
              <a:gd name="T13" fmla="*/ 32 h 64"/>
              <a:gd name="T14" fmla="*/ 860 w 860"/>
              <a:gd name="T15" fmla="*/ 32 h 64"/>
              <a:gd name="T16" fmla="*/ 828 w 860"/>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64">
                <a:moveTo>
                  <a:pt x="828" y="64"/>
                </a:moveTo>
                <a:cubicBezTo>
                  <a:pt x="32" y="64"/>
                  <a:pt x="32" y="64"/>
                  <a:pt x="32" y="64"/>
                </a:cubicBezTo>
                <a:cubicBezTo>
                  <a:pt x="14" y="64"/>
                  <a:pt x="0" y="50"/>
                  <a:pt x="0" y="32"/>
                </a:cubicBezTo>
                <a:cubicBezTo>
                  <a:pt x="0" y="32"/>
                  <a:pt x="0" y="32"/>
                  <a:pt x="0" y="32"/>
                </a:cubicBezTo>
                <a:cubicBezTo>
                  <a:pt x="0" y="14"/>
                  <a:pt x="14" y="0"/>
                  <a:pt x="32" y="0"/>
                </a:cubicBezTo>
                <a:cubicBezTo>
                  <a:pt x="828" y="0"/>
                  <a:pt x="828" y="0"/>
                  <a:pt x="828" y="0"/>
                </a:cubicBezTo>
                <a:cubicBezTo>
                  <a:pt x="846" y="0"/>
                  <a:pt x="860" y="14"/>
                  <a:pt x="860" y="32"/>
                </a:cubicBezTo>
                <a:cubicBezTo>
                  <a:pt x="860" y="32"/>
                  <a:pt x="860" y="32"/>
                  <a:pt x="860" y="32"/>
                </a:cubicBezTo>
                <a:cubicBezTo>
                  <a:pt x="860" y="50"/>
                  <a:pt x="846" y="64"/>
                  <a:pt x="828"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94" name="Freeform 347"/>
          <p:cNvSpPr>
            <a:spLocks/>
          </p:cNvSpPr>
          <p:nvPr/>
        </p:nvSpPr>
        <p:spPr bwMode="auto">
          <a:xfrm>
            <a:off x="2292557" y="6153129"/>
            <a:ext cx="2407273" cy="140524"/>
          </a:xfrm>
          <a:custGeom>
            <a:avLst/>
            <a:gdLst>
              <a:gd name="T0" fmla="*/ 1092 w 1124"/>
              <a:gd name="T1" fmla="*/ 64 h 64"/>
              <a:gd name="T2" fmla="*/ 32 w 1124"/>
              <a:gd name="T3" fmla="*/ 64 h 64"/>
              <a:gd name="T4" fmla="*/ 0 w 1124"/>
              <a:gd name="T5" fmla="*/ 32 h 64"/>
              <a:gd name="T6" fmla="*/ 0 w 1124"/>
              <a:gd name="T7" fmla="*/ 32 h 64"/>
              <a:gd name="T8" fmla="*/ 32 w 1124"/>
              <a:gd name="T9" fmla="*/ 0 h 64"/>
              <a:gd name="T10" fmla="*/ 1092 w 1124"/>
              <a:gd name="T11" fmla="*/ 0 h 64"/>
              <a:gd name="T12" fmla="*/ 1124 w 1124"/>
              <a:gd name="T13" fmla="*/ 32 h 64"/>
              <a:gd name="T14" fmla="*/ 1124 w 1124"/>
              <a:gd name="T15" fmla="*/ 32 h 64"/>
              <a:gd name="T16" fmla="*/ 1092 w 112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64">
                <a:moveTo>
                  <a:pt x="1092" y="64"/>
                </a:moveTo>
                <a:cubicBezTo>
                  <a:pt x="32" y="64"/>
                  <a:pt x="32" y="64"/>
                  <a:pt x="32" y="64"/>
                </a:cubicBezTo>
                <a:cubicBezTo>
                  <a:pt x="14" y="64"/>
                  <a:pt x="0" y="50"/>
                  <a:pt x="0" y="32"/>
                </a:cubicBezTo>
                <a:cubicBezTo>
                  <a:pt x="0" y="32"/>
                  <a:pt x="0" y="32"/>
                  <a:pt x="0" y="32"/>
                </a:cubicBezTo>
                <a:cubicBezTo>
                  <a:pt x="0" y="14"/>
                  <a:pt x="14" y="0"/>
                  <a:pt x="32" y="0"/>
                </a:cubicBezTo>
                <a:cubicBezTo>
                  <a:pt x="1092" y="0"/>
                  <a:pt x="1092" y="0"/>
                  <a:pt x="1092" y="0"/>
                </a:cubicBezTo>
                <a:cubicBezTo>
                  <a:pt x="1110" y="0"/>
                  <a:pt x="1124" y="14"/>
                  <a:pt x="1124" y="32"/>
                </a:cubicBezTo>
                <a:cubicBezTo>
                  <a:pt x="1124" y="32"/>
                  <a:pt x="1124" y="32"/>
                  <a:pt x="1124" y="32"/>
                </a:cubicBezTo>
                <a:cubicBezTo>
                  <a:pt x="1124" y="50"/>
                  <a:pt x="1110" y="64"/>
                  <a:pt x="1092"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95" name="Freeform 348"/>
          <p:cNvSpPr>
            <a:spLocks/>
          </p:cNvSpPr>
          <p:nvPr/>
        </p:nvSpPr>
        <p:spPr bwMode="auto">
          <a:xfrm>
            <a:off x="342138" y="3597374"/>
            <a:ext cx="1282708" cy="140524"/>
          </a:xfrm>
          <a:custGeom>
            <a:avLst/>
            <a:gdLst>
              <a:gd name="T0" fmla="*/ 564 w 596"/>
              <a:gd name="T1" fmla="*/ 64 h 64"/>
              <a:gd name="T2" fmla="*/ 32 w 596"/>
              <a:gd name="T3" fmla="*/ 64 h 64"/>
              <a:gd name="T4" fmla="*/ 0 w 596"/>
              <a:gd name="T5" fmla="*/ 32 h 64"/>
              <a:gd name="T6" fmla="*/ 0 w 596"/>
              <a:gd name="T7" fmla="*/ 32 h 64"/>
              <a:gd name="T8" fmla="*/ 32 w 596"/>
              <a:gd name="T9" fmla="*/ 0 h 64"/>
              <a:gd name="T10" fmla="*/ 564 w 596"/>
              <a:gd name="T11" fmla="*/ 0 h 64"/>
              <a:gd name="T12" fmla="*/ 596 w 596"/>
              <a:gd name="T13" fmla="*/ 32 h 64"/>
              <a:gd name="T14" fmla="*/ 596 w 596"/>
              <a:gd name="T15" fmla="*/ 32 h 64"/>
              <a:gd name="T16" fmla="*/ 564 w 59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4">
                <a:moveTo>
                  <a:pt x="564" y="64"/>
                </a:moveTo>
                <a:cubicBezTo>
                  <a:pt x="32" y="64"/>
                  <a:pt x="32" y="64"/>
                  <a:pt x="32" y="64"/>
                </a:cubicBezTo>
                <a:cubicBezTo>
                  <a:pt x="14" y="64"/>
                  <a:pt x="0" y="50"/>
                  <a:pt x="0" y="32"/>
                </a:cubicBezTo>
                <a:cubicBezTo>
                  <a:pt x="0" y="32"/>
                  <a:pt x="0" y="32"/>
                  <a:pt x="0" y="32"/>
                </a:cubicBezTo>
                <a:cubicBezTo>
                  <a:pt x="0" y="14"/>
                  <a:pt x="14" y="0"/>
                  <a:pt x="32" y="0"/>
                </a:cubicBezTo>
                <a:cubicBezTo>
                  <a:pt x="564" y="0"/>
                  <a:pt x="564" y="0"/>
                  <a:pt x="564" y="0"/>
                </a:cubicBezTo>
                <a:cubicBezTo>
                  <a:pt x="582" y="0"/>
                  <a:pt x="596" y="14"/>
                  <a:pt x="596" y="32"/>
                </a:cubicBezTo>
                <a:cubicBezTo>
                  <a:pt x="596" y="32"/>
                  <a:pt x="596" y="32"/>
                  <a:pt x="596" y="32"/>
                </a:cubicBezTo>
                <a:cubicBezTo>
                  <a:pt x="596" y="50"/>
                  <a:pt x="582" y="64"/>
                  <a:pt x="56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96" name="Freeform 349"/>
          <p:cNvSpPr>
            <a:spLocks/>
          </p:cNvSpPr>
          <p:nvPr/>
        </p:nvSpPr>
        <p:spPr bwMode="auto">
          <a:xfrm>
            <a:off x="4119973" y="3597374"/>
            <a:ext cx="896139" cy="140524"/>
          </a:xfrm>
          <a:custGeom>
            <a:avLst/>
            <a:gdLst>
              <a:gd name="T0" fmla="*/ 384 w 416"/>
              <a:gd name="T1" fmla="*/ 64 h 64"/>
              <a:gd name="T2" fmla="*/ 32 w 416"/>
              <a:gd name="T3" fmla="*/ 64 h 64"/>
              <a:gd name="T4" fmla="*/ 0 w 416"/>
              <a:gd name="T5" fmla="*/ 32 h 64"/>
              <a:gd name="T6" fmla="*/ 0 w 416"/>
              <a:gd name="T7" fmla="*/ 32 h 64"/>
              <a:gd name="T8" fmla="*/ 32 w 416"/>
              <a:gd name="T9" fmla="*/ 0 h 64"/>
              <a:gd name="T10" fmla="*/ 384 w 416"/>
              <a:gd name="T11" fmla="*/ 0 h 64"/>
              <a:gd name="T12" fmla="*/ 416 w 416"/>
              <a:gd name="T13" fmla="*/ 32 h 64"/>
              <a:gd name="T14" fmla="*/ 416 w 416"/>
              <a:gd name="T15" fmla="*/ 32 h 64"/>
              <a:gd name="T16" fmla="*/ 384 w 41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64">
                <a:moveTo>
                  <a:pt x="384" y="64"/>
                </a:moveTo>
                <a:cubicBezTo>
                  <a:pt x="32" y="64"/>
                  <a:pt x="32" y="64"/>
                  <a:pt x="32" y="64"/>
                </a:cubicBezTo>
                <a:cubicBezTo>
                  <a:pt x="14" y="64"/>
                  <a:pt x="0" y="50"/>
                  <a:pt x="0" y="32"/>
                </a:cubicBezTo>
                <a:cubicBezTo>
                  <a:pt x="0" y="32"/>
                  <a:pt x="0" y="32"/>
                  <a:pt x="0" y="32"/>
                </a:cubicBezTo>
                <a:cubicBezTo>
                  <a:pt x="0" y="14"/>
                  <a:pt x="14" y="0"/>
                  <a:pt x="32" y="0"/>
                </a:cubicBezTo>
                <a:cubicBezTo>
                  <a:pt x="384" y="0"/>
                  <a:pt x="384" y="0"/>
                  <a:pt x="384" y="0"/>
                </a:cubicBezTo>
                <a:cubicBezTo>
                  <a:pt x="402" y="0"/>
                  <a:pt x="416" y="14"/>
                  <a:pt x="416" y="32"/>
                </a:cubicBezTo>
                <a:cubicBezTo>
                  <a:pt x="416" y="32"/>
                  <a:pt x="416" y="32"/>
                  <a:pt x="416" y="32"/>
                </a:cubicBezTo>
                <a:cubicBezTo>
                  <a:pt x="416" y="50"/>
                  <a:pt x="402" y="64"/>
                  <a:pt x="38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97" name="Freeform 350"/>
          <p:cNvSpPr>
            <a:spLocks/>
          </p:cNvSpPr>
          <p:nvPr/>
        </p:nvSpPr>
        <p:spPr bwMode="auto">
          <a:xfrm>
            <a:off x="1747846" y="3597374"/>
            <a:ext cx="2293063" cy="140524"/>
          </a:xfrm>
          <a:custGeom>
            <a:avLst/>
            <a:gdLst>
              <a:gd name="T0" fmla="*/ 1036 w 1068"/>
              <a:gd name="T1" fmla="*/ 64 h 64"/>
              <a:gd name="T2" fmla="*/ 32 w 1068"/>
              <a:gd name="T3" fmla="*/ 64 h 64"/>
              <a:gd name="T4" fmla="*/ 0 w 1068"/>
              <a:gd name="T5" fmla="*/ 32 h 64"/>
              <a:gd name="T6" fmla="*/ 0 w 1068"/>
              <a:gd name="T7" fmla="*/ 32 h 64"/>
              <a:gd name="T8" fmla="*/ 32 w 1068"/>
              <a:gd name="T9" fmla="*/ 0 h 64"/>
              <a:gd name="T10" fmla="*/ 1036 w 1068"/>
              <a:gd name="T11" fmla="*/ 0 h 64"/>
              <a:gd name="T12" fmla="*/ 1068 w 1068"/>
              <a:gd name="T13" fmla="*/ 32 h 64"/>
              <a:gd name="T14" fmla="*/ 1068 w 1068"/>
              <a:gd name="T15" fmla="*/ 32 h 64"/>
              <a:gd name="T16" fmla="*/ 1036 w 106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64">
                <a:moveTo>
                  <a:pt x="1036" y="64"/>
                </a:moveTo>
                <a:cubicBezTo>
                  <a:pt x="32" y="64"/>
                  <a:pt x="32" y="64"/>
                  <a:pt x="32" y="64"/>
                </a:cubicBezTo>
                <a:cubicBezTo>
                  <a:pt x="14" y="64"/>
                  <a:pt x="0" y="50"/>
                  <a:pt x="0" y="32"/>
                </a:cubicBezTo>
                <a:cubicBezTo>
                  <a:pt x="0" y="32"/>
                  <a:pt x="0" y="32"/>
                  <a:pt x="0" y="32"/>
                </a:cubicBezTo>
                <a:cubicBezTo>
                  <a:pt x="0" y="14"/>
                  <a:pt x="14" y="0"/>
                  <a:pt x="32" y="0"/>
                </a:cubicBezTo>
                <a:cubicBezTo>
                  <a:pt x="1036" y="0"/>
                  <a:pt x="1036" y="0"/>
                  <a:pt x="1036" y="0"/>
                </a:cubicBezTo>
                <a:cubicBezTo>
                  <a:pt x="1054" y="0"/>
                  <a:pt x="1068" y="14"/>
                  <a:pt x="1068" y="32"/>
                </a:cubicBezTo>
                <a:cubicBezTo>
                  <a:pt x="1068" y="32"/>
                  <a:pt x="1068" y="32"/>
                  <a:pt x="1068" y="32"/>
                </a:cubicBezTo>
                <a:cubicBezTo>
                  <a:pt x="1068" y="50"/>
                  <a:pt x="1054" y="64"/>
                  <a:pt x="1036"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98" name="Freeform 351"/>
          <p:cNvSpPr>
            <a:spLocks/>
          </p:cNvSpPr>
          <p:nvPr/>
        </p:nvSpPr>
        <p:spPr bwMode="auto">
          <a:xfrm>
            <a:off x="342138" y="3878419"/>
            <a:ext cx="1844991" cy="140524"/>
          </a:xfrm>
          <a:custGeom>
            <a:avLst/>
            <a:gdLst>
              <a:gd name="T0" fmla="*/ 828 w 860"/>
              <a:gd name="T1" fmla="*/ 64 h 64"/>
              <a:gd name="T2" fmla="*/ 32 w 860"/>
              <a:gd name="T3" fmla="*/ 64 h 64"/>
              <a:gd name="T4" fmla="*/ 0 w 860"/>
              <a:gd name="T5" fmla="*/ 32 h 64"/>
              <a:gd name="T6" fmla="*/ 0 w 860"/>
              <a:gd name="T7" fmla="*/ 32 h 64"/>
              <a:gd name="T8" fmla="*/ 32 w 860"/>
              <a:gd name="T9" fmla="*/ 0 h 64"/>
              <a:gd name="T10" fmla="*/ 828 w 860"/>
              <a:gd name="T11" fmla="*/ 0 h 64"/>
              <a:gd name="T12" fmla="*/ 860 w 860"/>
              <a:gd name="T13" fmla="*/ 32 h 64"/>
              <a:gd name="T14" fmla="*/ 860 w 860"/>
              <a:gd name="T15" fmla="*/ 32 h 64"/>
              <a:gd name="T16" fmla="*/ 828 w 860"/>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64">
                <a:moveTo>
                  <a:pt x="828" y="64"/>
                </a:moveTo>
                <a:cubicBezTo>
                  <a:pt x="32" y="64"/>
                  <a:pt x="32" y="64"/>
                  <a:pt x="32" y="64"/>
                </a:cubicBezTo>
                <a:cubicBezTo>
                  <a:pt x="14" y="64"/>
                  <a:pt x="0" y="50"/>
                  <a:pt x="0" y="32"/>
                </a:cubicBezTo>
                <a:cubicBezTo>
                  <a:pt x="0" y="32"/>
                  <a:pt x="0" y="32"/>
                  <a:pt x="0" y="32"/>
                </a:cubicBezTo>
                <a:cubicBezTo>
                  <a:pt x="0" y="14"/>
                  <a:pt x="14" y="0"/>
                  <a:pt x="32" y="0"/>
                </a:cubicBezTo>
                <a:cubicBezTo>
                  <a:pt x="828" y="0"/>
                  <a:pt x="828" y="0"/>
                  <a:pt x="828" y="0"/>
                </a:cubicBezTo>
                <a:cubicBezTo>
                  <a:pt x="846" y="0"/>
                  <a:pt x="860" y="14"/>
                  <a:pt x="860" y="32"/>
                </a:cubicBezTo>
                <a:cubicBezTo>
                  <a:pt x="860" y="32"/>
                  <a:pt x="860" y="32"/>
                  <a:pt x="860" y="32"/>
                </a:cubicBezTo>
                <a:cubicBezTo>
                  <a:pt x="860" y="50"/>
                  <a:pt x="846" y="64"/>
                  <a:pt x="828"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99" name="Freeform 352"/>
          <p:cNvSpPr>
            <a:spLocks/>
          </p:cNvSpPr>
          <p:nvPr/>
        </p:nvSpPr>
        <p:spPr bwMode="auto">
          <a:xfrm>
            <a:off x="2292557" y="3878419"/>
            <a:ext cx="3013487" cy="140524"/>
          </a:xfrm>
          <a:custGeom>
            <a:avLst/>
            <a:gdLst>
              <a:gd name="T0" fmla="*/ 1372 w 1404"/>
              <a:gd name="T1" fmla="*/ 64 h 64"/>
              <a:gd name="T2" fmla="*/ 32 w 1404"/>
              <a:gd name="T3" fmla="*/ 64 h 64"/>
              <a:gd name="T4" fmla="*/ 0 w 1404"/>
              <a:gd name="T5" fmla="*/ 32 h 64"/>
              <a:gd name="T6" fmla="*/ 0 w 1404"/>
              <a:gd name="T7" fmla="*/ 32 h 64"/>
              <a:gd name="T8" fmla="*/ 32 w 1404"/>
              <a:gd name="T9" fmla="*/ 0 h 64"/>
              <a:gd name="T10" fmla="*/ 1372 w 1404"/>
              <a:gd name="T11" fmla="*/ 0 h 64"/>
              <a:gd name="T12" fmla="*/ 1404 w 1404"/>
              <a:gd name="T13" fmla="*/ 32 h 64"/>
              <a:gd name="T14" fmla="*/ 1404 w 1404"/>
              <a:gd name="T15" fmla="*/ 32 h 64"/>
              <a:gd name="T16" fmla="*/ 1372 w 140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4" h="64">
                <a:moveTo>
                  <a:pt x="1372" y="64"/>
                </a:moveTo>
                <a:cubicBezTo>
                  <a:pt x="32" y="64"/>
                  <a:pt x="32" y="64"/>
                  <a:pt x="32" y="64"/>
                </a:cubicBezTo>
                <a:cubicBezTo>
                  <a:pt x="14" y="64"/>
                  <a:pt x="0" y="50"/>
                  <a:pt x="0" y="32"/>
                </a:cubicBezTo>
                <a:cubicBezTo>
                  <a:pt x="0" y="32"/>
                  <a:pt x="0" y="32"/>
                  <a:pt x="0" y="32"/>
                </a:cubicBezTo>
                <a:cubicBezTo>
                  <a:pt x="0" y="14"/>
                  <a:pt x="14" y="0"/>
                  <a:pt x="32" y="0"/>
                </a:cubicBezTo>
                <a:cubicBezTo>
                  <a:pt x="1372" y="0"/>
                  <a:pt x="1372" y="0"/>
                  <a:pt x="1372" y="0"/>
                </a:cubicBezTo>
                <a:cubicBezTo>
                  <a:pt x="1390" y="0"/>
                  <a:pt x="1404" y="14"/>
                  <a:pt x="1404" y="32"/>
                </a:cubicBezTo>
                <a:cubicBezTo>
                  <a:pt x="1404" y="32"/>
                  <a:pt x="1404" y="32"/>
                  <a:pt x="1404" y="32"/>
                </a:cubicBezTo>
                <a:cubicBezTo>
                  <a:pt x="1404" y="50"/>
                  <a:pt x="1390" y="64"/>
                  <a:pt x="1372"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00" name="Freeform 353"/>
          <p:cNvSpPr>
            <a:spLocks/>
          </p:cNvSpPr>
          <p:nvPr/>
        </p:nvSpPr>
        <p:spPr bwMode="auto">
          <a:xfrm>
            <a:off x="342138" y="4168250"/>
            <a:ext cx="1282708" cy="131743"/>
          </a:xfrm>
          <a:custGeom>
            <a:avLst/>
            <a:gdLst>
              <a:gd name="T0" fmla="*/ 564 w 596"/>
              <a:gd name="T1" fmla="*/ 64 h 64"/>
              <a:gd name="T2" fmla="*/ 32 w 596"/>
              <a:gd name="T3" fmla="*/ 64 h 64"/>
              <a:gd name="T4" fmla="*/ 0 w 596"/>
              <a:gd name="T5" fmla="*/ 32 h 64"/>
              <a:gd name="T6" fmla="*/ 0 w 596"/>
              <a:gd name="T7" fmla="*/ 32 h 64"/>
              <a:gd name="T8" fmla="*/ 32 w 596"/>
              <a:gd name="T9" fmla="*/ 0 h 64"/>
              <a:gd name="T10" fmla="*/ 564 w 596"/>
              <a:gd name="T11" fmla="*/ 0 h 64"/>
              <a:gd name="T12" fmla="*/ 596 w 596"/>
              <a:gd name="T13" fmla="*/ 32 h 64"/>
              <a:gd name="T14" fmla="*/ 596 w 596"/>
              <a:gd name="T15" fmla="*/ 32 h 64"/>
              <a:gd name="T16" fmla="*/ 564 w 59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4">
                <a:moveTo>
                  <a:pt x="564" y="64"/>
                </a:moveTo>
                <a:cubicBezTo>
                  <a:pt x="32" y="64"/>
                  <a:pt x="32" y="64"/>
                  <a:pt x="32" y="64"/>
                </a:cubicBezTo>
                <a:cubicBezTo>
                  <a:pt x="14" y="64"/>
                  <a:pt x="0" y="50"/>
                  <a:pt x="0" y="32"/>
                </a:cubicBezTo>
                <a:cubicBezTo>
                  <a:pt x="0" y="32"/>
                  <a:pt x="0" y="32"/>
                  <a:pt x="0" y="32"/>
                </a:cubicBezTo>
                <a:cubicBezTo>
                  <a:pt x="0" y="14"/>
                  <a:pt x="14" y="0"/>
                  <a:pt x="32" y="0"/>
                </a:cubicBezTo>
                <a:cubicBezTo>
                  <a:pt x="564" y="0"/>
                  <a:pt x="564" y="0"/>
                  <a:pt x="564" y="0"/>
                </a:cubicBezTo>
                <a:cubicBezTo>
                  <a:pt x="582" y="0"/>
                  <a:pt x="596" y="14"/>
                  <a:pt x="596" y="32"/>
                </a:cubicBezTo>
                <a:cubicBezTo>
                  <a:pt x="596" y="32"/>
                  <a:pt x="596" y="32"/>
                  <a:pt x="596" y="32"/>
                </a:cubicBezTo>
                <a:cubicBezTo>
                  <a:pt x="596" y="50"/>
                  <a:pt x="582" y="64"/>
                  <a:pt x="56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01" name="Freeform 354"/>
          <p:cNvSpPr>
            <a:spLocks/>
          </p:cNvSpPr>
          <p:nvPr/>
        </p:nvSpPr>
        <p:spPr bwMode="auto">
          <a:xfrm>
            <a:off x="4119973" y="4168250"/>
            <a:ext cx="896139" cy="131743"/>
          </a:xfrm>
          <a:custGeom>
            <a:avLst/>
            <a:gdLst>
              <a:gd name="T0" fmla="*/ 384 w 416"/>
              <a:gd name="T1" fmla="*/ 64 h 64"/>
              <a:gd name="T2" fmla="*/ 32 w 416"/>
              <a:gd name="T3" fmla="*/ 64 h 64"/>
              <a:gd name="T4" fmla="*/ 0 w 416"/>
              <a:gd name="T5" fmla="*/ 32 h 64"/>
              <a:gd name="T6" fmla="*/ 0 w 416"/>
              <a:gd name="T7" fmla="*/ 32 h 64"/>
              <a:gd name="T8" fmla="*/ 32 w 416"/>
              <a:gd name="T9" fmla="*/ 0 h 64"/>
              <a:gd name="T10" fmla="*/ 384 w 416"/>
              <a:gd name="T11" fmla="*/ 0 h 64"/>
              <a:gd name="T12" fmla="*/ 416 w 416"/>
              <a:gd name="T13" fmla="*/ 32 h 64"/>
              <a:gd name="T14" fmla="*/ 416 w 416"/>
              <a:gd name="T15" fmla="*/ 32 h 64"/>
              <a:gd name="T16" fmla="*/ 384 w 41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64">
                <a:moveTo>
                  <a:pt x="384" y="64"/>
                </a:moveTo>
                <a:cubicBezTo>
                  <a:pt x="32" y="64"/>
                  <a:pt x="32" y="64"/>
                  <a:pt x="32" y="64"/>
                </a:cubicBezTo>
                <a:cubicBezTo>
                  <a:pt x="14" y="64"/>
                  <a:pt x="0" y="50"/>
                  <a:pt x="0" y="32"/>
                </a:cubicBezTo>
                <a:cubicBezTo>
                  <a:pt x="0" y="32"/>
                  <a:pt x="0" y="32"/>
                  <a:pt x="0" y="32"/>
                </a:cubicBezTo>
                <a:cubicBezTo>
                  <a:pt x="0" y="14"/>
                  <a:pt x="14" y="0"/>
                  <a:pt x="32" y="0"/>
                </a:cubicBezTo>
                <a:cubicBezTo>
                  <a:pt x="384" y="0"/>
                  <a:pt x="384" y="0"/>
                  <a:pt x="384" y="0"/>
                </a:cubicBezTo>
                <a:cubicBezTo>
                  <a:pt x="402" y="0"/>
                  <a:pt x="416" y="14"/>
                  <a:pt x="416" y="32"/>
                </a:cubicBezTo>
                <a:cubicBezTo>
                  <a:pt x="416" y="32"/>
                  <a:pt x="416" y="32"/>
                  <a:pt x="416" y="32"/>
                </a:cubicBezTo>
                <a:cubicBezTo>
                  <a:pt x="416" y="50"/>
                  <a:pt x="402" y="64"/>
                  <a:pt x="38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02" name="Freeform 355"/>
          <p:cNvSpPr>
            <a:spLocks/>
          </p:cNvSpPr>
          <p:nvPr/>
        </p:nvSpPr>
        <p:spPr bwMode="auto">
          <a:xfrm>
            <a:off x="1747846" y="4168250"/>
            <a:ext cx="2293063" cy="131743"/>
          </a:xfrm>
          <a:custGeom>
            <a:avLst/>
            <a:gdLst>
              <a:gd name="T0" fmla="*/ 1036 w 1068"/>
              <a:gd name="T1" fmla="*/ 64 h 64"/>
              <a:gd name="T2" fmla="*/ 32 w 1068"/>
              <a:gd name="T3" fmla="*/ 64 h 64"/>
              <a:gd name="T4" fmla="*/ 0 w 1068"/>
              <a:gd name="T5" fmla="*/ 32 h 64"/>
              <a:gd name="T6" fmla="*/ 0 w 1068"/>
              <a:gd name="T7" fmla="*/ 32 h 64"/>
              <a:gd name="T8" fmla="*/ 32 w 1068"/>
              <a:gd name="T9" fmla="*/ 0 h 64"/>
              <a:gd name="T10" fmla="*/ 1036 w 1068"/>
              <a:gd name="T11" fmla="*/ 0 h 64"/>
              <a:gd name="T12" fmla="*/ 1068 w 1068"/>
              <a:gd name="T13" fmla="*/ 32 h 64"/>
              <a:gd name="T14" fmla="*/ 1068 w 1068"/>
              <a:gd name="T15" fmla="*/ 32 h 64"/>
              <a:gd name="T16" fmla="*/ 1036 w 106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64">
                <a:moveTo>
                  <a:pt x="1036" y="64"/>
                </a:moveTo>
                <a:cubicBezTo>
                  <a:pt x="32" y="64"/>
                  <a:pt x="32" y="64"/>
                  <a:pt x="32" y="64"/>
                </a:cubicBezTo>
                <a:cubicBezTo>
                  <a:pt x="14" y="64"/>
                  <a:pt x="0" y="50"/>
                  <a:pt x="0" y="32"/>
                </a:cubicBezTo>
                <a:cubicBezTo>
                  <a:pt x="0" y="32"/>
                  <a:pt x="0" y="32"/>
                  <a:pt x="0" y="32"/>
                </a:cubicBezTo>
                <a:cubicBezTo>
                  <a:pt x="0" y="14"/>
                  <a:pt x="14" y="0"/>
                  <a:pt x="32" y="0"/>
                </a:cubicBezTo>
                <a:cubicBezTo>
                  <a:pt x="1036" y="0"/>
                  <a:pt x="1036" y="0"/>
                  <a:pt x="1036" y="0"/>
                </a:cubicBezTo>
                <a:cubicBezTo>
                  <a:pt x="1054" y="0"/>
                  <a:pt x="1068" y="14"/>
                  <a:pt x="1068" y="32"/>
                </a:cubicBezTo>
                <a:cubicBezTo>
                  <a:pt x="1068" y="32"/>
                  <a:pt x="1068" y="32"/>
                  <a:pt x="1068" y="32"/>
                </a:cubicBezTo>
                <a:cubicBezTo>
                  <a:pt x="1068" y="50"/>
                  <a:pt x="1054" y="64"/>
                  <a:pt x="1036" y="64"/>
                </a:cubicBezTo>
                <a:close/>
              </a:path>
            </a:pathLst>
          </a:custGeom>
          <a:solidFill>
            <a:srgbClr val="00B05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03" name="Freeform 356"/>
          <p:cNvSpPr>
            <a:spLocks/>
          </p:cNvSpPr>
          <p:nvPr/>
        </p:nvSpPr>
        <p:spPr bwMode="auto">
          <a:xfrm>
            <a:off x="342136" y="4458075"/>
            <a:ext cx="1757133" cy="131743"/>
          </a:xfrm>
          <a:custGeom>
            <a:avLst/>
            <a:gdLst>
              <a:gd name="T0" fmla="*/ 788 w 820"/>
              <a:gd name="T1" fmla="*/ 64 h 64"/>
              <a:gd name="T2" fmla="*/ 32 w 820"/>
              <a:gd name="T3" fmla="*/ 64 h 64"/>
              <a:gd name="T4" fmla="*/ 0 w 820"/>
              <a:gd name="T5" fmla="*/ 32 h 64"/>
              <a:gd name="T6" fmla="*/ 0 w 820"/>
              <a:gd name="T7" fmla="*/ 32 h 64"/>
              <a:gd name="T8" fmla="*/ 32 w 820"/>
              <a:gd name="T9" fmla="*/ 0 h 64"/>
              <a:gd name="T10" fmla="*/ 788 w 820"/>
              <a:gd name="T11" fmla="*/ 0 h 64"/>
              <a:gd name="T12" fmla="*/ 820 w 820"/>
              <a:gd name="T13" fmla="*/ 32 h 64"/>
              <a:gd name="T14" fmla="*/ 820 w 820"/>
              <a:gd name="T15" fmla="*/ 32 h 64"/>
              <a:gd name="T16" fmla="*/ 788 w 820"/>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0" h="64">
                <a:moveTo>
                  <a:pt x="788" y="64"/>
                </a:moveTo>
                <a:cubicBezTo>
                  <a:pt x="32" y="64"/>
                  <a:pt x="32" y="64"/>
                  <a:pt x="32" y="64"/>
                </a:cubicBezTo>
                <a:cubicBezTo>
                  <a:pt x="14" y="64"/>
                  <a:pt x="0" y="50"/>
                  <a:pt x="0" y="32"/>
                </a:cubicBezTo>
                <a:cubicBezTo>
                  <a:pt x="0" y="32"/>
                  <a:pt x="0" y="32"/>
                  <a:pt x="0" y="32"/>
                </a:cubicBezTo>
                <a:cubicBezTo>
                  <a:pt x="0" y="14"/>
                  <a:pt x="14" y="0"/>
                  <a:pt x="32" y="0"/>
                </a:cubicBezTo>
                <a:cubicBezTo>
                  <a:pt x="788" y="0"/>
                  <a:pt x="788" y="0"/>
                  <a:pt x="788" y="0"/>
                </a:cubicBezTo>
                <a:cubicBezTo>
                  <a:pt x="805" y="0"/>
                  <a:pt x="820" y="14"/>
                  <a:pt x="820" y="32"/>
                </a:cubicBezTo>
                <a:cubicBezTo>
                  <a:pt x="820" y="32"/>
                  <a:pt x="820" y="32"/>
                  <a:pt x="820" y="32"/>
                </a:cubicBezTo>
                <a:cubicBezTo>
                  <a:pt x="820" y="50"/>
                  <a:pt x="805" y="64"/>
                  <a:pt x="788"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04" name="Freeform 357"/>
          <p:cNvSpPr>
            <a:spLocks/>
          </p:cNvSpPr>
          <p:nvPr/>
        </p:nvSpPr>
        <p:spPr bwMode="auto">
          <a:xfrm>
            <a:off x="2248628" y="4458075"/>
            <a:ext cx="3057413" cy="131743"/>
          </a:xfrm>
          <a:custGeom>
            <a:avLst/>
            <a:gdLst>
              <a:gd name="T0" fmla="*/ 1392 w 1424"/>
              <a:gd name="T1" fmla="*/ 64 h 64"/>
              <a:gd name="T2" fmla="*/ 32 w 1424"/>
              <a:gd name="T3" fmla="*/ 64 h 64"/>
              <a:gd name="T4" fmla="*/ 0 w 1424"/>
              <a:gd name="T5" fmla="*/ 32 h 64"/>
              <a:gd name="T6" fmla="*/ 0 w 1424"/>
              <a:gd name="T7" fmla="*/ 32 h 64"/>
              <a:gd name="T8" fmla="*/ 32 w 1424"/>
              <a:gd name="T9" fmla="*/ 0 h 64"/>
              <a:gd name="T10" fmla="*/ 1392 w 1424"/>
              <a:gd name="T11" fmla="*/ 0 h 64"/>
              <a:gd name="T12" fmla="*/ 1424 w 1424"/>
              <a:gd name="T13" fmla="*/ 32 h 64"/>
              <a:gd name="T14" fmla="*/ 1424 w 1424"/>
              <a:gd name="T15" fmla="*/ 32 h 64"/>
              <a:gd name="T16" fmla="*/ 1392 w 142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4" h="64">
                <a:moveTo>
                  <a:pt x="1392" y="64"/>
                </a:moveTo>
                <a:cubicBezTo>
                  <a:pt x="32" y="64"/>
                  <a:pt x="32" y="64"/>
                  <a:pt x="32" y="64"/>
                </a:cubicBezTo>
                <a:cubicBezTo>
                  <a:pt x="14" y="64"/>
                  <a:pt x="0" y="50"/>
                  <a:pt x="0" y="32"/>
                </a:cubicBezTo>
                <a:cubicBezTo>
                  <a:pt x="0" y="32"/>
                  <a:pt x="0" y="32"/>
                  <a:pt x="0" y="32"/>
                </a:cubicBezTo>
                <a:cubicBezTo>
                  <a:pt x="0" y="14"/>
                  <a:pt x="14" y="0"/>
                  <a:pt x="32" y="0"/>
                </a:cubicBezTo>
                <a:cubicBezTo>
                  <a:pt x="1392" y="0"/>
                  <a:pt x="1392" y="0"/>
                  <a:pt x="1392" y="0"/>
                </a:cubicBezTo>
                <a:cubicBezTo>
                  <a:pt x="1410" y="0"/>
                  <a:pt x="1424" y="14"/>
                  <a:pt x="1424" y="32"/>
                </a:cubicBezTo>
                <a:cubicBezTo>
                  <a:pt x="1424" y="32"/>
                  <a:pt x="1424" y="32"/>
                  <a:pt x="1424" y="32"/>
                </a:cubicBezTo>
                <a:cubicBezTo>
                  <a:pt x="1424" y="50"/>
                  <a:pt x="1410" y="64"/>
                  <a:pt x="1392"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05" name="Freeform 358"/>
          <p:cNvSpPr>
            <a:spLocks/>
          </p:cNvSpPr>
          <p:nvPr/>
        </p:nvSpPr>
        <p:spPr bwMode="auto">
          <a:xfrm>
            <a:off x="342138" y="4739119"/>
            <a:ext cx="1282708" cy="140524"/>
          </a:xfrm>
          <a:custGeom>
            <a:avLst/>
            <a:gdLst>
              <a:gd name="T0" fmla="*/ 564 w 596"/>
              <a:gd name="T1" fmla="*/ 64 h 64"/>
              <a:gd name="T2" fmla="*/ 32 w 596"/>
              <a:gd name="T3" fmla="*/ 64 h 64"/>
              <a:gd name="T4" fmla="*/ 0 w 596"/>
              <a:gd name="T5" fmla="*/ 32 h 64"/>
              <a:gd name="T6" fmla="*/ 0 w 596"/>
              <a:gd name="T7" fmla="*/ 32 h 64"/>
              <a:gd name="T8" fmla="*/ 32 w 596"/>
              <a:gd name="T9" fmla="*/ 0 h 64"/>
              <a:gd name="T10" fmla="*/ 564 w 596"/>
              <a:gd name="T11" fmla="*/ 0 h 64"/>
              <a:gd name="T12" fmla="*/ 596 w 596"/>
              <a:gd name="T13" fmla="*/ 32 h 64"/>
              <a:gd name="T14" fmla="*/ 596 w 596"/>
              <a:gd name="T15" fmla="*/ 32 h 64"/>
              <a:gd name="T16" fmla="*/ 564 w 59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4">
                <a:moveTo>
                  <a:pt x="564" y="64"/>
                </a:moveTo>
                <a:cubicBezTo>
                  <a:pt x="32" y="64"/>
                  <a:pt x="32" y="64"/>
                  <a:pt x="32" y="64"/>
                </a:cubicBezTo>
                <a:cubicBezTo>
                  <a:pt x="14" y="64"/>
                  <a:pt x="0" y="50"/>
                  <a:pt x="0" y="32"/>
                </a:cubicBezTo>
                <a:cubicBezTo>
                  <a:pt x="0" y="32"/>
                  <a:pt x="0" y="32"/>
                  <a:pt x="0" y="32"/>
                </a:cubicBezTo>
                <a:cubicBezTo>
                  <a:pt x="0" y="14"/>
                  <a:pt x="14" y="0"/>
                  <a:pt x="32" y="0"/>
                </a:cubicBezTo>
                <a:cubicBezTo>
                  <a:pt x="564" y="0"/>
                  <a:pt x="564" y="0"/>
                  <a:pt x="564" y="0"/>
                </a:cubicBezTo>
                <a:cubicBezTo>
                  <a:pt x="582" y="0"/>
                  <a:pt x="596" y="14"/>
                  <a:pt x="596" y="32"/>
                </a:cubicBezTo>
                <a:cubicBezTo>
                  <a:pt x="596" y="32"/>
                  <a:pt x="596" y="32"/>
                  <a:pt x="596" y="32"/>
                </a:cubicBezTo>
                <a:cubicBezTo>
                  <a:pt x="596" y="50"/>
                  <a:pt x="582" y="64"/>
                  <a:pt x="56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06" name="Freeform 359"/>
          <p:cNvSpPr>
            <a:spLocks/>
          </p:cNvSpPr>
          <p:nvPr/>
        </p:nvSpPr>
        <p:spPr bwMode="auto">
          <a:xfrm>
            <a:off x="3311692" y="4739119"/>
            <a:ext cx="896139" cy="140524"/>
          </a:xfrm>
          <a:custGeom>
            <a:avLst/>
            <a:gdLst>
              <a:gd name="T0" fmla="*/ 384 w 416"/>
              <a:gd name="T1" fmla="*/ 64 h 64"/>
              <a:gd name="T2" fmla="*/ 32 w 416"/>
              <a:gd name="T3" fmla="*/ 64 h 64"/>
              <a:gd name="T4" fmla="*/ 0 w 416"/>
              <a:gd name="T5" fmla="*/ 32 h 64"/>
              <a:gd name="T6" fmla="*/ 0 w 416"/>
              <a:gd name="T7" fmla="*/ 32 h 64"/>
              <a:gd name="T8" fmla="*/ 32 w 416"/>
              <a:gd name="T9" fmla="*/ 0 h 64"/>
              <a:gd name="T10" fmla="*/ 384 w 416"/>
              <a:gd name="T11" fmla="*/ 0 h 64"/>
              <a:gd name="T12" fmla="*/ 416 w 416"/>
              <a:gd name="T13" fmla="*/ 32 h 64"/>
              <a:gd name="T14" fmla="*/ 416 w 416"/>
              <a:gd name="T15" fmla="*/ 32 h 64"/>
              <a:gd name="T16" fmla="*/ 384 w 41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64">
                <a:moveTo>
                  <a:pt x="384" y="64"/>
                </a:moveTo>
                <a:cubicBezTo>
                  <a:pt x="32" y="64"/>
                  <a:pt x="32" y="64"/>
                  <a:pt x="32" y="64"/>
                </a:cubicBezTo>
                <a:cubicBezTo>
                  <a:pt x="14" y="64"/>
                  <a:pt x="0" y="50"/>
                  <a:pt x="0" y="32"/>
                </a:cubicBezTo>
                <a:cubicBezTo>
                  <a:pt x="0" y="32"/>
                  <a:pt x="0" y="32"/>
                  <a:pt x="0" y="32"/>
                </a:cubicBezTo>
                <a:cubicBezTo>
                  <a:pt x="0" y="14"/>
                  <a:pt x="14" y="0"/>
                  <a:pt x="32" y="0"/>
                </a:cubicBezTo>
                <a:cubicBezTo>
                  <a:pt x="384" y="0"/>
                  <a:pt x="384" y="0"/>
                  <a:pt x="384" y="0"/>
                </a:cubicBezTo>
                <a:cubicBezTo>
                  <a:pt x="402" y="0"/>
                  <a:pt x="416" y="14"/>
                  <a:pt x="416" y="32"/>
                </a:cubicBezTo>
                <a:cubicBezTo>
                  <a:pt x="416" y="32"/>
                  <a:pt x="416" y="32"/>
                  <a:pt x="416" y="32"/>
                </a:cubicBezTo>
                <a:cubicBezTo>
                  <a:pt x="416" y="50"/>
                  <a:pt x="402" y="64"/>
                  <a:pt x="38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07" name="Freeform 360"/>
          <p:cNvSpPr>
            <a:spLocks/>
          </p:cNvSpPr>
          <p:nvPr/>
        </p:nvSpPr>
        <p:spPr bwMode="auto">
          <a:xfrm>
            <a:off x="1747845" y="4739119"/>
            <a:ext cx="1423279" cy="140524"/>
          </a:xfrm>
          <a:custGeom>
            <a:avLst/>
            <a:gdLst>
              <a:gd name="T0" fmla="*/ 632 w 664"/>
              <a:gd name="T1" fmla="*/ 64 h 64"/>
              <a:gd name="T2" fmla="*/ 32 w 664"/>
              <a:gd name="T3" fmla="*/ 64 h 64"/>
              <a:gd name="T4" fmla="*/ 0 w 664"/>
              <a:gd name="T5" fmla="*/ 32 h 64"/>
              <a:gd name="T6" fmla="*/ 0 w 664"/>
              <a:gd name="T7" fmla="*/ 32 h 64"/>
              <a:gd name="T8" fmla="*/ 32 w 664"/>
              <a:gd name="T9" fmla="*/ 0 h 64"/>
              <a:gd name="T10" fmla="*/ 632 w 664"/>
              <a:gd name="T11" fmla="*/ 0 h 64"/>
              <a:gd name="T12" fmla="*/ 664 w 664"/>
              <a:gd name="T13" fmla="*/ 32 h 64"/>
              <a:gd name="T14" fmla="*/ 664 w 664"/>
              <a:gd name="T15" fmla="*/ 32 h 64"/>
              <a:gd name="T16" fmla="*/ 632 w 66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4" h="64">
                <a:moveTo>
                  <a:pt x="632" y="64"/>
                </a:moveTo>
                <a:cubicBezTo>
                  <a:pt x="32" y="64"/>
                  <a:pt x="32" y="64"/>
                  <a:pt x="32" y="64"/>
                </a:cubicBezTo>
                <a:cubicBezTo>
                  <a:pt x="14" y="64"/>
                  <a:pt x="0" y="50"/>
                  <a:pt x="0" y="32"/>
                </a:cubicBezTo>
                <a:cubicBezTo>
                  <a:pt x="0" y="32"/>
                  <a:pt x="0" y="32"/>
                  <a:pt x="0" y="32"/>
                </a:cubicBezTo>
                <a:cubicBezTo>
                  <a:pt x="0" y="14"/>
                  <a:pt x="14" y="0"/>
                  <a:pt x="32" y="0"/>
                </a:cubicBezTo>
                <a:cubicBezTo>
                  <a:pt x="632" y="0"/>
                  <a:pt x="632" y="0"/>
                  <a:pt x="632" y="0"/>
                </a:cubicBezTo>
                <a:cubicBezTo>
                  <a:pt x="650" y="0"/>
                  <a:pt x="664" y="14"/>
                  <a:pt x="664" y="32"/>
                </a:cubicBezTo>
                <a:cubicBezTo>
                  <a:pt x="664" y="32"/>
                  <a:pt x="664" y="32"/>
                  <a:pt x="664" y="32"/>
                </a:cubicBezTo>
                <a:cubicBezTo>
                  <a:pt x="664" y="50"/>
                  <a:pt x="650" y="64"/>
                  <a:pt x="632"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08" name="Freeform 361"/>
          <p:cNvSpPr>
            <a:spLocks/>
          </p:cNvSpPr>
          <p:nvPr/>
        </p:nvSpPr>
        <p:spPr bwMode="auto">
          <a:xfrm>
            <a:off x="2723058" y="5309997"/>
            <a:ext cx="2293063" cy="131743"/>
          </a:xfrm>
          <a:custGeom>
            <a:avLst/>
            <a:gdLst>
              <a:gd name="T0" fmla="*/ 1036 w 1068"/>
              <a:gd name="T1" fmla="*/ 64 h 64"/>
              <a:gd name="T2" fmla="*/ 32 w 1068"/>
              <a:gd name="T3" fmla="*/ 64 h 64"/>
              <a:gd name="T4" fmla="*/ 0 w 1068"/>
              <a:gd name="T5" fmla="*/ 32 h 64"/>
              <a:gd name="T6" fmla="*/ 0 w 1068"/>
              <a:gd name="T7" fmla="*/ 32 h 64"/>
              <a:gd name="T8" fmla="*/ 32 w 1068"/>
              <a:gd name="T9" fmla="*/ 0 h 64"/>
              <a:gd name="T10" fmla="*/ 1036 w 1068"/>
              <a:gd name="T11" fmla="*/ 0 h 64"/>
              <a:gd name="T12" fmla="*/ 1068 w 1068"/>
              <a:gd name="T13" fmla="*/ 32 h 64"/>
              <a:gd name="T14" fmla="*/ 1068 w 1068"/>
              <a:gd name="T15" fmla="*/ 32 h 64"/>
              <a:gd name="T16" fmla="*/ 1036 w 106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64">
                <a:moveTo>
                  <a:pt x="1036" y="64"/>
                </a:moveTo>
                <a:cubicBezTo>
                  <a:pt x="32" y="64"/>
                  <a:pt x="32" y="64"/>
                  <a:pt x="32" y="64"/>
                </a:cubicBezTo>
                <a:cubicBezTo>
                  <a:pt x="14" y="64"/>
                  <a:pt x="0" y="50"/>
                  <a:pt x="0" y="32"/>
                </a:cubicBezTo>
                <a:cubicBezTo>
                  <a:pt x="0" y="32"/>
                  <a:pt x="0" y="32"/>
                  <a:pt x="0" y="32"/>
                </a:cubicBezTo>
                <a:cubicBezTo>
                  <a:pt x="0" y="14"/>
                  <a:pt x="14" y="0"/>
                  <a:pt x="32" y="0"/>
                </a:cubicBezTo>
                <a:cubicBezTo>
                  <a:pt x="1036" y="0"/>
                  <a:pt x="1036" y="0"/>
                  <a:pt x="1036" y="0"/>
                </a:cubicBezTo>
                <a:cubicBezTo>
                  <a:pt x="1054" y="0"/>
                  <a:pt x="1068" y="14"/>
                  <a:pt x="1068" y="32"/>
                </a:cubicBezTo>
                <a:cubicBezTo>
                  <a:pt x="1068" y="32"/>
                  <a:pt x="1068" y="32"/>
                  <a:pt x="1068" y="32"/>
                </a:cubicBezTo>
                <a:cubicBezTo>
                  <a:pt x="1068" y="50"/>
                  <a:pt x="1054" y="64"/>
                  <a:pt x="1036"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09" name="Freeform 362"/>
          <p:cNvSpPr>
            <a:spLocks/>
          </p:cNvSpPr>
          <p:nvPr/>
        </p:nvSpPr>
        <p:spPr bwMode="auto">
          <a:xfrm>
            <a:off x="342138" y="5020165"/>
            <a:ext cx="1844991" cy="140524"/>
          </a:xfrm>
          <a:custGeom>
            <a:avLst/>
            <a:gdLst>
              <a:gd name="T0" fmla="*/ 828 w 860"/>
              <a:gd name="T1" fmla="*/ 64 h 64"/>
              <a:gd name="T2" fmla="*/ 32 w 860"/>
              <a:gd name="T3" fmla="*/ 64 h 64"/>
              <a:gd name="T4" fmla="*/ 0 w 860"/>
              <a:gd name="T5" fmla="*/ 32 h 64"/>
              <a:gd name="T6" fmla="*/ 0 w 860"/>
              <a:gd name="T7" fmla="*/ 32 h 64"/>
              <a:gd name="T8" fmla="*/ 32 w 860"/>
              <a:gd name="T9" fmla="*/ 0 h 64"/>
              <a:gd name="T10" fmla="*/ 828 w 860"/>
              <a:gd name="T11" fmla="*/ 0 h 64"/>
              <a:gd name="T12" fmla="*/ 860 w 860"/>
              <a:gd name="T13" fmla="*/ 32 h 64"/>
              <a:gd name="T14" fmla="*/ 860 w 860"/>
              <a:gd name="T15" fmla="*/ 32 h 64"/>
              <a:gd name="T16" fmla="*/ 828 w 860"/>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64">
                <a:moveTo>
                  <a:pt x="828" y="64"/>
                </a:moveTo>
                <a:cubicBezTo>
                  <a:pt x="32" y="64"/>
                  <a:pt x="32" y="64"/>
                  <a:pt x="32" y="64"/>
                </a:cubicBezTo>
                <a:cubicBezTo>
                  <a:pt x="14" y="64"/>
                  <a:pt x="0" y="50"/>
                  <a:pt x="0" y="32"/>
                </a:cubicBezTo>
                <a:cubicBezTo>
                  <a:pt x="0" y="32"/>
                  <a:pt x="0" y="32"/>
                  <a:pt x="0" y="32"/>
                </a:cubicBezTo>
                <a:cubicBezTo>
                  <a:pt x="0" y="14"/>
                  <a:pt x="14" y="0"/>
                  <a:pt x="32" y="0"/>
                </a:cubicBezTo>
                <a:cubicBezTo>
                  <a:pt x="828" y="0"/>
                  <a:pt x="828" y="0"/>
                  <a:pt x="828" y="0"/>
                </a:cubicBezTo>
                <a:cubicBezTo>
                  <a:pt x="846" y="0"/>
                  <a:pt x="860" y="14"/>
                  <a:pt x="860" y="32"/>
                </a:cubicBezTo>
                <a:cubicBezTo>
                  <a:pt x="860" y="32"/>
                  <a:pt x="860" y="32"/>
                  <a:pt x="860" y="32"/>
                </a:cubicBezTo>
                <a:cubicBezTo>
                  <a:pt x="860" y="50"/>
                  <a:pt x="846" y="64"/>
                  <a:pt x="828"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10" name="Freeform 363"/>
          <p:cNvSpPr>
            <a:spLocks/>
          </p:cNvSpPr>
          <p:nvPr/>
        </p:nvSpPr>
        <p:spPr bwMode="auto">
          <a:xfrm>
            <a:off x="2292557" y="5020165"/>
            <a:ext cx="2407273" cy="140524"/>
          </a:xfrm>
          <a:custGeom>
            <a:avLst/>
            <a:gdLst>
              <a:gd name="T0" fmla="*/ 1092 w 1124"/>
              <a:gd name="T1" fmla="*/ 64 h 64"/>
              <a:gd name="T2" fmla="*/ 32 w 1124"/>
              <a:gd name="T3" fmla="*/ 64 h 64"/>
              <a:gd name="T4" fmla="*/ 0 w 1124"/>
              <a:gd name="T5" fmla="*/ 32 h 64"/>
              <a:gd name="T6" fmla="*/ 0 w 1124"/>
              <a:gd name="T7" fmla="*/ 32 h 64"/>
              <a:gd name="T8" fmla="*/ 32 w 1124"/>
              <a:gd name="T9" fmla="*/ 0 h 64"/>
              <a:gd name="T10" fmla="*/ 1092 w 1124"/>
              <a:gd name="T11" fmla="*/ 0 h 64"/>
              <a:gd name="T12" fmla="*/ 1124 w 1124"/>
              <a:gd name="T13" fmla="*/ 32 h 64"/>
              <a:gd name="T14" fmla="*/ 1124 w 1124"/>
              <a:gd name="T15" fmla="*/ 32 h 64"/>
              <a:gd name="T16" fmla="*/ 1092 w 112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64">
                <a:moveTo>
                  <a:pt x="1092" y="64"/>
                </a:moveTo>
                <a:cubicBezTo>
                  <a:pt x="32" y="64"/>
                  <a:pt x="32" y="64"/>
                  <a:pt x="32" y="64"/>
                </a:cubicBezTo>
                <a:cubicBezTo>
                  <a:pt x="14" y="64"/>
                  <a:pt x="0" y="50"/>
                  <a:pt x="0" y="32"/>
                </a:cubicBezTo>
                <a:cubicBezTo>
                  <a:pt x="0" y="32"/>
                  <a:pt x="0" y="32"/>
                  <a:pt x="0" y="32"/>
                </a:cubicBezTo>
                <a:cubicBezTo>
                  <a:pt x="0" y="14"/>
                  <a:pt x="14" y="0"/>
                  <a:pt x="32" y="0"/>
                </a:cubicBezTo>
                <a:cubicBezTo>
                  <a:pt x="1092" y="0"/>
                  <a:pt x="1092" y="0"/>
                  <a:pt x="1092" y="0"/>
                </a:cubicBezTo>
                <a:cubicBezTo>
                  <a:pt x="1110" y="0"/>
                  <a:pt x="1124" y="14"/>
                  <a:pt x="1124" y="32"/>
                </a:cubicBezTo>
                <a:cubicBezTo>
                  <a:pt x="1124" y="32"/>
                  <a:pt x="1124" y="32"/>
                  <a:pt x="1124" y="32"/>
                </a:cubicBezTo>
                <a:cubicBezTo>
                  <a:pt x="1124" y="50"/>
                  <a:pt x="1110" y="64"/>
                  <a:pt x="1092"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11" name="Freeform 364"/>
          <p:cNvSpPr>
            <a:spLocks/>
          </p:cNvSpPr>
          <p:nvPr/>
        </p:nvSpPr>
        <p:spPr bwMode="auto">
          <a:xfrm>
            <a:off x="342138" y="5309997"/>
            <a:ext cx="1282708" cy="131743"/>
          </a:xfrm>
          <a:custGeom>
            <a:avLst/>
            <a:gdLst>
              <a:gd name="T0" fmla="*/ 564 w 596"/>
              <a:gd name="T1" fmla="*/ 64 h 64"/>
              <a:gd name="T2" fmla="*/ 32 w 596"/>
              <a:gd name="T3" fmla="*/ 64 h 64"/>
              <a:gd name="T4" fmla="*/ 0 w 596"/>
              <a:gd name="T5" fmla="*/ 32 h 64"/>
              <a:gd name="T6" fmla="*/ 0 w 596"/>
              <a:gd name="T7" fmla="*/ 32 h 64"/>
              <a:gd name="T8" fmla="*/ 32 w 596"/>
              <a:gd name="T9" fmla="*/ 0 h 64"/>
              <a:gd name="T10" fmla="*/ 564 w 596"/>
              <a:gd name="T11" fmla="*/ 0 h 64"/>
              <a:gd name="T12" fmla="*/ 596 w 596"/>
              <a:gd name="T13" fmla="*/ 32 h 64"/>
              <a:gd name="T14" fmla="*/ 596 w 596"/>
              <a:gd name="T15" fmla="*/ 32 h 64"/>
              <a:gd name="T16" fmla="*/ 564 w 59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4">
                <a:moveTo>
                  <a:pt x="564" y="64"/>
                </a:moveTo>
                <a:cubicBezTo>
                  <a:pt x="32" y="64"/>
                  <a:pt x="32" y="64"/>
                  <a:pt x="32" y="64"/>
                </a:cubicBezTo>
                <a:cubicBezTo>
                  <a:pt x="14" y="64"/>
                  <a:pt x="0" y="50"/>
                  <a:pt x="0" y="32"/>
                </a:cubicBezTo>
                <a:cubicBezTo>
                  <a:pt x="0" y="32"/>
                  <a:pt x="0" y="32"/>
                  <a:pt x="0" y="32"/>
                </a:cubicBezTo>
                <a:cubicBezTo>
                  <a:pt x="0" y="14"/>
                  <a:pt x="14" y="0"/>
                  <a:pt x="32" y="0"/>
                </a:cubicBezTo>
                <a:cubicBezTo>
                  <a:pt x="564" y="0"/>
                  <a:pt x="564" y="0"/>
                  <a:pt x="564" y="0"/>
                </a:cubicBezTo>
                <a:cubicBezTo>
                  <a:pt x="582" y="0"/>
                  <a:pt x="596" y="14"/>
                  <a:pt x="596" y="32"/>
                </a:cubicBezTo>
                <a:cubicBezTo>
                  <a:pt x="596" y="32"/>
                  <a:pt x="596" y="32"/>
                  <a:pt x="596" y="32"/>
                </a:cubicBezTo>
                <a:cubicBezTo>
                  <a:pt x="596" y="50"/>
                  <a:pt x="582" y="64"/>
                  <a:pt x="56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12" name="Freeform 365"/>
          <p:cNvSpPr>
            <a:spLocks/>
          </p:cNvSpPr>
          <p:nvPr/>
        </p:nvSpPr>
        <p:spPr bwMode="auto">
          <a:xfrm>
            <a:off x="1712700" y="5309997"/>
            <a:ext cx="896139" cy="131743"/>
          </a:xfrm>
          <a:custGeom>
            <a:avLst/>
            <a:gdLst>
              <a:gd name="T0" fmla="*/ 384 w 416"/>
              <a:gd name="T1" fmla="*/ 64 h 64"/>
              <a:gd name="T2" fmla="*/ 32 w 416"/>
              <a:gd name="T3" fmla="*/ 64 h 64"/>
              <a:gd name="T4" fmla="*/ 0 w 416"/>
              <a:gd name="T5" fmla="*/ 32 h 64"/>
              <a:gd name="T6" fmla="*/ 0 w 416"/>
              <a:gd name="T7" fmla="*/ 32 h 64"/>
              <a:gd name="T8" fmla="*/ 32 w 416"/>
              <a:gd name="T9" fmla="*/ 0 h 64"/>
              <a:gd name="T10" fmla="*/ 384 w 416"/>
              <a:gd name="T11" fmla="*/ 0 h 64"/>
              <a:gd name="T12" fmla="*/ 416 w 416"/>
              <a:gd name="T13" fmla="*/ 32 h 64"/>
              <a:gd name="T14" fmla="*/ 416 w 416"/>
              <a:gd name="T15" fmla="*/ 32 h 64"/>
              <a:gd name="T16" fmla="*/ 384 w 416"/>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64">
                <a:moveTo>
                  <a:pt x="384" y="64"/>
                </a:moveTo>
                <a:cubicBezTo>
                  <a:pt x="32" y="64"/>
                  <a:pt x="32" y="64"/>
                  <a:pt x="32" y="64"/>
                </a:cubicBezTo>
                <a:cubicBezTo>
                  <a:pt x="14" y="64"/>
                  <a:pt x="0" y="50"/>
                  <a:pt x="0" y="32"/>
                </a:cubicBezTo>
                <a:cubicBezTo>
                  <a:pt x="0" y="32"/>
                  <a:pt x="0" y="32"/>
                  <a:pt x="0" y="32"/>
                </a:cubicBezTo>
                <a:cubicBezTo>
                  <a:pt x="0" y="14"/>
                  <a:pt x="14" y="0"/>
                  <a:pt x="32" y="0"/>
                </a:cubicBezTo>
                <a:cubicBezTo>
                  <a:pt x="384" y="0"/>
                  <a:pt x="384" y="0"/>
                  <a:pt x="384" y="0"/>
                </a:cubicBezTo>
                <a:cubicBezTo>
                  <a:pt x="402" y="0"/>
                  <a:pt x="416" y="14"/>
                  <a:pt x="416" y="32"/>
                </a:cubicBezTo>
                <a:cubicBezTo>
                  <a:pt x="416" y="32"/>
                  <a:pt x="416" y="32"/>
                  <a:pt x="416" y="32"/>
                </a:cubicBezTo>
                <a:cubicBezTo>
                  <a:pt x="416" y="50"/>
                  <a:pt x="402" y="64"/>
                  <a:pt x="384" y="64"/>
                </a:cubicBezTo>
                <a:close/>
              </a:path>
            </a:pathLst>
          </a:custGeom>
          <a:solidFill>
            <a:schemeClr val="bg1">
              <a:lumMod val="65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13" name="Oval 366"/>
          <p:cNvSpPr>
            <a:spLocks noChangeArrowheads="1"/>
          </p:cNvSpPr>
          <p:nvPr/>
        </p:nvSpPr>
        <p:spPr bwMode="auto">
          <a:xfrm>
            <a:off x="5938611" y="971360"/>
            <a:ext cx="737996" cy="737744"/>
          </a:xfrm>
          <a:prstGeom prst="ellipse">
            <a:avLst/>
          </a:prstGeom>
          <a:solidFill>
            <a:schemeClr val="bg1"/>
          </a:solidFill>
          <a:ln w="19050" cap="flat">
            <a:solidFill>
              <a:schemeClr val="tx1"/>
            </a:solidFill>
            <a:prstDash val="solid"/>
            <a:miter lim="800000"/>
            <a:headEnd/>
            <a:tailEnd/>
          </a:ln>
        </p:spPr>
        <p:txBody>
          <a:bodyPr vert="horz" wrap="square" lIns="82263" tIns="41131" rIns="82263" bIns="41131" numCol="1" anchor="t" anchorCtr="0" compatLnSpc="1">
            <a:prstTxWarp prst="textNoShape">
              <a:avLst/>
            </a:prstTxWarp>
          </a:bodyPr>
          <a:lstStyle/>
          <a:p>
            <a:endParaRPr lang="en-US" sz="2400"/>
          </a:p>
        </p:txBody>
      </p:sp>
      <p:sp>
        <p:nvSpPr>
          <p:cNvPr id="114" name="Freeform 367"/>
          <p:cNvSpPr>
            <a:spLocks noEditPoints="1"/>
          </p:cNvSpPr>
          <p:nvPr/>
        </p:nvSpPr>
        <p:spPr bwMode="auto">
          <a:xfrm>
            <a:off x="6079182" y="1094319"/>
            <a:ext cx="448073" cy="447919"/>
          </a:xfrm>
          <a:custGeom>
            <a:avLst/>
            <a:gdLst>
              <a:gd name="T0" fmla="*/ 119 w 209"/>
              <a:gd name="T1" fmla="*/ 26 h 209"/>
              <a:gd name="T2" fmla="*/ 26 w 209"/>
              <a:gd name="T3" fmla="*/ 26 h 209"/>
              <a:gd name="T4" fmla="*/ 26 w 209"/>
              <a:gd name="T5" fmla="*/ 119 h 209"/>
              <a:gd name="T6" fmla="*/ 105 w 209"/>
              <a:gd name="T7" fmla="*/ 129 h 209"/>
              <a:gd name="T8" fmla="*/ 109 w 209"/>
              <a:gd name="T9" fmla="*/ 135 h 209"/>
              <a:gd name="T10" fmla="*/ 177 w 209"/>
              <a:gd name="T11" fmla="*/ 202 h 209"/>
              <a:gd name="T12" fmla="*/ 202 w 209"/>
              <a:gd name="T13" fmla="*/ 202 h 209"/>
              <a:gd name="T14" fmla="*/ 202 w 209"/>
              <a:gd name="T15" fmla="*/ 177 h 209"/>
              <a:gd name="T16" fmla="*/ 135 w 209"/>
              <a:gd name="T17" fmla="*/ 109 h 209"/>
              <a:gd name="T18" fmla="*/ 129 w 209"/>
              <a:gd name="T19" fmla="*/ 105 h 209"/>
              <a:gd name="T20" fmla="*/ 119 w 209"/>
              <a:gd name="T21" fmla="*/ 26 h 209"/>
              <a:gd name="T22" fmla="*/ 102 w 209"/>
              <a:gd name="T23" fmla="*/ 102 h 209"/>
              <a:gd name="T24" fmla="*/ 43 w 209"/>
              <a:gd name="T25" fmla="*/ 102 h 209"/>
              <a:gd name="T26" fmla="*/ 43 w 209"/>
              <a:gd name="T27" fmla="*/ 43 h 209"/>
              <a:gd name="T28" fmla="*/ 102 w 209"/>
              <a:gd name="T29" fmla="*/ 43 h 209"/>
              <a:gd name="T30" fmla="*/ 102 w 209"/>
              <a:gd name="T31" fmla="*/ 10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209">
                <a:moveTo>
                  <a:pt x="119" y="26"/>
                </a:moveTo>
                <a:cubicBezTo>
                  <a:pt x="93" y="0"/>
                  <a:pt x="51" y="0"/>
                  <a:pt x="26" y="26"/>
                </a:cubicBezTo>
                <a:cubicBezTo>
                  <a:pt x="0" y="52"/>
                  <a:pt x="0" y="93"/>
                  <a:pt x="26" y="119"/>
                </a:cubicBezTo>
                <a:cubicBezTo>
                  <a:pt x="47" y="140"/>
                  <a:pt x="80" y="144"/>
                  <a:pt x="105" y="129"/>
                </a:cubicBezTo>
                <a:cubicBezTo>
                  <a:pt x="106" y="131"/>
                  <a:pt x="108" y="133"/>
                  <a:pt x="109" y="135"/>
                </a:cubicBezTo>
                <a:cubicBezTo>
                  <a:pt x="177" y="202"/>
                  <a:pt x="177" y="202"/>
                  <a:pt x="177" y="202"/>
                </a:cubicBezTo>
                <a:cubicBezTo>
                  <a:pt x="184" y="209"/>
                  <a:pt x="195" y="209"/>
                  <a:pt x="202" y="202"/>
                </a:cubicBezTo>
                <a:cubicBezTo>
                  <a:pt x="209" y="195"/>
                  <a:pt x="209" y="184"/>
                  <a:pt x="202" y="177"/>
                </a:cubicBezTo>
                <a:cubicBezTo>
                  <a:pt x="135" y="109"/>
                  <a:pt x="135" y="109"/>
                  <a:pt x="135" y="109"/>
                </a:cubicBezTo>
                <a:cubicBezTo>
                  <a:pt x="133" y="108"/>
                  <a:pt x="131" y="106"/>
                  <a:pt x="129" y="105"/>
                </a:cubicBezTo>
                <a:cubicBezTo>
                  <a:pt x="143" y="80"/>
                  <a:pt x="140" y="47"/>
                  <a:pt x="119" y="26"/>
                </a:cubicBezTo>
                <a:close/>
                <a:moveTo>
                  <a:pt x="102" y="102"/>
                </a:moveTo>
                <a:cubicBezTo>
                  <a:pt x="85" y="118"/>
                  <a:pt x="59" y="118"/>
                  <a:pt x="43" y="102"/>
                </a:cubicBezTo>
                <a:cubicBezTo>
                  <a:pt x="26" y="86"/>
                  <a:pt x="26" y="59"/>
                  <a:pt x="43" y="43"/>
                </a:cubicBezTo>
                <a:cubicBezTo>
                  <a:pt x="59" y="27"/>
                  <a:pt x="85" y="27"/>
                  <a:pt x="102" y="43"/>
                </a:cubicBezTo>
                <a:cubicBezTo>
                  <a:pt x="118" y="59"/>
                  <a:pt x="118" y="86"/>
                  <a:pt x="102" y="102"/>
                </a:cubicBezTo>
                <a:close/>
              </a:path>
            </a:pathLst>
          </a:custGeom>
          <a:solidFill>
            <a:srgbClr val="7030A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15" name="Oval 368"/>
          <p:cNvSpPr>
            <a:spLocks noChangeArrowheads="1"/>
          </p:cNvSpPr>
          <p:nvPr/>
        </p:nvSpPr>
        <p:spPr bwMode="auto">
          <a:xfrm>
            <a:off x="5938611" y="2077975"/>
            <a:ext cx="737996" cy="728964"/>
          </a:xfrm>
          <a:prstGeom prst="ellipse">
            <a:avLst/>
          </a:prstGeom>
          <a:solidFill>
            <a:schemeClr val="bg1"/>
          </a:solidFill>
          <a:ln w="19050" cap="flat">
            <a:solidFill>
              <a:schemeClr val="tx1"/>
            </a:solidFill>
            <a:prstDash val="solid"/>
            <a:miter lim="800000"/>
            <a:headEnd/>
            <a:tailEnd/>
          </a:ln>
        </p:spPr>
        <p:txBody>
          <a:bodyPr vert="horz" wrap="square" lIns="82263" tIns="41131" rIns="82263" bIns="41131" numCol="1" anchor="t" anchorCtr="0" compatLnSpc="1">
            <a:prstTxWarp prst="textNoShape">
              <a:avLst/>
            </a:prstTxWarp>
          </a:bodyPr>
          <a:lstStyle/>
          <a:p>
            <a:endParaRPr lang="en-US" sz="2400"/>
          </a:p>
        </p:txBody>
      </p:sp>
      <p:sp>
        <p:nvSpPr>
          <p:cNvPr id="116" name="Freeform 369"/>
          <p:cNvSpPr>
            <a:spLocks noEditPoints="1"/>
          </p:cNvSpPr>
          <p:nvPr/>
        </p:nvSpPr>
        <p:spPr bwMode="auto">
          <a:xfrm>
            <a:off x="6079182" y="2192146"/>
            <a:ext cx="448073" cy="447919"/>
          </a:xfrm>
          <a:custGeom>
            <a:avLst/>
            <a:gdLst>
              <a:gd name="T0" fmla="*/ 119 w 209"/>
              <a:gd name="T1" fmla="*/ 26 h 209"/>
              <a:gd name="T2" fmla="*/ 26 w 209"/>
              <a:gd name="T3" fmla="*/ 26 h 209"/>
              <a:gd name="T4" fmla="*/ 26 w 209"/>
              <a:gd name="T5" fmla="*/ 118 h 209"/>
              <a:gd name="T6" fmla="*/ 105 w 209"/>
              <a:gd name="T7" fmla="*/ 129 h 209"/>
              <a:gd name="T8" fmla="*/ 109 w 209"/>
              <a:gd name="T9" fmla="*/ 134 h 209"/>
              <a:gd name="T10" fmla="*/ 177 w 209"/>
              <a:gd name="T11" fmla="*/ 202 h 209"/>
              <a:gd name="T12" fmla="*/ 202 w 209"/>
              <a:gd name="T13" fmla="*/ 202 h 209"/>
              <a:gd name="T14" fmla="*/ 202 w 209"/>
              <a:gd name="T15" fmla="*/ 177 h 209"/>
              <a:gd name="T16" fmla="*/ 135 w 209"/>
              <a:gd name="T17" fmla="*/ 109 h 209"/>
              <a:gd name="T18" fmla="*/ 129 w 209"/>
              <a:gd name="T19" fmla="*/ 105 h 209"/>
              <a:gd name="T20" fmla="*/ 119 w 209"/>
              <a:gd name="T21" fmla="*/ 26 h 209"/>
              <a:gd name="T22" fmla="*/ 102 w 209"/>
              <a:gd name="T23" fmla="*/ 101 h 209"/>
              <a:gd name="T24" fmla="*/ 43 w 209"/>
              <a:gd name="T25" fmla="*/ 101 h 209"/>
              <a:gd name="T26" fmla="*/ 43 w 209"/>
              <a:gd name="T27" fmla="*/ 42 h 209"/>
              <a:gd name="T28" fmla="*/ 102 w 209"/>
              <a:gd name="T29" fmla="*/ 42 h 209"/>
              <a:gd name="T30" fmla="*/ 102 w 209"/>
              <a:gd name="T31" fmla="*/ 10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209">
                <a:moveTo>
                  <a:pt x="119" y="26"/>
                </a:moveTo>
                <a:cubicBezTo>
                  <a:pt x="93" y="0"/>
                  <a:pt x="51" y="0"/>
                  <a:pt x="26" y="26"/>
                </a:cubicBezTo>
                <a:cubicBezTo>
                  <a:pt x="0" y="51"/>
                  <a:pt x="0" y="93"/>
                  <a:pt x="26" y="118"/>
                </a:cubicBezTo>
                <a:cubicBezTo>
                  <a:pt x="47" y="140"/>
                  <a:pt x="80" y="143"/>
                  <a:pt x="105" y="129"/>
                </a:cubicBezTo>
                <a:cubicBezTo>
                  <a:pt x="106" y="131"/>
                  <a:pt x="108" y="133"/>
                  <a:pt x="109" y="134"/>
                </a:cubicBezTo>
                <a:cubicBezTo>
                  <a:pt x="177" y="202"/>
                  <a:pt x="177" y="202"/>
                  <a:pt x="177" y="202"/>
                </a:cubicBezTo>
                <a:cubicBezTo>
                  <a:pt x="184" y="209"/>
                  <a:pt x="195" y="209"/>
                  <a:pt x="202" y="202"/>
                </a:cubicBezTo>
                <a:cubicBezTo>
                  <a:pt x="209" y="195"/>
                  <a:pt x="209" y="184"/>
                  <a:pt x="202" y="177"/>
                </a:cubicBezTo>
                <a:cubicBezTo>
                  <a:pt x="135" y="109"/>
                  <a:pt x="135" y="109"/>
                  <a:pt x="135" y="109"/>
                </a:cubicBezTo>
                <a:cubicBezTo>
                  <a:pt x="133" y="107"/>
                  <a:pt x="131" y="106"/>
                  <a:pt x="129" y="105"/>
                </a:cubicBezTo>
                <a:cubicBezTo>
                  <a:pt x="143" y="80"/>
                  <a:pt x="140" y="47"/>
                  <a:pt x="119" y="26"/>
                </a:cubicBezTo>
                <a:close/>
                <a:moveTo>
                  <a:pt x="102" y="101"/>
                </a:moveTo>
                <a:cubicBezTo>
                  <a:pt x="85" y="118"/>
                  <a:pt x="59" y="118"/>
                  <a:pt x="43" y="101"/>
                </a:cubicBezTo>
                <a:cubicBezTo>
                  <a:pt x="26" y="85"/>
                  <a:pt x="26" y="59"/>
                  <a:pt x="43" y="42"/>
                </a:cubicBezTo>
                <a:cubicBezTo>
                  <a:pt x="59" y="26"/>
                  <a:pt x="85" y="26"/>
                  <a:pt x="102" y="42"/>
                </a:cubicBezTo>
                <a:cubicBezTo>
                  <a:pt x="118" y="59"/>
                  <a:pt x="118" y="85"/>
                  <a:pt x="102" y="101"/>
                </a:cubicBezTo>
                <a:close/>
              </a:path>
            </a:pathLst>
          </a:custGeom>
          <a:solidFill>
            <a:srgbClr val="FF000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17" name="Oval 370"/>
          <p:cNvSpPr>
            <a:spLocks noChangeArrowheads="1"/>
          </p:cNvSpPr>
          <p:nvPr/>
        </p:nvSpPr>
        <p:spPr bwMode="auto">
          <a:xfrm>
            <a:off x="5938611" y="3175805"/>
            <a:ext cx="737996" cy="737744"/>
          </a:xfrm>
          <a:prstGeom prst="ellipse">
            <a:avLst/>
          </a:prstGeom>
          <a:solidFill>
            <a:schemeClr val="bg1"/>
          </a:solidFill>
          <a:ln w="19050" cap="flat">
            <a:solidFill>
              <a:schemeClr val="tx1"/>
            </a:solidFill>
            <a:prstDash val="solid"/>
            <a:miter lim="800000"/>
            <a:headEnd/>
            <a:tailEnd/>
          </a:ln>
        </p:spPr>
        <p:txBody>
          <a:bodyPr vert="horz" wrap="square" lIns="82263" tIns="41131" rIns="82263" bIns="41131" numCol="1" anchor="t" anchorCtr="0" compatLnSpc="1">
            <a:prstTxWarp prst="textNoShape">
              <a:avLst/>
            </a:prstTxWarp>
          </a:bodyPr>
          <a:lstStyle/>
          <a:p>
            <a:endParaRPr lang="en-US" sz="2400"/>
          </a:p>
        </p:txBody>
      </p:sp>
      <p:sp>
        <p:nvSpPr>
          <p:cNvPr id="118" name="Freeform 371"/>
          <p:cNvSpPr>
            <a:spLocks noEditPoints="1"/>
          </p:cNvSpPr>
          <p:nvPr/>
        </p:nvSpPr>
        <p:spPr bwMode="auto">
          <a:xfrm>
            <a:off x="6079182" y="3298763"/>
            <a:ext cx="448073" cy="447919"/>
          </a:xfrm>
          <a:custGeom>
            <a:avLst/>
            <a:gdLst>
              <a:gd name="T0" fmla="*/ 119 w 209"/>
              <a:gd name="T1" fmla="*/ 25 h 209"/>
              <a:gd name="T2" fmla="*/ 26 w 209"/>
              <a:gd name="T3" fmla="*/ 25 h 209"/>
              <a:gd name="T4" fmla="*/ 26 w 209"/>
              <a:gd name="T5" fmla="*/ 118 h 209"/>
              <a:gd name="T6" fmla="*/ 105 w 209"/>
              <a:gd name="T7" fmla="*/ 128 h 209"/>
              <a:gd name="T8" fmla="*/ 109 w 209"/>
              <a:gd name="T9" fmla="*/ 134 h 209"/>
              <a:gd name="T10" fmla="*/ 177 w 209"/>
              <a:gd name="T11" fmla="*/ 202 h 209"/>
              <a:gd name="T12" fmla="*/ 202 w 209"/>
              <a:gd name="T13" fmla="*/ 202 h 209"/>
              <a:gd name="T14" fmla="*/ 202 w 209"/>
              <a:gd name="T15" fmla="*/ 176 h 209"/>
              <a:gd name="T16" fmla="*/ 135 w 209"/>
              <a:gd name="T17" fmla="*/ 109 h 209"/>
              <a:gd name="T18" fmla="*/ 129 w 209"/>
              <a:gd name="T19" fmla="*/ 105 h 209"/>
              <a:gd name="T20" fmla="*/ 119 w 209"/>
              <a:gd name="T21" fmla="*/ 25 h 209"/>
              <a:gd name="T22" fmla="*/ 102 w 209"/>
              <a:gd name="T23" fmla="*/ 101 h 209"/>
              <a:gd name="T24" fmla="*/ 43 w 209"/>
              <a:gd name="T25" fmla="*/ 101 h 209"/>
              <a:gd name="T26" fmla="*/ 43 w 209"/>
              <a:gd name="T27" fmla="*/ 42 h 209"/>
              <a:gd name="T28" fmla="*/ 102 w 209"/>
              <a:gd name="T29" fmla="*/ 42 h 209"/>
              <a:gd name="T30" fmla="*/ 102 w 209"/>
              <a:gd name="T31" fmla="*/ 10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209">
                <a:moveTo>
                  <a:pt x="119" y="25"/>
                </a:moveTo>
                <a:cubicBezTo>
                  <a:pt x="93" y="0"/>
                  <a:pt x="51" y="0"/>
                  <a:pt x="26" y="25"/>
                </a:cubicBezTo>
                <a:cubicBezTo>
                  <a:pt x="0" y="51"/>
                  <a:pt x="0" y="92"/>
                  <a:pt x="26" y="118"/>
                </a:cubicBezTo>
                <a:cubicBezTo>
                  <a:pt x="47" y="140"/>
                  <a:pt x="80" y="143"/>
                  <a:pt x="105" y="128"/>
                </a:cubicBezTo>
                <a:cubicBezTo>
                  <a:pt x="106" y="130"/>
                  <a:pt x="108" y="132"/>
                  <a:pt x="109" y="134"/>
                </a:cubicBezTo>
                <a:cubicBezTo>
                  <a:pt x="177" y="202"/>
                  <a:pt x="177" y="202"/>
                  <a:pt x="177" y="202"/>
                </a:cubicBezTo>
                <a:cubicBezTo>
                  <a:pt x="184" y="209"/>
                  <a:pt x="195" y="208"/>
                  <a:pt x="202" y="202"/>
                </a:cubicBezTo>
                <a:cubicBezTo>
                  <a:pt x="209" y="195"/>
                  <a:pt x="209" y="183"/>
                  <a:pt x="202" y="176"/>
                </a:cubicBezTo>
                <a:cubicBezTo>
                  <a:pt x="135" y="109"/>
                  <a:pt x="135" y="109"/>
                  <a:pt x="135" y="109"/>
                </a:cubicBezTo>
                <a:cubicBezTo>
                  <a:pt x="133" y="107"/>
                  <a:pt x="131" y="106"/>
                  <a:pt x="129" y="105"/>
                </a:cubicBezTo>
                <a:cubicBezTo>
                  <a:pt x="143" y="80"/>
                  <a:pt x="140" y="47"/>
                  <a:pt x="119" y="25"/>
                </a:cubicBezTo>
                <a:close/>
                <a:moveTo>
                  <a:pt x="102" y="101"/>
                </a:moveTo>
                <a:cubicBezTo>
                  <a:pt x="85" y="117"/>
                  <a:pt x="59" y="117"/>
                  <a:pt x="43" y="101"/>
                </a:cubicBezTo>
                <a:cubicBezTo>
                  <a:pt x="26" y="85"/>
                  <a:pt x="26" y="58"/>
                  <a:pt x="43" y="42"/>
                </a:cubicBezTo>
                <a:cubicBezTo>
                  <a:pt x="59" y="26"/>
                  <a:pt x="85" y="26"/>
                  <a:pt x="102" y="42"/>
                </a:cubicBezTo>
                <a:cubicBezTo>
                  <a:pt x="118" y="58"/>
                  <a:pt x="118" y="85"/>
                  <a:pt x="102" y="101"/>
                </a:cubicBezTo>
                <a:close/>
              </a:path>
            </a:pathLst>
          </a:custGeom>
          <a:solidFill>
            <a:srgbClr val="FFFF0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19" name="Oval 372"/>
          <p:cNvSpPr>
            <a:spLocks noChangeArrowheads="1"/>
          </p:cNvSpPr>
          <p:nvPr/>
        </p:nvSpPr>
        <p:spPr bwMode="auto">
          <a:xfrm>
            <a:off x="5938611" y="4282419"/>
            <a:ext cx="737996" cy="728964"/>
          </a:xfrm>
          <a:prstGeom prst="ellipse">
            <a:avLst/>
          </a:prstGeom>
          <a:solidFill>
            <a:schemeClr val="bg1"/>
          </a:solidFill>
          <a:ln w="19050" cap="flat">
            <a:solidFill>
              <a:schemeClr val="tx1"/>
            </a:solidFill>
            <a:prstDash val="solid"/>
            <a:miter lim="800000"/>
            <a:headEnd/>
            <a:tailEnd/>
          </a:ln>
        </p:spPr>
        <p:txBody>
          <a:bodyPr vert="horz" wrap="square" lIns="82263" tIns="41131" rIns="82263" bIns="41131" numCol="1" anchor="t" anchorCtr="0" compatLnSpc="1">
            <a:prstTxWarp prst="textNoShape">
              <a:avLst/>
            </a:prstTxWarp>
          </a:bodyPr>
          <a:lstStyle/>
          <a:p>
            <a:endParaRPr lang="en-US" sz="2400" dirty="0"/>
          </a:p>
        </p:txBody>
      </p:sp>
      <p:sp>
        <p:nvSpPr>
          <p:cNvPr id="120" name="Freeform 373"/>
          <p:cNvSpPr>
            <a:spLocks noEditPoints="1"/>
          </p:cNvSpPr>
          <p:nvPr/>
        </p:nvSpPr>
        <p:spPr bwMode="auto">
          <a:xfrm>
            <a:off x="6079182" y="4396598"/>
            <a:ext cx="448073" cy="447919"/>
          </a:xfrm>
          <a:custGeom>
            <a:avLst/>
            <a:gdLst>
              <a:gd name="T0" fmla="*/ 119 w 209"/>
              <a:gd name="T1" fmla="*/ 26 h 209"/>
              <a:gd name="T2" fmla="*/ 26 w 209"/>
              <a:gd name="T3" fmla="*/ 26 h 209"/>
              <a:gd name="T4" fmla="*/ 26 w 209"/>
              <a:gd name="T5" fmla="*/ 119 h 209"/>
              <a:gd name="T6" fmla="*/ 105 w 209"/>
              <a:gd name="T7" fmla="*/ 129 h 209"/>
              <a:gd name="T8" fmla="*/ 109 w 209"/>
              <a:gd name="T9" fmla="*/ 135 h 209"/>
              <a:gd name="T10" fmla="*/ 177 w 209"/>
              <a:gd name="T11" fmla="*/ 202 h 209"/>
              <a:gd name="T12" fmla="*/ 202 w 209"/>
              <a:gd name="T13" fmla="*/ 202 h 209"/>
              <a:gd name="T14" fmla="*/ 202 w 209"/>
              <a:gd name="T15" fmla="*/ 177 h 209"/>
              <a:gd name="T16" fmla="*/ 135 w 209"/>
              <a:gd name="T17" fmla="*/ 109 h 209"/>
              <a:gd name="T18" fmla="*/ 129 w 209"/>
              <a:gd name="T19" fmla="*/ 106 h 209"/>
              <a:gd name="T20" fmla="*/ 119 w 209"/>
              <a:gd name="T21" fmla="*/ 26 h 209"/>
              <a:gd name="T22" fmla="*/ 102 w 209"/>
              <a:gd name="T23" fmla="*/ 102 h 209"/>
              <a:gd name="T24" fmla="*/ 43 w 209"/>
              <a:gd name="T25" fmla="*/ 102 h 209"/>
              <a:gd name="T26" fmla="*/ 43 w 209"/>
              <a:gd name="T27" fmla="*/ 43 h 209"/>
              <a:gd name="T28" fmla="*/ 102 w 209"/>
              <a:gd name="T29" fmla="*/ 43 h 209"/>
              <a:gd name="T30" fmla="*/ 102 w 209"/>
              <a:gd name="T31" fmla="*/ 10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209">
                <a:moveTo>
                  <a:pt x="119" y="26"/>
                </a:moveTo>
                <a:cubicBezTo>
                  <a:pt x="93" y="0"/>
                  <a:pt x="51" y="0"/>
                  <a:pt x="26" y="26"/>
                </a:cubicBezTo>
                <a:cubicBezTo>
                  <a:pt x="0" y="52"/>
                  <a:pt x="0" y="93"/>
                  <a:pt x="26" y="119"/>
                </a:cubicBezTo>
                <a:cubicBezTo>
                  <a:pt x="47" y="140"/>
                  <a:pt x="80" y="144"/>
                  <a:pt x="105" y="129"/>
                </a:cubicBezTo>
                <a:cubicBezTo>
                  <a:pt x="106" y="131"/>
                  <a:pt x="108" y="133"/>
                  <a:pt x="109" y="135"/>
                </a:cubicBezTo>
                <a:cubicBezTo>
                  <a:pt x="177" y="202"/>
                  <a:pt x="177" y="202"/>
                  <a:pt x="177" y="202"/>
                </a:cubicBezTo>
                <a:cubicBezTo>
                  <a:pt x="184" y="209"/>
                  <a:pt x="195" y="209"/>
                  <a:pt x="202" y="202"/>
                </a:cubicBezTo>
                <a:cubicBezTo>
                  <a:pt x="209" y="195"/>
                  <a:pt x="209" y="184"/>
                  <a:pt x="202" y="177"/>
                </a:cubicBezTo>
                <a:cubicBezTo>
                  <a:pt x="135" y="109"/>
                  <a:pt x="135" y="109"/>
                  <a:pt x="135" y="109"/>
                </a:cubicBezTo>
                <a:cubicBezTo>
                  <a:pt x="133" y="108"/>
                  <a:pt x="131" y="106"/>
                  <a:pt x="129" y="106"/>
                </a:cubicBezTo>
                <a:cubicBezTo>
                  <a:pt x="143" y="80"/>
                  <a:pt x="140" y="48"/>
                  <a:pt x="119" y="26"/>
                </a:cubicBezTo>
                <a:close/>
                <a:moveTo>
                  <a:pt x="102" y="102"/>
                </a:moveTo>
                <a:cubicBezTo>
                  <a:pt x="85" y="118"/>
                  <a:pt x="59" y="118"/>
                  <a:pt x="43" y="102"/>
                </a:cubicBezTo>
                <a:cubicBezTo>
                  <a:pt x="26" y="86"/>
                  <a:pt x="26" y="59"/>
                  <a:pt x="43" y="43"/>
                </a:cubicBezTo>
                <a:cubicBezTo>
                  <a:pt x="59" y="27"/>
                  <a:pt x="85" y="27"/>
                  <a:pt x="102" y="43"/>
                </a:cubicBezTo>
                <a:cubicBezTo>
                  <a:pt x="118" y="59"/>
                  <a:pt x="118" y="86"/>
                  <a:pt x="102" y="102"/>
                </a:cubicBezTo>
                <a:close/>
              </a:path>
            </a:pathLst>
          </a:custGeom>
          <a:solidFill>
            <a:srgbClr val="00B05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21" name="Oval 374"/>
          <p:cNvSpPr>
            <a:spLocks noChangeArrowheads="1"/>
          </p:cNvSpPr>
          <p:nvPr/>
        </p:nvSpPr>
        <p:spPr bwMode="auto">
          <a:xfrm>
            <a:off x="5938611" y="5380253"/>
            <a:ext cx="737996" cy="737744"/>
          </a:xfrm>
          <a:prstGeom prst="ellipse">
            <a:avLst/>
          </a:prstGeom>
          <a:solidFill>
            <a:schemeClr val="bg1"/>
          </a:solidFill>
          <a:ln w="19050" cap="flat">
            <a:solidFill>
              <a:schemeClr val="tx1"/>
            </a:solidFill>
            <a:prstDash val="solid"/>
            <a:miter lim="800000"/>
            <a:headEnd/>
            <a:tailEnd/>
          </a:ln>
        </p:spPr>
        <p:txBody>
          <a:bodyPr vert="horz" wrap="square" lIns="82263" tIns="41131" rIns="82263" bIns="41131" numCol="1" anchor="t" anchorCtr="0" compatLnSpc="1">
            <a:prstTxWarp prst="textNoShape">
              <a:avLst/>
            </a:prstTxWarp>
          </a:bodyPr>
          <a:lstStyle/>
          <a:p>
            <a:endParaRPr lang="en-US" sz="2400"/>
          </a:p>
        </p:txBody>
      </p:sp>
      <p:sp>
        <p:nvSpPr>
          <p:cNvPr id="122" name="Freeform 375"/>
          <p:cNvSpPr>
            <a:spLocks noEditPoints="1"/>
          </p:cNvSpPr>
          <p:nvPr/>
        </p:nvSpPr>
        <p:spPr bwMode="auto">
          <a:xfrm>
            <a:off x="6079182" y="5503213"/>
            <a:ext cx="448073" cy="447919"/>
          </a:xfrm>
          <a:custGeom>
            <a:avLst/>
            <a:gdLst>
              <a:gd name="T0" fmla="*/ 119 w 209"/>
              <a:gd name="T1" fmla="*/ 26 h 209"/>
              <a:gd name="T2" fmla="*/ 26 w 209"/>
              <a:gd name="T3" fmla="*/ 26 h 209"/>
              <a:gd name="T4" fmla="*/ 26 w 209"/>
              <a:gd name="T5" fmla="*/ 118 h 209"/>
              <a:gd name="T6" fmla="*/ 105 w 209"/>
              <a:gd name="T7" fmla="*/ 129 h 209"/>
              <a:gd name="T8" fmla="*/ 109 w 209"/>
              <a:gd name="T9" fmla="*/ 134 h 209"/>
              <a:gd name="T10" fmla="*/ 177 w 209"/>
              <a:gd name="T11" fmla="*/ 202 h 209"/>
              <a:gd name="T12" fmla="*/ 202 w 209"/>
              <a:gd name="T13" fmla="*/ 202 h 209"/>
              <a:gd name="T14" fmla="*/ 202 w 209"/>
              <a:gd name="T15" fmla="*/ 177 h 209"/>
              <a:gd name="T16" fmla="*/ 135 w 209"/>
              <a:gd name="T17" fmla="*/ 109 h 209"/>
              <a:gd name="T18" fmla="*/ 129 w 209"/>
              <a:gd name="T19" fmla="*/ 105 h 209"/>
              <a:gd name="T20" fmla="*/ 119 w 209"/>
              <a:gd name="T21" fmla="*/ 26 h 209"/>
              <a:gd name="T22" fmla="*/ 102 w 209"/>
              <a:gd name="T23" fmla="*/ 102 h 209"/>
              <a:gd name="T24" fmla="*/ 43 w 209"/>
              <a:gd name="T25" fmla="*/ 102 h 209"/>
              <a:gd name="T26" fmla="*/ 43 w 209"/>
              <a:gd name="T27" fmla="*/ 43 h 209"/>
              <a:gd name="T28" fmla="*/ 102 w 209"/>
              <a:gd name="T29" fmla="*/ 43 h 209"/>
              <a:gd name="T30" fmla="*/ 102 w 209"/>
              <a:gd name="T31" fmla="*/ 10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209">
                <a:moveTo>
                  <a:pt x="119" y="26"/>
                </a:moveTo>
                <a:cubicBezTo>
                  <a:pt x="93" y="0"/>
                  <a:pt x="51" y="0"/>
                  <a:pt x="26" y="26"/>
                </a:cubicBezTo>
                <a:cubicBezTo>
                  <a:pt x="0" y="51"/>
                  <a:pt x="0" y="93"/>
                  <a:pt x="26" y="118"/>
                </a:cubicBezTo>
                <a:cubicBezTo>
                  <a:pt x="47" y="140"/>
                  <a:pt x="80" y="143"/>
                  <a:pt x="105" y="129"/>
                </a:cubicBezTo>
                <a:cubicBezTo>
                  <a:pt x="106" y="131"/>
                  <a:pt x="108" y="133"/>
                  <a:pt x="109" y="134"/>
                </a:cubicBezTo>
                <a:cubicBezTo>
                  <a:pt x="177" y="202"/>
                  <a:pt x="177" y="202"/>
                  <a:pt x="177" y="202"/>
                </a:cubicBezTo>
                <a:cubicBezTo>
                  <a:pt x="184" y="209"/>
                  <a:pt x="195" y="209"/>
                  <a:pt x="202" y="202"/>
                </a:cubicBezTo>
                <a:cubicBezTo>
                  <a:pt x="209" y="195"/>
                  <a:pt x="209" y="184"/>
                  <a:pt x="202" y="177"/>
                </a:cubicBezTo>
                <a:cubicBezTo>
                  <a:pt x="135" y="109"/>
                  <a:pt x="135" y="109"/>
                  <a:pt x="135" y="109"/>
                </a:cubicBezTo>
                <a:cubicBezTo>
                  <a:pt x="133" y="107"/>
                  <a:pt x="131" y="106"/>
                  <a:pt x="129" y="105"/>
                </a:cubicBezTo>
                <a:cubicBezTo>
                  <a:pt x="143" y="80"/>
                  <a:pt x="140" y="47"/>
                  <a:pt x="119" y="26"/>
                </a:cubicBezTo>
                <a:close/>
                <a:moveTo>
                  <a:pt x="102" y="102"/>
                </a:moveTo>
                <a:cubicBezTo>
                  <a:pt x="85" y="118"/>
                  <a:pt x="59" y="118"/>
                  <a:pt x="43" y="102"/>
                </a:cubicBezTo>
                <a:cubicBezTo>
                  <a:pt x="26" y="85"/>
                  <a:pt x="26" y="59"/>
                  <a:pt x="43" y="43"/>
                </a:cubicBezTo>
                <a:cubicBezTo>
                  <a:pt x="59" y="26"/>
                  <a:pt x="85" y="26"/>
                  <a:pt x="102" y="43"/>
                </a:cubicBezTo>
                <a:cubicBezTo>
                  <a:pt x="118" y="59"/>
                  <a:pt x="118" y="85"/>
                  <a:pt x="102" y="102"/>
                </a:cubicBezTo>
                <a:close/>
              </a:path>
            </a:pathLst>
          </a:custGeom>
          <a:solidFill>
            <a:srgbClr val="FFC000"/>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123" name="TextBox 122"/>
          <p:cNvSpPr txBox="1"/>
          <p:nvPr/>
        </p:nvSpPr>
        <p:spPr>
          <a:xfrm>
            <a:off x="6817179" y="971362"/>
            <a:ext cx="5177598" cy="706207"/>
          </a:xfrm>
          <a:prstGeom prst="rect">
            <a:avLst/>
          </a:prstGeom>
          <a:noFill/>
        </p:spPr>
        <p:txBody>
          <a:bodyPr wrap="square" lIns="82263" tIns="41131" rIns="82263" bIns="41131" rtlCol="0" anchor="ctr" anchorCtr="0">
            <a:normAutofit/>
          </a:bodyPr>
          <a:lstStyle/>
          <a:p>
            <a:pPr lvl="0" algn="just">
              <a:spcBef>
                <a:spcPts val="0"/>
              </a:spcBef>
              <a:buNone/>
            </a:pPr>
            <a:r>
              <a:rPr lang="es" dirty="0">
                <a:latin typeface="+mj-lt"/>
                <a:ea typeface="Bree Serif"/>
                <a:cs typeface="Bree Serif"/>
                <a:sym typeface="Bree Serif"/>
              </a:rPr>
              <a:t>S</a:t>
            </a:r>
            <a:r>
              <a:rPr lang="es-CL" dirty="0">
                <a:latin typeface="+mj-lt"/>
                <a:ea typeface="Bree Serif"/>
                <a:cs typeface="Bree Serif"/>
                <a:sym typeface="Bree Serif"/>
              </a:rPr>
              <a:t>e r</a:t>
            </a:r>
            <a:r>
              <a:rPr lang="es" dirty="0">
                <a:latin typeface="+mj-lt"/>
                <a:ea typeface="Bree Serif"/>
                <a:cs typeface="Bree Serif"/>
                <a:sym typeface="Bree Serif"/>
              </a:rPr>
              <a:t>equiere de subrayar aquellos elementos que nos ayuden a </a:t>
            </a:r>
            <a:r>
              <a:rPr lang="es" dirty="0">
                <a:highlight>
                  <a:srgbClr val="FF00FF"/>
                </a:highlight>
                <a:latin typeface="+mj-lt"/>
                <a:ea typeface="Bree Serif"/>
                <a:cs typeface="Bree Serif"/>
                <a:sym typeface="Bree Serif"/>
              </a:rPr>
              <a:t>recordar</a:t>
            </a:r>
            <a:r>
              <a:rPr lang="es" b="1" dirty="0">
                <a:latin typeface="+mj-lt"/>
                <a:ea typeface="Bree Serif"/>
                <a:cs typeface="Bree Serif"/>
                <a:sym typeface="Bree Serif"/>
              </a:rPr>
              <a:t> </a:t>
            </a:r>
            <a:r>
              <a:rPr lang="es" dirty="0">
                <a:latin typeface="+mj-lt"/>
                <a:ea typeface="Bree Serif"/>
                <a:cs typeface="Bree Serif"/>
                <a:sym typeface="Bree Serif"/>
              </a:rPr>
              <a:t>el contenido de la temática. </a:t>
            </a:r>
          </a:p>
        </p:txBody>
      </p:sp>
      <p:sp>
        <p:nvSpPr>
          <p:cNvPr id="124" name="TextBox 123"/>
          <p:cNvSpPr txBox="1"/>
          <p:nvPr/>
        </p:nvSpPr>
        <p:spPr>
          <a:xfrm>
            <a:off x="6817178" y="2077974"/>
            <a:ext cx="5374823" cy="706207"/>
          </a:xfrm>
          <a:prstGeom prst="rect">
            <a:avLst/>
          </a:prstGeom>
          <a:noFill/>
        </p:spPr>
        <p:txBody>
          <a:bodyPr wrap="square" lIns="82263" tIns="41131" rIns="82263" bIns="41131" rtlCol="0" anchor="ctr" anchorCtr="0">
            <a:normAutofit/>
          </a:bodyPr>
          <a:lstStyle/>
          <a:p>
            <a:r>
              <a:rPr lang="en-US" dirty="0">
                <a:latin typeface="+mj-lt"/>
              </a:rPr>
              <a:t>Para </a:t>
            </a:r>
            <a:r>
              <a:rPr lang="en-US" dirty="0" err="1">
                <a:latin typeface="+mj-lt"/>
              </a:rPr>
              <a:t>aquello</a:t>
            </a:r>
            <a:r>
              <a:rPr lang="en-US" dirty="0">
                <a:latin typeface="+mj-lt"/>
              </a:rPr>
              <a:t> es </a:t>
            </a:r>
            <a:r>
              <a:rPr lang="en-US" dirty="0" err="1">
                <a:latin typeface="+mj-lt"/>
              </a:rPr>
              <a:t>necesario</a:t>
            </a:r>
            <a:r>
              <a:rPr lang="en-US" dirty="0">
                <a:latin typeface="+mj-lt"/>
              </a:rPr>
              <a:t> </a:t>
            </a:r>
            <a:r>
              <a:rPr lang="en-US" dirty="0" err="1">
                <a:latin typeface="+mj-lt"/>
              </a:rPr>
              <a:t>subrayar</a:t>
            </a:r>
            <a:r>
              <a:rPr lang="en-US" dirty="0">
                <a:latin typeface="+mj-lt"/>
              </a:rPr>
              <a:t>: </a:t>
            </a:r>
            <a:r>
              <a:rPr lang="en-US" dirty="0" err="1">
                <a:highlight>
                  <a:srgbClr val="FF0000"/>
                </a:highlight>
                <a:latin typeface="+mj-lt"/>
              </a:rPr>
              <a:t>Conceptos-Verbos-Sustantivos</a:t>
            </a:r>
            <a:r>
              <a:rPr lang="en-US" dirty="0">
                <a:highlight>
                  <a:srgbClr val="FF0000"/>
                </a:highlight>
                <a:latin typeface="+mj-lt"/>
              </a:rPr>
              <a:t>.</a:t>
            </a:r>
          </a:p>
        </p:txBody>
      </p:sp>
      <p:sp>
        <p:nvSpPr>
          <p:cNvPr id="125" name="TextBox 124"/>
          <p:cNvSpPr txBox="1"/>
          <p:nvPr/>
        </p:nvSpPr>
        <p:spPr>
          <a:xfrm>
            <a:off x="6817178" y="3171275"/>
            <a:ext cx="5177599" cy="706207"/>
          </a:xfrm>
          <a:prstGeom prst="rect">
            <a:avLst/>
          </a:prstGeom>
          <a:noFill/>
        </p:spPr>
        <p:txBody>
          <a:bodyPr wrap="square" lIns="82263" tIns="41131" rIns="82263" bIns="41131" rtlCol="0" anchor="ctr" anchorCtr="0">
            <a:normAutofit/>
          </a:bodyPr>
          <a:lstStyle/>
          <a:p>
            <a:pPr algn="just"/>
            <a:r>
              <a:rPr lang="es" dirty="0">
                <a:latin typeface="+mj-lt"/>
                <a:ea typeface="Bree Serif"/>
                <a:cs typeface="Bree Serif"/>
                <a:sym typeface="Bree Serif"/>
              </a:rPr>
              <a:t>Nos ayudamos de la</a:t>
            </a:r>
            <a:r>
              <a:rPr lang="es" dirty="0">
                <a:highlight>
                  <a:srgbClr val="FFFF00"/>
                </a:highlight>
                <a:latin typeface="+mj-lt"/>
                <a:ea typeface="Bree Serif"/>
                <a:cs typeface="Bree Serif"/>
                <a:sym typeface="Bree Serif"/>
              </a:rPr>
              <a:t> pregunta</a:t>
            </a:r>
            <a:r>
              <a:rPr lang="es" dirty="0">
                <a:latin typeface="+mj-lt"/>
                <a:ea typeface="Bree Serif"/>
                <a:cs typeface="Bree Serif"/>
                <a:sym typeface="Bree Serif"/>
              </a:rPr>
              <a:t>: ¿Qué palabra elegiría de este párrafo que lo resuma todo?</a:t>
            </a:r>
            <a:endParaRPr lang="en-US" dirty="0">
              <a:latin typeface="+mj-lt"/>
            </a:endParaRPr>
          </a:p>
        </p:txBody>
      </p:sp>
      <p:sp>
        <p:nvSpPr>
          <p:cNvPr id="126" name="TextBox 125"/>
          <p:cNvSpPr txBox="1"/>
          <p:nvPr/>
        </p:nvSpPr>
        <p:spPr>
          <a:xfrm>
            <a:off x="6817178" y="4287934"/>
            <a:ext cx="5177599" cy="706207"/>
          </a:xfrm>
          <a:prstGeom prst="rect">
            <a:avLst/>
          </a:prstGeom>
          <a:noFill/>
        </p:spPr>
        <p:txBody>
          <a:bodyPr wrap="square" lIns="82263" tIns="41131" rIns="82263" bIns="41131" rtlCol="0" anchor="ctr" anchorCtr="0">
            <a:noAutofit/>
          </a:bodyPr>
          <a:lstStyle/>
          <a:p>
            <a:pPr algn="just"/>
            <a:r>
              <a:rPr lang="es-CL" dirty="0">
                <a:latin typeface="+mj-lt"/>
              </a:rPr>
              <a:t>La extensión del subrayado </a:t>
            </a:r>
            <a:r>
              <a:rPr lang="es-CL" dirty="0">
                <a:highlight>
                  <a:srgbClr val="00FF00"/>
                </a:highlight>
                <a:latin typeface="+mj-lt"/>
              </a:rPr>
              <a:t>no es fija</a:t>
            </a:r>
            <a:r>
              <a:rPr lang="es-CL" dirty="0">
                <a:latin typeface="+mj-lt"/>
              </a:rPr>
              <a:t>, por tanto, lo que debemos tener en cuenta es que en dicho subrayado se encuentren, fundamentalmente, las ideas principales y secundarias del texto.</a:t>
            </a:r>
            <a:endParaRPr lang="en-US" dirty="0">
              <a:latin typeface="+mj-lt"/>
            </a:endParaRPr>
          </a:p>
        </p:txBody>
      </p:sp>
      <p:sp>
        <p:nvSpPr>
          <p:cNvPr id="127" name="TextBox 126"/>
          <p:cNvSpPr txBox="1"/>
          <p:nvPr/>
        </p:nvSpPr>
        <p:spPr>
          <a:xfrm>
            <a:off x="6817178" y="5587031"/>
            <a:ext cx="5177599" cy="706207"/>
          </a:xfrm>
          <a:prstGeom prst="rect">
            <a:avLst/>
          </a:prstGeom>
          <a:noFill/>
        </p:spPr>
        <p:txBody>
          <a:bodyPr wrap="square" lIns="82263" tIns="41131" rIns="82263" bIns="41131" rtlCol="0" anchor="ctr" anchorCtr="0">
            <a:noAutofit/>
          </a:bodyPr>
          <a:lstStyle/>
          <a:p>
            <a:pPr algn="just"/>
            <a:r>
              <a:rPr lang="es-CL" dirty="0">
                <a:latin typeface="+mj-lt"/>
              </a:rPr>
              <a:t>Antes de empezar a subrayar debemos hacer una lectura previa del texto y posteriormente efectuar un lectura comprensiva para poder realizar el subrayado con sentido.</a:t>
            </a:r>
            <a:endParaRPr lang="en-US" dirty="0">
              <a:latin typeface="+mj-lt"/>
            </a:endParaRPr>
          </a:p>
        </p:txBody>
      </p:sp>
      <p:sp>
        <p:nvSpPr>
          <p:cNvPr id="130" name="Título 1">
            <a:extLst>
              <a:ext uri="{FF2B5EF4-FFF2-40B4-BE49-F238E27FC236}">
                <a16:creationId xmlns:a16="http://schemas.microsoft.com/office/drawing/2014/main" id="{598A2D29-0E4D-4DD8-82BD-A210266F6DFB}"/>
              </a:ext>
            </a:extLst>
          </p:cNvPr>
          <p:cNvSpPr txBox="1">
            <a:spLocks/>
          </p:cNvSpPr>
          <p:nvPr/>
        </p:nvSpPr>
        <p:spPr>
          <a:xfrm>
            <a:off x="0" y="236790"/>
            <a:ext cx="5896247" cy="402748"/>
          </a:xfrm>
          <a:prstGeom prst="rect">
            <a:avLst/>
          </a:prstGeom>
          <a:solidFill>
            <a:schemeClr val="tx1"/>
          </a:solidFill>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200" dirty="0">
                <a:solidFill>
                  <a:schemeClr val="bg1"/>
                </a:solidFill>
                <a:latin typeface="Arial Rounded MT Bold" panose="020F0704030504030204" pitchFamily="34" charset="0"/>
              </a:rPr>
              <a:t>2. Subrayado</a:t>
            </a:r>
          </a:p>
        </p:txBody>
      </p:sp>
      <p:pic>
        <p:nvPicPr>
          <p:cNvPr id="131" name="Picture 4" descr="Resultado de imagen para lectura png">
            <a:extLst>
              <a:ext uri="{FF2B5EF4-FFF2-40B4-BE49-F238E27FC236}">
                <a16:creationId xmlns:a16="http://schemas.microsoft.com/office/drawing/2014/main" id="{A00E81B7-26CA-4AFA-8D16-E0EFFAE36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7" y="2525889"/>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84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250"/>
                                        <p:tgtEl>
                                          <p:spTgt spid="6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250"/>
                                        <p:tgtEl>
                                          <p:spTgt spid="67"/>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250"/>
                                        <p:tgtEl>
                                          <p:spTgt spid="68"/>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250"/>
                                        <p:tgtEl>
                                          <p:spTgt spid="7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250"/>
                                        <p:tgtEl>
                                          <p:spTgt spid="69"/>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250"/>
                                        <p:tgtEl>
                                          <p:spTgt spid="7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250"/>
                                        <p:tgtEl>
                                          <p:spTgt spid="72"/>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250"/>
                                        <p:tgtEl>
                                          <p:spTgt spid="73"/>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250"/>
                                        <p:tgtEl>
                                          <p:spTgt spid="75"/>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childTnLst>
                          </p:cTn>
                        </p:par>
                        <p:par>
                          <p:cTn id="44" fill="hold">
                            <p:stCondLst>
                              <p:cond delay="2750"/>
                            </p:stCondLst>
                            <p:childTnLst>
                              <p:par>
                                <p:cTn id="45" presetID="53" presetClass="entr" presetSubtype="16" fill="hold" grpId="0" nodeType="afterEffect">
                                  <p:stCondLst>
                                    <p:cond delay="0"/>
                                  </p:stCondLst>
                                  <p:childTnLst>
                                    <p:set>
                                      <p:cBhvr>
                                        <p:cTn id="46" dur="1" fill="hold">
                                          <p:stCondLst>
                                            <p:cond delay="0"/>
                                          </p:stCondLst>
                                        </p:cTn>
                                        <p:tgtEl>
                                          <p:spTgt spid="114"/>
                                        </p:tgtEl>
                                        <p:attrNameLst>
                                          <p:attrName>style.visibility</p:attrName>
                                        </p:attrNameLst>
                                      </p:cBhvr>
                                      <p:to>
                                        <p:strVal val="visible"/>
                                      </p:to>
                                    </p:set>
                                    <p:anim calcmode="lin" valueType="num">
                                      <p:cBhvr>
                                        <p:cTn id="47" dur="500" fill="hold"/>
                                        <p:tgtEl>
                                          <p:spTgt spid="114"/>
                                        </p:tgtEl>
                                        <p:attrNameLst>
                                          <p:attrName>ppt_w</p:attrName>
                                        </p:attrNameLst>
                                      </p:cBhvr>
                                      <p:tavLst>
                                        <p:tav tm="0">
                                          <p:val>
                                            <p:fltVal val="0"/>
                                          </p:val>
                                        </p:tav>
                                        <p:tav tm="100000">
                                          <p:val>
                                            <p:strVal val="#ppt_w"/>
                                          </p:val>
                                        </p:tav>
                                      </p:tavLst>
                                    </p:anim>
                                    <p:anim calcmode="lin" valueType="num">
                                      <p:cBhvr>
                                        <p:cTn id="48" dur="500" fill="hold"/>
                                        <p:tgtEl>
                                          <p:spTgt spid="114"/>
                                        </p:tgtEl>
                                        <p:attrNameLst>
                                          <p:attrName>ppt_h</p:attrName>
                                        </p:attrNameLst>
                                      </p:cBhvr>
                                      <p:tavLst>
                                        <p:tav tm="0">
                                          <p:val>
                                            <p:fltVal val="0"/>
                                          </p:val>
                                        </p:tav>
                                        <p:tav tm="100000">
                                          <p:val>
                                            <p:strVal val="#ppt_h"/>
                                          </p:val>
                                        </p:tav>
                                      </p:tavLst>
                                    </p:anim>
                                    <p:animEffect transition="in" filter="fade">
                                      <p:cBhvr>
                                        <p:cTn id="49" dur="500"/>
                                        <p:tgtEl>
                                          <p:spTgt spid="114"/>
                                        </p:tgtEl>
                                      </p:cBhvr>
                                    </p:animEffect>
                                  </p:childTnLst>
                                </p:cTn>
                              </p:par>
                            </p:childTnLst>
                          </p:cTn>
                        </p:par>
                        <p:par>
                          <p:cTn id="50" fill="hold">
                            <p:stCondLst>
                              <p:cond delay="3250"/>
                            </p:stCondLst>
                            <p:childTnLst>
                              <p:par>
                                <p:cTn id="51" presetID="2" presetClass="entr" presetSubtype="2" decel="48000" fill="hold" grpId="0" nodeType="afterEffect">
                                  <p:stCondLst>
                                    <p:cond delay="0"/>
                                  </p:stCondLst>
                                  <p:childTnLst>
                                    <p:set>
                                      <p:cBhvr>
                                        <p:cTn id="52" dur="1" fill="hold">
                                          <p:stCondLst>
                                            <p:cond delay="0"/>
                                          </p:stCondLst>
                                        </p:cTn>
                                        <p:tgtEl>
                                          <p:spTgt spid="123"/>
                                        </p:tgtEl>
                                        <p:attrNameLst>
                                          <p:attrName>style.visibility</p:attrName>
                                        </p:attrNameLst>
                                      </p:cBhvr>
                                      <p:to>
                                        <p:strVal val="visible"/>
                                      </p:to>
                                    </p:set>
                                    <p:anim calcmode="lin" valueType="num">
                                      <p:cBhvr additive="base">
                                        <p:cTn id="53" dur="650" fill="hold"/>
                                        <p:tgtEl>
                                          <p:spTgt spid="123"/>
                                        </p:tgtEl>
                                        <p:attrNameLst>
                                          <p:attrName>ppt_x</p:attrName>
                                        </p:attrNameLst>
                                      </p:cBhvr>
                                      <p:tavLst>
                                        <p:tav tm="0">
                                          <p:val>
                                            <p:strVal val="1+#ppt_w/2"/>
                                          </p:val>
                                        </p:tav>
                                        <p:tav tm="100000">
                                          <p:val>
                                            <p:strVal val="#ppt_x"/>
                                          </p:val>
                                        </p:tav>
                                      </p:tavLst>
                                    </p:anim>
                                    <p:anim calcmode="lin" valueType="num">
                                      <p:cBhvr additive="base">
                                        <p:cTn id="54" dur="65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250"/>
                                        <p:tgtEl>
                                          <p:spTgt spid="74"/>
                                        </p:tgtEl>
                                      </p:cBhvr>
                                    </p:animEffect>
                                  </p:childTnLst>
                                </p:cTn>
                              </p:par>
                            </p:childTnLst>
                          </p:cTn>
                        </p:par>
                        <p:par>
                          <p:cTn id="60" fill="hold">
                            <p:stCondLst>
                              <p:cond delay="250"/>
                            </p:stCondLst>
                            <p:childTnLst>
                              <p:par>
                                <p:cTn id="61" presetID="10" presetClass="entr" presetSubtype="0"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250"/>
                                        <p:tgtEl>
                                          <p:spTgt spid="76"/>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250"/>
                                        <p:tgtEl>
                                          <p:spTgt spid="77"/>
                                        </p:tgtEl>
                                      </p:cBhvr>
                                    </p:animEffect>
                                  </p:childTnLst>
                                </p:cTn>
                              </p:par>
                            </p:childTnLst>
                          </p:cTn>
                        </p:par>
                        <p:par>
                          <p:cTn id="68" fill="hold">
                            <p:stCondLst>
                              <p:cond delay="750"/>
                            </p:stCondLst>
                            <p:childTnLst>
                              <p:par>
                                <p:cTn id="69" presetID="10"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250"/>
                                        <p:tgtEl>
                                          <p:spTgt spid="78"/>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15"/>
                                        </p:tgtEl>
                                        <p:attrNameLst>
                                          <p:attrName>style.visibility</p:attrName>
                                        </p:attrNameLst>
                                      </p:cBhvr>
                                      <p:to>
                                        <p:strVal val="visible"/>
                                      </p:to>
                                    </p:set>
                                    <p:animEffect transition="in" filter="fade">
                                      <p:cBhvr>
                                        <p:cTn id="75" dur="500"/>
                                        <p:tgtEl>
                                          <p:spTgt spid="115"/>
                                        </p:tgtEl>
                                      </p:cBhvr>
                                    </p:animEffect>
                                  </p:childTnLst>
                                </p:cTn>
                              </p:par>
                            </p:childTnLst>
                          </p:cTn>
                        </p:par>
                        <p:par>
                          <p:cTn id="76" fill="hold">
                            <p:stCondLst>
                              <p:cond delay="1500"/>
                            </p:stCondLst>
                            <p:childTnLst>
                              <p:par>
                                <p:cTn id="77" presetID="53" presetClass="entr" presetSubtype="16" fill="hold" grpId="0" nodeType="afterEffect">
                                  <p:stCondLst>
                                    <p:cond delay="0"/>
                                  </p:stCondLst>
                                  <p:childTnLst>
                                    <p:set>
                                      <p:cBhvr>
                                        <p:cTn id="78" dur="1" fill="hold">
                                          <p:stCondLst>
                                            <p:cond delay="0"/>
                                          </p:stCondLst>
                                        </p:cTn>
                                        <p:tgtEl>
                                          <p:spTgt spid="116"/>
                                        </p:tgtEl>
                                        <p:attrNameLst>
                                          <p:attrName>style.visibility</p:attrName>
                                        </p:attrNameLst>
                                      </p:cBhvr>
                                      <p:to>
                                        <p:strVal val="visible"/>
                                      </p:to>
                                    </p:set>
                                    <p:anim calcmode="lin" valueType="num">
                                      <p:cBhvr>
                                        <p:cTn id="79" dur="500" fill="hold"/>
                                        <p:tgtEl>
                                          <p:spTgt spid="116"/>
                                        </p:tgtEl>
                                        <p:attrNameLst>
                                          <p:attrName>ppt_w</p:attrName>
                                        </p:attrNameLst>
                                      </p:cBhvr>
                                      <p:tavLst>
                                        <p:tav tm="0">
                                          <p:val>
                                            <p:fltVal val="0"/>
                                          </p:val>
                                        </p:tav>
                                        <p:tav tm="100000">
                                          <p:val>
                                            <p:strVal val="#ppt_w"/>
                                          </p:val>
                                        </p:tav>
                                      </p:tavLst>
                                    </p:anim>
                                    <p:anim calcmode="lin" valueType="num">
                                      <p:cBhvr>
                                        <p:cTn id="80" dur="500" fill="hold"/>
                                        <p:tgtEl>
                                          <p:spTgt spid="116"/>
                                        </p:tgtEl>
                                        <p:attrNameLst>
                                          <p:attrName>ppt_h</p:attrName>
                                        </p:attrNameLst>
                                      </p:cBhvr>
                                      <p:tavLst>
                                        <p:tav tm="0">
                                          <p:val>
                                            <p:fltVal val="0"/>
                                          </p:val>
                                        </p:tav>
                                        <p:tav tm="100000">
                                          <p:val>
                                            <p:strVal val="#ppt_h"/>
                                          </p:val>
                                        </p:tav>
                                      </p:tavLst>
                                    </p:anim>
                                    <p:animEffect transition="in" filter="fade">
                                      <p:cBhvr>
                                        <p:cTn id="81" dur="500"/>
                                        <p:tgtEl>
                                          <p:spTgt spid="116"/>
                                        </p:tgtEl>
                                      </p:cBhvr>
                                    </p:animEffect>
                                  </p:childTnLst>
                                </p:cTn>
                              </p:par>
                            </p:childTnLst>
                          </p:cTn>
                        </p:par>
                        <p:par>
                          <p:cTn id="82" fill="hold">
                            <p:stCondLst>
                              <p:cond delay="2000"/>
                            </p:stCondLst>
                            <p:childTnLst>
                              <p:par>
                                <p:cTn id="83" presetID="2" presetClass="entr" presetSubtype="2" decel="48000" fill="hold" grpId="0" nodeType="afterEffect">
                                  <p:stCondLst>
                                    <p:cond delay="0"/>
                                  </p:stCondLst>
                                  <p:childTnLst>
                                    <p:set>
                                      <p:cBhvr>
                                        <p:cTn id="84" dur="1" fill="hold">
                                          <p:stCondLst>
                                            <p:cond delay="0"/>
                                          </p:stCondLst>
                                        </p:cTn>
                                        <p:tgtEl>
                                          <p:spTgt spid="124"/>
                                        </p:tgtEl>
                                        <p:attrNameLst>
                                          <p:attrName>style.visibility</p:attrName>
                                        </p:attrNameLst>
                                      </p:cBhvr>
                                      <p:to>
                                        <p:strVal val="visible"/>
                                      </p:to>
                                    </p:set>
                                    <p:anim calcmode="lin" valueType="num">
                                      <p:cBhvr additive="base">
                                        <p:cTn id="85" dur="650" fill="hold"/>
                                        <p:tgtEl>
                                          <p:spTgt spid="124"/>
                                        </p:tgtEl>
                                        <p:attrNameLst>
                                          <p:attrName>ppt_x</p:attrName>
                                        </p:attrNameLst>
                                      </p:cBhvr>
                                      <p:tavLst>
                                        <p:tav tm="0">
                                          <p:val>
                                            <p:strVal val="1+#ppt_w/2"/>
                                          </p:val>
                                        </p:tav>
                                        <p:tav tm="100000">
                                          <p:val>
                                            <p:strVal val="#ppt_x"/>
                                          </p:val>
                                        </p:tav>
                                      </p:tavLst>
                                    </p:anim>
                                    <p:anim calcmode="lin" valueType="num">
                                      <p:cBhvr additive="base">
                                        <p:cTn id="86" dur="65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fade">
                                      <p:cBhvr>
                                        <p:cTn id="91" dur="250"/>
                                        <p:tgtEl>
                                          <p:spTgt spid="80"/>
                                        </p:tgtEl>
                                      </p:cBhvr>
                                    </p:animEffect>
                                  </p:childTnLst>
                                </p:cTn>
                              </p:par>
                            </p:childTnLst>
                          </p:cTn>
                        </p:par>
                        <p:par>
                          <p:cTn id="92" fill="hold">
                            <p:stCondLst>
                              <p:cond delay="250"/>
                            </p:stCondLst>
                            <p:childTnLst>
                              <p:par>
                                <p:cTn id="93" presetID="10" presetClass="entr" presetSubtype="0"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fade">
                                      <p:cBhvr>
                                        <p:cTn id="95" dur="250"/>
                                        <p:tgtEl>
                                          <p:spTgt spid="79"/>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82"/>
                                        </p:tgtEl>
                                        <p:attrNameLst>
                                          <p:attrName>style.visibility</p:attrName>
                                        </p:attrNameLst>
                                      </p:cBhvr>
                                      <p:to>
                                        <p:strVal val="visible"/>
                                      </p:to>
                                    </p:set>
                                    <p:animEffect transition="in" filter="fade">
                                      <p:cBhvr>
                                        <p:cTn id="99" dur="250"/>
                                        <p:tgtEl>
                                          <p:spTgt spid="82"/>
                                        </p:tgtEl>
                                      </p:cBhvr>
                                    </p:animEffect>
                                  </p:childTnLst>
                                </p:cTn>
                              </p:par>
                            </p:childTnLst>
                          </p:cTn>
                        </p:par>
                        <p:par>
                          <p:cTn id="100" fill="hold">
                            <p:stCondLst>
                              <p:cond delay="750"/>
                            </p:stCondLst>
                            <p:childTnLst>
                              <p:par>
                                <p:cTn id="101" presetID="10" presetClass="entr" presetSubtype="0" fill="hold" grpId="0" nodeType="after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250"/>
                                        <p:tgtEl>
                                          <p:spTgt spid="83"/>
                                        </p:tgtEl>
                                      </p:cBhvr>
                                    </p:animEffec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fade">
                                      <p:cBhvr>
                                        <p:cTn id="107" dur="250"/>
                                        <p:tgtEl>
                                          <p:spTgt spid="84"/>
                                        </p:tgtEl>
                                      </p:cBhvr>
                                    </p:animEffect>
                                  </p:childTnLst>
                                </p:cTn>
                              </p:par>
                            </p:childTnLst>
                          </p:cTn>
                        </p:par>
                        <p:par>
                          <p:cTn id="108" fill="hold">
                            <p:stCondLst>
                              <p:cond delay="1250"/>
                            </p:stCondLst>
                            <p:childTnLst>
                              <p:par>
                                <p:cTn id="109" presetID="10" presetClass="entr" presetSubtype="0"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fade">
                                      <p:cBhvr>
                                        <p:cTn id="111" dur="250"/>
                                        <p:tgtEl>
                                          <p:spTgt spid="85"/>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250"/>
                                        <p:tgtEl>
                                          <p:spTgt spid="81"/>
                                        </p:tgtEl>
                                      </p:cBhvr>
                                    </p:animEffect>
                                  </p:childTnLst>
                                </p:cTn>
                              </p:par>
                            </p:childTnLst>
                          </p:cTn>
                        </p:par>
                        <p:par>
                          <p:cTn id="116" fill="hold">
                            <p:stCondLst>
                              <p:cond delay="1750"/>
                            </p:stCondLst>
                            <p:childTnLst>
                              <p:par>
                                <p:cTn id="117" presetID="10" presetClass="entr" presetSubtype="0" fill="hold" grpId="0" nodeType="afterEffect">
                                  <p:stCondLst>
                                    <p:cond delay="0"/>
                                  </p:stCondLst>
                                  <p:childTnLst>
                                    <p:set>
                                      <p:cBhvr>
                                        <p:cTn id="118" dur="1" fill="hold">
                                          <p:stCondLst>
                                            <p:cond delay="0"/>
                                          </p:stCondLst>
                                        </p:cTn>
                                        <p:tgtEl>
                                          <p:spTgt spid="86"/>
                                        </p:tgtEl>
                                        <p:attrNameLst>
                                          <p:attrName>style.visibility</p:attrName>
                                        </p:attrNameLst>
                                      </p:cBhvr>
                                      <p:to>
                                        <p:strVal val="visible"/>
                                      </p:to>
                                    </p:set>
                                    <p:animEffect transition="in" filter="fade">
                                      <p:cBhvr>
                                        <p:cTn id="119" dur="250"/>
                                        <p:tgtEl>
                                          <p:spTgt spid="86"/>
                                        </p:tgtEl>
                                      </p:cBhvr>
                                    </p:animEffect>
                                  </p:childTnLst>
                                </p:cTn>
                              </p:par>
                            </p:childTnLst>
                          </p:cTn>
                        </p:par>
                        <p:par>
                          <p:cTn id="120" fill="hold">
                            <p:stCondLst>
                              <p:cond delay="2000"/>
                            </p:stCondLst>
                            <p:childTnLst>
                              <p:par>
                                <p:cTn id="121" presetID="10" presetClass="entr" presetSubtype="0"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fade">
                                      <p:cBhvr>
                                        <p:cTn id="123" dur="250"/>
                                        <p:tgtEl>
                                          <p:spTgt spid="87"/>
                                        </p:tgtEl>
                                      </p:cBhvr>
                                    </p:animEffect>
                                  </p:childTnLst>
                                </p:cTn>
                              </p:par>
                            </p:childTnLst>
                          </p:cTn>
                        </p:par>
                        <p:par>
                          <p:cTn id="124" fill="hold">
                            <p:stCondLst>
                              <p:cond delay="2250"/>
                            </p:stCondLst>
                            <p:childTnLst>
                              <p:par>
                                <p:cTn id="125" presetID="10" presetClass="entr" presetSubtype="0" fill="hold" grpId="0" nodeType="afterEffect">
                                  <p:stCondLst>
                                    <p:cond delay="0"/>
                                  </p:stCondLst>
                                  <p:childTnLst>
                                    <p:set>
                                      <p:cBhvr>
                                        <p:cTn id="126" dur="1" fill="hold">
                                          <p:stCondLst>
                                            <p:cond delay="0"/>
                                          </p:stCondLst>
                                        </p:cTn>
                                        <p:tgtEl>
                                          <p:spTgt spid="117"/>
                                        </p:tgtEl>
                                        <p:attrNameLst>
                                          <p:attrName>style.visibility</p:attrName>
                                        </p:attrNameLst>
                                      </p:cBhvr>
                                      <p:to>
                                        <p:strVal val="visible"/>
                                      </p:to>
                                    </p:set>
                                    <p:animEffect transition="in" filter="fade">
                                      <p:cBhvr>
                                        <p:cTn id="127" dur="500"/>
                                        <p:tgtEl>
                                          <p:spTgt spid="117"/>
                                        </p:tgtEl>
                                      </p:cBhvr>
                                    </p:animEffect>
                                  </p:childTnLst>
                                </p:cTn>
                              </p:par>
                            </p:childTnLst>
                          </p:cTn>
                        </p:par>
                        <p:par>
                          <p:cTn id="128" fill="hold">
                            <p:stCondLst>
                              <p:cond delay="2750"/>
                            </p:stCondLst>
                            <p:childTnLst>
                              <p:par>
                                <p:cTn id="129" presetID="53" presetClass="entr" presetSubtype="16" fill="hold" grpId="0" nodeType="afterEffect">
                                  <p:stCondLst>
                                    <p:cond delay="0"/>
                                  </p:stCondLst>
                                  <p:childTnLst>
                                    <p:set>
                                      <p:cBhvr>
                                        <p:cTn id="130" dur="1" fill="hold">
                                          <p:stCondLst>
                                            <p:cond delay="0"/>
                                          </p:stCondLst>
                                        </p:cTn>
                                        <p:tgtEl>
                                          <p:spTgt spid="118"/>
                                        </p:tgtEl>
                                        <p:attrNameLst>
                                          <p:attrName>style.visibility</p:attrName>
                                        </p:attrNameLst>
                                      </p:cBhvr>
                                      <p:to>
                                        <p:strVal val="visible"/>
                                      </p:to>
                                    </p:set>
                                    <p:anim calcmode="lin" valueType="num">
                                      <p:cBhvr>
                                        <p:cTn id="131" dur="500" fill="hold"/>
                                        <p:tgtEl>
                                          <p:spTgt spid="118"/>
                                        </p:tgtEl>
                                        <p:attrNameLst>
                                          <p:attrName>ppt_w</p:attrName>
                                        </p:attrNameLst>
                                      </p:cBhvr>
                                      <p:tavLst>
                                        <p:tav tm="0">
                                          <p:val>
                                            <p:fltVal val="0"/>
                                          </p:val>
                                        </p:tav>
                                        <p:tav tm="100000">
                                          <p:val>
                                            <p:strVal val="#ppt_w"/>
                                          </p:val>
                                        </p:tav>
                                      </p:tavLst>
                                    </p:anim>
                                    <p:anim calcmode="lin" valueType="num">
                                      <p:cBhvr>
                                        <p:cTn id="132" dur="500" fill="hold"/>
                                        <p:tgtEl>
                                          <p:spTgt spid="118"/>
                                        </p:tgtEl>
                                        <p:attrNameLst>
                                          <p:attrName>ppt_h</p:attrName>
                                        </p:attrNameLst>
                                      </p:cBhvr>
                                      <p:tavLst>
                                        <p:tav tm="0">
                                          <p:val>
                                            <p:fltVal val="0"/>
                                          </p:val>
                                        </p:tav>
                                        <p:tav tm="100000">
                                          <p:val>
                                            <p:strVal val="#ppt_h"/>
                                          </p:val>
                                        </p:tav>
                                      </p:tavLst>
                                    </p:anim>
                                    <p:animEffect transition="in" filter="fade">
                                      <p:cBhvr>
                                        <p:cTn id="133" dur="500"/>
                                        <p:tgtEl>
                                          <p:spTgt spid="118"/>
                                        </p:tgtEl>
                                      </p:cBhvr>
                                    </p:animEffect>
                                  </p:childTnLst>
                                </p:cTn>
                              </p:par>
                            </p:childTnLst>
                          </p:cTn>
                        </p:par>
                        <p:par>
                          <p:cTn id="134" fill="hold">
                            <p:stCondLst>
                              <p:cond delay="3250"/>
                            </p:stCondLst>
                            <p:childTnLst>
                              <p:par>
                                <p:cTn id="135" presetID="2" presetClass="entr" presetSubtype="2" decel="48000" fill="hold" grpId="0" nodeType="afterEffect">
                                  <p:stCondLst>
                                    <p:cond delay="0"/>
                                  </p:stCondLst>
                                  <p:childTnLst>
                                    <p:set>
                                      <p:cBhvr>
                                        <p:cTn id="136" dur="1" fill="hold">
                                          <p:stCondLst>
                                            <p:cond delay="0"/>
                                          </p:stCondLst>
                                        </p:cTn>
                                        <p:tgtEl>
                                          <p:spTgt spid="125"/>
                                        </p:tgtEl>
                                        <p:attrNameLst>
                                          <p:attrName>style.visibility</p:attrName>
                                        </p:attrNameLst>
                                      </p:cBhvr>
                                      <p:to>
                                        <p:strVal val="visible"/>
                                      </p:to>
                                    </p:set>
                                    <p:anim calcmode="lin" valueType="num">
                                      <p:cBhvr additive="base">
                                        <p:cTn id="137" dur="650" fill="hold"/>
                                        <p:tgtEl>
                                          <p:spTgt spid="125"/>
                                        </p:tgtEl>
                                        <p:attrNameLst>
                                          <p:attrName>ppt_x</p:attrName>
                                        </p:attrNameLst>
                                      </p:cBhvr>
                                      <p:tavLst>
                                        <p:tav tm="0">
                                          <p:val>
                                            <p:strVal val="1+#ppt_w/2"/>
                                          </p:val>
                                        </p:tav>
                                        <p:tav tm="100000">
                                          <p:val>
                                            <p:strVal val="#ppt_x"/>
                                          </p:val>
                                        </p:tav>
                                      </p:tavLst>
                                    </p:anim>
                                    <p:anim calcmode="lin" valueType="num">
                                      <p:cBhvr additive="base">
                                        <p:cTn id="138" dur="65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95"/>
                                        </p:tgtEl>
                                        <p:attrNameLst>
                                          <p:attrName>style.visibility</p:attrName>
                                        </p:attrNameLst>
                                      </p:cBhvr>
                                      <p:to>
                                        <p:strVal val="visible"/>
                                      </p:to>
                                    </p:set>
                                    <p:animEffect transition="in" filter="fade">
                                      <p:cBhvr>
                                        <p:cTn id="143" dur="250"/>
                                        <p:tgtEl>
                                          <p:spTgt spid="95"/>
                                        </p:tgtEl>
                                      </p:cBhvr>
                                    </p:animEffect>
                                  </p:childTnLst>
                                </p:cTn>
                              </p:par>
                            </p:childTnLst>
                          </p:cTn>
                        </p:par>
                        <p:par>
                          <p:cTn id="144" fill="hold">
                            <p:stCondLst>
                              <p:cond delay="250"/>
                            </p:stCondLst>
                            <p:childTnLst>
                              <p:par>
                                <p:cTn id="145" presetID="10" presetClass="entr" presetSubtype="0" fill="hold" grpId="0" nodeType="afterEffect">
                                  <p:stCondLst>
                                    <p:cond delay="0"/>
                                  </p:stCondLst>
                                  <p:childTnLst>
                                    <p:set>
                                      <p:cBhvr>
                                        <p:cTn id="146" dur="1" fill="hold">
                                          <p:stCondLst>
                                            <p:cond delay="0"/>
                                          </p:stCondLst>
                                        </p:cTn>
                                        <p:tgtEl>
                                          <p:spTgt spid="97"/>
                                        </p:tgtEl>
                                        <p:attrNameLst>
                                          <p:attrName>style.visibility</p:attrName>
                                        </p:attrNameLst>
                                      </p:cBhvr>
                                      <p:to>
                                        <p:strVal val="visible"/>
                                      </p:to>
                                    </p:set>
                                    <p:animEffect transition="in" filter="fade">
                                      <p:cBhvr>
                                        <p:cTn id="147" dur="250"/>
                                        <p:tgtEl>
                                          <p:spTgt spid="97"/>
                                        </p:tgtEl>
                                      </p:cBhvr>
                                    </p:animEffect>
                                  </p:childTnLst>
                                </p:cTn>
                              </p:par>
                            </p:childTnLst>
                          </p:cTn>
                        </p:par>
                        <p:par>
                          <p:cTn id="148" fill="hold">
                            <p:stCondLst>
                              <p:cond delay="500"/>
                            </p:stCondLst>
                            <p:childTnLst>
                              <p:par>
                                <p:cTn id="149" presetID="10" presetClass="entr" presetSubtype="0" fill="hold" grpId="0" nodeType="afterEffect">
                                  <p:stCondLst>
                                    <p:cond delay="0"/>
                                  </p:stCondLst>
                                  <p:childTnLst>
                                    <p:set>
                                      <p:cBhvr>
                                        <p:cTn id="150" dur="1" fill="hold">
                                          <p:stCondLst>
                                            <p:cond delay="0"/>
                                          </p:stCondLst>
                                        </p:cTn>
                                        <p:tgtEl>
                                          <p:spTgt spid="96"/>
                                        </p:tgtEl>
                                        <p:attrNameLst>
                                          <p:attrName>style.visibility</p:attrName>
                                        </p:attrNameLst>
                                      </p:cBhvr>
                                      <p:to>
                                        <p:strVal val="visible"/>
                                      </p:to>
                                    </p:set>
                                    <p:animEffect transition="in" filter="fade">
                                      <p:cBhvr>
                                        <p:cTn id="151" dur="250"/>
                                        <p:tgtEl>
                                          <p:spTgt spid="96"/>
                                        </p:tgtEl>
                                      </p:cBhvr>
                                    </p:animEffect>
                                  </p:childTnLst>
                                </p:cTn>
                              </p:par>
                            </p:childTnLst>
                          </p:cTn>
                        </p:par>
                        <p:par>
                          <p:cTn id="152" fill="hold">
                            <p:stCondLst>
                              <p:cond delay="750"/>
                            </p:stCondLst>
                            <p:childTnLst>
                              <p:par>
                                <p:cTn id="153" presetID="10" presetClass="entr" presetSubtype="0" fill="hold" grpId="0" nodeType="afterEffect">
                                  <p:stCondLst>
                                    <p:cond delay="0"/>
                                  </p:stCondLst>
                                  <p:childTnLst>
                                    <p:set>
                                      <p:cBhvr>
                                        <p:cTn id="154" dur="1" fill="hold">
                                          <p:stCondLst>
                                            <p:cond delay="0"/>
                                          </p:stCondLst>
                                        </p:cTn>
                                        <p:tgtEl>
                                          <p:spTgt spid="98"/>
                                        </p:tgtEl>
                                        <p:attrNameLst>
                                          <p:attrName>style.visibility</p:attrName>
                                        </p:attrNameLst>
                                      </p:cBhvr>
                                      <p:to>
                                        <p:strVal val="visible"/>
                                      </p:to>
                                    </p:set>
                                    <p:animEffect transition="in" filter="fade">
                                      <p:cBhvr>
                                        <p:cTn id="155" dur="250"/>
                                        <p:tgtEl>
                                          <p:spTgt spid="98"/>
                                        </p:tgtEl>
                                      </p:cBhvr>
                                    </p:animEffect>
                                  </p:childTnLst>
                                </p:cTn>
                              </p:par>
                            </p:childTnLst>
                          </p:cTn>
                        </p:par>
                        <p:par>
                          <p:cTn id="156" fill="hold">
                            <p:stCondLst>
                              <p:cond delay="1000"/>
                            </p:stCondLst>
                            <p:childTnLst>
                              <p:par>
                                <p:cTn id="157" presetID="10" presetClass="entr" presetSubtype="0" fill="hold" grpId="0" nodeType="afterEffect">
                                  <p:stCondLst>
                                    <p:cond delay="0"/>
                                  </p:stCondLst>
                                  <p:childTnLst>
                                    <p:set>
                                      <p:cBhvr>
                                        <p:cTn id="158" dur="1" fill="hold">
                                          <p:stCondLst>
                                            <p:cond delay="0"/>
                                          </p:stCondLst>
                                        </p:cTn>
                                        <p:tgtEl>
                                          <p:spTgt spid="99"/>
                                        </p:tgtEl>
                                        <p:attrNameLst>
                                          <p:attrName>style.visibility</p:attrName>
                                        </p:attrNameLst>
                                      </p:cBhvr>
                                      <p:to>
                                        <p:strVal val="visible"/>
                                      </p:to>
                                    </p:set>
                                    <p:animEffect transition="in" filter="fade">
                                      <p:cBhvr>
                                        <p:cTn id="159" dur="250"/>
                                        <p:tgtEl>
                                          <p:spTgt spid="99"/>
                                        </p:tgtEl>
                                      </p:cBhvr>
                                    </p:animEffect>
                                  </p:childTnLst>
                                </p:cTn>
                              </p:par>
                            </p:childTnLst>
                          </p:cTn>
                        </p:par>
                        <p:par>
                          <p:cTn id="160" fill="hold">
                            <p:stCondLst>
                              <p:cond delay="1250"/>
                            </p:stCondLst>
                            <p:childTnLst>
                              <p:par>
                                <p:cTn id="161" presetID="10" presetClass="entr" presetSubtype="0"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Effect transition="in" filter="fade">
                                      <p:cBhvr>
                                        <p:cTn id="163" dur="250"/>
                                        <p:tgtEl>
                                          <p:spTgt spid="100"/>
                                        </p:tgtEl>
                                      </p:cBhvr>
                                    </p:animEffect>
                                  </p:childTnLst>
                                </p:cTn>
                              </p:par>
                            </p:childTnLst>
                          </p:cTn>
                        </p:par>
                        <p:par>
                          <p:cTn id="164" fill="hold">
                            <p:stCondLst>
                              <p:cond delay="1500"/>
                            </p:stCondLst>
                            <p:childTnLst>
                              <p:par>
                                <p:cTn id="165" presetID="10" presetClass="entr" presetSubtype="0" fill="hold" grpId="0" nodeType="afterEffect">
                                  <p:stCondLst>
                                    <p:cond delay="0"/>
                                  </p:stCondLst>
                                  <p:childTnLst>
                                    <p:set>
                                      <p:cBhvr>
                                        <p:cTn id="166" dur="1" fill="hold">
                                          <p:stCondLst>
                                            <p:cond delay="0"/>
                                          </p:stCondLst>
                                        </p:cTn>
                                        <p:tgtEl>
                                          <p:spTgt spid="102"/>
                                        </p:tgtEl>
                                        <p:attrNameLst>
                                          <p:attrName>style.visibility</p:attrName>
                                        </p:attrNameLst>
                                      </p:cBhvr>
                                      <p:to>
                                        <p:strVal val="visible"/>
                                      </p:to>
                                    </p:set>
                                    <p:animEffect transition="in" filter="fade">
                                      <p:cBhvr>
                                        <p:cTn id="167" dur="250"/>
                                        <p:tgtEl>
                                          <p:spTgt spid="102"/>
                                        </p:tgtEl>
                                      </p:cBhvr>
                                    </p:animEffect>
                                  </p:childTnLst>
                                </p:cTn>
                              </p:par>
                            </p:childTnLst>
                          </p:cTn>
                        </p:par>
                        <p:par>
                          <p:cTn id="168" fill="hold">
                            <p:stCondLst>
                              <p:cond delay="1750"/>
                            </p:stCondLst>
                            <p:childTnLst>
                              <p:par>
                                <p:cTn id="169" presetID="10" presetClass="entr" presetSubtype="0" fill="hold" grpId="0" nodeType="after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500"/>
                                        <p:tgtEl>
                                          <p:spTgt spid="119"/>
                                        </p:tgtEl>
                                      </p:cBhvr>
                                    </p:animEffect>
                                  </p:childTnLst>
                                </p:cTn>
                              </p:par>
                            </p:childTnLst>
                          </p:cTn>
                        </p:par>
                        <p:par>
                          <p:cTn id="172" fill="hold">
                            <p:stCondLst>
                              <p:cond delay="2250"/>
                            </p:stCondLst>
                            <p:childTnLst>
                              <p:par>
                                <p:cTn id="173" presetID="53" presetClass="entr" presetSubtype="16" fill="hold" grpId="0" nodeType="afterEffect">
                                  <p:stCondLst>
                                    <p:cond delay="0"/>
                                  </p:stCondLst>
                                  <p:childTnLst>
                                    <p:set>
                                      <p:cBhvr>
                                        <p:cTn id="174" dur="1" fill="hold">
                                          <p:stCondLst>
                                            <p:cond delay="0"/>
                                          </p:stCondLst>
                                        </p:cTn>
                                        <p:tgtEl>
                                          <p:spTgt spid="120"/>
                                        </p:tgtEl>
                                        <p:attrNameLst>
                                          <p:attrName>style.visibility</p:attrName>
                                        </p:attrNameLst>
                                      </p:cBhvr>
                                      <p:to>
                                        <p:strVal val="visible"/>
                                      </p:to>
                                    </p:set>
                                    <p:anim calcmode="lin" valueType="num">
                                      <p:cBhvr>
                                        <p:cTn id="175" dur="500" fill="hold"/>
                                        <p:tgtEl>
                                          <p:spTgt spid="120"/>
                                        </p:tgtEl>
                                        <p:attrNameLst>
                                          <p:attrName>ppt_w</p:attrName>
                                        </p:attrNameLst>
                                      </p:cBhvr>
                                      <p:tavLst>
                                        <p:tav tm="0">
                                          <p:val>
                                            <p:fltVal val="0"/>
                                          </p:val>
                                        </p:tav>
                                        <p:tav tm="100000">
                                          <p:val>
                                            <p:strVal val="#ppt_w"/>
                                          </p:val>
                                        </p:tav>
                                      </p:tavLst>
                                    </p:anim>
                                    <p:anim calcmode="lin" valueType="num">
                                      <p:cBhvr>
                                        <p:cTn id="176" dur="500" fill="hold"/>
                                        <p:tgtEl>
                                          <p:spTgt spid="120"/>
                                        </p:tgtEl>
                                        <p:attrNameLst>
                                          <p:attrName>ppt_h</p:attrName>
                                        </p:attrNameLst>
                                      </p:cBhvr>
                                      <p:tavLst>
                                        <p:tav tm="0">
                                          <p:val>
                                            <p:fltVal val="0"/>
                                          </p:val>
                                        </p:tav>
                                        <p:tav tm="100000">
                                          <p:val>
                                            <p:strVal val="#ppt_h"/>
                                          </p:val>
                                        </p:tav>
                                      </p:tavLst>
                                    </p:anim>
                                    <p:animEffect transition="in" filter="fade">
                                      <p:cBhvr>
                                        <p:cTn id="177" dur="500"/>
                                        <p:tgtEl>
                                          <p:spTgt spid="120"/>
                                        </p:tgtEl>
                                      </p:cBhvr>
                                    </p:animEffect>
                                  </p:childTnLst>
                                </p:cTn>
                              </p:par>
                            </p:childTnLst>
                          </p:cTn>
                        </p:par>
                        <p:par>
                          <p:cTn id="178" fill="hold">
                            <p:stCondLst>
                              <p:cond delay="2750"/>
                            </p:stCondLst>
                            <p:childTnLst>
                              <p:par>
                                <p:cTn id="179" presetID="2" presetClass="entr" presetSubtype="2" decel="48000" fill="hold" grpId="0" nodeType="afterEffect">
                                  <p:stCondLst>
                                    <p:cond delay="0"/>
                                  </p:stCondLst>
                                  <p:childTnLst>
                                    <p:set>
                                      <p:cBhvr>
                                        <p:cTn id="180" dur="1" fill="hold">
                                          <p:stCondLst>
                                            <p:cond delay="0"/>
                                          </p:stCondLst>
                                        </p:cTn>
                                        <p:tgtEl>
                                          <p:spTgt spid="126"/>
                                        </p:tgtEl>
                                        <p:attrNameLst>
                                          <p:attrName>style.visibility</p:attrName>
                                        </p:attrNameLst>
                                      </p:cBhvr>
                                      <p:to>
                                        <p:strVal val="visible"/>
                                      </p:to>
                                    </p:set>
                                    <p:anim calcmode="lin" valueType="num">
                                      <p:cBhvr additive="base">
                                        <p:cTn id="181" dur="650" fill="hold"/>
                                        <p:tgtEl>
                                          <p:spTgt spid="126"/>
                                        </p:tgtEl>
                                        <p:attrNameLst>
                                          <p:attrName>ppt_x</p:attrName>
                                        </p:attrNameLst>
                                      </p:cBhvr>
                                      <p:tavLst>
                                        <p:tav tm="0">
                                          <p:val>
                                            <p:strVal val="1+#ppt_w/2"/>
                                          </p:val>
                                        </p:tav>
                                        <p:tav tm="100000">
                                          <p:val>
                                            <p:strVal val="#ppt_x"/>
                                          </p:val>
                                        </p:tav>
                                      </p:tavLst>
                                    </p:anim>
                                    <p:anim calcmode="lin" valueType="num">
                                      <p:cBhvr additive="base">
                                        <p:cTn id="182" dur="65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01"/>
                                        </p:tgtEl>
                                        <p:attrNameLst>
                                          <p:attrName>style.visibility</p:attrName>
                                        </p:attrNameLst>
                                      </p:cBhvr>
                                      <p:to>
                                        <p:strVal val="visible"/>
                                      </p:to>
                                    </p:set>
                                    <p:animEffect transition="in" filter="fade">
                                      <p:cBhvr>
                                        <p:cTn id="187" dur="250"/>
                                        <p:tgtEl>
                                          <p:spTgt spid="101"/>
                                        </p:tgtEl>
                                      </p:cBhvr>
                                    </p:animEffect>
                                  </p:childTnLst>
                                </p:cTn>
                              </p:par>
                            </p:childTnLst>
                          </p:cTn>
                        </p:par>
                        <p:par>
                          <p:cTn id="188" fill="hold">
                            <p:stCondLst>
                              <p:cond delay="250"/>
                            </p:stCondLst>
                            <p:childTnLst>
                              <p:par>
                                <p:cTn id="189" presetID="10" presetClass="entr" presetSubtype="0" fill="hold" grpId="0" nodeType="afterEffect">
                                  <p:stCondLst>
                                    <p:cond delay="0"/>
                                  </p:stCondLst>
                                  <p:childTnLst>
                                    <p:set>
                                      <p:cBhvr>
                                        <p:cTn id="190" dur="1" fill="hold">
                                          <p:stCondLst>
                                            <p:cond delay="0"/>
                                          </p:stCondLst>
                                        </p:cTn>
                                        <p:tgtEl>
                                          <p:spTgt spid="103"/>
                                        </p:tgtEl>
                                        <p:attrNameLst>
                                          <p:attrName>style.visibility</p:attrName>
                                        </p:attrNameLst>
                                      </p:cBhvr>
                                      <p:to>
                                        <p:strVal val="visible"/>
                                      </p:to>
                                    </p:set>
                                    <p:animEffect transition="in" filter="fade">
                                      <p:cBhvr>
                                        <p:cTn id="191" dur="250"/>
                                        <p:tgtEl>
                                          <p:spTgt spid="103"/>
                                        </p:tgtEl>
                                      </p:cBhvr>
                                    </p:animEffect>
                                  </p:childTnLst>
                                </p:cTn>
                              </p:par>
                            </p:childTnLst>
                          </p:cTn>
                        </p:par>
                        <p:par>
                          <p:cTn id="192" fill="hold">
                            <p:stCondLst>
                              <p:cond delay="500"/>
                            </p:stCondLst>
                            <p:childTnLst>
                              <p:par>
                                <p:cTn id="193" presetID="10" presetClass="entr" presetSubtype="0" fill="hold" grpId="0" nodeType="afterEffect">
                                  <p:stCondLst>
                                    <p:cond delay="0"/>
                                  </p:stCondLst>
                                  <p:childTnLst>
                                    <p:set>
                                      <p:cBhvr>
                                        <p:cTn id="194" dur="1" fill="hold">
                                          <p:stCondLst>
                                            <p:cond delay="0"/>
                                          </p:stCondLst>
                                        </p:cTn>
                                        <p:tgtEl>
                                          <p:spTgt spid="104"/>
                                        </p:tgtEl>
                                        <p:attrNameLst>
                                          <p:attrName>style.visibility</p:attrName>
                                        </p:attrNameLst>
                                      </p:cBhvr>
                                      <p:to>
                                        <p:strVal val="visible"/>
                                      </p:to>
                                    </p:set>
                                    <p:animEffect transition="in" filter="fade">
                                      <p:cBhvr>
                                        <p:cTn id="195" dur="250"/>
                                        <p:tgtEl>
                                          <p:spTgt spid="104"/>
                                        </p:tgtEl>
                                      </p:cBhvr>
                                    </p:animEffect>
                                  </p:childTnLst>
                                </p:cTn>
                              </p:par>
                            </p:childTnLst>
                          </p:cTn>
                        </p:par>
                        <p:par>
                          <p:cTn id="196" fill="hold">
                            <p:stCondLst>
                              <p:cond delay="750"/>
                            </p:stCondLst>
                            <p:childTnLst>
                              <p:par>
                                <p:cTn id="197" presetID="10" presetClass="entr" presetSubtype="0" fill="hold" grpId="0" nodeType="afterEffect">
                                  <p:stCondLst>
                                    <p:cond delay="0"/>
                                  </p:stCondLst>
                                  <p:childTnLst>
                                    <p:set>
                                      <p:cBhvr>
                                        <p:cTn id="198" dur="1" fill="hold">
                                          <p:stCondLst>
                                            <p:cond delay="0"/>
                                          </p:stCondLst>
                                        </p:cTn>
                                        <p:tgtEl>
                                          <p:spTgt spid="105"/>
                                        </p:tgtEl>
                                        <p:attrNameLst>
                                          <p:attrName>style.visibility</p:attrName>
                                        </p:attrNameLst>
                                      </p:cBhvr>
                                      <p:to>
                                        <p:strVal val="visible"/>
                                      </p:to>
                                    </p:set>
                                    <p:animEffect transition="in" filter="fade">
                                      <p:cBhvr>
                                        <p:cTn id="199" dur="250"/>
                                        <p:tgtEl>
                                          <p:spTgt spid="105"/>
                                        </p:tgtEl>
                                      </p:cBhvr>
                                    </p:animEffect>
                                  </p:childTnLst>
                                </p:cTn>
                              </p:par>
                            </p:childTnLst>
                          </p:cTn>
                        </p:par>
                        <p:par>
                          <p:cTn id="200" fill="hold">
                            <p:stCondLst>
                              <p:cond delay="1000"/>
                            </p:stCondLst>
                            <p:childTnLst>
                              <p:par>
                                <p:cTn id="201" presetID="10" presetClass="entr" presetSubtype="0" fill="hold" grpId="0" nodeType="afterEffect">
                                  <p:stCondLst>
                                    <p:cond delay="0"/>
                                  </p:stCondLst>
                                  <p:childTnLst>
                                    <p:set>
                                      <p:cBhvr>
                                        <p:cTn id="202" dur="1" fill="hold">
                                          <p:stCondLst>
                                            <p:cond delay="0"/>
                                          </p:stCondLst>
                                        </p:cTn>
                                        <p:tgtEl>
                                          <p:spTgt spid="107"/>
                                        </p:tgtEl>
                                        <p:attrNameLst>
                                          <p:attrName>style.visibility</p:attrName>
                                        </p:attrNameLst>
                                      </p:cBhvr>
                                      <p:to>
                                        <p:strVal val="visible"/>
                                      </p:to>
                                    </p:set>
                                    <p:animEffect transition="in" filter="fade">
                                      <p:cBhvr>
                                        <p:cTn id="203" dur="250"/>
                                        <p:tgtEl>
                                          <p:spTgt spid="107"/>
                                        </p:tgtEl>
                                      </p:cBhvr>
                                    </p:animEffect>
                                  </p:childTnLst>
                                </p:cTn>
                              </p:par>
                            </p:childTnLst>
                          </p:cTn>
                        </p:par>
                        <p:par>
                          <p:cTn id="204" fill="hold">
                            <p:stCondLst>
                              <p:cond delay="1250"/>
                            </p:stCondLst>
                            <p:childTnLst>
                              <p:par>
                                <p:cTn id="205" presetID="10" presetClass="entr" presetSubtype="0" fill="hold" grpId="0" nodeType="afterEffect">
                                  <p:stCondLst>
                                    <p:cond delay="0"/>
                                  </p:stCondLst>
                                  <p:childTnLst>
                                    <p:set>
                                      <p:cBhvr>
                                        <p:cTn id="206" dur="1" fill="hold">
                                          <p:stCondLst>
                                            <p:cond delay="0"/>
                                          </p:stCondLst>
                                        </p:cTn>
                                        <p:tgtEl>
                                          <p:spTgt spid="106"/>
                                        </p:tgtEl>
                                        <p:attrNameLst>
                                          <p:attrName>style.visibility</p:attrName>
                                        </p:attrNameLst>
                                      </p:cBhvr>
                                      <p:to>
                                        <p:strVal val="visible"/>
                                      </p:to>
                                    </p:set>
                                    <p:animEffect transition="in" filter="fade">
                                      <p:cBhvr>
                                        <p:cTn id="207" dur="250"/>
                                        <p:tgtEl>
                                          <p:spTgt spid="106"/>
                                        </p:tgtEl>
                                      </p:cBhvr>
                                    </p:animEffect>
                                  </p:childTnLst>
                                </p:cTn>
                              </p:par>
                            </p:childTnLst>
                          </p:cTn>
                        </p:par>
                        <p:par>
                          <p:cTn id="208" fill="hold">
                            <p:stCondLst>
                              <p:cond delay="1500"/>
                            </p:stCondLst>
                            <p:childTnLst>
                              <p:par>
                                <p:cTn id="209" presetID="10" presetClass="entr" presetSubtype="0" fill="hold" grpId="0" nodeType="afterEffect">
                                  <p:stCondLst>
                                    <p:cond delay="0"/>
                                  </p:stCondLst>
                                  <p:childTnLst>
                                    <p:set>
                                      <p:cBhvr>
                                        <p:cTn id="210" dur="1" fill="hold">
                                          <p:stCondLst>
                                            <p:cond delay="0"/>
                                          </p:stCondLst>
                                        </p:cTn>
                                        <p:tgtEl>
                                          <p:spTgt spid="109"/>
                                        </p:tgtEl>
                                        <p:attrNameLst>
                                          <p:attrName>style.visibility</p:attrName>
                                        </p:attrNameLst>
                                      </p:cBhvr>
                                      <p:to>
                                        <p:strVal val="visible"/>
                                      </p:to>
                                    </p:set>
                                    <p:animEffect transition="in" filter="fade">
                                      <p:cBhvr>
                                        <p:cTn id="211" dur="250"/>
                                        <p:tgtEl>
                                          <p:spTgt spid="109"/>
                                        </p:tgtEl>
                                      </p:cBhvr>
                                    </p:animEffect>
                                  </p:childTnLst>
                                </p:cTn>
                              </p:par>
                            </p:childTnLst>
                          </p:cTn>
                        </p:par>
                        <p:par>
                          <p:cTn id="212" fill="hold">
                            <p:stCondLst>
                              <p:cond delay="1750"/>
                            </p:stCondLst>
                            <p:childTnLst>
                              <p:par>
                                <p:cTn id="213" presetID="10" presetClass="entr" presetSubtype="0" fill="hold" grpId="0" nodeType="afterEffect">
                                  <p:stCondLst>
                                    <p:cond delay="0"/>
                                  </p:stCondLst>
                                  <p:childTnLst>
                                    <p:set>
                                      <p:cBhvr>
                                        <p:cTn id="214" dur="1" fill="hold">
                                          <p:stCondLst>
                                            <p:cond delay="0"/>
                                          </p:stCondLst>
                                        </p:cTn>
                                        <p:tgtEl>
                                          <p:spTgt spid="110"/>
                                        </p:tgtEl>
                                        <p:attrNameLst>
                                          <p:attrName>style.visibility</p:attrName>
                                        </p:attrNameLst>
                                      </p:cBhvr>
                                      <p:to>
                                        <p:strVal val="visible"/>
                                      </p:to>
                                    </p:set>
                                    <p:animEffect transition="in" filter="fade">
                                      <p:cBhvr>
                                        <p:cTn id="215" dur="250"/>
                                        <p:tgtEl>
                                          <p:spTgt spid="110"/>
                                        </p:tgtEl>
                                      </p:cBhvr>
                                    </p:animEffect>
                                  </p:childTnLst>
                                </p:cTn>
                              </p:par>
                            </p:childTnLst>
                          </p:cTn>
                        </p:par>
                        <p:par>
                          <p:cTn id="216" fill="hold">
                            <p:stCondLst>
                              <p:cond delay="2000"/>
                            </p:stCondLst>
                            <p:childTnLst>
                              <p:par>
                                <p:cTn id="217" presetID="10" presetClass="entr" presetSubtype="0" fill="hold" grpId="0" nodeType="afterEffect">
                                  <p:stCondLst>
                                    <p:cond delay="0"/>
                                  </p:stCondLst>
                                  <p:childTnLst>
                                    <p:set>
                                      <p:cBhvr>
                                        <p:cTn id="218" dur="1" fill="hold">
                                          <p:stCondLst>
                                            <p:cond delay="0"/>
                                          </p:stCondLst>
                                        </p:cTn>
                                        <p:tgtEl>
                                          <p:spTgt spid="111"/>
                                        </p:tgtEl>
                                        <p:attrNameLst>
                                          <p:attrName>style.visibility</p:attrName>
                                        </p:attrNameLst>
                                      </p:cBhvr>
                                      <p:to>
                                        <p:strVal val="visible"/>
                                      </p:to>
                                    </p:set>
                                    <p:animEffect transition="in" filter="fade">
                                      <p:cBhvr>
                                        <p:cTn id="219" dur="250"/>
                                        <p:tgtEl>
                                          <p:spTgt spid="111"/>
                                        </p:tgtEl>
                                      </p:cBhvr>
                                    </p:animEffect>
                                  </p:childTnLst>
                                </p:cTn>
                              </p:par>
                            </p:childTnLst>
                          </p:cTn>
                        </p:par>
                        <p:par>
                          <p:cTn id="220" fill="hold">
                            <p:stCondLst>
                              <p:cond delay="2250"/>
                            </p:stCondLst>
                            <p:childTnLst>
                              <p:par>
                                <p:cTn id="221" presetID="10" presetClass="entr" presetSubtype="0" fill="hold" grpId="0" nodeType="afterEffect">
                                  <p:stCondLst>
                                    <p:cond delay="0"/>
                                  </p:stCondLst>
                                  <p:childTnLst>
                                    <p:set>
                                      <p:cBhvr>
                                        <p:cTn id="222" dur="1" fill="hold">
                                          <p:stCondLst>
                                            <p:cond delay="0"/>
                                          </p:stCondLst>
                                        </p:cTn>
                                        <p:tgtEl>
                                          <p:spTgt spid="112"/>
                                        </p:tgtEl>
                                        <p:attrNameLst>
                                          <p:attrName>style.visibility</p:attrName>
                                        </p:attrNameLst>
                                      </p:cBhvr>
                                      <p:to>
                                        <p:strVal val="visible"/>
                                      </p:to>
                                    </p:set>
                                    <p:animEffect transition="in" filter="fade">
                                      <p:cBhvr>
                                        <p:cTn id="223" dur="250"/>
                                        <p:tgtEl>
                                          <p:spTgt spid="112"/>
                                        </p:tgtEl>
                                      </p:cBhvr>
                                    </p:animEffect>
                                  </p:childTnLst>
                                </p:cTn>
                              </p:par>
                            </p:childTnLst>
                          </p:cTn>
                        </p:par>
                        <p:par>
                          <p:cTn id="224" fill="hold">
                            <p:stCondLst>
                              <p:cond delay="2500"/>
                            </p:stCondLst>
                            <p:childTnLst>
                              <p:par>
                                <p:cTn id="225" presetID="10" presetClass="entr" presetSubtype="0" fill="hold" grpId="0" nodeType="afterEffect">
                                  <p:stCondLst>
                                    <p:cond delay="0"/>
                                  </p:stCondLst>
                                  <p:childTnLst>
                                    <p:set>
                                      <p:cBhvr>
                                        <p:cTn id="226" dur="1" fill="hold">
                                          <p:stCondLst>
                                            <p:cond delay="0"/>
                                          </p:stCondLst>
                                        </p:cTn>
                                        <p:tgtEl>
                                          <p:spTgt spid="108"/>
                                        </p:tgtEl>
                                        <p:attrNameLst>
                                          <p:attrName>style.visibility</p:attrName>
                                        </p:attrNameLst>
                                      </p:cBhvr>
                                      <p:to>
                                        <p:strVal val="visible"/>
                                      </p:to>
                                    </p:set>
                                    <p:animEffect transition="in" filter="fade">
                                      <p:cBhvr>
                                        <p:cTn id="227" dur="250"/>
                                        <p:tgtEl>
                                          <p:spTgt spid="108"/>
                                        </p:tgtEl>
                                      </p:cBhvr>
                                    </p:animEffect>
                                  </p:childTnLst>
                                </p:cTn>
                              </p:par>
                            </p:childTnLst>
                          </p:cTn>
                        </p:par>
                        <p:par>
                          <p:cTn id="228" fill="hold">
                            <p:stCondLst>
                              <p:cond delay="2750"/>
                            </p:stCondLst>
                            <p:childTnLst>
                              <p:par>
                                <p:cTn id="229" presetID="10" presetClass="entr" presetSubtype="0" fill="hold" grpId="0" nodeType="afterEffect">
                                  <p:stCondLst>
                                    <p:cond delay="0"/>
                                  </p:stCondLst>
                                  <p:childTnLst>
                                    <p:set>
                                      <p:cBhvr>
                                        <p:cTn id="230" dur="1" fill="hold">
                                          <p:stCondLst>
                                            <p:cond delay="0"/>
                                          </p:stCondLst>
                                        </p:cTn>
                                        <p:tgtEl>
                                          <p:spTgt spid="88"/>
                                        </p:tgtEl>
                                        <p:attrNameLst>
                                          <p:attrName>style.visibility</p:attrName>
                                        </p:attrNameLst>
                                      </p:cBhvr>
                                      <p:to>
                                        <p:strVal val="visible"/>
                                      </p:to>
                                    </p:set>
                                    <p:animEffect transition="in" filter="fade">
                                      <p:cBhvr>
                                        <p:cTn id="231" dur="250"/>
                                        <p:tgtEl>
                                          <p:spTgt spid="88"/>
                                        </p:tgtEl>
                                      </p:cBhvr>
                                    </p:animEffect>
                                  </p:childTnLst>
                                </p:cTn>
                              </p:par>
                            </p:childTnLst>
                          </p:cTn>
                        </p:par>
                        <p:par>
                          <p:cTn id="232" fill="hold">
                            <p:stCondLst>
                              <p:cond delay="3000"/>
                            </p:stCondLst>
                            <p:childTnLst>
                              <p:par>
                                <p:cTn id="233" presetID="10" presetClass="entr" presetSubtype="0" fill="hold" grpId="0" nodeType="afterEffect">
                                  <p:stCondLst>
                                    <p:cond delay="0"/>
                                  </p:stCondLst>
                                  <p:childTnLst>
                                    <p:set>
                                      <p:cBhvr>
                                        <p:cTn id="234" dur="1" fill="hold">
                                          <p:stCondLst>
                                            <p:cond delay="0"/>
                                          </p:stCondLst>
                                        </p:cTn>
                                        <p:tgtEl>
                                          <p:spTgt spid="89"/>
                                        </p:tgtEl>
                                        <p:attrNameLst>
                                          <p:attrName>style.visibility</p:attrName>
                                        </p:attrNameLst>
                                      </p:cBhvr>
                                      <p:to>
                                        <p:strVal val="visible"/>
                                      </p:to>
                                    </p:set>
                                    <p:animEffect transition="in" filter="fade">
                                      <p:cBhvr>
                                        <p:cTn id="235" dur="250"/>
                                        <p:tgtEl>
                                          <p:spTgt spid="89"/>
                                        </p:tgtEl>
                                      </p:cBhvr>
                                    </p:animEffect>
                                  </p:childTnLst>
                                </p:cTn>
                              </p:par>
                            </p:childTnLst>
                          </p:cTn>
                        </p:par>
                        <p:par>
                          <p:cTn id="236" fill="hold">
                            <p:stCondLst>
                              <p:cond delay="3250"/>
                            </p:stCondLst>
                            <p:childTnLst>
                              <p:par>
                                <p:cTn id="237" presetID="10" presetClass="entr" presetSubtype="0" fill="hold" grpId="0" nodeType="afterEffect">
                                  <p:stCondLst>
                                    <p:cond delay="0"/>
                                  </p:stCondLst>
                                  <p:childTnLst>
                                    <p:set>
                                      <p:cBhvr>
                                        <p:cTn id="238" dur="1" fill="hold">
                                          <p:stCondLst>
                                            <p:cond delay="0"/>
                                          </p:stCondLst>
                                        </p:cTn>
                                        <p:tgtEl>
                                          <p:spTgt spid="90"/>
                                        </p:tgtEl>
                                        <p:attrNameLst>
                                          <p:attrName>style.visibility</p:attrName>
                                        </p:attrNameLst>
                                      </p:cBhvr>
                                      <p:to>
                                        <p:strVal val="visible"/>
                                      </p:to>
                                    </p:set>
                                    <p:animEffect transition="in" filter="fade">
                                      <p:cBhvr>
                                        <p:cTn id="239" dur="250"/>
                                        <p:tgtEl>
                                          <p:spTgt spid="90"/>
                                        </p:tgtEl>
                                      </p:cBhvr>
                                    </p:animEffect>
                                  </p:childTnLst>
                                </p:cTn>
                              </p:par>
                            </p:childTnLst>
                          </p:cTn>
                        </p:par>
                        <p:par>
                          <p:cTn id="240" fill="hold">
                            <p:stCondLst>
                              <p:cond delay="3500"/>
                            </p:stCondLst>
                            <p:childTnLst>
                              <p:par>
                                <p:cTn id="241" presetID="10" presetClass="entr" presetSubtype="0" fill="hold" grpId="0" nodeType="afterEffect">
                                  <p:stCondLst>
                                    <p:cond delay="0"/>
                                  </p:stCondLst>
                                  <p:childTnLst>
                                    <p:set>
                                      <p:cBhvr>
                                        <p:cTn id="242" dur="1" fill="hold">
                                          <p:stCondLst>
                                            <p:cond delay="0"/>
                                          </p:stCondLst>
                                        </p:cTn>
                                        <p:tgtEl>
                                          <p:spTgt spid="121"/>
                                        </p:tgtEl>
                                        <p:attrNameLst>
                                          <p:attrName>style.visibility</p:attrName>
                                        </p:attrNameLst>
                                      </p:cBhvr>
                                      <p:to>
                                        <p:strVal val="visible"/>
                                      </p:to>
                                    </p:set>
                                    <p:animEffect transition="in" filter="fade">
                                      <p:cBhvr>
                                        <p:cTn id="243" dur="500"/>
                                        <p:tgtEl>
                                          <p:spTgt spid="121"/>
                                        </p:tgtEl>
                                      </p:cBhvr>
                                    </p:animEffect>
                                  </p:childTnLst>
                                </p:cTn>
                              </p:par>
                            </p:childTnLst>
                          </p:cTn>
                        </p:par>
                        <p:par>
                          <p:cTn id="244" fill="hold">
                            <p:stCondLst>
                              <p:cond delay="4000"/>
                            </p:stCondLst>
                            <p:childTnLst>
                              <p:par>
                                <p:cTn id="245" presetID="53" presetClass="entr" presetSubtype="16" fill="hold" grpId="0" nodeType="afterEffect">
                                  <p:stCondLst>
                                    <p:cond delay="0"/>
                                  </p:stCondLst>
                                  <p:childTnLst>
                                    <p:set>
                                      <p:cBhvr>
                                        <p:cTn id="246" dur="1" fill="hold">
                                          <p:stCondLst>
                                            <p:cond delay="0"/>
                                          </p:stCondLst>
                                        </p:cTn>
                                        <p:tgtEl>
                                          <p:spTgt spid="122"/>
                                        </p:tgtEl>
                                        <p:attrNameLst>
                                          <p:attrName>style.visibility</p:attrName>
                                        </p:attrNameLst>
                                      </p:cBhvr>
                                      <p:to>
                                        <p:strVal val="visible"/>
                                      </p:to>
                                    </p:set>
                                    <p:anim calcmode="lin" valueType="num">
                                      <p:cBhvr>
                                        <p:cTn id="247" dur="500" fill="hold"/>
                                        <p:tgtEl>
                                          <p:spTgt spid="122"/>
                                        </p:tgtEl>
                                        <p:attrNameLst>
                                          <p:attrName>ppt_w</p:attrName>
                                        </p:attrNameLst>
                                      </p:cBhvr>
                                      <p:tavLst>
                                        <p:tav tm="0">
                                          <p:val>
                                            <p:fltVal val="0"/>
                                          </p:val>
                                        </p:tav>
                                        <p:tav tm="100000">
                                          <p:val>
                                            <p:strVal val="#ppt_w"/>
                                          </p:val>
                                        </p:tav>
                                      </p:tavLst>
                                    </p:anim>
                                    <p:anim calcmode="lin" valueType="num">
                                      <p:cBhvr>
                                        <p:cTn id="248" dur="500" fill="hold"/>
                                        <p:tgtEl>
                                          <p:spTgt spid="122"/>
                                        </p:tgtEl>
                                        <p:attrNameLst>
                                          <p:attrName>ppt_h</p:attrName>
                                        </p:attrNameLst>
                                      </p:cBhvr>
                                      <p:tavLst>
                                        <p:tav tm="0">
                                          <p:val>
                                            <p:fltVal val="0"/>
                                          </p:val>
                                        </p:tav>
                                        <p:tav tm="100000">
                                          <p:val>
                                            <p:strVal val="#ppt_h"/>
                                          </p:val>
                                        </p:tav>
                                      </p:tavLst>
                                    </p:anim>
                                    <p:animEffect transition="in" filter="fade">
                                      <p:cBhvr>
                                        <p:cTn id="249" dur="500"/>
                                        <p:tgtEl>
                                          <p:spTgt spid="122"/>
                                        </p:tgtEl>
                                      </p:cBhvr>
                                    </p:animEffect>
                                  </p:childTnLst>
                                </p:cTn>
                              </p:par>
                            </p:childTnLst>
                          </p:cTn>
                        </p:par>
                        <p:par>
                          <p:cTn id="250" fill="hold">
                            <p:stCondLst>
                              <p:cond delay="4500"/>
                            </p:stCondLst>
                            <p:childTnLst>
                              <p:par>
                                <p:cTn id="251" presetID="2" presetClass="entr" presetSubtype="2" decel="48000" fill="hold" grpId="0" nodeType="afterEffect">
                                  <p:stCondLst>
                                    <p:cond delay="0"/>
                                  </p:stCondLst>
                                  <p:childTnLst>
                                    <p:set>
                                      <p:cBhvr>
                                        <p:cTn id="252" dur="1" fill="hold">
                                          <p:stCondLst>
                                            <p:cond delay="0"/>
                                          </p:stCondLst>
                                        </p:cTn>
                                        <p:tgtEl>
                                          <p:spTgt spid="127"/>
                                        </p:tgtEl>
                                        <p:attrNameLst>
                                          <p:attrName>style.visibility</p:attrName>
                                        </p:attrNameLst>
                                      </p:cBhvr>
                                      <p:to>
                                        <p:strVal val="visible"/>
                                      </p:to>
                                    </p:set>
                                    <p:anim calcmode="lin" valueType="num">
                                      <p:cBhvr additive="base">
                                        <p:cTn id="253" dur="650" fill="hold"/>
                                        <p:tgtEl>
                                          <p:spTgt spid="127"/>
                                        </p:tgtEl>
                                        <p:attrNameLst>
                                          <p:attrName>ppt_x</p:attrName>
                                        </p:attrNameLst>
                                      </p:cBhvr>
                                      <p:tavLst>
                                        <p:tav tm="0">
                                          <p:val>
                                            <p:strVal val="1+#ppt_w/2"/>
                                          </p:val>
                                        </p:tav>
                                        <p:tav tm="100000">
                                          <p:val>
                                            <p:strVal val="#ppt_x"/>
                                          </p:val>
                                        </p:tav>
                                      </p:tavLst>
                                    </p:anim>
                                    <p:anim calcmode="lin" valueType="num">
                                      <p:cBhvr additive="base">
                                        <p:cTn id="254" dur="650" fill="hold"/>
                                        <p:tgtEl>
                                          <p:spTgt spid="127"/>
                                        </p:tgtEl>
                                        <p:attrNameLst>
                                          <p:attrName>ppt_y</p:attrName>
                                        </p:attrNameLst>
                                      </p:cBhvr>
                                      <p:tavLst>
                                        <p:tav tm="0">
                                          <p:val>
                                            <p:strVal val="#ppt_y"/>
                                          </p:val>
                                        </p:tav>
                                        <p:tav tm="100000">
                                          <p:val>
                                            <p:strVal val="#ppt_y"/>
                                          </p:val>
                                        </p:tav>
                                      </p:tavLst>
                                    </p:anim>
                                  </p:childTnLst>
                                </p:cTn>
                              </p:par>
                            </p:childTnLst>
                          </p:cTn>
                        </p:par>
                        <p:par>
                          <p:cTn id="255" fill="hold">
                            <p:stCondLst>
                              <p:cond delay="5150"/>
                            </p:stCondLst>
                            <p:childTnLst>
                              <p:par>
                                <p:cTn id="256" presetID="10" presetClass="entr" presetSubtype="0" fill="hold" grpId="0" nodeType="afterEffect">
                                  <p:stCondLst>
                                    <p:cond delay="0"/>
                                  </p:stCondLst>
                                  <p:childTnLst>
                                    <p:set>
                                      <p:cBhvr>
                                        <p:cTn id="257" dur="1" fill="hold">
                                          <p:stCondLst>
                                            <p:cond delay="0"/>
                                          </p:stCondLst>
                                        </p:cTn>
                                        <p:tgtEl>
                                          <p:spTgt spid="92"/>
                                        </p:tgtEl>
                                        <p:attrNameLst>
                                          <p:attrName>style.visibility</p:attrName>
                                        </p:attrNameLst>
                                      </p:cBhvr>
                                      <p:to>
                                        <p:strVal val="visible"/>
                                      </p:to>
                                    </p:set>
                                    <p:animEffect transition="in" filter="fade">
                                      <p:cBhvr>
                                        <p:cTn id="258" dur="250"/>
                                        <p:tgtEl>
                                          <p:spTgt spid="92"/>
                                        </p:tgtEl>
                                      </p:cBhvr>
                                    </p:animEffect>
                                  </p:childTnLst>
                                </p:cTn>
                              </p:par>
                            </p:childTnLst>
                          </p:cTn>
                        </p:par>
                        <p:par>
                          <p:cTn id="259" fill="hold">
                            <p:stCondLst>
                              <p:cond delay="5400"/>
                            </p:stCondLst>
                            <p:childTnLst>
                              <p:par>
                                <p:cTn id="260" presetID="10" presetClass="entr" presetSubtype="0" fill="hold" grpId="0" nodeType="afterEffect">
                                  <p:stCondLst>
                                    <p:cond delay="0"/>
                                  </p:stCondLst>
                                  <p:childTnLst>
                                    <p:set>
                                      <p:cBhvr>
                                        <p:cTn id="261" dur="1" fill="hold">
                                          <p:stCondLst>
                                            <p:cond delay="0"/>
                                          </p:stCondLst>
                                        </p:cTn>
                                        <p:tgtEl>
                                          <p:spTgt spid="91"/>
                                        </p:tgtEl>
                                        <p:attrNameLst>
                                          <p:attrName>style.visibility</p:attrName>
                                        </p:attrNameLst>
                                      </p:cBhvr>
                                      <p:to>
                                        <p:strVal val="visible"/>
                                      </p:to>
                                    </p:set>
                                    <p:animEffect transition="in" filter="fade">
                                      <p:cBhvr>
                                        <p:cTn id="262" dur="250"/>
                                        <p:tgtEl>
                                          <p:spTgt spid="91"/>
                                        </p:tgtEl>
                                      </p:cBhvr>
                                    </p:animEffect>
                                  </p:childTnLst>
                                </p:cTn>
                              </p:par>
                            </p:childTnLst>
                          </p:cTn>
                        </p:par>
                        <p:par>
                          <p:cTn id="263" fill="hold">
                            <p:stCondLst>
                              <p:cond delay="5650"/>
                            </p:stCondLst>
                            <p:childTnLst>
                              <p:par>
                                <p:cTn id="264" presetID="10" presetClass="entr" presetSubtype="0" fill="hold" grpId="0" nodeType="afterEffect">
                                  <p:stCondLst>
                                    <p:cond delay="0"/>
                                  </p:stCondLst>
                                  <p:childTnLst>
                                    <p:set>
                                      <p:cBhvr>
                                        <p:cTn id="265" dur="1" fill="hold">
                                          <p:stCondLst>
                                            <p:cond delay="0"/>
                                          </p:stCondLst>
                                        </p:cTn>
                                        <p:tgtEl>
                                          <p:spTgt spid="93"/>
                                        </p:tgtEl>
                                        <p:attrNameLst>
                                          <p:attrName>style.visibility</p:attrName>
                                        </p:attrNameLst>
                                      </p:cBhvr>
                                      <p:to>
                                        <p:strVal val="visible"/>
                                      </p:to>
                                    </p:set>
                                    <p:animEffect transition="in" filter="fade">
                                      <p:cBhvr>
                                        <p:cTn id="266" dur="250"/>
                                        <p:tgtEl>
                                          <p:spTgt spid="93"/>
                                        </p:tgtEl>
                                      </p:cBhvr>
                                    </p:animEffect>
                                  </p:childTnLst>
                                </p:cTn>
                              </p:par>
                            </p:childTnLst>
                          </p:cTn>
                        </p:par>
                        <p:par>
                          <p:cTn id="267" fill="hold">
                            <p:stCondLst>
                              <p:cond delay="5900"/>
                            </p:stCondLst>
                            <p:childTnLst>
                              <p:par>
                                <p:cTn id="268" presetID="10" presetClass="entr" presetSubtype="0" fill="hold" grpId="0" nodeType="afterEffect">
                                  <p:stCondLst>
                                    <p:cond delay="0"/>
                                  </p:stCondLst>
                                  <p:childTnLst>
                                    <p:set>
                                      <p:cBhvr>
                                        <p:cTn id="269" dur="1" fill="hold">
                                          <p:stCondLst>
                                            <p:cond delay="0"/>
                                          </p:stCondLst>
                                        </p:cTn>
                                        <p:tgtEl>
                                          <p:spTgt spid="94"/>
                                        </p:tgtEl>
                                        <p:attrNameLst>
                                          <p:attrName>style.visibility</p:attrName>
                                        </p:attrNameLst>
                                      </p:cBhvr>
                                      <p:to>
                                        <p:strVal val="visible"/>
                                      </p:to>
                                    </p:set>
                                    <p:animEffect transition="in" filter="fade">
                                      <p:cBhvr>
                                        <p:cTn id="270" dur="2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p:bldP spid="124" grpId="0"/>
      <p:bldP spid="125" grpId="0"/>
      <p:bldP spid="126" grpId="0"/>
      <p:bldP spid="1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209"/>
          <p:cNvSpPr>
            <a:spLocks/>
          </p:cNvSpPr>
          <p:nvPr/>
        </p:nvSpPr>
        <p:spPr bwMode="auto">
          <a:xfrm>
            <a:off x="765853" y="986485"/>
            <a:ext cx="10091199" cy="5512763"/>
          </a:xfrm>
          <a:custGeom>
            <a:avLst/>
            <a:gdLst>
              <a:gd name="T0" fmla="*/ 1086 w 4707"/>
              <a:gd name="T1" fmla="*/ 0 h 2572"/>
              <a:gd name="T2" fmla="*/ 4468 w 4707"/>
              <a:gd name="T3" fmla="*/ 0 h 2572"/>
              <a:gd name="T4" fmla="*/ 4707 w 4707"/>
              <a:gd name="T5" fmla="*/ 239 h 2572"/>
              <a:gd name="T6" fmla="*/ 4707 w 4707"/>
              <a:gd name="T7" fmla="*/ 269 h 2572"/>
              <a:gd name="T8" fmla="*/ 4468 w 4707"/>
              <a:gd name="T9" fmla="*/ 508 h 2572"/>
              <a:gd name="T10" fmla="*/ 239 w 4707"/>
              <a:gd name="T11" fmla="*/ 508 h 2572"/>
              <a:gd name="T12" fmla="*/ 0 w 4707"/>
              <a:gd name="T13" fmla="*/ 747 h 2572"/>
              <a:gd name="T14" fmla="*/ 0 w 4707"/>
              <a:gd name="T15" fmla="*/ 783 h 2572"/>
              <a:gd name="T16" fmla="*/ 239 w 4707"/>
              <a:gd name="T17" fmla="*/ 1022 h 2572"/>
              <a:gd name="T18" fmla="*/ 4438 w 4707"/>
              <a:gd name="T19" fmla="*/ 1022 h 2572"/>
              <a:gd name="T20" fmla="*/ 4677 w 4707"/>
              <a:gd name="T21" fmla="*/ 1261 h 2572"/>
              <a:gd name="T22" fmla="*/ 4677 w 4707"/>
              <a:gd name="T23" fmla="*/ 1300 h 2572"/>
              <a:gd name="T24" fmla="*/ 4438 w 4707"/>
              <a:gd name="T25" fmla="*/ 1539 h 2572"/>
              <a:gd name="T26" fmla="*/ 239 w 4707"/>
              <a:gd name="T27" fmla="*/ 1539 h 2572"/>
              <a:gd name="T28" fmla="*/ 0 w 4707"/>
              <a:gd name="T29" fmla="*/ 1778 h 2572"/>
              <a:gd name="T30" fmla="*/ 0 w 4707"/>
              <a:gd name="T31" fmla="*/ 1822 h 2572"/>
              <a:gd name="T32" fmla="*/ 239 w 4707"/>
              <a:gd name="T33" fmla="*/ 2061 h 2572"/>
              <a:gd name="T34" fmla="*/ 4437 w 4707"/>
              <a:gd name="T35" fmla="*/ 2061 h 2572"/>
              <a:gd name="T36" fmla="*/ 4677 w 4707"/>
              <a:gd name="T37" fmla="*/ 2300 h 2572"/>
              <a:gd name="T38" fmla="*/ 4677 w 4707"/>
              <a:gd name="T39" fmla="*/ 2333 h 2572"/>
              <a:gd name="T40" fmla="*/ 4437 w 4707"/>
              <a:gd name="T41" fmla="*/ 2572 h 2572"/>
              <a:gd name="T42" fmla="*/ 2774 w 4707"/>
              <a:gd name="T43" fmla="*/ 2572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07" h="2572">
                <a:moveTo>
                  <a:pt x="1086" y="0"/>
                </a:moveTo>
                <a:cubicBezTo>
                  <a:pt x="4468" y="0"/>
                  <a:pt x="4468" y="0"/>
                  <a:pt x="4468" y="0"/>
                </a:cubicBezTo>
                <a:cubicBezTo>
                  <a:pt x="4600" y="0"/>
                  <a:pt x="4707" y="107"/>
                  <a:pt x="4707" y="239"/>
                </a:cubicBezTo>
                <a:cubicBezTo>
                  <a:pt x="4707" y="269"/>
                  <a:pt x="4707" y="269"/>
                  <a:pt x="4707" y="269"/>
                </a:cubicBezTo>
                <a:cubicBezTo>
                  <a:pt x="4707" y="401"/>
                  <a:pt x="4600" y="508"/>
                  <a:pt x="4468" y="508"/>
                </a:cubicBezTo>
                <a:cubicBezTo>
                  <a:pt x="239" y="508"/>
                  <a:pt x="239" y="508"/>
                  <a:pt x="239" y="508"/>
                </a:cubicBezTo>
                <a:cubicBezTo>
                  <a:pt x="107" y="508"/>
                  <a:pt x="0" y="615"/>
                  <a:pt x="0" y="747"/>
                </a:cubicBezTo>
                <a:cubicBezTo>
                  <a:pt x="0" y="783"/>
                  <a:pt x="0" y="783"/>
                  <a:pt x="0" y="783"/>
                </a:cubicBezTo>
                <a:cubicBezTo>
                  <a:pt x="0" y="915"/>
                  <a:pt x="107" y="1022"/>
                  <a:pt x="239" y="1022"/>
                </a:cubicBezTo>
                <a:cubicBezTo>
                  <a:pt x="4438" y="1022"/>
                  <a:pt x="4438" y="1022"/>
                  <a:pt x="4438" y="1022"/>
                </a:cubicBezTo>
                <a:cubicBezTo>
                  <a:pt x="4570" y="1022"/>
                  <a:pt x="4677" y="1129"/>
                  <a:pt x="4677" y="1261"/>
                </a:cubicBezTo>
                <a:cubicBezTo>
                  <a:pt x="4677" y="1300"/>
                  <a:pt x="4677" y="1300"/>
                  <a:pt x="4677" y="1300"/>
                </a:cubicBezTo>
                <a:cubicBezTo>
                  <a:pt x="4677" y="1432"/>
                  <a:pt x="4570" y="1539"/>
                  <a:pt x="4438" y="1539"/>
                </a:cubicBezTo>
                <a:cubicBezTo>
                  <a:pt x="239" y="1539"/>
                  <a:pt x="239" y="1539"/>
                  <a:pt x="239" y="1539"/>
                </a:cubicBezTo>
                <a:cubicBezTo>
                  <a:pt x="107" y="1539"/>
                  <a:pt x="0" y="1646"/>
                  <a:pt x="0" y="1778"/>
                </a:cubicBezTo>
                <a:cubicBezTo>
                  <a:pt x="0" y="1822"/>
                  <a:pt x="0" y="1822"/>
                  <a:pt x="0" y="1822"/>
                </a:cubicBezTo>
                <a:cubicBezTo>
                  <a:pt x="0" y="1954"/>
                  <a:pt x="107" y="2061"/>
                  <a:pt x="239" y="2061"/>
                </a:cubicBezTo>
                <a:cubicBezTo>
                  <a:pt x="4437" y="2061"/>
                  <a:pt x="4437" y="2061"/>
                  <a:pt x="4437" y="2061"/>
                </a:cubicBezTo>
                <a:cubicBezTo>
                  <a:pt x="4570" y="2061"/>
                  <a:pt x="4677" y="2168"/>
                  <a:pt x="4677" y="2300"/>
                </a:cubicBezTo>
                <a:cubicBezTo>
                  <a:pt x="4677" y="2333"/>
                  <a:pt x="4677" y="2333"/>
                  <a:pt x="4677" y="2333"/>
                </a:cubicBezTo>
                <a:cubicBezTo>
                  <a:pt x="4677" y="2465"/>
                  <a:pt x="4570" y="2572"/>
                  <a:pt x="4437" y="2572"/>
                </a:cubicBezTo>
                <a:cubicBezTo>
                  <a:pt x="2774" y="2572"/>
                  <a:pt x="2774" y="2572"/>
                  <a:pt x="2774" y="2572"/>
                </a:cubicBezTo>
              </a:path>
            </a:pathLst>
          </a:custGeom>
          <a:noFill/>
          <a:ln w="28575" cap="flat">
            <a:solidFill>
              <a:schemeClr val="tx1">
                <a:lumMod val="95000"/>
                <a:lumOff val="5000"/>
              </a:schemeClr>
            </a:solidFill>
            <a:prstDash val="sysDash"/>
            <a:miter lim="800000"/>
            <a:headEnd type="oval" w="lg" len="lg"/>
            <a:tailEnd type="triangle" w="lg" len="lg"/>
          </a:ln>
          <a:extLst>
            <a:ext uri="{909E8E84-426E-40DD-AFC4-6F175D3DCCD1}">
              <a14:hiddenFill xmlns:a14="http://schemas.microsoft.com/office/drawing/2010/main">
                <a:solidFill>
                  <a:srgbClr val="FFFFFF"/>
                </a:solidFill>
              </a14:hiddenFill>
            </a:ext>
          </a:extLst>
        </p:spPr>
        <p:txBody>
          <a:bodyPr vert="horz" wrap="square" lIns="82263" tIns="41131" rIns="82263" bIns="41131" numCol="1" anchor="t" anchorCtr="0" compatLnSpc="1">
            <a:prstTxWarp prst="textNoShape">
              <a:avLst/>
            </a:prstTxWarp>
          </a:bodyPr>
          <a:lstStyle/>
          <a:p>
            <a:endParaRPr lang="en-US" sz="2400"/>
          </a:p>
        </p:txBody>
      </p:sp>
      <p:grpSp>
        <p:nvGrpSpPr>
          <p:cNvPr id="37" name="Group 36"/>
          <p:cNvGrpSpPr/>
          <p:nvPr/>
        </p:nvGrpSpPr>
        <p:grpSpPr>
          <a:xfrm>
            <a:off x="1323542" y="877029"/>
            <a:ext cx="2704928" cy="2630385"/>
            <a:chOff x="250541" y="297218"/>
            <a:chExt cx="3005476" cy="2923653"/>
          </a:xfrm>
        </p:grpSpPr>
        <p:sp>
          <p:nvSpPr>
            <p:cNvPr id="38" name="Rounded Rectangle 37"/>
            <p:cNvSpPr/>
            <p:nvPr/>
          </p:nvSpPr>
          <p:spPr>
            <a:xfrm>
              <a:off x="264700" y="297218"/>
              <a:ext cx="2991317" cy="2923653"/>
            </a:xfrm>
            <a:prstGeom prst="roundRect">
              <a:avLst>
                <a:gd name="adj" fmla="val 6719"/>
              </a:avLst>
            </a:prstGeom>
            <a:solidFill>
              <a:schemeClr val="bg1">
                <a:lumMod val="95000"/>
                <a:alpha val="94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TextBox 38"/>
            <p:cNvSpPr txBox="1"/>
            <p:nvPr/>
          </p:nvSpPr>
          <p:spPr>
            <a:xfrm>
              <a:off x="250541" y="341495"/>
              <a:ext cx="2859245" cy="2339578"/>
            </a:xfrm>
            <a:prstGeom prst="rect">
              <a:avLst/>
            </a:prstGeom>
            <a:noFill/>
          </p:spPr>
          <p:txBody>
            <a:bodyPr wrap="square" rtlCol="0">
              <a:noAutofit/>
            </a:bodyPr>
            <a:lstStyle/>
            <a:p>
              <a:pPr algn="just"/>
              <a:r>
                <a:rPr lang="es-CL" dirty="0">
                  <a:latin typeface="+mj-lt"/>
                </a:rPr>
                <a:t>Corresponden a palabras, expresiones o códigos que se escriben en el margen del texto de estudio para destacar dudas, aclaraciones, puntos de interés, ideas clave o ideas principales del documento.</a:t>
              </a:r>
            </a:p>
          </p:txBody>
        </p:sp>
      </p:grpSp>
      <p:grpSp>
        <p:nvGrpSpPr>
          <p:cNvPr id="45" name="Group 44"/>
          <p:cNvGrpSpPr/>
          <p:nvPr/>
        </p:nvGrpSpPr>
        <p:grpSpPr>
          <a:xfrm>
            <a:off x="6604742" y="1117953"/>
            <a:ext cx="2692185" cy="2630385"/>
            <a:chOff x="6490314" y="565004"/>
            <a:chExt cx="2991317" cy="2923653"/>
          </a:xfrm>
        </p:grpSpPr>
        <p:sp>
          <p:nvSpPr>
            <p:cNvPr id="47" name="Rounded Rectangle 46"/>
            <p:cNvSpPr/>
            <p:nvPr/>
          </p:nvSpPr>
          <p:spPr>
            <a:xfrm>
              <a:off x="6490314" y="565004"/>
              <a:ext cx="2991317" cy="2923653"/>
            </a:xfrm>
            <a:prstGeom prst="roundRect">
              <a:avLst>
                <a:gd name="adj" fmla="val 6719"/>
              </a:avLst>
            </a:prstGeom>
            <a:solidFill>
              <a:schemeClr val="bg1">
                <a:lumMod val="95000"/>
                <a:alpha val="94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extBox 47"/>
            <p:cNvSpPr txBox="1"/>
            <p:nvPr/>
          </p:nvSpPr>
          <p:spPr>
            <a:xfrm>
              <a:off x="6664293" y="730727"/>
              <a:ext cx="2671107" cy="2339578"/>
            </a:xfrm>
            <a:prstGeom prst="rect">
              <a:avLst/>
            </a:prstGeom>
            <a:noFill/>
          </p:spPr>
          <p:txBody>
            <a:bodyPr wrap="square" rtlCol="0">
              <a:normAutofit/>
            </a:bodyPr>
            <a:lstStyle/>
            <a:p>
              <a:pPr algn="just"/>
              <a:r>
                <a:rPr lang="es-CL" dirty="0">
                  <a:latin typeface="+mj-lt"/>
                </a:rPr>
                <a:t>Generalmente, en los textos, se pueden </a:t>
              </a:r>
              <a:r>
                <a:rPr lang="es-CL" b="1" dirty="0">
                  <a:latin typeface="+mj-lt"/>
                </a:rPr>
                <a:t>identificar diferentes aspectos </a:t>
              </a:r>
              <a:r>
                <a:rPr lang="es-CL" dirty="0">
                  <a:latin typeface="+mj-lt"/>
                </a:rPr>
                <a:t>acerca del tema del que se trate la lectura.</a:t>
              </a:r>
            </a:p>
          </p:txBody>
        </p:sp>
      </p:grpSp>
      <p:grpSp>
        <p:nvGrpSpPr>
          <p:cNvPr id="51" name="Group 50"/>
          <p:cNvGrpSpPr/>
          <p:nvPr/>
        </p:nvGrpSpPr>
        <p:grpSpPr>
          <a:xfrm>
            <a:off x="3185332" y="4167548"/>
            <a:ext cx="3300240" cy="2673772"/>
            <a:chOff x="3193370" y="3954606"/>
            <a:chExt cx="3666935" cy="2971876"/>
          </a:xfrm>
        </p:grpSpPr>
        <p:sp>
          <p:nvSpPr>
            <p:cNvPr id="52" name="Rounded Rectangle 51"/>
            <p:cNvSpPr/>
            <p:nvPr/>
          </p:nvSpPr>
          <p:spPr>
            <a:xfrm>
              <a:off x="3193370" y="3954606"/>
              <a:ext cx="2991317" cy="2612472"/>
            </a:xfrm>
            <a:prstGeom prst="roundRect">
              <a:avLst>
                <a:gd name="adj" fmla="val 6719"/>
              </a:avLst>
            </a:prstGeom>
            <a:solidFill>
              <a:schemeClr val="bg1">
                <a:lumMod val="95000"/>
                <a:alpha val="94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TextBox 52"/>
            <p:cNvSpPr txBox="1"/>
            <p:nvPr/>
          </p:nvSpPr>
          <p:spPr>
            <a:xfrm>
              <a:off x="3413515" y="4002830"/>
              <a:ext cx="3446790" cy="2923652"/>
            </a:xfrm>
            <a:prstGeom prst="rect">
              <a:avLst/>
            </a:prstGeom>
            <a:noFill/>
          </p:spPr>
          <p:txBody>
            <a:bodyPr wrap="square" rtlCol="0">
              <a:normAutofit fontScale="47500" lnSpcReduction="20000"/>
            </a:bodyPr>
            <a:lstStyle/>
            <a:p>
              <a:r>
                <a:rPr lang="en-US" sz="3800" dirty="0" err="1">
                  <a:latin typeface="+mj-lt"/>
                </a:rPr>
                <a:t>Algunas</a:t>
              </a:r>
              <a:r>
                <a:rPr lang="en-US" sz="3800" dirty="0">
                  <a:latin typeface="+mj-lt"/>
                </a:rPr>
                <a:t> de </a:t>
              </a:r>
              <a:r>
                <a:rPr lang="en-US" sz="3800" dirty="0" err="1">
                  <a:latin typeface="+mj-lt"/>
                </a:rPr>
                <a:t>estas</a:t>
              </a:r>
              <a:r>
                <a:rPr lang="en-US" sz="3800" dirty="0">
                  <a:latin typeface="+mj-lt"/>
                </a:rPr>
                <a:t> </a:t>
              </a:r>
              <a:r>
                <a:rPr lang="en-US" sz="3800" dirty="0" err="1">
                  <a:latin typeface="+mj-lt"/>
                </a:rPr>
                <a:t>partes</a:t>
              </a:r>
              <a:r>
                <a:rPr lang="en-US" sz="3800" dirty="0">
                  <a:latin typeface="+mj-lt"/>
                </a:rPr>
                <a:t> o </a:t>
              </a:r>
              <a:r>
                <a:rPr lang="en-US" sz="3800" dirty="0" err="1">
                  <a:latin typeface="+mj-lt"/>
                </a:rPr>
                <a:t>aspectos</a:t>
              </a:r>
              <a:r>
                <a:rPr lang="en-US" sz="3800" dirty="0">
                  <a:latin typeface="+mj-lt"/>
                </a:rPr>
                <a:t>, son: </a:t>
              </a:r>
            </a:p>
            <a:p>
              <a:endParaRPr lang="en-US" sz="3800" dirty="0">
                <a:latin typeface="+mj-lt"/>
              </a:endParaRPr>
            </a:p>
            <a:p>
              <a:pPr marL="457200" indent="-457200">
                <a:buFont typeface="Arial" panose="020B0604020202020204" pitchFamily="34" charset="0"/>
                <a:buChar char="•"/>
              </a:pPr>
              <a:r>
                <a:rPr lang="en-US" sz="3800" dirty="0" err="1">
                  <a:latin typeface="+mj-lt"/>
                </a:rPr>
                <a:t>Características</a:t>
              </a:r>
              <a:endParaRPr lang="en-US" sz="3800" dirty="0">
                <a:latin typeface="+mj-lt"/>
              </a:endParaRPr>
            </a:p>
            <a:p>
              <a:pPr marL="457200" indent="-457200">
                <a:buFont typeface="Arial" panose="020B0604020202020204" pitchFamily="34" charset="0"/>
                <a:buChar char="•"/>
              </a:pPr>
              <a:r>
                <a:rPr lang="en-US" sz="3800" dirty="0" err="1">
                  <a:latin typeface="+mj-lt"/>
                </a:rPr>
                <a:t>Definiciones</a:t>
              </a:r>
              <a:endParaRPr lang="en-US" sz="3800" dirty="0">
                <a:latin typeface="+mj-lt"/>
              </a:endParaRPr>
            </a:p>
            <a:p>
              <a:pPr marL="457200" indent="-457200">
                <a:buFont typeface="Arial" panose="020B0604020202020204" pitchFamily="34" charset="0"/>
                <a:buChar char="•"/>
              </a:pPr>
              <a:r>
                <a:rPr lang="en-US" sz="3800" dirty="0" err="1">
                  <a:latin typeface="+mj-lt"/>
                </a:rPr>
                <a:t>Elementos</a:t>
              </a:r>
              <a:endParaRPr lang="en-US" sz="3800" dirty="0">
                <a:latin typeface="+mj-lt"/>
              </a:endParaRPr>
            </a:p>
            <a:p>
              <a:pPr marL="457200" indent="-457200">
                <a:buFont typeface="Arial" panose="020B0604020202020204" pitchFamily="34" charset="0"/>
                <a:buChar char="•"/>
              </a:pPr>
              <a:r>
                <a:rPr lang="en-US" sz="3800" dirty="0" err="1">
                  <a:latin typeface="+mj-lt"/>
                </a:rPr>
                <a:t>Consecuencias</a:t>
              </a:r>
              <a:endParaRPr lang="en-US" sz="3800" dirty="0">
                <a:latin typeface="+mj-lt"/>
              </a:endParaRPr>
            </a:p>
            <a:p>
              <a:pPr marL="457200" indent="-457200">
                <a:buFont typeface="Arial" panose="020B0604020202020204" pitchFamily="34" charset="0"/>
                <a:buChar char="•"/>
              </a:pPr>
              <a:r>
                <a:rPr lang="en-US" sz="3800" dirty="0" err="1">
                  <a:latin typeface="+mj-lt"/>
                </a:rPr>
                <a:t>Conclusiones</a:t>
              </a:r>
              <a:endParaRPr lang="en-US" sz="3800" dirty="0">
                <a:latin typeface="+mj-lt"/>
              </a:endParaRPr>
            </a:p>
            <a:p>
              <a:pPr marL="457200" indent="-457200">
                <a:buFont typeface="Arial" panose="020B0604020202020204" pitchFamily="34" charset="0"/>
                <a:buChar char="•"/>
              </a:pPr>
              <a:r>
                <a:rPr lang="en-US" sz="3800" dirty="0" err="1">
                  <a:latin typeface="+mj-lt"/>
                </a:rPr>
                <a:t>Orígenes</a:t>
              </a:r>
              <a:endParaRPr lang="en-US" sz="3800" dirty="0">
                <a:latin typeface="+mj-lt"/>
              </a:endParaRPr>
            </a:p>
            <a:p>
              <a:pPr marL="457200" indent="-457200">
                <a:buFont typeface="Arial" panose="020B0604020202020204" pitchFamily="34" charset="0"/>
                <a:buChar char="•"/>
              </a:pPr>
              <a:r>
                <a:rPr lang="en-US" sz="3800" dirty="0" err="1">
                  <a:latin typeface="+mj-lt"/>
                </a:rPr>
                <a:t>Estructura</a:t>
              </a:r>
              <a:endParaRPr lang="en-US" sz="3800" dirty="0">
                <a:latin typeface="+mj-lt"/>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p:txBody>
        </p:sp>
      </p:grpSp>
      <p:grpSp>
        <p:nvGrpSpPr>
          <p:cNvPr id="54" name="Group 53"/>
          <p:cNvGrpSpPr/>
          <p:nvPr/>
        </p:nvGrpSpPr>
        <p:grpSpPr>
          <a:xfrm>
            <a:off x="8309218" y="4158187"/>
            <a:ext cx="2692185" cy="2350419"/>
            <a:chOff x="8886578" y="3944203"/>
            <a:chExt cx="2991317" cy="2612472"/>
          </a:xfrm>
        </p:grpSpPr>
        <p:sp>
          <p:nvSpPr>
            <p:cNvPr id="55" name="Rounded Rectangle 54"/>
            <p:cNvSpPr/>
            <p:nvPr/>
          </p:nvSpPr>
          <p:spPr>
            <a:xfrm>
              <a:off x="8886578" y="3944203"/>
              <a:ext cx="2991317" cy="2612472"/>
            </a:xfrm>
            <a:prstGeom prst="roundRect">
              <a:avLst>
                <a:gd name="adj" fmla="val 6719"/>
              </a:avLst>
            </a:prstGeom>
            <a:solidFill>
              <a:schemeClr val="bg1">
                <a:lumMod val="95000"/>
                <a:alpha val="94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extBox 55"/>
            <p:cNvSpPr txBox="1"/>
            <p:nvPr/>
          </p:nvSpPr>
          <p:spPr>
            <a:xfrm>
              <a:off x="9060557" y="4148771"/>
              <a:ext cx="2671107" cy="2339578"/>
            </a:xfrm>
            <a:prstGeom prst="rect">
              <a:avLst/>
            </a:prstGeom>
            <a:noFill/>
          </p:spPr>
          <p:txBody>
            <a:bodyPr wrap="square" rtlCol="0">
              <a:normAutofit fontScale="92500" lnSpcReduction="10000"/>
            </a:bodyPr>
            <a:lstStyle/>
            <a:p>
              <a:pPr algn="just"/>
              <a:r>
                <a:rPr lang="es-CL" sz="2100" dirty="0">
                  <a:latin typeface="+mj-lt"/>
                </a:rPr>
                <a:t>Además de palabras puedes utilizar un código que de forma sencilla y rápida te permita </a:t>
              </a:r>
              <a:r>
                <a:rPr lang="es-CL" sz="2100" b="1" dirty="0">
                  <a:latin typeface="+mj-lt"/>
                </a:rPr>
                <a:t>ubicar la información</a:t>
              </a:r>
              <a:r>
                <a:rPr lang="es-CL" sz="2100" dirty="0">
                  <a:latin typeface="+mj-lt"/>
                </a:rPr>
                <a:t> que necesitas. </a:t>
              </a:r>
            </a:p>
            <a:p>
              <a:endParaRPr lang="en-US" sz="2400" dirty="0">
                <a:latin typeface="Century Gothic" panose="020B0502020202020204" pitchFamily="34" charset="0"/>
              </a:endParaRPr>
            </a:p>
          </p:txBody>
        </p:sp>
      </p:grpSp>
      <p:sp>
        <p:nvSpPr>
          <p:cNvPr id="57" name="Freeform 155"/>
          <p:cNvSpPr>
            <a:spLocks/>
          </p:cNvSpPr>
          <p:nvPr/>
        </p:nvSpPr>
        <p:spPr bwMode="auto">
          <a:xfrm>
            <a:off x="5196006" y="875240"/>
            <a:ext cx="242743" cy="242659"/>
          </a:xfrm>
          <a:custGeom>
            <a:avLst/>
            <a:gdLst>
              <a:gd name="T0" fmla="*/ 354 w 378"/>
              <a:gd name="T1" fmla="*/ 25 h 378"/>
              <a:gd name="T2" fmla="*/ 26 w 378"/>
              <a:gd name="T3" fmla="*/ 25 h 378"/>
              <a:gd name="T4" fmla="*/ 26 w 378"/>
              <a:gd name="T5" fmla="*/ 354 h 378"/>
              <a:gd name="T6" fmla="*/ 354 w 378"/>
              <a:gd name="T7" fmla="*/ 354 h 378"/>
              <a:gd name="T8" fmla="*/ 354 w 378"/>
              <a:gd name="T9" fmla="*/ 25 h 378"/>
            </a:gdLst>
            <a:ahLst/>
            <a:cxnLst>
              <a:cxn ang="0">
                <a:pos x="T0" y="T1"/>
              </a:cxn>
              <a:cxn ang="0">
                <a:pos x="T2" y="T3"/>
              </a:cxn>
              <a:cxn ang="0">
                <a:pos x="T4" y="T5"/>
              </a:cxn>
              <a:cxn ang="0">
                <a:pos x="T6" y="T7"/>
              </a:cxn>
              <a:cxn ang="0">
                <a:pos x="T8" y="T9"/>
              </a:cxn>
            </a:cxnLst>
            <a:rect l="0" t="0" r="r" b="b"/>
            <a:pathLst>
              <a:path w="378" h="378">
                <a:moveTo>
                  <a:pt x="354" y="25"/>
                </a:moveTo>
                <a:cubicBezTo>
                  <a:pt x="331" y="2"/>
                  <a:pt x="52" y="0"/>
                  <a:pt x="26" y="25"/>
                </a:cubicBezTo>
                <a:cubicBezTo>
                  <a:pt x="0" y="51"/>
                  <a:pt x="2" y="330"/>
                  <a:pt x="26" y="354"/>
                </a:cubicBezTo>
                <a:cubicBezTo>
                  <a:pt x="49" y="378"/>
                  <a:pt x="331" y="376"/>
                  <a:pt x="354" y="354"/>
                </a:cubicBezTo>
                <a:cubicBezTo>
                  <a:pt x="377" y="331"/>
                  <a:pt x="378" y="49"/>
                  <a:pt x="354" y="25"/>
                </a:cubicBezTo>
                <a:close/>
              </a:path>
            </a:pathLst>
          </a:custGeom>
          <a:solidFill>
            <a:schemeClr val="accent2"/>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58" name="Freeform 155"/>
          <p:cNvSpPr>
            <a:spLocks/>
          </p:cNvSpPr>
          <p:nvPr/>
        </p:nvSpPr>
        <p:spPr bwMode="auto">
          <a:xfrm>
            <a:off x="10734937" y="1379932"/>
            <a:ext cx="242743" cy="242659"/>
          </a:xfrm>
          <a:custGeom>
            <a:avLst/>
            <a:gdLst>
              <a:gd name="T0" fmla="*/ 354 w 378"/>
              <a:gd name="T1" fmla="*/ 25 h 378"/>
              <a:gd name="T2" fmla="*/ 26 w 378"/>
              <a:gd name="T3" fmla="*/ 25 h 378"/>
              <a:gd name="T4" fmla="*/ 26 w 378"/>
              <a:gd name="T5" fmla="*/ 354 h 378"/>
              <a:gd name="T6" fmla="*/ 354 w 378"/>
              <a:gd name="T7" fmla="*/ 354 h 378"/>
              <a:gd name="T8" fmla="*/ 354 w 378"/>
              <a:gd name="T9" fmla="*/ 25 h 378"/>
            </a:gdLst>
            <a:ahLst/>
            <a:cxnLst>
              <a:cxn ang="0">
                <a:pos x="T0" y="T1"/>
              </a:cxn>
              <a:cxn ang="0">
                <a:pos x="T2" y="T3"/>
              </a:cxn>
              <a:cxn ang="0">
                <a:pos x="T4" y="T5"/>
              </a:cxn>
              <a:cxn ang="0">
                <a:pos x="T6" y="T7"/>
              </a:cxn>
              <a:cxn ang="0">
                <a:pos x="T8" y="T9"/>
              </a:cxn>
            </a:cxnLst>
            <a:rect l="0" t="0" r="r" b="b"/>
            <a:pathLst>
              <a:path w="378" h="378">
                <a:moveTo>
                  <a:pt x="354" y="25"/>
                </a:moveTo>
                <a:cubicBezTo>
                  <a:pt x="331" y="2"/>
                  <a:pt x="52" y="0"/>
                  <a:pt x="26" y="25"/>
                </a:cubicBezTo>
                <a:cubicBezTo>
                  <a:pt x="0" y="51"/>
                  <a:pt x="2" y="330"/>
                  <a:pt x="26" y="354"/>
                </a:cubicBezTo>
                <a:cubicBezTo>
                  <a:pt x="49" y="378"/>
                  <a:pt x="331" y="376"/>
                  <a:pt x="354" y="354"/>
                </a:cubicBezTo>
                <a:cubicBezTo>
                  <a:pt x="377" y="331"/>
                  <a:pt x="378" y="49"/>
                  <a:pt x="354" y="25"/>
                </a:cubicBezTo>
                <a:close/>
              </a:path>
            </a:pathLst>
          </a:custGeom>
          <a:solidFill>
            <a:schemeClr val="accent2"/>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59" name="Freeform 214"/>
          <p:cNvSpPr>
            <a:spLocks/>
          </p:cNvSpPr>
          <p:nvPr/>
        </p:nvSpPr>
        <p:spPr bwMode="auto">
          <a:xfrm>
            <a:off x="9964729" y="1230357"/>
            <a:ext cx="892320" cy="973705"/>
          </a:xfrm>
          <a:custGeom>
            <a:avLst/>
            <a:gdLst/>
            <a:ahLst/>
            <a:cxnLst/>
            <a:rect l="l" t="t" r="r" b="b"/>
            <a:pathLst>
              <a:path w="991467" h="1082265">
                <a:moveTo>
                  <a:pt x="0" y="0"/>
                </a:moveTo>
                <a:lnTo>
                  <a:pt x="991467" y="303692"/>
                </a:lnTo>
                <a:lnTo>
                  <a:pt x="222507" y="1082265"/>
                </a:lnTo>
                <a:cubicBezTo>
                  <a:pt x="337389" y="962351"/>
                  <a:pt x="406978" y="799446"/>
                  <a:pt x="406978" y="620288"/>
                </a:cubicBezTo>
                <a:cubicBezTo>
                  <a:pt x="406978" y="342472"/>
                  <a:pt x="239647" y="103740"/>
                  <a:pt x="0" y="0"/>
                </a:cubicBezTo>
                <a:close/>
              </a:path>
            </a:pathLst>
          </a:custGeom>
          <a:solidFill>
            <a:schemeClr val="accent2">
              <a:lumMod val="40000"/>
              <a:lumOff val="60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60" name="Freeform 215"/>
          <p:cNvSpPr>
            <a:spLocks/>
          </p:cNvSpPr>
          <p:nvPr/>
        </p:nvSpPr>
        <p:spPr bwMode="auto">
          <a:xfrm>
            <a:off x="4316624" y="986486"/>
            <a:ext cx="1017009" cy="921869"/>
          </a:xfrm>
          <a:custGeom>
            <a:avLst/>
            <a:gdLst/>
            <a:ahLst/>
            <a:cxnLst/>
            <a:rect l="l" t="t" r="r" b="b"/>
            <a:pathLst>
              <a:path w="1130011" h="1024651">
                <a:moveTo>
                  <a:pt x="1130011" y="0"/>
                </a:moveTo>
                <a:lnTo>
                  <a:pt x="765880" y="1024651"/>
                </a:lnTo>
                <a:lnTo>
                  <a:pt x="779318" y="891347"/>
                </a:lnTo>
                <a:cubicBezTo>
                  <a:pt x="779318" y="517431"/>
                  <a:pt x="476200" y="214313"/>
                  <a:pt x="102284" y="214313"/>
                </a:cubicBezTo>
                <a:cubicBezTo>
                  <a:pt x="67516" y="214313"/>
                  <a:pt x="33359" y="216934"/>
                  <a:pt x="395" y="224584"/>
                </a:cubicBezTo>
                <a:lnTo>
                  <a:pt x="0" y="224055"/>
                </a:lnTo>
                <a:close/>
              </a:path>
            </a:pathLst>
          </a:custGeom>
          <a:solidFill>
            <a:schemeClr val="accent2">
              <a:lumMod val="40000"/>
              <a:lumOff val="60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61" name="Oval 219"/>
          <p:cNvSpPr>
            <a:spLocks noChangeArrowheads="1"/>
          </p:cNvSpPr>
          <p:nvPr/>
        </p:nvSpPr>
        <p:spPr bwMode="auto">
          <a:xfrm>
            <a:off x="9112348" y="1179301"/>
            <a:ext cx="1218661" cy="1218244"/>
          </a:xfrm>
          <a:prstGeom prst="ellipse">
            <a:avLst/>
          </a:prstGeom>
          <a:solidFill>
            <a:schemeClr val="bg1"/>
          </a:solidFill>
          <a:ln w="12700" cap="flat">
            <a:solidFill>
              <a:schemeClr val="tx1"/>
            </a:solidFill>
            <a:prstDash val="solid"/>
            <a:miter lim="800000"/>
            <a:headEnd/>
            <a:tailEnd/>
          </a:ln>
        </p:spPr>
        <p:txBody>
          <a:bodyPr vert="horz" wrap="square" lIns="82263" tIns="41131" rIns="82263" bIns="41131" numCol="1" anchor="t" anchorCtr="0" compatLnSpc="1">
            <a:prstTxWarp prst="textNoShape">
              <a:avLst/>
            </a:prstTxWarp>
          </a:bodyPr>
          <a:lstStyle/>
          <a:p>
            <a:endParaRPr lang="en-US" sz="2400"/>
          </a:p>
        </p:txBody>
      </p:sp>
      <p:sp>
        <p:nvSpPr>
          <p:cNvPr id="62" name="Oval 221"/>
          <p:cNvSpPr>
            <a:spLocks noChangeArrowheads="1"/>
          </p:cNvSpPr>
          <p:nvPr/>
        </p:nvSpPr>
        <p:spPr bwMode="auto">
          <a:xfrm>
            <a:off x="3799347" y="1179301"/>
            <a:ext cx="1218661" cy="1218244"/>
          </a:xfrm>
          <a:prstGeom prst="ellipse">
            <a:avLst/>
          </a:prstGeom>
          <a:solidFill>
            <a:schemeClr val="bg1"/>
          </a:solidFill>
          <a:ln w="12700" cap="flat">
            <a:solidFill>
              <a:schemeClr val="tx1"/>
            </a:solidFill>
            <a:prstDash val="solid"/>
            <a:miter lim="800000"/>
            <a:headEnd/>
            <a:tailEnd/>
          </a:ln>
        </p:spPr>
        <p:txBody>
          <a:bodyPr vert="horz" wrap="square" lIns="82263" tIns="41131" rIns="82263" bIns="41131" numCol="1" anchor="t" anchorCtr="0" compatLnSpc="1">
            <a:prstTxWarp prst="textNoShape">
              <a:avLst/>
            </a:prstTxWarp>
          </a:bodyPr>
          <a:lstStyle/>
          <a:p>
            <a:endParaRPr lang="en-US" sz="2400"/>
          </a:p>
        </p:txBody>
      </p:sp>
      <p:sp>
        <p:nvSpPr>
          <p:cNvPr id="63" name="Freeform 155"/>
          <p:cNvSpPr>
            <a:spLocks/>
          </p:cNvSpPr>
          <p:nvPr/>
        </p:nvSpPr>
        <p:spPr bwMode="auto">
          <a:xfrm flipH="1">
            <a:off x="1526881" y="5303697"/>
            <a:ext cx="248320" cy="242659"/>
          </a:xfrm>
          <a:custGeom>
            <a:avLst/>
            <a:gdLst>
              <a:gd name="T0" fmla="*/ 354 w 378"/>
              <a:gd name="T1" fmla="*/ 25 h 378"/>
              <a:gd name="T2" fmla="*/ 26 w 378"/>
              <a:gd name="T3" fmla="*/ 25 h 378"/>
              <a:gd name="T4" fmla="*/ 26 w 378"/>
              <a:gd name="T5" fmla="*/ 354 h 378"/>
              <a:gd name="T6" fmla="*/ 354 w 378"/>
              <a:gd name="T7" fmla="*/ 354 h 378"/>
              <a:gd name="T8" fmla="*/ 354 w 378"/>
              <a:gd name="T9" fmla="*/ 25 h 378"/>
            </a:gdLst>
            <a:ahLst/>
            <a:cxnLst>
              <a:cxn ang="0">
                <a:pos x="T0" y="T1"/>
              </a:cxn>
              <a:cxn ang="0">
                <a:pos x="T2" y="T3"/>
              </a:cxn>
              <a:cxn ang="0">
                <a:pos x="T4" y="T5"/>
              </a:cxn>
              <a:cxn ang="0">
                <a:pos x="T6" y="T7"/>
              </a:cxn>
              <a:cxn ang="0">
                <a:pos x="T8" y="T9"/>
              </a:cxn>
            </a:cxnLst>
            <a:rect l="0" t="0" r="r" b="b"/>
            <a:pathLst>
              <a:path w="378" h="378">
                <a:moveTo>
                  <a:pt x="354" y="25"/>
                </a:moveTo>
                <a:cubicBezTo>
                  <a:pt x="331" y="2"/>
                  <a:pt x="52" y="0"/>
                  <a:pt x="26" y="25"/>
                </a:cubicBezTo>
                <a:cubicBezTo>
                  <a:pt x="0" y="51"/>
                  <a:pt x="2" y="330"/>
                  <a:pt x="26" y="354"/>
                </a:cubicBezTo>
                <a:cubicBezTo>
                  <a:pt x="49" y="378"/>
                  <a:pt x="331" y="376"/>
                  <a:pt x="354" y="354"/>
                </a:cubicBezTo>
                <a:cubicBezTo>
                  <a:pt x="377" y="331"/>
                  <a:pt x="378" y="49"/>
                  <a:pt x="354" y="25"/>
                </a:cubicBezTo>
                <a:close/>
              </a:path>
            </a:pathLst>
          </a:custGeom>
          <a:solidFill>
            <a:schemeClr val="accent2"/>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64" name="Freeform 217"/>
          <p:cNvSpPr>
            <a:spLocks/>
          </p:cNvSpPr>
          <p:nvPr/>
        </p:nvSpPr>
        <p:spPr bwMode="auto">
          <a:xfrm flipH="1">
            <a:off x="1602125" y="5042167"/>
            <a:ext cx="912913" cy="1010104"/>
          </a:xfrm>
          <a:custGeom>
            <a:avLst/>
            <a:gdLst/>
            <a:ahLst/>
            <a:cxnLst/>
            <a:rect l="l" t="t" r="r" b="b"/>
            <a:pathLst>
              <a:path w="1014348" h="1122722">
                <a:moveTo>
                  <a:pt x="0" y="0"/>
                </a:moveTo>
                <a:cubicBezTo>
                  <a:pt x="234631" y="106253"/>
                  <a:pt x="396496" y="340159"/>
                  <a:pt x="396496" y="611289"/>
                </a:cubicBezTo>
                <a:cubicBezTo>
                  <a:pt x="396496" y="811764"/>
                  <a:pt x="308002" y="991887"/>
                  <a:pt x="165678" y="1113927"/>
                </a:cubicBezTo>
                <a:lnTo>
                  <a:pt x="167293" y="1122722"/>
                </a:lnTo>
                <a:lnTo>
                  <a:pt x="1014348" y="411592"/>
                </a:lnTo>
                <a:close/>
              </a:path>
            </a:pathLst>
          </a:custGeom>
          <a:solidFill>
            <a:schemeClr val="accent2">
              <a:lumMod val="40000"/>
              <a:lumOff val="60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65" name="Oval 218"/>
          <p:cNvSpPr>
            <a:spLocks noChangeArrowheads="1"/>
          </p:cNvSpPr>
          <p:nvPr/>
        </p:nvSpPr>
        <p:spPr bwMode="auto">
          <a:xfrm flipH="1">
            <a:off x="2158189" y="4983018"/>
            <a:ext cx="1237697" cy="1218244"/>
          </a:xfrm>
          <a:prstGeom prst="ellipse">
            <a:avLst/>
          </a:prstGeom>
          <a:solidFill>
            <a:schemeClr val="bg1"/>
          </a:solidFill>
          <a:ln w="12700" cap="flat">
            <a:solidFill>
              <a:schemeClr val="tx1"/>
            </a:solidFill>
            <a:prstDash val="solid"/>
            <a:miter lim="800000"/>
            <a:headEnd/>
            <a:tailEnd/>
          </a:ln>
        </p:spPr>
        <p:txBody>
          <a:bodyPr vert="horz" wrap="square" lIns="82263" tIns="41131" rIns="82263" bIns="41131" numCol="1" anchor="t" anchorCtr="0" compatLnSpc="1">
            <a:prstTxWarp prst="textNoShape">
              <a:avLst/>
            </a:prstTxWarp>
          </a:bodyPr>
          <a:lstStyle/>
          <a:p>
            <a:endParaRPr lang="en-US" sz="2400"/>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564" y="1376873"/>
            <a:ext cx="756269" cy="756009"/>
          </a:xfrm>
          <a:prstGeom prst="rect">
            <a:avLst/>
          </a:prstGeom>
        </p:spPr>
      </p:pic>
      <p:sp>
        <p:nvSpPr>
          <p:cNvPr id="67" name="Freeform 155"/>
          <p:cNvSpPr>
            <a:spLocks/>
          </p:cNvSpPr>
          <p:nvPr/>
        </p:nvSpPr>
        <p:spPr bwMode="auto">
          <a:xfrm flipH="1">
            <a:off x="7015537" y="6383097"/>
            <a:ext cx="244244" cy="242659"/>
          </a:xfrm>
          <a:custGeom>
            <a:avLst/>
            <a:gdLst>
              <a:gd name="T0" fmla="*/ 354 w 378"/>
              <a:gd name="T1" fmla="*/ 25 h 378"/>
              <a:gd name="T2" fmla="*/ 26 w 378"/>
              <a:gd name="T3" fmla="*/ 25 h 378"/>
              <a:gd name="T4" fmla="*/ 26 w 378"/>
              <a:gd name="T5" fmla="*/ 354 h 378"/>
              <a:gd name="T6" fmla="*/ 354 w 378"/>
              <a:gd name="T7" fmla="*/ 354 h 378"/>
              <a:gd name="T8" fmla="*/ 354 w 378"/>
              <a:gd name="T9" fmla="*/ 25 h 378"/>
            </a:gdLst>
            <a:ahLst/>
            <a:cxnLst>
              <a:cxn ang="0">
                <a:pos x="T0" y="T1"/>
              </a:cxn>
              <a:cxn ang="0">
                <a:pos x="T2" y="T3"/>
              </a:cxn>
              <a:cxn ang="0">
                <a:pos x="T4" y="T5"/>
              </a:cxn>
              <a:cxn ang="0">
                <a:pos x="T6" y="T7"/>
              </a:cxn>
              <a:cxn ang="0">
                <a:pos x="T8" y="T9"/>
              </a:cxn>
            </a:cxnLst>
            <a:rect l="0" t="0" r="r" b="b"/>
            <a:pathLst>
              <a:path w="378" h="378">
                <a:moveTo>
                  <a:pt x="354" y="25"/>
                </a:moveTo>
                <a:cubicBezTo>
                  <a:pt x="331" y="2"/>
                  <a:pt x="52" y="0"/>
                  <a:pt x="26" y="25"/>
                </a:cubicBezTo>
                <a:cubicBezTo>
                  <a:pt x="0" y="51"/>
                  <a:pt x="2" y="330"/>
                  <a:pt x="26" y="354"/>
                </a:cubicBezTo>
                <a:cubicBezTo>
                  <a:pt x="49" y="378"/>
                  <a:pt x="331" y="376"/>
                  <a:pt x="354" y="354"/>
                </a:cubicBezTo>
                <a:cubicBezTo>
                  <a:pt x="377" y="331"/>
                  <a:pt x="378" y="49"/>
                  <a:pt x="354" y="25"/>
                </a:cubicBezTo>
                <a:close/>
              </a:path>
            </a:pathLst>
          </a:custGeom>
          <a:solidFill>
            <a:schemeClr val="accent2"/>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68" name="Freeform 216"/>
          <p:cNvSpPr>
            <a:spLocks/>
          </p:cNvSpPr>
          <p:nvPr/>
        </p:nvSpPr>
        <p:spPr bwMode="auto">
          <a:xfrm flipH="1">
            <a:off x="7111797" y="5342357"/>
            <a:ext cx="1049775" cy="1156891"/>
          </a:xfrm>
          <a:custGeom>
            <a:avLst/>
            <a:gdLst/>
            <a:ahLst/>
            <a:cxnLst/>
            <a:rect l="l" t="t" r="r" b="b"/>
            <a:pathLst>
              <a:path w="1166416" h="1285875">
                <a:moveTo>
                  <a:pt x="928437" y="37078"/>
                </a:moveTo>
                <a:cubicBezTo>
                  <a:pt x="937074" y="77021"/>
                  <a:pt x="940979" y="118424"/>
                  <a:pt x="940979" y="160733"/>
                </a:cubicBezTo>
                <a:cubicBezTo>
                  <a:pt x="940979" y="534649"/>
                  <a:pt x="635984" y="837767"/>
                  <a:pt x="259753" y="837767"/>
                </a:cubicBezTo>
                <a:cubicBezTo>
                  <a:pt x="168592" y="837767"/>
                  <a:pt x="81613" y="819971"/>
                  <a:pt x="2427" y="786981"/>
                </a:cubicBezTo>
                <a:lnTo>
                  <a:pt x="0" y="789060"/>
                </a:lnTo>
                <a:lnTo>
                  <a:pt x="1166416" y="1285875"/>
                </a:lnTo>
                <a:close/>
                <a:moveTo>
                  <a:pt x="921371" y="0"/>
                </a:moveTo>
                <a:lnTo>
                  <a:pt x="919937" y="1228"/>
                </a:lnTo>
                <a:lnTo>
                  <a:pt x="924215" y="14924"/>
                </a:lnTo>
                <a:close/>
              </a:path>
            </a:pathLst>
          </a:custGeom>
          <a:solidFill>
            <a:schemeClr val="accent2">
              <a:lumMod val="40000"/>
              <a:lumOff val="60000"/>
            </a:schemeClr>
          </a:solidFill>
          <a:ln>
            <a:noFill/>
          </a:ln>
        </p:spPr>
        <p:txBody>
          <a:bodyPr vert="horz" wrap="square" lIns="82263" tIns="41131" rIns="82263" bIns="41131" numCol="1" anchor="t" anchorCtr="0" compatLnSpc="1">
            <a:prstTxWarp prst="textNoShape">
              <a:avLst/>
            </a:prstTxWarp>
          </a:bodyPr>
          <a:lstStyle/>
          <a:p>
            <a:endParaRPr lang="en-US" sz="2400"/>
          </a:p>
        </p:txBody>
      </p:sp>
      <p:sp>
        <p:nvSpPr>
          <p:cNvPr id="69" name="Oval 220"/>
          <p:cNvSpPr>
            <a:spLocks noChangeArrowheads="1"/>
          </p:cNvSpPr>
          <p:nvPr/>
        </p:nvSpPr>
        <p:spPr bwMode="auto">
          <a:xfrm flipH="1">
            <a:off x="7314691" y="4877845"/>
            <a:ext cx="1226205" cy="1218244"/>
          </a:xfrm>
          <a:prstGeom prst="ellipse">
            <a:avLst/>
          </a:prstGeom>
          <a:solidFill>
            <a:schemeClr val="bg1"/>
          </a:solidFill>
          <a:ln w="12700" cap="flat">
            <a:solidFill>
              <a:schemeClr val="tx1"/>
            </a:solidFill>
            <a:prstDash val="solid"/>
            <a:miter lim="800000"/>
            <a:headEnd/>
            <a:tailEnd/>
          </a:ln>
        </p:spPr>
        <p:txBody>
          <a:bodyPr vert="horz" wrap="square" lIns="82263" tIns="41131" rIns="82263" bIns="41131" numCol="1" anchor="t" anchorCtr="0" compatLnSpc="1">
            <a:prstTxWarp prst="textNoShape">
              <a:avLst/>
            </a:prstTxWarp>
          </a:bodyPr>
          <a:lstStyle/>
          <a:p>
            <a:endParaRPr lang="en-US" sz="2400"/>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9439" y="1397294"/>
            <a:ext cx="756269" cy="756009"/>
          </a:xfrm>
          <a:prstGeom prst="rect">
            <a:avLst/>
          </a:prstGeom>
        </p:spPr>
      </p:pic>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327" y="5169688"/>
            <a:ext cx="756269" cy="756009"/>
          </a:xfrm>
          <a:prstGeom prst="rect">
            <a:avLst/>
          </a:prstGeom>
        </p:spPr>
      </p:pic>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7607" y="5068161"/>
            <a:ext cx="756269" cy="756009"/>
          </a:xfrm>
          <a:prstGeom prst="rect">
            <a:avLst/>
          </a:prstGeom>
        </p:spPr>
      </p:pic>
      <p:sp>
        <p:nvSpPr>
          <p:cNvPr id="34" name="Título 1">
            <a:extLst>
              <a:ext uri="{FF2B5EF4-FFF2-40B4-BE49-F238E27FC236}">
                <a16:creationId xmlns:a16="http://schemas.microsoft.com/office/drawing/2014/main" id="{1F8CEB4E-52DD-431A-AF9A-6681237B2D7D}"/>
              </a:ext>
            </a:extLst>
          </p:cNvPr>
          <p:cNvSpPr txBox="1">
            <a:spLocks/>
          </p:cNvSpPr>
          <p:nvPr/>
        </p:nvSpPr>
        <p:spPr>
          <a:xfrm>
            <a:off x="0" y="236790"/>
            <a:ext cx="5896247" cy="402748"/>
          </a:xfrm>
          <a:prstGeom prst="rect">
            <a:avLst/>
          </a:prstGeom>
          <a:solidFill>
            <a:schemeClr val="tx1"/>
          </a:solidFill>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200" dirty="0">
                <a:solidFill>
                  <a:schemeClr val="bg1"/>
                </a:solidFill>
                <a:latin typeface="Arial Rounded MT Bold" panose="020F0704030504030204" pitchFamily="34" charset="0"/>
              </a:rPr>
              <a:t>3. Notas al margen</a:t>
            </a:r>
          </a:p>
        </p:txBody>
      </p:sp>
      <p:pic>
        <p:nvPicPr>
          <p:cNvPr id="41" name="Picture 2" descr="Imagen relacionada">
            <a:extLst>
              <a:ext uri="{FF2B5EF4-FFF2-40B4-BE49-F238E27FC236}">
                <a16:creationId xmlns:a16="http://schemas.microsoft.com/office/drawing/2014/main" id="{E3446ED2-9B2E-4B3E-929B-25E58B71E6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625" y="1099186"/>
            <a:ext cx="3514912" cy="351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34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53" presetClass="entr" presetSubtype="16" fill="hold" nodeType="withEffect">
                                  <p:stCondLst>
                                    <p:cond delay="70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2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53" presetClass="entr" presetSubtype="16" fill="hold" nodeType="withEffect">
                                  <p:stCondLst>
                                    <p:cond delay="700"/>
                                  </p:stCondLst>
                                  <p:childTnLst>
                                    <p:set>
                                      <p:cBhvr>
                                        <p:cTn id="29" dur="1" fill="hold">
                                          <p:stCondLst>
                                            <p:cond delay="0"/>
                                          </p:stCondLst>
                                        </p:cTn>
                                        <p:tgtEl>
                                          <p:spTgt spid="70"/>
                                        </p:tgtEl>
                                        <p:attrNameLst>
                                          <p:attrName>style.visibility</p:attrName>
                                        </p:attrNameLst>
                                      </p:cBhvr>
                                      <p:to>
                                        <p:strVal val="visible"/>
                                      </p:to>
                                    </p:set>
                                    <p:anim calcmode="lin" valueType="num">
                                      <p:cBhvr>
                                        <p:cTn id="30" dur="500" fill="hold"/>
                                        <p:tgtEl>
                                          <p:spTgt spid="70"/>
                                        </p:tgtEl>
                                        <p:attrNameLst>
                                          <p:attrName>ppt_w</p:attrName>
                                        </p:attrNameLst>
                                      </p:cBhvr>
                                      <p:tavLst>
                                        <p:tav tm="0">
                                          <p:val>
                                            <p:fltVal val="0"/>
                                          </p:val>
                                        </p:tav>
                                        <p:tav tm="100000">
                                          <p:val>
                                            <p:strVal val="#ppt_w"/>
                                          </p:val>
                                        </p:tav>
                                      </p:tavLst>
                                    </p:anim>
                                    <p:anim calcmode="lin" valueType="num">
                                      <p:cBhvr>
                                        <p:cTn id="31" dur="500" fill="hold"/>
                                        <p:tgtEl>
                                          <p:spTgt spid="70"/>
                                        </p:tgtEl>
                                        <p:attrNameLst>
                                          <p:attrName>ppt_h</p:attrName>
                                        </p:attrNameLst>
                                      </p:cBhvr>
                                      <p:tavLst>
                                        <p:tav tm="0">
                                          <p:val>
                                            <p:fltVal val="0"/>
                                          </p:val>
                                        </p:tav>
                                        <p:tav tm="100000">
                                          <p:val>
                                            <p:strVal val="#ppt_h"/>
                                          </p:val>
                                        </p:tav>
                                      </p:tavLst>
                                    </p:anim>
                                    <p:animEffect transition="in" filter="fade">
                                      <p:cBhvr>
                                        <p:cTn id="32" dur="500"/>
                                        <p:tgtEl>
                                          <p:spTgt spid="70"/>
                                        </p:tgtEl>
                                      </p:cBhvr>
                                    </p:animEffect>
                                  </p:childTnLst>
                                </p:cTn>
                              </p:par>
                            </p:childTnLst>
                          </p:cTn>
                        </p:par>
                        <p:par>
                          <p:cTn id="33" fill="hold">
                            <p:stCondLst>
                              <p:cond delay="1200"/>
                            </p:stCondLst>
                            <p:childTnLst>
                              <p:par>
                                <p:cTn id="34" presetID="10" presetClass="entr" presetSubtype="0"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childTnLst>
                                </p:cTn>
                              </p:par>
                              <p:par>
                                <p:cTn id="45" presetID="53" presetClass="entr" presetSubtype="16" fill="hold" nodeType="withEffect">
                                  <p:stCondLst>
                                    <p:cond delay="70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childTnLst>
                          </p:cTn>
                        </p:par>
                        <p:par>
                          <p:cTn id="50" fill="hold">
                            <p:stCondLst>
                              <p:cond delay="1200"/>
                            </p:stCondLst>
                            <p:childTnLst>
                              <p:par>
                                <p:cTn id="51" presetID="10" presetClass="entr" presetSubtype="0"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par>
                                <p:cTn id="59" presetID="10" presetClass="entr" presetSubtype="0" fill="hold" grpId="0" nodeType="withEffect">
                                  <p:stCondLst>
                                    <p:cond delay="30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500"/>
                                        <p:tgtEl>
                                          <p:spTgt spid="69"/>
                                        </p:tgtEl>
                                      </p:cBhvr>
                                    </p:animEffect>
                                  </p:childTnLst>
                                </p:cTn>
                              </p:par>
                              <p:par>
                                <p:cTn id="62" presetID="53" presetClass="entr" presetSubtype="16" fill="hold" nodeType="withEffect">
                                  <p:stCondLst>
                                    <p:cond delay="70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1200"/>
                            </p:stCondLst>
                            <p:childTnLst>
                              <p:par>
                                <p:cTn id="68" presetID="10" presetClass="entr" presetSubtype="0"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4" grpId="0" animBg="1"/>
      <p:bldP spid="65" grpId="0" animBg="1"/>
      <p:bldP spid="68" grpId="0" animBg="1"/>
      <p:bldP spid="6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ach-day">
  <a:themeElements>
    <a:clrScheme name="Personalizado 1">
      <a:dk1>
        <a:srgbClr val="548DD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1722</Words>
  <Application>Microsoft Office PowerPoint</Application>
  <PresentationFormat>Panorámica</PresentationFormat>
  <Paragraphs>239</Paragraphs>
  <Slides>23</Slides>
  <Notes>19</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23</vt:i4>
      </vt:variant>
    </vt:vector>
  </HeadingPairs>
  <TitlesOfParts>
    <vt:vector size="34" baseType="lpstr">
      <vt:lpstr>Amatic SC</vt:lpstr>
      <vt:lpstr>Arial</vt:lpstr>
      <vt:lpstr>Arial Rounded MT Bold</vt:lpstr>
      <vt:lpstr>Arimo</vt:lpstr>
      <vt:lpstr>Bree Serif</vt:lpstr>
      <vt:lpstr>Calibri</vt:lpstr>
      <vt:lpstr>Calibri Light</vt:lpstr>
      <vt:lpstr>Century Gothic</vt:lpstr>
      <vt:lpstr>Source Code Pro</vt:lpstr>
      <vt:lpstr>Tema de Office</vt:lpstr>
      <vt:lpstr>beach-day</vt:lpstr>
      <vt:lpstr>TÉCNICAS DE ESTUDIO</vt:lpstr>
      <vt:lpstr>¿Qué son las técnicas de estudio?</vt:lpstr>
      <vt:lpstr>Técnicas de estudio</vt:lpstr>
      <vt:lpstr>¿Por qué son importantes? en el contexto académico</vt:lpstr>
      <vt:lpstr>Presentación de PowerPoint</vt:lpstr>
      <vt:lpstr>Técnicas de lectura</vt:lpstr>
      <vt:lpstr>Presentación de PowerPoint</vt:lpstr>
      <vt:lpstr>Presentación de PowerPoint</vt:lpstr>
      <vt:lpstr>Presentación de PowerPoint</vt:lpstr>
      <vt:lpstr>Presentación de PowerPoint</vt:lpstr>
      <vt:lpstr>Actividad</vt:lpstr>
      <vt:lpstr>Técnicas de escritura</vt:lpstr>
      <vt:lpstr>Presentación de PowerPoint</vt:lpstr>
      <vt:lpstr>Presentación de PowerPoint</vt:lpstr>
      <vt:lpstr>Presentación de PowerPoint</vt:lpstr>
      <vt:lpstr>Presentación de PowerPoint</vt:lpstr>
      <vt:lpstr>Técnicas de organización de información</vt:lpstr>
      <vt:lpstr>Presentación de PowerPoint</vt:lpstr>
      <vt:lpstr>Presentación de PowerPoint</vt:lpstr>
      <vt:lpstr>Presentación de PowerPoint</vt:lpstr>
      <vt:lpstr>Presentación de PowerPoint</vt:lpstr>
      <vt:lpstr>Presentación de PowerPoint</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TÉCNICAS DE ESTUDIO</dc:title>
  <dc:creator>Luis Felipe</dc:creator>
  <cp:lastModifiedBy>Luis Felipe</cp:lastModifiedBy>
  <cp:revision>3</cp:revision>
  <dcterms:created xsi:type="dcterms:W3CDTF">2018-07-23T21:26:18Z</dcterms:created>
  <dcterms:modified xsi:type="dcterms:W3CDTF">2018-07-24T13:21:29Z</dcterms:modified>
</cp:coreProperties>
</file>