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1" r:id="rId2"/>
  </p:sldMasterIdLst>
  <p:notesMasterIdLst>
    <p:notesMasterId r:id="rId26"/>
  </p:notesMasterIdLst>
  <p:sldIdLst>
    <p:sldId id="256" r:id="rId3"/>
    <p:sldId id="277" r:id="rId4"/>
    <p:sldId id="278" r:id="rId5"/>
    <p:sldId id="279" r:id="rId6"/>
    <p:sldId id="282" r:id="rId7"/>
    <p:sldId id="280" r:id="rId8"/>
    <p:sldId id="269" r:id="rId9"/>
    <p:sldId id="28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  <p:sldId id="274" r:id="rId21"/>
    <p:sldId id="275" r:id="rId22"/>
    <p:sldId id="271" r:id="rId23"/>
    <p:sldId id="272" r:id="rId24"/>
    <p:sldId id="276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0AFA8-DD5A-466A-91C1-68EA7872DA8B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48474E-6735-4521-A0E0-6414F6DA4F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68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Teórica: debemos comprender los conceptos y lenguaje matemático en forma consiente y profunda. </a:t>
            </a:r>
          </a:p>
          <a:p>
            <a:r>
              <a:rPr lang="es-ES" dirty="0"/>
              <a:t>Práctica: debemos saber aplicar la teórica matemáticas en sus diferentes niveles. </a:t>
            </a:r>
          </a:p>
          <a:p>
            <a:r>
              <a:rPr lang="es-ES" dirty="0"/>
              <a:t>Metodología: debemos aprender y sistematizar los procedimientos para aplicar en forma correcta la teoría matemática.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86CDDC2-128F-482D-B8CB-2127A24DE88D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148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deben considerar todos los niveles teóricos: </a:t>
            </a:r>
          </a:p>
          <a:p>
            <a:r>
              <a:rPr lang="es-ES" dirty="0"/>
              <a:t>Sustentos: aquellos que sostiene tal conocimiento matemático en torno a un propósito o ámbito específico </a:t>
            </a:r>
          </a:p>
          <a:p>
            <a:r>
              <a:rPr lang="es-ES" dirty="0"/>
              <a:t>Leyes: nos ayudan al aprendizaje de las matemáticas, una ley es algo que siempre se cumple bajo cualquier situación anacrónica</a:t>
            </a:r>
          </a:p>
          <a:p>
            <a:r>
              <a:rPr lang="es-ES" dirty="0"/>
              <a:t>Principios: el principio matemático es un procedimiento que sirve para demostrar un Teorema general, o una fórmula, a partir de casos particulares. </a:t>
            </a:r>
          </a:p>
          <a:p>
            <a:endParaRPr lang="es-ES" dirty="0"/>
          </a:p>
          <a:p>
            <a:r>
              <a:rPr lang="es-ES" dirty="0"/>
              <a:t>Elemento clave, vitalizar la relación con los elementos anteriores: </a:t>
            </a:r>
          </a:p>
          <a:p>
            <a:r>
              <a:rPr lang="es-ES" b="1" dirty="0"/>
              <a:t>Procedimientos matemáticos: </a:t>
            </a:r>
          </a:p>
          <a:p>
            <a:r>
              <a:rPr lang="es-ES" dirty="0"/>
              <a:t>“…llamamos a un procedimiento algorítmico cuando la sucesión de acciones que hay que realizar se halla completamente prefijada y su correcta ejecución lleva a una solución segura del problema o de la tarea (por ejemplo, realizar una raíz cuadrada o coser un botón). En cambio, cuando estas acciones comportan un cierto grado de variabilidad y su ejecución no garantiza la consecución de un resultado óptimo (por ejemplo, planificar una entrevista o reducir el espacio de un problema complejo a la identificación de sus principales elementos más fácilmente manipulables) hablamos de procedimientos heurísticos". (</a:t>
            </a:r>
            <a:r>
              <a:rPr lang="es-ES" dirty="0" err="1"/>
              <a:t>Monereo</a:t>
            </a:r>
            <a:r>
              <a:rPr lang="es-ES" dirty="0"/>
              <a:t> et al, 1998). Los Procedimientos heurísticos están íntimamente asociados a conocimiento conceptual”.</a:t>
            </a:r>
            <a:endParaRPr lang="es-ES" b="1" dirty="0"/>
          </a:p>
          <a:p>
            <a:endParaRPr lang="es-ES" dirty="0"/>
          </a:p>
          <a:p>
            <a:r>
              <a:rPr lang="es-ES" dirty="0"/>
              <a:t>Además considerar: </a:t>
            </a:r>
          </a:p>
          <a:p>
            <a:r>
              <a:rPr lang="es-ES" dirty="0"/>
              <a:t>“Si adoptamos estos últimos puntos de vista, la conclusión es tajante: el propósito de la Educación Matemática no puede ser planteado prominentemente como la memorización de hechos y el desarrollo de cálculos y sus destrezas asociadas. Es decir, una formación basada en los aspectos de procedimiento, la repetición y memorización de éstos, debilita las posibilidades para crear habilidades en el razonamiento matemático y corresponder apropiadamente con la naturaleza de ésta como disciplina cognoscitiva. El asunto es más grave aun: una Educación Matemática basada en procedimientos y manipulación de símbolos (a veces sin sentido), con poca relación con los conceptos, formas de razonamiento y aplicaciones, es un poderoso obstáculo para que los estudiantes puedan comprender el valor y la utilidad de las matemáticas en su vida”. (</a:t>
            </a:r>
            <a:r>
              <a:rPr lang="es-ES" i="1" dirty="0"/>
              <a:t>APRENDIZAJE DE LAS MATEMÁTICAS: CONCEPTOS, PROCEDIMIENTOS, LECCIONES Y RESOLUCIÓN DE PROBLEMAS).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86CDDC2-128F-482D-B8CB-2127A24DE88D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703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Importante hacer la referencia a como estás habilidades son claves para poder abordar los problemas y llegar rápidamente a una solución en conjunto con el manejo de sustentos, leyes, principios y procedimientos.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86CDDC2-128F-482D-B8CB-2127A24DE88D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330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F51C-FE4C-46FF-875A-C4D39586559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4C0-7570-4771-8153-FE3ABF1C2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8C73C-00A2-4F40-8978-66CB5130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36FB9F-19B4-40C9-A557-242FFC9D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96A047-440C-4C14-A050-2B6F96F5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006D1F-C297-446C-A8C7-2D628438F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7B8AF9-B5B7-483B-85C6-584C84264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D37519-1925-4CF4-B2AF-E8D0B133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9F2556-DA84-460C-B500-5D5C5778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A87168-B7BD-41AC-B715-DBFDD60B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83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CB915-6EF2-453E-950C-0E364963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F21E82-CA16-4AE3-9D0B-EF3D2611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8EF093-B1C8-4518-BA07-3B5D697F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59403C-7CFD-4A47-91E2-834F7B6F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01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220A1-8470-4B5F-96F2-18408DE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DC0B41-486B-459D-9FBD-78F2C445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4B64F6-6473-467D-A022-DD257FCF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6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FF3E-B4B1-479C-9FDE-5385DCA0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F5E66-4E97-4456-970C-A9CFF99A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ADEE73-4624-42A0-A191-AE3B8E24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174C95-EEA5-43E6-B8A8-9B018C88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BF37B6-DA04-4B75-BB9D-460D0A24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3FA9E0-0F55-4D22-A240-300A1E11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28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984BA-F15A-4CA0-A98A-4D8794DE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B55C14-93DC-4B7F-A5DF-515936BAC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62CA3F-4F41-4BA6-BF2F-D44E4B9B6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A884D-EB91-4263-979E-9D63D7B1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6AEBBB-2748-4F86-8934-B9E14614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93E9D9-57E1-4F3A-A0A1-3F89FC37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32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33DF1-E0AD-4A1C-A212-F4F962A0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F6477A-9774-4991-BDC9-E26BAC908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77EF6-222F-4F17-A4EC-44DF8B6D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76526D-B704-488E-9B9C-D3BD1958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EF216-E361-4F27-A297-93DE8432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06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D34199-9C9B-40CA-8D9A-1EA414713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F2FCE-5F61-4FAD-A336-49403C213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2388DF-0B8F-4906-9E11-565995EF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2D7EC-FB72-45E9-837B-85FE1C18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E6D30-88D9-49D6-8548-62FDF612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7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82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28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D86FB-50B4-4A86-B16D-E8F8B383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CDD6CC-84B8-40FD-B666-B1623393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BC24F-29E6-4067-A8BF-726EA3B0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7EE43-BF09-4FFB-A143-7B3FD24B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36F29-DAC6-4216-898B-4EFD0EB7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640D-EC22-45D9-BB1F-E19F058467F6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C9-402D-4F61-B50C-A018C3FD88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75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21423-F854-417B-8BCE-3D04026C1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2FCC97-2F46-46FD-A3EA-42035E588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48709-34F9-43F8-8054-2A653243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0852F-7124-4CFB-B872-E8593928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B2D3E5-59FD-4581-B987-A6097C52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58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D86FB-50B4-4A86-B16D-E8F8B383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CDD6CC-84B8-40FD-B666-B1623393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BC24F-29E6-4067-A8BF-726EA3B0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7EE43-BF09-4FFB-A143-7B3FD24B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36F29-DAC6-4216-898B-4EFD0EB7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701F8-E2FE-4CB4-926F-FEA17E3C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8473E-CC81-4976-83F3-5A1FE333E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60DC5-DAEA-40F5-AC95-B4DE847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D404A2-D4A7-40CA-82F1-56A9B9B5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9E33F-7489-479E-BDF0-4227DA27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20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8B824-F10F-46E5-B972-538FBB20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4C2A6-7379-46EE-B155-B416C4D4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1C622C-58F9-460C-8FE3-AE567133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3D93A4-DA38-40C6-B3D0-4DDA75F7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8DC08C-63B6-444D-807C-53780140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18FE12-0BA6-4EDD-905C-E3C41728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6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F51C-FE4C-46FF-875A-C4D39586559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A4C0-7570-4771-8153-FE3ABF1C29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40" r:id="rId4"/>
    <p:sldLayoutId id="21474837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6CECAA-F66C-4E8A-AE60-EC5BAF8F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135-2B08-430A-BC61-F41FB61A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A20CD-7E77-4312-A17D-703FAF758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F779-AEBB-464B-8A3E-882AA02A8821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4F823-C40C-4A02-8FA0-F6FC10488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75F2A7-B66D-4C4C-80FB-9DEF6919A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2BC2-7DD2-48E1-B17D-B94E1DBE2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42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>
            <a:spLocks/>
          </p:cNvSpPr>
          <p:nvPr/>
        </p:nvSpPr>
        <p:spPr bwMode="auto">
          <a:xfrm>
            <a:off x="10506560" y="5472112"/>
            <a:ext cx="635000" cy="1385888"/>
          </a:xfrm>
          <a:custGeom>
            <a:avLst/>
            <a:gdLst>
              <a:gd name="T0" fmla="*/ 6 w 383"/>
              <a:gd name="T1" fmla="*/ 834 h 834"/>
              <a:gd name="T2" fmla="*/ 23 w 383"/>
              <a:gd name="T3" fmla="*/ 633 h 834"/>
              <a:gd name="T4" fmla="*/ 30 w 383"/>
              <a:gd name="T5" fmla="*/ 488 h 834"/>
              <a:gd name="T6" fmla="*/ 17 w 383"/>
              <a:gd name="T7" fmla="*/ 352 h 834"/>
              <a:gd name="T8" fmla="*/ 23 w 383"/>
              <a:gd name="T9" fmla="*/ 243 h 834"/>
              <a:gd name="T10" fmla="*/ 0 w 383"/>
              <a:gd name="T11" fmla="*/ 131 h 834"/>
              <a:gd name="T12" fmla="*/ 13 w 383"/>
              <a:gd name="T13" fmla="*/ 95 h 834"/>
              <a:gd name="T14" fmla="*/ 44 w 383"/>
              <a:gd name="T15" fmla="*/ 122 h 834"/>
              <a:gd name="T16" fmla="*/ 67 w 383"/>
              <a:gd name="T17" fmla="*/ 217 h 834"/>
              <a:gd name="T18" fmla="*/ 78 w 383"/>
              <a:gd name="T19" fmla="*/ 225 h 834"/>
              <a:gd name="T20" fmla="*/ 88 w 383"/>
              <a:gd name="T21" fmla="*/ 213 h 834"/>
              <a:gd name="T22" fmla="*/ 81 w 383"/>
              <a:gd name="T23" fmla="*/ 63 h 834"/>
              <a:gd name="T24" fmla="*/ 102 w 383"/>
              <a:gd name="T25" fmla="*/ 22 h 834"/>
              <a:gd name="T26" fmla="*/ 129 w 383"/>
              <a:gd name="T27" fmla="*/ 76 h 834"/>
              <a:gd name="T28" fmla="*/ 131 w 383"/>
              <a:gd name="T29" fmla="*/ 198 h 834"/>
              <a:gd name="T30" fmla="*/ 137 w 383"/>
              <a:gd name="T31" fmla="*/ 204 h 834"/>
              <a:gd name="T32" fmla="*/ 149 w 383"/>
              <a:gd name="T33" fmla="*/ 171 h 834"/>
              <a:gd name="T34" fmla="*/ 157 w 383"/>
              <a:gd name="T35" fmla="*/ 92 h 834"/>
              <a:gd name="T36" fmla="*/ 159 w 383"/>
              <a:gd name="T37" fmla="*/ 26 h 834"/>
              <a:gd name="T38" fmla="*/ 174 w 383"/>
              <a:gd name="T39" fmla="*/ 0 h 834"/>
              <a:gd name="T40" fmla="*/ 208 w 383"/>
              <a:gd name="T41" fmla="*/ 55 h 834"/>
              <a:gd name="T42" fmla="*/ 203 w 383"/>
              <a:gd name="T43" fmla="*/ 142 h 834"/>
              <a:gd name="T44" fmla="*/ 190 w 383"/>
              <a:gd name="T45" fmla="*/ 201 h 834"/>
              <a:gd name="T46" fmla="*/ 196 w 383"/>
              <a:gd name="T47" fmla="*/ 208 h 834"/>
              <a:gd name="T48" fmla="*/ 220 w 383"/>
              <a:gd name="T49" fmla="*/ 156 h 834"/>
              <a:gd name="T50" fmla="*/ 230 w 383"/>
              <a:gd name="T51" fmla="*/ 79 h 834"/>
              <a:gd name="T52" fmla="*/ 237 w 383"/>
              <a:gd name="T53" fmla="*/ 42 h 834"/>
              <a:gd name="T54" fmla="*/ 277 w 383"/>
              <a:gd name="T55" fmla="*/ 84 h 834"/>
              <a:gd name="T56" fmla="*/ 266 w 383"/>
              <a:gd name="T57" fmla="*/ 183 h 834"/>
              <a:gd name="T58" fmla="*/ 248 w 383"/>
              <a:gd name="T59" fmla="*/ 248 h 834"/>
              <a:gd name="T60" fmla="*/ 247 w 383"/>
              <a:gd name="T61" fmla="*/ 334 h 834"/>
              <a:gd name="T62" fmla="*/ 259 w 383"/>
              <a:gd name="T63" fmla="*/ 342 h 834"/>
              <a:gd name="T64" fmla="*/ 290 w 383"/>
              <a:gd name="T65" fmla="*/ 305 h 834"/>
              <a:gd name="T66" fmla="*/ 350 w 383"/>
              <a:gd name="T67" fmla="*/ 271 h 834"/>
              <a:gd name="T68" fmla="*/ 380 w 383"/>
              <a:gd name="T69" fmla="*/ 292 h 834"/>
              <a:gd name="T70" fmla="*/ 338 w 383"/>
              <a:gd name="T71" fmla="*/ 335 h 834"/>
              <a:gd name="T72" fmla="*/ 279 w 383"/>
              <a:gd name="T73" fmla="*/ 419 h 834"/>
              <a:gd name="T74" fmla="*/ 213 w 383"/>
              <a:gd name="T75" fmla="*/ 465 h 834"/>
              <a:gd name="T76" fmla="*/ 178 w 383"/>
              <a:gd name="T77" fmla="*/ 532 h 834"/>
              <a:gd name="T78" fmla="*/ 179 w 383"/>
              <a:gd name="T79" fmla="*/ 723 h 834"/>
              <a:gd name="T80" fmla="*/ 192 w 383"/>
              <a:gd name="T81" fmla="*/ 834 h 834"/>
              <a:gd name="T82" fmla="*/ 6 w 383"/>
              <a:gd name="T83" fmla="*/ 834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3" h="834">
                <a:moveTo>
                  <a:pt x="6" y="834"/>
                </a:moveTo>
                <a:cubicBezTo>
                  <a:pt x="6" y="834"/>
                  <a:pt x="17" y="697"/>
                  <a:pt x="23" y="633"/>
                </a:cubicBezTo>
                <a:cubicBezTo>
                  <a:pt x="30" y="569"/>
                  <a:pt x="34" y="524"/>
                  <a:pt x="30" y="488"/>
                </a:cubicBezTo>
                <a:cubicBezTo>
                  <a:pt x="25" y="453"/>
                  <a:pt x="11" y="397"/>
                  <a:pt x="17" y="352"/>
                </a:cubicBezTo>
                <a:cubicBezTo>
                  <a:pt x="22" y="307"/>
                  <a:pt x="30" y="273"/>
                  <a:pt x="23" y="243"/>
                </a:cubicBezTo>
                <a:cubicBezTo>
                  <a:pt x="17" y="213"/>
                  <a:pt x="1" y="153"/>
                  <a:pt x="0" y="131"/>
                </a:cubicBezTo>
                <a:cubicBezTo>
                  <a:pt x="0" y="109"/>
                  <a:pt x="0" y="96"/>
                  <a:pt x="13" y="95"/>
                </a:cubicBezTo>
                <a:cubicBezTo>
                  <a:pt x="33" y="93"/>
                  <a:pt x="42" y="97"/>
                  <a:pt x="44" y="122"/>
                </a:cubicBezTo>
                <a:cubicBezTo>
                  <a:pt x="47" y="147"/>
                  <a:pt x="65" y="212"/>
                  <a:pt x="67" y="217"/>
                </a:cubicBezTo>
                <a:cubicBezTo>
                  <a:pt x="70" y="223"/>
                  <a:pt x="73" y="229"/>
                  <a:pt x="78" y="225"/>
                </a:cubicBezTo>
                <a:cubicBezTo>
                  <a:pt x="84" y="220"/>
                  <a:pt x="88" y="221"/>
                  <a:pt x="88" y="213"/>
                </a:cubicBezTo>
                <a:cubicBezTo>
                  <a:pt x="88" y="205"/>
                  <a:pt x="79" y="65"/>
                  <a:pt x="81" y="63"/>
                </a:cubicBezTo>
                <a:cubicBezTo>
                  <a:pt x="83" y="60"/>
                  <a:pt x="76" y="23"/>
                  <a:pt x="102" y="22"/>
                </a:cubicBezTo>
                <a:cubicBezTo>
                  <a:pt x="130" y="21"/>
                  <a:pt x="127" y="26"/>
                  <a:pt x="129" y="76"/>
                </a:cubicBezTo>
                <a:cubicBezTo>
                  <a:pt x="130" y="127"/>
                  <a:pt x="131" y="198"/>
                  <a:pt x="131" y="198"/>
                </a:cubicBezTo>
                <a:cubicBezTo>
                  <a:pt x="131" y="198"/>
                  <a:pt x="129" y="206"/>
                  <a:pt x="137" y="204"/>
                </a:cubicBezTo>
                <a:cubicBezTo>
                  <a:pt x="145" y="201"/>
                  <a:pt x="147" y="202"/>
                  <a:pt x="149" y="171"/>
                </a:cubicBezTo>
                <a:cubicBezTo>
                  <a:pt x="151" y="140"/>
                  <a:pt x="157" y="119"/>
                  <a:pt x="157" y="92"/>
                </a:cubicBezTo>
                <a:cubicBezTo>
                  <a:pt x="157" y="65"/>
                  <a:pt x="159" y="30"/>
                  <a:pt x="159" y="26"/>
                </a:cubicBezTo>
                <a:cubicBezTo>
                  <a:pt x="159" y="22"/>
                  <a:pt x="153" y="0"/>
                  <a:pt x="174" y="0"/>
                </a:cubicBezTo>
                <a:cubicBezTo>
                  <a:pt x="195" y="1"/>
                  <a:pt x="211" y="9"/>
                  <a:pt x="208" y="55"/>
                </a:cubicBezTo>
                <a:cubicBezTo>
                  <a:pt x="205" y="102"/>
                  <a:pt x="207" y="119"/>
                  <a:pt x="203" y="142"/>
                </a:cubicBezTo>
                <a:cubicBezTo>
                  <a:pt x="198" y="166"/>
                  <a:pt x="190" y="201"/>
                  <a:pt x="190" y="201"/>
                </a:cubicBezTo>
                <a:cubicBezTo>
                  <a:pt x="190" y="201"/>
                  <a:pt x="183" y="211"/>
                  <a:pt x="196" y="208"/>
                </a:cubicBezTo>
                <a:cubicBezTo>
                  <a:pt x="210" y="205"/>
                  <a:pt x="220" y="156"/>
                  <a:pt x="220" y="156"/>
                </a:cubicBezTo>
                <a:cubicBezTo>
                  <a:pt x="220" y="156"/>
                  <a:pt x="231" y="112"/>
                  <a:pt x="230" y="79"/>
                </a:cubicBezTo>
                <a:cubicBezTo>
                  <a:pt x="229" y="46"/>
                  <a:pt x="232" y="44"/>
                  <a:pt x="237" y="42"/>
                </a:cubicBezTo>
                <a:cubicBezTo>
                  <a:pt x="241" y="39"/>
                  <a:pt x="274" y="21"/>
                  <a:pt x="277" y="84"/>
                </a:cubicBezTo>
                <a:cubicBezTo>
                  <a:pt x="280" y="147"/>
                  <a:pt x="266" y="183"/>
                  <a:pt x="266" y="183"/>
                </a:cubicBezTo>
                <a:cubicBezTo>
                  <a:pt x="266" y="183"/>
                  <a:pt x="249" y="230"/>
                  <a:pt x="248" y="248"/>
                </a:cubicBezTo>
                <a:cubicBezTo>
                  <a:pt x="248" y="248"/>
                  <a:pt x="245" y="321"/>
                  <a:pt x="247" y="334"/>
                </a:cubicBezTo>
                <a:cubicBezTo>
                  <a:pt x="248" y="346"/>
                  <a:pt x="251" y="348"/>
                  <a:pt x="259" y="342"/>
                </a:cubicBezTo>
                <a:cubicBezTo>
                  <a:pt x="266" y="335"/>
                  <a:pt x="280" y="319"/>
                  <a:pt x="290" y="305"/>
                </a:cubicBezTo>
                <a:cubicBezTo>
                  <a:pt x="300" y="291"/>
                  <a:pt x="328" y="270"/>
                  <a:pt x="350" y="271"/>
                </a:cubicBezTo>
                <a:cubicBezTo>
                  <a:pt x="372" y="273"/>
                  <a:pt x="383" y="282"/>
                  <a:pt x="380" y="292"/>
                </a:cubicBezTo>
                <a:cubicBezTo>
                  <a:pt x="378" y="302"/>
                  <a:pt x="351" y="318"/>
                  <a:pt x="338" y="335"/>
                </a:cubicBezTo>
                <a:cubicBezTo>
                  <a:pt x="325" y="351"/>
                  <a:pt x="296" y="404"/>
                  <a:pt x="279" y="419"/>
                </a:cubicBezTo>
                <a:cubicBezTo>
                  <a:pt x="261" y="433"/>
                  <a:pt x="230" y="454"/>
                  <a:pt x="213" y="465"/>
                </a:cubicBezTo>
                <a:cubicBezTo>
                  <a:pt x="195" y="476"/>
                  <a:pt x="181" y="512"/>
                  <a:pt x="178" y="532"/>
                </a:cubicBezTo>
                <a:cubicBezTo>
                  <a:pt x="175" y="552"/>
                  <a:pt x="179" y="723"/>
                  <a:pt x="179" y="723"/>
                </a:cubicBezTo>
                <a:cubicBezTo>
                  <a:pt x="192" y="834"/>
                  <a:pt x="192" y="834"/>
                  <a:pt x="192" y="834"/>
                </a:cubicBezTo>
                <a:lnTo>
                  <a:pt x="6" y="8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 flipH="1">
            <a:off x="11386039" y="5406246"/>
            <a:ext cx="749808" cy="1451754"/>
          </a:xfrm>
          <a:custGeom>
            <a:avLst/>
            <a:gdLst>
              <a:gd name="T0" fmla="*/ 81 w 608"/>
              <a:gd name="T1" fmla="*/ 1175 h 1175"/>
              <a:gd name="T2" fmla="*/ 143 w 608"/>
              <a:gd name="T3" fmla="*/ 856 h 1175"/>
              <a:gd name="T4" fmla="*/ 166 w 608"/>
              <a:gd name="T5" fmla="*/ 709 h 1175"/>
              <a:gd name="T6" fmla="*/ 171 w 608"/>
              <a:gd name="T7" fmla="*/ 631 h 1175"/>
              <a:gd name="T8" fmla="*/ 138 w 608"/>
              <a:gd name="T9" fmla="*/ 526 h 1175"/>
              <a:gd name="T10" fmla="*/ 127 w 608"/>
              <a:gd name="T11" fmla="*/ 445 h 1175"/>
              <a:gd name="T12" fmla="*/ 107 w 608"/>
              <a:gd name="T13" fmla="*/ 373 h 1175"/>
              <a:gd name="T14" fmla="*/ 78 w 608"/>
              <a:gd name="T15" fmla="*/ 332 h 1175"/>
              <a:gd name="T16" fmla="*/ 57 w 608"/>
              <a:gd name="T17" fmla="*/ 301 h 1175"/>
              <a:gd name="T18" fmla="*/ 28 w 608"/>
              <a:gd name="T19" fmla="*/ 246 h 1175"/>
              <a:gd name="T20" fmla="*/ 19 w 608"/>
              <a:gd name="T21" fmla="*/ 190 h 1175"/>
              <a:gd name="T22" fmla="*/ 50 w 608"/>
              <a:gd name="T23" fmla="*/ 206 h 1175"/>
              <a:gd name="T24" fmla="*/ 73 w 608"/>
              <a:gd name="T25" fmla="*/ 250 h 1175"/>
              <a:gd name="T26" fmla="*/ 103 w 608"/>
              <a:gd name="T27" fmla="*/ 294 h 1175"/>
              <a:gd name="T28" fmla="*/ 142 w 608"/>
              <a:gd name="T29" fmla="*/ 335 h 1175"/>
              <a:gd name="T30" fmla="*/ 163 w 608"/>
              <a:gd name="T31" fmla="*/ 342 h 1175"/>
              <a:gd name="T32" fmla="*/ 181 w 608"/>
              <a:gd name="T33" fmla="*/ 327 h 1175"/>
              <a:gd name="T34" fmla="*/ 182 w 608"/>
              <a:gd name="T35" fmla="*/ 304 h 1175"/>
              <a:gd name="T36" fmla="*/ 171 w 608"/>
              <a:gd name="T37" fmla="*/ 193 h 1175"/>
              <a:gd name="T38" fmla="*/ 158 w 608"/>
              <a:gd name="T39" fmla="*/ 74 h 1175"/>
              <a:gd name="T40" fmla="*/ 174 w 608"/>
              <a:gd name="T41" fmla="*/ 46 h 1175"/>
              <a:gd name="T42" fmla="*/ 200 w 608"/>
              <a:gd name="T43" fmla="*/ 88 h 1175"/>
              <a:gd name="T44" fmla="*/ 220 w 608"/>
              <a:gd name="T45" fmla="*/ 181 h 1175"/>
              <a:gd name="T46" fmla="*/ 228 w 608"/>
              <a:gd name="T47" fmla="*/ 229 h 1175"/>
              <a:gd name="T48" fmla="*/ 236 w 608"/>
              <a:gd name="T49" fmla="*/ 308 h 1175"/>
              <a:gd name="T50" fmla="*/ 255 w 608"/>
              <a:gd name="T51" fmla="*/ 299 h 1175"/>
              <a:gd name="T52" fmla="*/ 266 w 608"/>
              <a:gd name="T53" fmla="*/ 156 h 1175"/>
              <a:gd name="T54" fmla="*/ 272 w 608"/>
              <a:gd name="T55" fmla="*/ 46 h 1175"/>
              <a:gd name="T56" fmla="*/ 287 w 608"/>
              <a:gd name="T57" fmla="*/ 2 h 1175"/>
              <a:gd name="T58" fmla="*/ 316 w 608"/>
              <a:gd name="T59" fmla="*/ 32 h 1175"/>
              <a:gd name="T60" fmla="*/ 319 w 608"/>
              <a:gd name="T61" fmla="*/ 136 h 1175"/>
              <a:gd name="T62" fmla="*/ 314 w 608"/>
              <a:gd name="T63" fmla="*/ 218 h 1175"/>
              <a:gd name="T64" fmla="*/ 312 w 608"/>
              <a:gd name="T65" fmla="*/ 304 h 1175"/>
              <a:gd name="T66" fmla="*/ 346 w 608"/>
              <a:gd name="T67" fmla="*/ 266 h 1175"/>
              <a:gd name="T68" fmla="*/ 366 w 608"/>
              <a:gd name="T69" fmla="*/ 174 h 1175"/>
              <a:gd name="T70" fmla="*/ 392 w 608"/>
              <a:gd name="T71" fmla="*/ 93 h 1175"/>
              <a:gd name="T72" fmla="*/ 426 w 608"/>
              <a:gd name="T73" fmla="*/ 48 h 1175"/>
              <a:gd name="T74" fmla="*/ 431 w 608"/>
              <a:gd name="T75" fmla="*/ 135 h 1175"/>
              <a:gd name="T76" fmla="*/ 400 w 608"/>
              <a:gd name="T77" fmla="*/ 244 h 1175"/>
              <a:gd name="T78" fmla="*/ 385 w 608"/>
              <a:gd name="T79" fmla="*/ 317 h 1175"/>
              <a:gd name="T80" fmla="*/ 395 w 608"/>
              <a:gd name="T81" fmla="*/ 425 h 1175"/>
              <a:gd name="T82" fmla="*/ 426 w 608"/>
              <a:gd name="T83" fmla="*/ 421 h 1175"/>
              <a:gd name="T84" fmla="*/ 485 w 608"/>
              <a:gd name="T85" fmla="*/ 363 h 1175"/>
              <a:gd name="T86" fmla="*/ 523 w 608"/>
              <a:gd name="T87" fmla="*/ 347 h 1175"/>
              <a:gd name="T88" fmla="*/ 583 w 608"/>
              <a:gd name="T89" fmla="*/ 348 h 1175"/>
              <a:gd name="T90" fmla="*/ 602 w 608"/>
              <a:gd name="T91" fmla="*/ 365 h 1175"/>
              <a:gd name="T92" fmla="*/ 591 w 608"/>
              <a:gd name="T93" fmla="*/ 372 h 1175"/>
              <a:gd name="T94" fmla="*/ 496 w 608"/>
              <a:gd name="T95" fmla="*/ 425 h 1175"/>
              <a:gd name="T96" fmla="*/ 440 w 608"/>
              <a:gd name="T97" fmla="*/ 514 h 1175"/>
              <a:gd name="T98" fmla="*/ 355 w 608"/>
              <a:gd name="T99" fmla="*/ 609 h 1175"/>
              <a:gd name="T100" fmla="*/ 327 w 608"/>
              <a:gd name="T101" fmla="*/ 677 h 1175"/>
              <a:gd name="T102" fmla="*/ 300 w 608"/>
              <a:gd name="T103" fmla="*/ 948 h 1175"/>
              <a:gd name="T104" fmla="*/ 305 w 608"/>
              <a:gd name="T105" fmla="*/ 1175 h 1175"/>
              <a:gd name="T106" fmla="*/ 81 w 608"/>
              <a:gd name="T107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1175">
                <a:moveTo>
                  <a:pt x="81" y="1175"/>
                </a:moveTo>
                <a:cubicBezTo>
                  <a:pt x="143" y="856"/>
                  <a:pt x="143" y="856"/>
                  <a:pt x="143" y="856"/>
                </a:cubicBezTo>
                <a:cubicBezTo>
                  <a:pt x="143" y="856"/>
                  <a:pt x="165" y="713"/>
                  <a:pt x="166" y="709"/>
                </a:cubicBezTo>
                <a:cubicBezTo>
                  <a:pt x="166" y="706"/>
                  <a:pt x="177" y="659"/>
                  <a:pt x="171" y="631"/>
                </a:cubicBezTo>
                <a:cubicBezTo>
                  <a:pt x="166" y="604"/>
                  <a:pt x="146" y="567"/>
                  <a:pt x="138" y="526"/>
                </a:cubicBezTo>
                <a:cubicBezTo>
                  <a:pt x="129" y="485"/>
                  <a:pt x="127" y="445"/>
                  <a:pt x="127" y="445"/>
                </a:cubicBezTo>
                <a:cubicBezTo>
                  <a:pt x="127" y="445"/>
                  <a:pt x="127" y="404"/>
                  <a:pt x="107" y="373"/>
                </a:cubicBezTo>
                <a:cubicBezTo>
                  <a:pt x="87" y="343"/>
                  <a:pt x="78" y="332"/>
                  <a:pt x="78" y="332"/>
                </a:cubicBezTo>
                <a:cubicBezTo>
                  <a:pt x="78" y="332"/>
                  <a:pt x="61" y="313"/>
                  <a:pt x="57" y="301"/>
                </a:cubicBezTo>
                <a:cubicBezTo>
                  <a:pt x="53" y="288"/>
                  <a:pt x="28" y="246"/>
                  <a:pt x="28" y="246"/>
                </a:cubicBezTo>
                <a:cubicBezTo>
                  <a:pt x="28" y="246"/>
                  <a:pt x="0" y="198"/>
                  <a:pt x="19" y="190"/>
                </a:cubicBezTo>
                <a:cubicBezTo>
                  <a:pt x="38" y="182"/>
                  <a:pt x="50" y="206"/>
                  <a:pt x="50" y="206"/>
                </a:cubicBezTo>
                <a:cubicBezTo>
                  <a:pt x="50" y="206"/>
                  <a:pt x="67" y="236"/>
                  <a:pt x="73" y="250"/>
                </a:cubicBezTo>
                <a:cubicBezTo>
                  <a:pt x="79" y="264"/>
                  <a:pt x="103" y="294"/>
                  <a:pt x="103" y="294"/>
                </a:cubicBezTo>
                <a:cubicBezTo>
                  <a:pt x="142" y="335"/>
                  <a:pt x="142" y="335"/>
                  <a:pt x="142" y="335"/>
                </a:cubicBezTo>
                <a:cubicBezTo>
                  <a:pt x="142" y="335"/>
                  <a:pt x="152" y="348"/>
                  <a:pt x="163" y="342"/>
                </a:cubicBezTo>
                <a:cubicBezTo>
                  <a:pt x="173" y="336"/>
                  <a:pt x="181" y="327"/>
                  <a:pt x="181" y="327"/>
                </a:cubicBezTo>
                <a:cubicBezTo>
                  <a:pt x="181" y="327"/>
                  <a:pt x="185" y="327"/>
                  <a:pt x="182" y="304"/>
                </a:cubicBezTo>
                <a:cubicBezTo>
                  <a:pt x="179" y="280"/>
                  <a:pt x="173" y="217"/>
                  <a:pt x="171" y="193"/>
                </a:cubicBezTo>
                <a:cubicBezTo>
                  <a:pt x="169" y="170"/>
                  <a:pt x="156" y="93"/>
                  <a:pt x="158" y="74"/>
                </a:cubicBezTo>
                <a:cubicBezTo>
                  <a:pt x="160" y="54"/>
                  <a:pt x="162" y="45"/>
                  <a:pt x="174" y="46"/>
                </a:cubicBezTo>
                <a:cubicBezTo>
                  <a:pt x="187" y="46"/>
                  <a:pt x="197" y="53"/>
                  <a:pt x="200" y="88"/>
                </a:cubicBezTo>
                <a:cubicBezTo>
                  <a:pt x="203" y="123"/>
                  <a:pt x="220" y="181"/>
                  <a:pt x="220" y="181"/>
                </a:cubicBezTo>
                <a:cubicBezTo>
                  <a:pt x="220" y="181"/>
                  <a:pt x="229" y="214"/>
                  <a:pt x="228" y="229"/>
                </a:cubicBezTo>
                <a:cubicBezTo>
                  <a:pt x="227" y="244"/>
                  <a:pt x="236" y="308"/>
                  <a:pt x="236" y="308"/>
                </a:cubicBezTo>
                <a:cubicBezTo>
                  <a:pt x="236" y="308"/>
                  <a:pt x="247" y="322"/>
                  <a:pt x="255" y="299"/>
                </a:cubicBezTo>
                <a:cubicBezTo>
                  <a:pt x="264" y="277"/>
                  <a:pt x="266" y="156"/>
                  <a:pt x="266" y="156"/>
                </a:cubicBezTo>
                <a:cubicBezTo>
                  <a:pt x="266" y="156"/>
                  <a:pt x="270" y="68"/>
                  <a:pt x="272" y="46"/>
                </a:cubicBezTo>
                <a:cubicBezTo>
                  <a:pt x="273" y="25"/>
                  <a:pt x="272" y="4"/>
                  <a:pt x="287" y="2"/>
                </a:cubicBezTo>
                <a:cubicBezTo>
                  <a:pt x="303" y="0"/>
                  <a:pt x="315" y="4"/>
                  <a:pt x="316" y="32"/>
                </a:cubicBezTo>
                <a:cubicBezTo>
                  <a:pt x="317" y="61"/>
                  <a:pt x="319" y="131"/>
                  <a:pt x="319" y="136"/>
                </a:cubicBezTo>
                <a:cubicBezTo>
                  <a:pt x="320" y="142"/>
                  <a:pt x="314" y="218"/>
                  <a:pt x="314" y="218"/>
                </a:cubicBezTo>
                <a:cubicBezTo>
                  <a:pt x="314" y="218"/>
                  <a:pt x="302" y="297"/>
                  <a:pt x="312" y="304"/>
                </a:cubicBezTo>
                <a:cubicBezTo>
                  <a:pt x="322" y="311"/>
                  <a:pt x="339" y="297"/>
                  <a:pt x="346" y="266"/>
                </a:cubicBezTo>
                <a:cubicBezTo>
                  <a:pt x="353" y="236"/>
                  <a:pt x="354" y="198"/>
                  <a:pt x="366" y="174"/>
                </a:cubicBezTo>
                <a:cubicBezTo>
                  <a:pt x="379" y="149"/>
                  <a:pt x="392" y="93"/>
                  <a:pt x="392" y="93"/>
                </a:cubicBezTo>
                <a:cubicBezTo>
                  <a:pt x="392" y="93"/>
                  <a:pt x="403" y="38"/>
                  <a:pt x="426" y="48"/>
                </a:cubicBezTo>
                <a:cubicBezTo>
                  <a:pt x="450" y="58"/>
                  <a:pt x="431" y="135"/>
                  <a:pt x="431" y="135"/>
                </a:cubicBezTo>
                <a:cubicBezTo>
                  <a:pt x="400" y="244"/>
                  <a:pt x="400" y="244"/>
                  <a:pt x="400" y="244"/>
                </a:cubicBezTo>
                <a:cubicBezTo>
                  <a:pt x="400" y="244"/>
                  <a:pt x="384" y="283"/>
                  <a:pt x="385" y="317"/>
                </a:cubicBezTo>
                <a:cubicBezTo>
                  <a:pt x="386" y="351"/>
                  <a:pt x="389" y="415"/>
                  <a:pt x="395" y="425"/>
                </a:cubicBezTo>
                <a:cubicBezTo>
                  <a:pt x="401" y="434"/>
                  <a:pt x="411" y="435"/>
                  <a:pt x="426" y="421"/>
                </a:cubicBezTo>
                <a:cubicBezTo>
                  <a:pt x="441" y="407"/>
                  <a:pt x="472" y="372"/>
                  <a:pt x="485" y="363"/>
                </a:cubicBezTo>
                <a:cubicBezTo>
                  <a:pt x="499" y="355"/>
                  <a:pt x="523" y="347"/>
                  <a:pt x="523" y="347"/>
                </a:cubicBezTo>
                <a:cubicBezTo>
                  <a:pt x="523" y="347"/>
                  <a:pt x="561" y="340"/>
                  <a:pt x="583" y="348"/>
                </a:cubicBezTo>
                <a:cubicBezTo>
                  <a:pt x="605" y="355"/>
                  <a:pt x="602" y="365"/>
                  <a:pt x="602" y="365"/>
                </a:cubicBezTo>
                <a:cubicBezTo>
                  <a:pt x="602" y="365"/>
                  <a:pt x="608" y="368"/>
                  <a:pt x="591" y="372"/>
                </a:cubicBezTo>
                <a:cubicBezTo>
                  <a:pt x="574" y="377"/>
                  <a:pt x="514" y="397"/>
                  <a:pt x="496" y="425"/>
                </a:cubicBezTo>
                <a:cubicBezTo>
                  <a:pt x="477" y="453"/>
                  <a:pt x="449" y="493"/>
                  <a:pt x="440" y="514"/>
                </a:cubicBezTo>
                <a:cubicBezTo>
                  <a:pt x="432" y="534"/>
                  <a:pt x="376" y="586"/>
                  <a:pt x="355" y="609"/>
                </a:cubicBezTo>
                <a:cubicBezTo>
                  <a:pt x="334" y="631"/>
                  <a:pt x="327" y="677"/>
                  <a:pt x="327" y="677"/>
                </a:cubicBezTo>
                <a:cubicBezTo>
                  <a:pt x="300" y="948"/>
                  <a:pt x="300" y="948"/>
                  <a:pt x="300" y="948"/>
                </a:cubicBezTo>
                <a:cubicBezTo>
                  <a:pt x="305" y="1175"/>
                  <a:pt x="305" y="1175"/>
                  <a:pt x="305" y="1175"/>
                </a:cubicBezTo>
                <a:lnTo>
                  <a:pt x="81" y="11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6635872" y="5138737"/>
            <a:ext cx="703263" cy="1719263"/>
          </a:xfrm>
          <a:custGeom>
            <a:avLst/>
            <a:gdLst>
              <a:gd name="T0" fmla="*/ 23 w 424"/>
              <a:gd name="T1" fmla="*/ 851 h 1035"/>
              <a:gd name="T2" fmla="*/ 68 w 424"/>
              <a:gd name="T3" fmla="*/ 545 h 1035"/>
              <a:gd name="T4" fmla="*/ 21 w 424"/>
              <a:gd name="T5" fmla="*/ 345 h 1035"/>
              <a:gd name="T6" fmla="*/ 4 w 424"/>
              <a:gd name="T7" fmla="*/ 146 h 1035"/>
              <a:gd name="T8" fmla="*/ 45 w 424"/>
              <a:gd name="T9" fmla="*/ 132 h 1035"/>
              <a:gd name="T10" fmla="*/ 66 w 424"/>
              <a:gd name="T11" fmla="*/ 260 h 1035"/>
              <a:gd name="T12" fmla="*/ 87 w 424"/>
              <a:gd name="T13" fmla="*/ 279 h 1035"/>
              <a:gd name="T14" fmla="*/ 83 w 424"/>
              <a:gd name="T15" fmla="*/ 221 h 1035"/>
              <a:gd name="T16" fmla="*/ 79 w 424"/>
              <a:gd name="T17" fmla="*/ 81 h 1035"/>
              <a:gd name="T18" fmla="*/ 102 w 424"/>
              <a:gd name="T19" fmla="*/ 29 h 1035"/>
              <a:gd name="T20" fmla="*/ 123 w 424"/>
              <a:gd name="T21" fmla="*/ 66 h 1035"/>
              <a:gd name="T22" fmla="*/ 140 w 424"/>
              <a:gd name="T23" fmla="*/ 218 h 1035"/>
              <a:gd name="T24" fmla="*/ 149 w 424"/>
              <a:gd name="T25" fmla="*/ 217 h 1035"/>
              <a:gd name="T26" fmla="*/ 141 w 424"/>
              <a:gd name="T27" fmla="*/ 30 h 1035"/>
              <a:gd name="T28" fmla="*/ 165 w 424"/>
              <a:gd name="T29" fmla="*/ 2 h 1035"/>
              <a:gd name="T30" fmla="*/ 191 w 424"/>
              <a:gd name="T31" fmla="*/ 75 h 1035"/>
              <a:gd name="T32" fmla="*/ 203 w 424"/>
              <a:gd name="T33" fmla="*/ 188 h 1035"/>
              <a:gd name="T34" fmla="*/ 217 w 424"/>
              <a:gd name="T35" fmla="*/ 229 h 1035"/>
              <a:gd name="T36" fmla="*/ 215 w 424"/>
              <a:gd name="T37" fmla="*/ 80 h 1035"/>
              <a:gd name="T38" fmla="*/ 254 w 424"/>
              <a:gd name="T39" fmla="*/ 39 h 1035"/>
              <a:gd name="T40" fmla="*/ 275 w 424"/>
              <a:gd name="T41" fmla="*/ 205 h 1035"/>
              <a:gd name="T42" fmla="*/ 293 w 424"/>
              <a:gd name="T43" fmla="*/ 339 h 1035"/>
              <a:gd name="T44" fmla="*/ 315 w 424"/>
              <a:gd name="T45" fmla="*/ 339 h 1035"/>
              <a:gd name="T46" fmla="*/ 328 w 424"/>
              <a:gd name="T47" fmla="*/ 313 h 1035"/>
              <a:gd name="T48" fmla="*/ 340 w 424"/>
              <a:gd name="T49" fmla="*/ 285 h 1035"/>
              <a:gd name="T50" fmla="*/ 404 w 424"/>
              <a:gd name="T51" fmla="*/ 211 h 1035"/>
              <a:gd name="T52" fmla="*/ 406 w 424"/>
              <a:gd name="T53" fmla="*/ 258 h 1035"/>
              <a:gd name="T54" fmla="*/ 367 w 424"/>
              <a:gd name="T55" fmla="*/ 379 h 1035"/>
              <a:gd name="T56" fmla="*/ 304 w 424"/>
              <a:gd name="T57" fmla="*/ 465 h 1035"/>
              <a:gd name="T58" fmla="*/ 245 w 424"/>
              <a:gd name="T59" fmla="*/ 542 h 1035"/>
              <a:gd name="T60" fmla="*/ 237 w 424"/>
              <a:gd name="T61" fmla="*/ 800 h 1035"/>
              <a:gd name="T62" fmla="*/ 256 w 424"/>
              <a:gd name="T63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1035">
                <a:moveTo>
                  <a:pt x="6" y="1035"/>
                </a:moveTo>
                <a:cubicBezTo>
                  <a:pt x="6" y="1035"/>
                  <a:pt x="15" y="898"/>
                  <a:pt x="23" y="851"/>
                </a:cubicBezTo>
                <a:cubicBezTo>
                  <a:pt x="31" y="804"/>
                  <a:pt x="62" y="630"/>
                  <a:pt x="62" y="630"/>
                </a:cubicBezTo>
                <a:cubicBezTo>
                  <a:pt x="62" y="630"/>
                  <a:pt x="77" y="572"/>
                  <a:pt x="68" y="545"/>
                </a:cubicBezTo>
                <a:cubicBezTo>
                  <a:pt x="59" y="517"/>
                  <a:pt x="33" y="472"/>
                  <a:pt x="27" y="440"/>
                </a:cubicBezTo>
                <a:cubicBezTo>
                  <a:pt x="22" y="407"/>
                  <a:pt x="21" y="345"/>
                  <a:pt x="21" y="345"/>
                </a:cubicBezTo>
                <a:cubicBezTo>
                  <a:pt x="21" y="345"/>
                  <a:pt x="24" y="299"/>
                  <a:pt x="16" y="266"/>
                </a:cubicBezTo>
                <a:cubicBezTo>
                  <a:pt x="8" y="234"/>
                  <a:pt x="4" y="146"/>
                  <a:pt x="4" y="146"/>
                </a:cubicBezTo>
                <a:cubicBezTo>
                  <a:pt x="4" y="146"/>
                  <a:pt x="0" y="104"/>
                  <a:pt x="22" y="105"/>
                </a:cubicBezTo>
                <a:cubicBezTo>
                  <a:pt x="45" y="106"/>
                  <a:pt x="45" y="132"/>
                  <a:pt x="45" y="132"/>
                </a:cubicBezTo>
                <a:cubicBezTo>
                  <a:pt x="45" y="132"/>
                  <a:pt x="49" y="173"/>
                  <a:pt x="55" y="207"/>
                </a:cubicBezTo>
                <a:cubicBezTo>
                  <a:pt x="62" y="241"/>
                  <a:pt x="66" y="260"/>
                  <a:pt x="66" y="260"/>
                </a:cubicBezTo>
                <a:cubicBezTo>
                  <a:pt x="66" y="260"/>
                  <a:pt x="71" y="280"/>
                  <a:pt x="73" y="282"/>
                </a:cubicBezTo>
                <a:cubicBezTo>
                  <a:pt x="76" y="284"/>
                  <a:pt x="84" y="284"/>
                  <a:pt x="87" y="279"/>
                </a:cubicBezTo>
                <a:cubicBezTo>
                  <a:pt x="89" y="274"/>
                  <a:pt x="87" y="249"/>
                  <a:pt x="87" y="249"/>
                </a:cubicBezTo>
                <a:cubicBezTo>
                  <a:pt x="87" y="249"/>
                  <a:pt x="85" y="234"/>
                  <a:pt x="83" y="221"/>
                </a:cubicBezTo>
                <a:cubicBezTo>
                  <a:pt x="81" y="207"/>
                  <a:pt x="79" y="158"/>
                  <a:pt x="79" y="158"/>
                </a:cubicBezTo>
                <a:cubicBezTo>
                  <a:pt x="79" y="158"/>
                  <a:pt x="79" y="106"/>
                  <a:pt x="79" y="81"/>
                </a:cubicBezTo>
                <a:cubicBezTo>
                  <a:pt x="78" y="57"/>
                  <a:pt x="75" y="41"/>
                  <a:pt x="83" y="35"/>
                </a:cubicBezTo>
                <a:cubicBezTo>
                  <a:pt x="92" y="30"/>
                  <a:pt x="102" y="29"/>
                  <a:pt x="102" y="29"/>
                </a:cubicBezTo>
                <a:cubicBezTo>
                  <a:pt x="102" y="29"/>
                  <a:pt x="118" y="28"/>
                  <a:pt x="122" y="38"/>
                </a:cubicBezTo>
                <a:cubicBezTo>
                  <a:pt x="126" y="49"/>
                  <a:pt x="123" y="66"/>
                  <a:pt x="123" y="66"/>
                </a:cubicBezTo>
                <a:cubicBezTo>
                  <a:pt x="123" y="66"/>
                  <a:pt x="128" y="129"/>
                  <a:pt x="130" y="142"/>
                </a:cubicBezTo>
                <a:cubicBezTo>
                  <a:pt x="133" y="156"/>
                  <a:pt x="141" y="203"/>
                  <a:pt x="140" y="218"/>
                </a:cubicBezTo>
                <a:cubicBezTo>
                  <a:pt x="138" y="233"/>
                  <a:pt x="140" y="247"/>
                  <a:pt x="144" y="247"/>
                </a:cubicBezTo>
                <a:cubicBezTo>
                  <a:pt x="147" y="247"/>
                  <a:pt x="152" y="243"/>
                  <a:pt x="149" y="217"/>
                </a:cubicBezTo>
                <a:cubicBezTo>
                  <a:pt x="146" y="192"/>
                  <a:pt x="142" y="168"/>
                  <a:pt x="143" y="142"/>
                </a:cubicBezTo>
                <a:cubicBezTo>
                  <a:pt x="144" y="116"/>
                  <a:pt x="141" y="30"/>
                  <a:pt x="141" y="30"/>
                </a:cubicBezTo>
                <a:cubicBezTo>
                  <a:pt x="141" y="30"/>
                  <a:pt x="136" y="18"/>
                  <a:pt x="146" y="9"/>
                </a:cubicBezTo>
                <a:cubicBezTo>
                  <a:pt x="155" y="0"/>
                  <a:pt x="165" y="2"/>
                  <a:pt x="165" y="2"/>
                </a:cubicBezTo>
                <a:cubicBezTo>
                  <a:pt x="165" y="2"/>
                  <a:pt x="185" y="0"/>
                  <a:pt x="187" y="19"/>
                </a:cubicBezTo>
                <a:cubicBezTo>
                  <a:pt x="189" y="37"/>
                  <a:pt x="189" y="58"/>
                  <a:pt x="191" y="75"/>
                </a:cubicBezTo>
                <a:cubicBezTo>
                  <a:pt x="191" y="75"/>
                  <a:pt x="199" y="117"/>
                  <a:pt x="201" y="133"/>
                </a:cubicBezTo>
                <a:cubicBezTo>
                  <a:pt x="203" y="149"/>
                  <a:pt x="201" y="166"/>
                  <a:pt x="203" y="188"/>
                </a:cubicBezTo>
                <a:cubicBezTo>
                  <a:pt x="204" y="210"/>
                  <a:pt x="201" y="230"/>
                  <a:pt x="205" y="233"/>
                </a:cubicBezTo>
                <a:cubicBezTo>
                  <a:pt x="208" y="235"/>
                  <a:pt x="215" y="237"/>
                  <a:pt x="217" y="229"/>
                </a:cubicBezTo>
                <a:cubicBezTo>
                  <a:pt x="219" y="220"/>
                  <a:pt x="217" y="182"/>
                  <a:pt x="217" y="156"/>
                </a:cubicBezTo>
                <a:cubicBezTo>
                  <a:pt x="218" y="129"/>
                  <a:pt x="219" y="112"/>
                  <a:pt x="215" y="80"/>
                </a:cubicBezTo>
                <a:cubicBezTo>
                  <a:pt x="211" y="48"/>
                  <a:pt x="208" y="40"/>
                  <a:pt x="221" y="30"/>
                </a:cubicBezTo>
                <a:cubicBezTo>
                  <a:pt x="233" y="19"/>
                  <a:pt x="252" y="31"/>
                  <a:pt x="254" y="39"/>
                </a:cubicBezTo>
                <a:cubicBezTo>
                  <a:pt x="257" y="46"/>
                  <a:pt x="268" y="73"/>
                  <a:pt x="271" y="108"/>
                </a:cubicBezTo>
                <a:cubicBezTo>
                  <a:pt x="274" y="143"/>
                  <a:pt x="276" y="179"/>
                  <a:pt x="275" y="205"/>
                </a:cubicBezTo>
                <a:cubicBezTo>
                  <a:pt x="274" y="231"/>
                  <a:pt x="275" y="282"/>
                  <a:pt x="279" y="298"/>
                </a:cubicBezTo>
                <a:cubicBezTo>
                  <a:pt x="283" y="313"/>
                  <a:pt x="287" y="334"/>
                  <a:pt x="293" y="339"/>
                </a:cubicBezTo>
                <a:cubicBezTo>
                  <a:pt x="299" y="343"/>
                  <a:pt x="308" y="340"/>
                  <a:pt x="308" y="340"/>
                </a:cubicBezTo>
                <a:cubicBezTo>
                  <a:pt x="315" y="339"/>
                  <a:pt x="315" y="339"/>
                  <a:pt x="315" y="339"/>
                </a:cubicBezTo>
                <a:cubicBezTo>
                  <a:pt x="315" y="339"/>
                  <a:pt x="317" y="339"/>
                  <a:pt x="319" y="333"/>
                </a:cubicBezTo>
                <a:cubicBezTo>
                  <a:pt x="321" y="328"/>
                  <a:pt x="325" y="318"/>
                  <a:pt x="328" y="313"/>
                </a:cubicBezTo>
                <a:cubicBezTo>
                  <a:pt x="331" y="308"/>
                  <a:pt x="339" y="296"/>
                  <a:pt x="339" y="296"/>
                </a:cubicBezTo>
                <a:cubicBezTo>
                  <a:pt x="339" y="296"/>
                  <a:pt x="340" y="297"/>
                  <a:pt x="340" y="285"/>
                </a:cubicBezTo>
                <a:cubicBezTo>
                  <a:pt x="340" y="273"/>
                  <a:pt x="348" y="250"/>
                  <a:pt x="357" y="237"/>
                </a:cubicBezTo>
                <a:cubicBezTo>
                  <a:pt x="365" y="225"/>
                  <a:pt x="385" y="205"/>
                  <a:pt x="404" y="211"/>
                </a:cubicBezTo>
                <a:cubicBezTo>
                  <a:pt x="424" y="217"/>
                  <a:pt x="415" y="233"/>
                  <a:pt x="415" y="233"/>
                </a:cubicBezTo>
                <a:cubicBezTo>
                  <a:pt x="415" y="233"/>
                  <a:pt x="407" y="246"/>
                  <a:pt x="406" y="258"/>
                </a:cubicBezTo>
                <a:cubicBezTo>
                  <a:pt x="406" y="271"/>
                  <a:pt x="410" y="294"/>
                  <a:pt x="402" y="310"/>
                </a:cubicBezTo>
                <a:cubicBezTo>
                  <a:pt x="395" y="326"/>
                  <a:pt x="369" y="371"/>
                  <a:pt x="367" y="379"/>
                </a:cubicBezTo>
                <a:cubicBezTo>
                  <a:pt x="364" y="388"/>
                  <a:pt x="362" y="398"/>
                  <a:pt x="353" y="413"/>
                </a:cubicBezTo>
                <a:cubicBezTo>
                  <a:pt x="345" y="428"/>
                  <a:pt x="304" y="465"/>
                  <a:pt x="304" y="465"/>
                </a:cubicBezTo>
                <a:cubicBezTo>
                  <a:pt x="304" y="465"/>
                  <a:pt x="270" y="492"/>
                  <a:pt x="262" y="501"/>
                </a:cubicBezTo>
                <a:cubicBezTo>
                  <a:pt x="254" y="509"/>
                  <a:pt x="244" y="525"/>
                  <a:pt x="245" y="542"/>
                </a:cubicBezTo>
                <a:cubicBezTo>
                  <a:pt x="246" y="559"/>
                  <a:pt x="242" y="698"/>
                  <a:pt x="242" y="698"/>
                </a:cubicBezTo>
                <a:cubicBezTo>
                  <a:pt x="237" y="800"/>
                  <a:pt x="237" y="800"/>
                  <a:pt x="237" y="800"/>
                </a:cubicBezTo>
                <a:cubicBezTo>
                  <a:pt x="237" y="800"/>
                  <a:pt x="234" y="882"/>
                  <a:pt x="242" y="920"/>
                </a:cubicBezTo>
                <a:cubicBezTo>
                  <a:pt x="251" y="957"/>
                  <a:pt x="256" y="1035"/>
                  <a:pt x="256" y="1035"/>
                </a:cubicBezTo>
                <a:lnTo>
                  <a:pt x="6" y="10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294862" y="5002212"/>
            <a:ext cx="809625" cy="1855788"/>
          </a:xfrm>
          <a:custGeom>
            <a:avLst/>
            <a:gdLst>
              <a:gd name="T0" fmla="*/ 96 w 489"/>
              <a:gd name="T1" fmla="*/ 1117 h 1117"/>
              <a:gd name="T2" fmla="*/ 94 w 489"/>
              <a:gd name="T3" fmla="*/ 1024 h 1117"/>
              <a:gd name="T4" fmla="*/ 104 w 489"/>
              <a:gd name="T5" fmla="*/ 869 h 1117"/>
              <a:gd name="T6" fmla="*/ 107 w 489"/>
              <a:gd name="T7" fmla="*/ 749 h 1117"/>
              <a:gd name="T8" fmla="*/ 74 w 489"/>
              <a:gd name="T9" fmla="*/ 613 h 1117"/>
              <a:gd name="T10" fmla="*/ 52 w 489"/>
              <a:gd name="T11" fmla="*/ 524 h 1117"/>
              <a:gd name="T12" fmla="*/ 42 w 489"/>
              <a:gd name="T13" fmla="*/ 391 h 1117"/>
              <a:gd name="T14" fmla="*/ 32 w 489"/>
              <a:gd name="T15" fmla="*/ 295 h 1117"/>
              <a:gd name="T16" fmla="*/ 7 w 489"/>
              <a:gd name="T17" fmla="*/ 195 h 1117"/>
              <a:gd name="T18" fmla="*/ 4 w 489"/>
              <a:gd name="T19" fmla="*/ 145 h 1117"/>
              <a:gd name="T20" fmla="*/ 23 w 489"/>
              <a:gd name="T21" fmla="*/ 126 h 1117"/>
              <a:gd name="T22" fmla="*/ 52 w 489"/>
              <a:gd name="T23" fmla="*/ 145 h 1117"/>
              <a:gd name="T24" fmla="*/ 72 w 489"/>
              <a:gd name="T25" fmla="*/ 211 h 1117"/>
              <a:gd name="T26" fmla="*/ 93 w 489"/>
              <a:gd name="T27" fmla="*/ 270 h 1117"/>
              <a:gd name="T28" fmla="*/ 111 w 489"/>
              <a:gd name="T29" fmla="*/ 351 h 1117"/>
              <a:gd name="T30" fmla="*/ 127 w 489"/>
              <a:gd name="T31" fmla="*/ 330 h 1117"/>
              <a:gd name="T32" fmla="*/ 119 w 489"/>
              <a:gd name="T33" fmla="*/ 254 h 1117"/>
              <a:gd name="T34" fmla="*/ 101 w 489"/>
              <a:gd name="T35" fmla="*/ 186 h 1117"/>
              <a:gd name="T36" fmla="*/ 91 w 489"/>
              <a:gd name="T37" fmla="*/ 83 h 1117"/>
              <a:gd name="T38" fmla="*/ 106 w 489"/>
              <a:gd name="T39" fmla="*/ 49 h 1117"/>
              <a:gd name="T40" fmla="*/ 142 w 489"/>
              <a:gd name="T41" fmla="*/ 64 h 1117"/>
              <a:gd name="T42" fmla="*/ 168 w 489"/>
              <a:gd name="T43" fmla="*/ 161 h 1117"/>
              <a:gd name="T44" fmla="*/ 186 w 489"/>
              <a:gd name="T45" fmla="*/ 206 h 1117"/>
              <a:gd name="T46" fmla="*/ 194 w 489"/>
              <a:gd name="T47" fmla="*/ 270 h 1117"/>
              <a:gd name="T48" fmla="*/ 203 w 489"/>
              <a:gd name="T49" fmla="*/ 312 h 1117"/>
              <a:gd name="T50" fmla="*/ 196 w 489"/>
              <a:gd name="T51" fmla="*/ 232 h 1117"/>
              <a:gd name="T52" fmla="*/ 180 w 489"/>
              <a:gd name="T53" fmla="*/ 110 h 1117"/>
              <a:gd name="T54" fmla="*/ 164 w 489"/>
              <a:gd name="T55" fmla="*/ 33 h 1117"/>
              <a:gd name="T56" fmla="*/ 187 w 489"/>
              <a:gd name="T57" fmla="*/ 1 h 1117"/>
              <a:gd name="T58" fmla="*/ 223 w 489"/>
              <a:gd name="T59" fmla="*/ 20 h 1117"/>
              <a:gd name="T60" fmla="*/ 235 w 489"/>
              <a:gd name="T61" fmla="*/ 57 h 1117"/>
              <a:gd name="T62" fmla="*/ 258 w 489"/>
              <a:gd name="T63" fmla="*/ 45 h 1117"/>
              <a:gd name="T64" fmla="*/ 290 w 489"/>
              <a:gd name="T65" fmla="*/ 59 h 1117"/>
              <a:gd name="T66" fmla="*/ 335 w 489"/>
              <a:gd name="T67" fmla="*/ 135 h 1117"/>
              <a:gd name="T68" fmla="*/ 367 w 489"/>
              <a:gd name="T69" fmla="*/ 211 h 1117"/>
              <a:gd name="T70" fmla="*/ 373 w 489"/>
              <a:gd name="T71" fmla="*/ 299 h 1117"/>
              <a:gd name="T72" fmla="*/ 380 w 489"/>
              <a:gd name="T73" fmla="*/ 447 h 1117"/>
              <a:gd name="T74" fmla="*/ 406 w 489"/>
              <a:gd name="T75" fmla="*/ 404 h 1117"/>
              <a:gd name="T76" fmla="*/ 418 w 489"/>
              <a:gd name="T77" fmla="*/ 338 h 1117"/>
              <a:gd name="T78" fmla="*/ 462 w 489"/>
              <a:gd name="T79" fmla="*/ 283 h 1117"/>
              <a:gd name="T80" fmla="*/ 472 w 489"/>
              <a:gd name="T81" fmla="*/ 286 h 1117"/>
              <a:gd name="T82" fmla="*/ 484 w 489"/>
              <a:gd name="T83" fmla="*/ 307 h 1117"/>
              <a:gd name="T84" fmla="*/ 485 w 489"/>
              <a:gd name="T85" fmla="*/ 350 h 1117"/>
              <a:gd name="T86" fmla="*/ 479 w 489"/>
              <a:gd name="T87" fmla="*/ 423 h 1117"/>
              <a:gd name="T88" fmla="*/ 466 w 489"/>
              <a:gd name="T89" fmla="*/ 513 h 1117"/>
              <a:gd name="T90" fmla="*/ 440 w 489"/>
              <a:gd name="T91" fmla="*/ 566 h 1117"/>
              <a:gd name="T92" fmla="*/ 347 w 489"/>
              <a:gd name="T93" fmla="*/ 670 h 1117"/>
              <a:gd name="T94" fmla="*/ 326 w 489"/>
              <a:gd name="T95" fmla="*/ 710 h 1117"/>
              <a:gd name="T96" fmla="*/ 340 w 489"/>
              <a:gd name="T97" fmla="*/ 937 h 1117"/>
              <a:gd name="T98" fmla="*/ 379 w 489"/>
              <a:gd name="T99" fmla="*/ 1117 h 1117"/>
              <a:gd name="T100" fmla="*/ 96 w 489"/>
              <a:gd name="T101" fmla="*/ 1117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9" h="1117">
                <a:moveTo>
                  <a:pt x="96" y="1117"/>
                </a:moveTo>
                <a:cubicBezTo>
                  <a:pt x="96" y="1117"/>
                  <a:pt x="91" y="1075"/>
                  <a:pt x="94" y="1024"/>
                </a:cubicBezTo>
                <a:cubicBezTo>
                  <a:pt x="97" y="973"/>
                  <a:pt x="104" y="869"/>
                  <a:pt x="104" y="869"/>
                </a:cubicBezTo>
                <a:cubicBezTo>
                  <a:pt x="104" y="869"/>
                  <a:pt x="111" y="797"/>
                  <a:pt x="107" y="749"/>
                </a:cubicBezTo>
                <a:cubicBezTo>
                  <a:pt x="103" y="702"/>
                  <a:pt x="87" y="635"/>
                  <a:pt x="74" y="613"/>
                </a:cubicBezTo>
                <a:cubicBezTo>
                  <a:pt x="61" y="591"/>
                  <a:pt x="56" y="561"/>
                  <a:pt x="52" y="524"/>
                </a:cubicBezTo>
                <a:cubicBezTo>
                  <a:pt x="48" y="488"/>
                  <a:pt x="42" y="391"/>
                  <a:pt x="42" y="391"/>
                </a:cubicBezTo>
                <a:cubicBezTo>
                  <a:pt x="42" y="391"/>
                  <a:pt x="40" y="328"/>
                  <a:pt x="32" y="295"/>
                </a:cubicBezTo>
                <a:cubicBezTo>
                  <a:pt x="23" y="261"/>
                  <a:pt x="10" y="229"/>
                  <a:pt x="7" y="195"/>
                </a:cubicBezTo>
                <a:cubicBezTo>
                  <a:pt x="4" y="160"/>
                  <a:pt x="4" y="145"/>
                  <a:pt x="4" y="145"/>
                </a:cubicBezTo>
                <a:cubicBezTo>
                  <a:pt x="4" y="145"/>
                  <a:pt x="0" y="129"/>
                  <a:pt x="23" y="126"/>
                </a:cubicBezTo>
                <a:cubicBezTo>
                  <a:pt x="46" y="123"/>
                  <a:pt x="52" y="145"/>
                  <a:pt x="52" y="145"/>
                </a:cubicBezTo>
                <a:cubicBezTo>
                  <a:pt x="72" y="211"/>
                  <a:pt x="72" y="211"/>
                  <a:pt x="72" y="211"/>
                </a:cubicBezTo>
                <a:cubicBezTo>
                  <a:pt x="72" y="211"/>
                  <a:pt x="85" y="250"/>
                  <a:pt x="93" y="270"/>
                </a:cubicBezTo>
                <a:cubicBezTo>
                  <a:pt x="100" y="290"/>
                  <a:pt x="111" y="351"/>
                  <a:pt x="111" y="351"/>
                </a:cubicBezTo>
                <a:cubicBezTo>
                  <a:pt x="127" y="330"/>
                  <a:pt x="127" y="330"/>
                  <a:pt x="127" y="330"/>
                </a:cubicBezTo>
                <a:cubicBezTo>
                  <a:pt x="127" y="330"/>
                  <a:pt x="119" y="273"/>
                  <a:pt x="119" y="254"/>
                </a:cubicBezTo>
                <a:cubicBezTo>
                  <a:pt x="119" y="235"/>
                  <a:pt x="106" y="221"/>
                  <a:pt x="101" y="186"/>
                </a:cubicBezTo>
                <a:cubicBezTo>
                  <a:pt x="97" y="151"/>
                  <a:pt x="91" y="87"/>
                  <a:pt x="91" y="83"/>
                </a:cubicBezTo>
                <a:cubicBezTo>
                  <a:pt x="91" y="78"/>
                  <a:pt x="90" y="55"/>
                  <a:pt x="106" y="49"/>
                </a:cubicBezTo>
                <a:cubicBezTo>
                  <a:pt x="122" y="44"/>
                  <a:pt x="138" y="45"/>
                  <a:pt x="142" y="64"/>
                </a:cubicBezTo>
                <a:cubicBezTo>
                  <a:pt x="146" y="83"/>
                  <a:pt x="168" y="161"/>
                  <a:pt x="168" y="161"/>
                </a:cubicBezTo>
                <a:cubicBezTo>
                  <a:pt x="168" y="161"/>
                  <a:pt x="180" y="199"/>
                  <a:pt x="186" y="206"/>
                </a:cubicBezTo>
                <a:cubicBezTo>
                  <a:pt x="191" y="213"/>
                  <a:pt x="193" y="248"/>
                  <a:pt x="194" y="270"/>
                </a:cubicBezTo>
                <a:cubicBezTo>
                  <a:pt x="196" y="292"/>
                  <a:pt x="197" y="317"/>
                  <a:pt x="203" y="312"/>
                </a:cubicBezTo>
                <a:cubicBezTo>
                  <a:pt x="209" y="308"/>
                  <a:pt x="197" y="264"/>
                  <a:pt x="196" y="232"/>
                </a:cubicBezTo>
                <a:cubicBezTo>
                  <a:pt x="194" y="200"/>
                  <a:pt x="180" y="110"/>
                  <a:pt x="180" y="110"/>
                </a:cubicBezTo>
                <a:cubicBezTo>
                  <a:pt x="180" y="110"/>
                  <a:pt x="159" y="52"/>
                  <a:pt x="164" y="33"/>
                </a:cubicBezTo>
                <a:cubicBezTo>
                  <a:pt x="168" y="14"/>
                  <a:pt x="162" y="3"/>
                  <a:pt x="187" y="1"/>
                </a:cubicBezTo>
                <a:cubicBezTo>
                  <a:pt x="212" y="0"/>
                  <a:pt x="223" y="20"/>
                  <a:pt x="223" y="20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35" y="57"/>
                  <a:pt x="238" y="48"/>
                  <a:pt x="258" y="45"/>
                </a:cubicBezTo>
                <a:cubicBezTo>
                  <a:pt x="279" y="42"/>
                  <a:pt x="290" y="59"/>
                  <a:pt x="290" y="59"/>
                </a:cubicBezTo>
                <a:cubicBezTo>
                  <a:pt x="290" y="59"/>
                  <a:pt x="319" y="107"/>
                  <a:pt x="335" y="135"/>
                </a:cubicBezTo>
                <a:cubicBezTo>
                  <a:pt x="351" y="163"/>
                  <a:pt x="367" y="211"/>
                  <a:pt x="367" y="211"/>
                </a:cubicBezTo>
                <a:cubicBezTo>
                  <a:pt x="373" y="299"/>
                  <a:pt x="373" y="299"/>
                  <a:pt x="373" y="299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380" y="447"/>
                  <a:pt x="401" y="412"/>
                  <a:pt x="406" y="404"/>
                </a:cubicBezTo>
                <a:cubicBezTo>
                  <a:pt x="412" y="395"/>
                  <a:pt x="402" y="378"/>
                  <a:pt x="418" y="338"/>
                </a:cubicBezTo>
                <a:cubicBezTo>
                  <a:pt x="434" y="299"/>
                  <a:pt x="447" y="283"/>
                  <a:pt x="462" y="283"/>
                </a:cubicBezTo>
                <a:cubicBezTo>
                  <a:pt x="466" y="283"/>
                  <a:pt x="469" y="285"/>
                  <a:pt x="472" y="286"/>
                </a:cubicBezTo>
                <a:cubicBezTo>
                  <a:pt x="479" y="291"/>
                  <a:pt x="483" y="299"/>
                  <a:pt x="484" y="307"/>
                </a:cubicBezTo>
                <a:cubicBezTo>
                  <a:pt x="485" y="350"/>
                  <a:pt x="485" y="350"/>
                  <a:pt x="485" y="350"/>
                </a:cubicBezTo>
                <a:cubicBezTo>
                  <a:pt x="485" y="350"/>
                  <a:pt x="489" y="392"/>
                  <a:pt x="479" y="423"/>
                </a:cubicBezTo>
                <a:cubicBezTo>
                  <a:pt x="469" y="453"/>
                  <a:pt x="466" y="513"/>
                  <a:pt x="466" y="513"/>
                </a:cubicBezTo>
                <a:cubicBezTo>
                  <a:pt x="466" y="513"/>
                  <a:pt x="457" y="548"/>
                  <a:pt x="440" y="566"/>
                </a:cubicBezTo>
                <a:cubicBezTo>
                  <a:pt x="422" y="585"/>
                  <a:pt x="379" y="641"/>
                  <a:pt x="347" y="670"/>
                </a:cubicBezTo>
                <a:cubicBezTo>
                  <a:pt x="315" y="699"/>
                  <a:pt x="326" y="710"/>
                  <a:pt x="326" y="710"/>
                </a:cubicBezTo>
                <a:cubicBezTo>
                  <a:pt x="340" y="937"/>
                  <a:pt x="340" y="937"/>
                  <a:pt x="340" y="937"/>
                </a:cubicBezTo>
                <a:cubicBezTo>
                  <a:pt x="340" y="937"/>
                  <a:pt x="356" y="1062"/>
                  <a:pt x="379" y="1117"/>
                </a:cubicBezTo>
                <a:cubicBezTo>
                  <a:pt x="96" y="1117"/>
                  <a:pt x="96" y="1117"/>
                  <a:pt x="96" y="1117"/>
                </a:cubicBezTo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884869" y="5035550"/>
            <a:ext cx="812800" cy="1822450"/>
          </a:xfrm>
          <a:custGeom>
            <a:avLst/>
            <a:gdLst>
              <a:gd name="T0" fmla="*/ 210 w 491"/>
              <a:gd name="T1" fmla="*/ 1097 h 1097"/>
              <a:gd name="T2" fmla="*/ 216 w 491"/>
              <a:gd name="T3" fmla="*/ 888 h 1097"/>
              <a:gd name="T4" fmla="*/ 186 w 491"/>
              <a:gd name="T5" fmla="*/ 692 h 1097"/>
              <a:gd name="T6" fmla="*/ 87 w 491"/>
              <a:gd name="T7" fmla="*/ 606 h 1097"/>
              <a:gd name="T8" fmla="*/ 40 w 491"/>
              <a:gd name="T9" fmla="*/ 542 h 1097"/>
              <a:gd name="T10" fmla="*/ 7 w 491"/>
              <a:gd name="T11" fmla="*/ 455 h 1097"/>
              <a:gd name="T12" fmla="*/ 26 w 491"/>
              <a:gd name="T13" fmla="*/ 397 h 1097"/>
              <a:gd name="T14" fmla="*/ 39 w 491"/>
              <a:gd name="T15" fmla="*/ 371 h 1097"/>
              <a:gd name="T16" fmla="*/ 30 w 491"/>
              <a:gd name="T17" fmla="*/ 305 h 1097"/>
              <a:gd name="T18" fmla="*/ 24 w 491"/>
              <a:gd name="T19" fmla="*/ 240 h 1097"/>
              <a:gd name="T20" fmla="*/ 51 w 491"/>
              <a:gd name="T21" fmla="*/ 90 h 1097"/>
              <a:gd name="T22" fmla="*/ 72 w 491"/>
              <a:gd name="T23" fmla="*/ 57 h 1097"/>
              <a:gd name="T24" fmla="*/ 97 w 491"/>
              <a:gd name="T25" fmla="*/ 58 h 1097"/>
              <a:gd name="T26" fmla="*/ 104 w 491"/>
              <a:gd name="T27" fmla="*/ 19 h 1097"/>
              <a:gd name="T28" fmla="*/ 125 w 491"/>
              <a:gd name="T29" fmla="*/ 2 h 1097"/>
              <a:gd name="T30" fmla="*/ 158 w 491"/>
              <a:gd name="T31" fmla="*/ 16 h 1097"/>
              <a:gd name="T32" fmla="*/ 174 w 491"/>
              <a:gd name="T33" fmla="*/ 10 h 1097"/>
              <a:gd name="T34" fmla="*/ 207 w 491"/>
              <a:gd name="T35" fmla="*/ 38 h 1097"/>
              <a:gd name="T36" fmla="*/ 242 w 491"/>
              <a:gd name="T37" fmla="*/ 179 h 1097"/>
              <a:gd name="T38" fmla="*/ 254 w 491"/>
              <a:gd name="T39" fmla="*/ 243 h 1097"/>
              <a:gd name="T40" fmla="*/ 251 w 491"/>
              <a:gd name="T41" fmla="*/ 163 h 1097"/>
              <a:gd name="T42" fmla="*/ 241 w 491"/>
              <a:gd name="T43" fmla="*/ 109 h 1097"/>
              <a:gd name="T44" fmla="*/ 238 w 491"/>
              <a:gd name="T45" fmla="*/ 70 h 1097"/>
              <a:gd name="T46" fmla="*/ 282 w 491"/>
              <a:gd name="T47" fmla="*/ 87 h 1097"/>
              <a:gd name="T48" fmla="*/ 312 w 491"/>
              <a:gd name="T49" fmla="*/ 175 h 1097"/>
              <a:gd name="T50" fmla="*/ 331 w 491"/>
              <a:gd name="T51" fmla="*/ 289 h 1097"/>
              <a:gd name="T52" fmla="*/ 345 w 491"/>
              <a:gd name="T53" fmla="*/ 331 h 1097"/>
              <a:gd name="T54" fmla="*/ 373 w 491"/>
              <a:gd name="T55" fmla="*/ 407 h 1097"/>
              <a:gd name="T56" fmla="*/ 393 w 491"/>
              <a:gd name="T57" fmla="*/ 483 h 1097"/>
              <a:gd name="T58" fmla="*/ 399 w 491"/>
              <a:gd name="T59" fmla="*/ 562 h 1097"/>
              <a:gd name="T60" fmla="*/ 396 w 491"/>
              <a:gd name="T61" fmla="*/ 641 h 1097"/>
              <a:gd name="T62" fmla="*/ 409 w 491"/>
              <a:gd name="T63" fmla="*/ 724 h 1097"/>
              <a:gd name="T64" fmla="*/ 462 w 491"/>
              <a:gd name="T65" fmla="*/ 928 h 1097"/>
              <a:gd name="T66" fmla="*/ 491 w 491"/>
              <a:gd name="T67" fmla="*/ 1097 h 1097"/>
              <a:gd name="T68" fmla="*/ 210 w 491"/>
              <a:gd name="T69" fmla="*/ 1097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1" h="1097">
                <a:moveTo>
                  <a:pt x="210" y="1097"/>
                </a:moveTo>
                <a:cubicBezTo>
                  <a:pt x="210" y="1097"/>
                  <a:pt x="222" y="946"/>
                  <a:pt x="216" y="888"/>
                </a:cubicBezTo>
                <a:cubicBezTo>
                  <a:pt x="210" y="830"/>
                  <a:pt x="186" y="692"/>
                  <a:pt x="186" y="692"/>
                </a:cubicBezTo>
                <a:cubicBezTo>
                  <a:pt x="186" y="692"/>
                  <a:pt x="113" y="632"/>
                  <a:pt x="87" y="606"/>
                </a:cubicBezTo>
                <a:cubicBezTo>
                  <a:pt x="61" y="580"/>
                  <a:pt x="51" y="587"/>
                  <a:pt x="40" y="542"/>
                </a:cubicBezTo>
                <a:cubicBezTo>
                  <a:pt x="30" y="497"/>
                  <a:pt x="14" y="475"/>
                  <a:pt x="7" y="455"/>
                </a:cubicBezTo>
                <a:cubicBezTo>
                  <a:pt x="0" y="435"/>
                  <a:pt x="26" y="397"/>
                  <a:pt x="26" y="397"/>
                </a:cubicBezTo>
                <a:cubicBezTo>
                  <a:pt x="26" y="397"/>
                  <a:pt x="40" y="381"/>
                  <a:pt x="39" y="371"/>
                </a:cubicBezTo>
                <a:cubicBezTo>
                  <a:pt x="38" y="361"/>
                  <a:pt x="30" y="305"/>
                  <a:pt x="30" y="305"/>
                </a:cubicBezTo>
                <a:cubicBezTo>
                  <a:pt x="30" y="305"/>
                  <a:pt x="17" y="273"/>
                  <a:pt x="24" y="240"/>
                </a:cubicBezTo>
                <a:cubicBezTo>
                  <a:pt x="32" y="207"/>
                  <a:pt x="51" y="90"/>
                  <a:pt x="51" y="90"/>
                </a:cubicBezTo>
                <a:cubicBezTo>
                  <a:pt x="51" y="90"/>
                  <a:pt x="56" y="58"/>
                  <a:pt x="72" y="57"/>
                </a:cubicBezTo>
                <a:cubicBezTo>
                  <a:pt x="88" y="55"/>
                  <a:pt x="97" y="58"/>
                  <a:pt x="97" y="58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4" y="19"/>
                  <a:pt x="103" y="3"/>
                  <a:pt x="125" y="2"/>
                </a:cubicBezTo>
                <a:cubicBezTo>
                  <a:pt x="146" y="0"/>
                  <a:pt x="158" y="16"/>
                  <a:pt x="158" y="16"/>
                </a:cubicBezTo>
                <a:cubicBezTo>
                  <a:pt x="158" y="16"/>
                  <a:pt x="161" y="13"/>
                  <a:pt x="174" y="10"/>
                </a:cubicBezTo>
                <a:cubicBezTo>
                  <a:pt x="187" y="8"/>
                  <a:pt x="197" y="12"/>
                  <a:pt x="207" y="38"/>
                </a:cubicBezTo>
                <a:cubicBezTo>
                  <a:pt x="218" y="64"/>
                  <a:pt x="241" y="143"/>
                  <a:pt x="242" y="179"/>
                </a:cubicBezTo>
                <a:cubicBezTo>
                  <a:pt x="244" y="215"/>
                  <a:pt x="254" y="243"/>
                  <a:pt x="254" y="243"/>
                </a:cubicBezTo>
                <a:cubicBezTo>
                  <a:pt x="254" y="243"/>
                  <a:pt x="253" y="192"/>
                  <a:pt x="251" y="163"/>
                </a:cubicBezTo>
                <a:cubicBezTo>
                  <a:pt x="250" y="134"/>
                  <a:pt x="241" y="109"/>
                  <a:pt x="241" y="109"/>
                </a:cubicBezTo>
                <a:cubicBezTo>
                  <a:pt x="241" y="109"/>
                  <a:pt x="229" y="74"/>
                  <a:pt x="238" y="70"/>
                </a:cubicBezTo>
                <a:cubicBezTo>
                  <a:pt x="247" y="66"/>
                  <a:pt x="269" y="60"/>
                  <a:pt x="282" y="87"/>
                </a:cubicBezTo>
                <a:cubicBezTo>
                  <a:pt x="295" y="115"/>
                  <a:pt x="306" y="146"/>
                  <a:pt x="312" y="175"/>
                </a:cubicBezTo>
                <a:cubicBezTo>
                  <a:pt x="318" y="204"/>
                  <a:pt x="328" y="278"/>
                  <a:pt x="331" y="289"/>
                </a:cubicBezTo>
                <a:cubicBezTo>
                  <a:pt x="334" y="301"/>
                  <a:pt x="337" y="308"/>
                  <a:pt x="345" y="331"/>
                </a:cubicBezTo>
                <a:cubicBezTo>
                  <a:pt x="354" y="355"/>
                  <a:pt x="366" y="381"/>
                  <a:pt x="373" y="407"/>
                </a:cubicBezTo>
                <a:cubicBezTo>
                  <a:pt x="380" y="433"/>
                  <a:pt x="391" y="455"/>
                  <a:pt x="393" y="483"/>
                </a:cubicBezTo>
                <a:cubicBezTo>
                  <a:pt x="396" y="510"/>
                  <a:pt x="395" y="538"/>
                  <a:pt x="399" y="562"/>
                </a:cubicBezTo>
                <a:cubicBezTo>
                  <a:pt x="404" y="587"/>
                  <a:pt x="404" y="609"/>
                  <a:pt x="396" y="641"/>
                </a:cubicBezTo>
                <a:cubicBezTo>
                  <a:pt x="389" y="673"/>
                  <a:pt x="409" y="724"/>
                  <a:pt x="409" y="724"/>
                </a:cubicBezTo>
                <a:cubicBezTo>
                  <a:pt x="409" y="724"/>
                  <a:pt x="447" y="857"/>
                  <a:pt x="462" y="928"/>
                </a:cubicBezTo>
                <a:cubicBezTo>
                  <a:pt x="476" y="1000"/>
                  <a:pt x="491" y="1097"/>
                  <a:pt x="491" y="1097"/>
                </a:cubicBezTo>
                <a:lnTo>
                  <a:pt x="210" y="109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964346" y="4416425"/>
            <a:ext cx="836613" cy="2441575"/>
          </a:xfrm>
          <a:custGeom>
            <a:avLst/>
            <a:gdLst>
              <a:gd name="T0" fmla="*/ 106 w 505"/>
              <a:gd name="T1" fmla="*/ 1470 h 1470"/>
              <a:gd name="T2" fmla="*/ 69 w 505"/>
              <a:gd name="T3" fmla="*/ 1033 h 1470"/>
              <a:gd name="T4" fmla="*/ 60 w 505"/>
              <a:gd name="T5" fmla="*/ 922 h 1470"/>
              <a:gd name="T6" fmla="*/ 33 w 505"/>
              <a:gd name="T7" fmla="*/ 791 h 1470"/>
              <a:gd name="T8" fmla="*/ 7 w 505"/>
              <a:gd name="T9" fmla="*/ 654 h 1470"/>
              <a:gd name="T10" fmla="*/ 28 w 505"/>
              <a:gd name="T11" fmla="*/ 471 h 1470"/>
              <a:gd name="T12" fmla="*/ 40 w 505"/>
              <a:gd name="T13" fmla="*/ 306 h 1470"/>
              <a:gd name="T14" fmla="*/ 74 w 505"/>
              <a:gd name="T15" fmla="*/ 128 h 1470"/>
              <a:gd name="T16" fmla="*/ 111 w 505"/>
              <a:gd name="T17" fmla="*/ 133 h 1470"/>
              <a:gd name="T18" fmla="*/ 110 w 505"/>
              <a:gd name="T19" fmla="*/ 212 h 1470"/>
              <a:gd name="T20" fmla="*/ 112 w 505"/>
              <a:gd name="T21" fmla="*/ 421 h 1470"/>
              <a:gd name="T22" fmla="*/ 130 w 505"/>
              <a:gd name="T23" fmla="*/ 383 h 1470"/>
              <a:gd name="T24" fmla="*/ 152 w 505"/>
              <a:gd name="T25" fmla="*/ 113 h 1470"/>
              <a:gd name="T26" fmla="*/ 195 w 505"/>
              <a:gd name="T27" fmla="*/ 43 h 1470"/>
              <a:gd name="T28" fmla="*/ 215 w 505"/>
              <a:gd name="T29" fmla="*/ 106 h 1470"/>
              <a:gd name="T30" fmla="*/ 215 w 505"/>
              <a:gd name="T31" fmla="*/ 258 h 1470"/>
              <a:gd name="T32" fmla="*/ 206 w 505"/>
              <a:gd name="T33" fmla="*/ 376 h 1470"/>
              <a:gd name="T34" fmla="*/ 206 w 505"/>
              <a:gd name="T35" fmla="*/ 384 h 1470"/>
              <a:gd name="T36" fmla="*/ 212 w 505"/>
              <a:gd name="T37" fmla="*/ 385 h 1470"/>
              <a:gd name="T38" fmla="*/ 214 w 505"/>
              <a:gd name="T39" fmla="*/ 378 h 1470"/>
              <a:gd name="T40" fmla="*/ 226 w 505"/>
              <a:gd name="T41" fmla="*/ 234 h 1470"/>
              <a:gd name="T42" fmla="*/ 238 w 505"/>
              <a:gd name="T43" fmla="*/ 110 h 1470"/>
              <a:gd name="T44" fmla="*/ 277 w 505"/>
              <a:gd name="T45" fmla="*/ 5 h 1470"/>
              <a:gd name="T46" fmla="*/ 304 w 505"/>
              <a:gd name="T47" fmla="*/ 74 h 1470"/>
              <a:gd name="T48" fmla="*/ 306 w 505"/>
              <a:gd name="T49" fmla="*/ 166 h 1470"/>
              <a:gd name="T50" fmla="*/ 303 w 505"/>
              <a:gd name="T51" fmla="*/ 265 h 1470"/>
              <a:gd name="T52" fmla="*/ 289 w 505"/>
              <a:gd name="T53" fmla="*/ 369 h 1470"/>
              <a:gd name="T54" fmla="*/ 293 w 505"/>
              <a:gd name="T55" fmla="*/ 373 h 1470"/>
              <a:gd name="T56" fmla="*/ 308 w 505"/>
              <a:gd name="T57" fmla="*/ 362 h 1470"/>
              <a:gd name="T58" fmla="*/ 338 w 505"/>
              <a:gd name="T59" fmla="*/ 181 h 1470"/>
              <a:gd name="T60" fmla="*/ 354 w 505"/>
              <a:gd name="T61" fmla="*/ 84 h 1470"/>
              <a:gd name="T62" fmla="*/ 403 w 505"/>
              <a:gd name="T63" fmla="*/ 94 h 1470"/>
              <a:gd name="T64" fmla="*/ 410 w 505"/>
              <a:gd name="T65" fmla="*/ 255 h 1470"/>
              <a:gd name="T66" fmla="*/ 396 w 505"/>
              <a:gd name="T67" fmla="*/ 336 h 1470"/>
              <a:gd name="T68" fmla="*/ 399 w 505"/>
              <a:gd name="T69" fmla="*/ 337 h 1470"/>
              <a:gd name="T70" fmla="*/ 463 w 505"/>
              <a:gd name="T71" fmla="*/ 272 h 1470"/>
              <a:gd name="T72" fmla="*/ 499 w 505"/>
              <a:gd name="T73" fmla="*/ 272 h 1470"/>
              <a:gd name="T74" fmla="*/ 504 w 505"/>
              <a:gd name="T75" fmla="*/ 281 h 1470"/>
              <a:gd name="T76" fmla="*/ 478 w 505"/>
              <a:gd name="T77" fmla="*/ 359 h 1470"/>
              <a:gd name="T78" fmla="*/ 448 w 505"/>
              <a:gd name="T79" fmla="*/ 468 h 1470"/>
              <a:gd name="T80" fmla="*/ 434 w 505"/>
              <a:gd name="T81" fmla="*/ 550 h 1470"/>
              <a:gd name="T82" fmla="*/ 393 w 505"/>
              <a:gd name="T83" fmla="*/ 635 h 1470"/>
              <a:gd name="T84" fmla="*/ 306 w 505"/>
              <a:gd name="T85" fmla="*/ 804 h 1470"/>
              <a:gd name="T86" fmla="*/ 333 w 505"/>
              <a:gd name="T87" fmla="*/ 1092 h 1470"/>
              <a:gd name="T88" fmla="*/ 369 w 505"/>
              <a:gd name="T89" fmla="*/ 1270 h 1470"/>
              <a:gd name="T90" fmla="*/ 436 w 505"/>
              <a:gd name="T91" fmla="*/ 1470 h 1470"/>
              <a:gd name="T92" fmla="*/ 106 w 505"/>
              <a:gd name="T93" fmla="*/ 147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05" h="1470">
                <a:moveTo>
                  <a:pt x="106" y="1470"/>
                </a:moveTo>
                <a:cubicBezTo>
                  <a:pt x="69" y="1033"/>
                  <a:pt x="69" y="1033"/>
                  <a:pt x="69" y="1033"/>
                </a:cubicBezTo>
                <a:cubicBezTo>
                  <a:pt x="69" y="1033"/>
                  <a:pt x="65" y="951"/>
                  <a:pt x="60" y="922"/>
                </a:cubicBezTo>
                <a:cubicBezTo>
                  <a:pt x="55" y="893"/>
                  <a:pt x="31" y="816"/>
                  <a:pt x="33" y="791"/>
                </a:cubicBezTo>
                <a:cubicBezTo>
                  <a:pt x="35" y="765"/>
                  <a:pt x="0" y="719"/>
                  <a:pt x="7" y="654"/>
                </a:cubicBezTo>
                <a:cubicBezTo>
                  <a:pt x="14" y="589"/>
                  <a:pt x="19" y="502"/>
                  <a:pt x="28" y="471"/>
                </a:cubicBezTo>
                <a:cubicBezTo>
                  <a:pt x="36" y="441"/>
                  <a:pt x="40" y="343"/>
                  <a:pt x="40" y="306"/>
                </a:cubicBezTo>
                <a:cubicBezTo>
                  <a:pt x="40" y="268"/>
                  <a:pt x="55" y="137"/>
                  <a:pt x="74" y="128"/>
                </a:cubicBezTo>
                <a:cubicBezTo>
                  <a:pt x="93" y="120"/>
                  <a:pt x="106" y="118"/>
                  <a:pt x="111" y="133"/>
                </a:cubicBezTo>
                <a:cubicBezTo>
                  <a:pt x="116" y="149"/>
                  <a:pt x="110" y="212"/>
                  <a:pt x="110" y="212"/>
                </a:cubicBezTo>
                <a:cubicBezTo>
                  <a:pt x="110" y="212"/>
                  <a:pt x="104" y="412"/>
                  <a:pt x="112" y="421"/>
                </a:cubicBezTo>
                <a:cubicBezTo>
                  <a:pt x="121" y="429"/>
                  <a:pt x="122" y="417"/>
                  <a:pt x="130" y="383"/>
                </a:cubicBezTo>
                <a:cubicBezTo>
                  <a:pt x="139" y="349"/>
                  <a:pt x="142" y="159"/>
                  <a:pt x="152" y="113"/>
                </a:cubicBezTo>
                <a:cubicBezTo>
                  <a:pt x="163" y="67"/>
                  <a:pt x="164" y="41"/>
                  <a:pt x="195" y="43"/>
                </a:cubicBezTo>
                <a:cubicBezTo>
                  <a:pt x="226" y="45"/>
                  <a:pt x="215" y="106"/>
                  <a:pt x="215" y="106"/>
                </a:cubicBezTo>
                <a:cubicBezTo>
                  <a:pt x="215" y="106"/>
                  <a:pt x="219" y="214"/>
                  <a:pt x="215" y="258"/>
                </a:cubicBezTo>
                <a:cubicBezTo>
                  <a:pt x="213" y="297"/>
                  <a:pt x="207" y="361"/>
                  <a:pt x="206" y="376"/>
                </a:cubicBezTo>
                <a:cubicBezTo>
                  <a:pt x="205" y="379"/>
                  <a:pt x="206" y="381"/>
                  <a:pt x="206" y="384"/>
                </a:cubicBezTo>
                <a:cubicBezTo>
                  <a:pt x="208" y="388"/>
                  <a:pt x="209" y="389"/>
                  <a:pt x="212" y="385"/>
                </a:cubicBezTo>
                <a:cubicBezTo>
                  <a:pt x="213" y="383"/>
                  <a:pt x="214" y="381"/>
                  <a:pt x="214" y="378"/>
                </a:cubicBezTo>
                <a:cubicBezTo>
                  <a:pt x="216" y="359"/>
                  <a:pt x="226" y="263"/>
                  <a:pt x="226" y="234"/>
                </a:cubicBezTo>
                <a:cubicBezTo>
                  <a:pt x="226" y="202"/>
                  <a:pt x="234" y="156"/>
                  <a:pt x="238" y="110"/>
                </a:cubicBezTo>
                <a:cubicBezTo>
                  <a:pt x="241" y="63"/>
                  <a:pt x="234" y="5"/>
                  <a:pt x="277" y="5"/>
                </a:cubicBezTo>
                <a:cubicBezTo>
                  <a:pt x="277" y="5"/>
                  <a:pt x="315" y="0"/>
                  <a:pt x="304" y="74"/>
                </a:cubicBezTo>
                <a:cubicBezTo>
                  <a:pt x="306" y="166"/>
                  <a:pt x="306" y="166"/>
                  <a:pt x="306" y="166"/>
                </a:cubicBezTo>
                <a:cubicBezTo>
                  <a:pt x="306" y="166"/>
                  <a:pt x="308" y="229"/>
                  <a:pt x="303" y="265"/>
                </a:cubicBezTo>
                <a:cubicBezTo>
                  <a:pt x="298" y="296"/>
                  <a:pt x="291" y="354"/>
                  <a:pt x="289" y="369"/>
                </a:cubicBezTo>
                <a:cubicBezTo>
                  <a:pt x="289" y="371"/>
                  <a:pt x="291" y="373"/>
                  <a:pt x="293" y="373"/>
                </a:cubicBezTo>
                <a:cubicBezTo>
                  <a:pt x="297" y="373"/>
                  <a:pt x="303" y="371"/>
                  <a:pt x="308" y="362"/>
                </a:cubicBezTo>
                <a:cubicBezTo>
                  <a:pt x="315" y="349"/>
                  <a:pt x="335" y="200"/>
                  <a:pt x="338" y="181"/>
                </a:cubicBezTo>
                <a:cubicBezTo>
                  <a:pt x="342" y="162"/>
                  <a:pt x="338" y="99"/>
                  <a:pt x="354" y="84"/>
                </a:cubicBezTo>
                <a:cubicBezTo>
                  <a:pt x="369" y="69"/>
                  <a:pt x="391" y="58"/>
                  <a:pt x="403" y="94"/>
                </a:cubicBezTo>
                <a:cubicBezTo>
                  <a:pt x="415" y="130"/>
                  <a:pt x="410" y="255"/>
                  <a:pt x="410" y="255"/>
                </a:cubicBezTo>
                <a:cubicBezTo>
                  <a:pt x="396" y="336"/>
                  <a:pt x="396" y="336"/>
                  <a:pt x="396" y="336"/>
                </a:cubicBezTo>
                <a:cubicBezTo>
                  <a:pt x="396" y="338"/>
                  <a:pt x="398" y="338"/>
                  <a:pt x="399" y="337"/>
                </a:cubicBezTo>
                <a:cubicBezTo>
                  <a:pt x="409" y="320"/>
                  <a:pt x="438" y="276"/>
                  <a:pt x="463" y="272"/>
                </a:cubicBezTo>
                <a:cubicBezTo>
                  <a:pt x="481" y="269"/>
                  <a:pt x="493" y="270"/>
                  <a:pt x="499" y="272"/>
                </a:cubicBezTo>
                <a:cubicBezTo>
                  <a:pt x="503" y="273"/>
                  <a:pt x="505" y="277"/>
                  <a:pt x="504" y="281"/>
                </a:cubicBezTo>
                <a:cubicBezTo>
                  <a:pt x="478" y="359"/>
                  <a:pt x="478" y="359"/>
                  <a:pt x="478" y="359"/>
                </a:cubicBezTo>
                <a:cubicBezTo>
                  <a:pt x="478" y="359"/>
                  <a:pt x="453" y="413"/>
                  <a:pt x="448" y="468"/>
                </a:cubicBezTo>
                <a:cubicBezTo>
                  <a:pt x="443" y="523"/>
                  <a:pt x="432" y="536"/>
                  <a:pt x="434" y="550"/>
                </a:cubicBezTo>
                <a:cubicBezTo>
                  <a:pt x="436" y="564"/>
                  <a:pt x="429" y="586"/>
                  <a:pt x="393" y="635"/>
                </a:cubicBezTo>
                <a:cubicBezTo>
                  <a:pt x="357" y="685"/>
                  <a:pt x="318" y="765"/>
                  <a:pt x="306" y="804"/>
                </a:cubicBezTo>
                <a:cubicBezTo>
                  <a:pt x="298" y="830"/>
                  <a:pt x="319" y="988"/>
                  <a:pt x="333" y="1092"/>
                </a:cubicBezTo>
                <a:cubicBezTo>
                  <a:pt x="342" y="1151"/>
                  <a:pt x="349" y="1214"/>
                  <a:pt x="369" y="1270"/>
                </a:cubicBezTo>
                <a:cubicBezTo>
                  <a:pt x="436" y="1470"/>
                  <a:pt x="436" y="1470"/>
                  <a:pt x="436" y="1470"/>
                </a:cubicBezTo>
                <a:lnTo>
                  <a:pt x="106" y="1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45557" y="4414837"/>
            <a:ext cx="795338" cy="2443163"/>
          </a:xfrm>
          <a:custGeom>
            <a:avLst/>
            <a:gdLst>
              <a:gd name="T0" fmla="*/ 11 w 480"/>
              <a:gd name="T1" fmla="*/ 1073 h 1471"/>
              <a:gd name="T2" fmla="*/ 11 w 480"/>
              <a:gd name="T3" fmla="*/ 602 h 1471"/>
              <a:gd name="T4" fmla="*/ 77 w 480"/>
              <a:gd name="T5" fmla="*/ 373 h 1471"/>
              <a:gd name="T6" fmla="*/ 67 w 480"/>
              <a:gd name="T7" fmla="*/ 347 h 1471"/>
              <a:gd name="T8" fmla="*/ 28 w 480"/>
              <a:gd name="T9" fmla="*/ 344 h 1471"/>
              <a:gd name="T10" fmla="*/ 39 w 480"/>
              <a:gd name="T11" fmla="*/ 298 h 1471"/>
              <a:gd name="T12" fmla="*/ 103 w 480"/>
              <a:gd name="T13" fmla="*/ 279 h 1471"/>
              <a:gd name="T14" fmla="*/ 133 w 480"/>
              <a:gd name="T15" fmla="*/ 306 h 1471"/>
              <a:gd name="T16" fmla="*/ 148 w 480"/>
              <a:gd name="T17" fmla="*/ 262 h 1471"/>
              <a:gd name="T18" fmla="*/ 93 w 480"/>
              <a:gd name="T19" fmla="*/ 230 h 1471"/>
              <a:gd name="T20" fmla="*/ 46 w 480"/>
              <a:gd name="T21" fmla="*/ 210 h 1471"/>
              <a:gd name="T22" fmla="*/ 96 w 480"/>
              <a:gd name="T23" fmla="*/ 178 h 1471"/>
              <a:gd name="T24" fmla="*/ 179 w 480"/>
              <a:gd name="T25" fmla="*/ 184 h 1471"/>
              <a:gd name="T26" fmla="*/ 225 w 480"/>
              <a:gd name="T27" fmla="*/ 251 h 1471"/>
              <a:gd name="T28" fmla="*/ 234 w 480"/>
              <a:gd name="T29" fmla="*/ 197 h 1471"/>
              <a:gd name="T30" fmla="*/ 200 w 480"/>
              <a:gd name="T31" fmla="*/ 87 h 1471"/>
              <a:gd name="T32" fmla="*/ 164 w 480"/>
              <a:gd name="T33" fmla="*/ 23 h 1471"/>
              <a:gd name="T34" fmla="*/ 201 w 480"/>
              <a:gd name="T35" fmla="*/ 3 h 1471"/>
              <a:gd name="T36" fmla="*/ 236 w 480"/>
              <a:gd name="T37" fmla="*/ 39 h 1471"/>
              <a:gd name="T38" fmla="*/ 289 w 480"/>
              <a:gd name="T39" fmla="*/ 116 h 1471"/>
              <a:gd name="T40" fmla="*/ 311 w 480"/>
              <a:gd name="T41" fmla="*/ 154 h 1471"/>
              <a:gd name="T42" fmla="*/ 330 w 480"/>
              <a:gd name="T43" fmla="*/ 222 h 1471"/>
              <a:gd name="T44" fmla="*/ 339 w 480"/>
              <a:gd name="T45" fmla="*/ 169 h 1471"/>
              <a:gd name="T46" fmla="*/ 326 w 480"/>
              <a:gd name="T47" fmla="*/ 115 h 1471"/>
              <a:gd name="T48" fmla="*/ 293 w 480"/>
              <a:gd name="T49" fmla="*/ 32 h 1471"/>
              <a:gd name="T50" fmla="*/ 334 w 480"/>
              <a:gd name="T51" fmla="*/ 26 h 1471"/>
              <a:gd name="T52" fmla="*/ 386 w 480"/>
              <a:gd name="T53" fmla="*/ 111 h 1471"/>
              <a:gd name="T54" fmla="*/ 408 w 480"/>
              <a:gd name="T55" fmla="*/ 221 h 1471"/>
              <a:gd name="T56" fmla="*/ 419 w 480"/>
              <a:gd name="T57" fmla="*/ 267 h 1471"/>
              <a:gd name="T58" fmla="*/ 468 w 480"/>
              <a:gd name="T59" fmla="*/ 244 h 1471"/>
              <a:gd name="T60" fmla="*/ 465 w 480"/>
              <a:gd name="T61" fmla="*/ 290 h 1471"/>
              <a:gd name="T62" fmla="*/ 438 w 480"/>
              <a:gd name="T63" fmla="*/ 366 h 1471"/>
              <a:gd name="T64" fmla="*/ 371 w 480"/>
              <a:gd name="T65" fmla="*/ 481 h 1471"/>
              <a:gd name="T66" fmla="*/ 236 w 480"/>
              <a:gd name="T67" fmla="*/ 635 h 1471"/>
              <a:gd name="T68" fmla="*/ 249 w 480"/>
              <a:gd name="T69" fmla="*/ 833 h 1471"/>
              <a:gd name="T70" fmla="*/ 261 w 480"/>
              <a:gd name="T71" fmla="*/ 1044 h 1471"/>
              <a:gd name="T72" fmla="*/ 350 w 480"/>
              <a:gd name="T73" fmla="*/ 1471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1471">
                <a:moveTo>
                  <a:pt x="51" y="1471"/>
                </a:moveTo>
                <a:cubicBezTo>
                  <a:pt x="51" y="1471"/>
                  <a:pt x="11" y="1132"/>
                  <a:pt x="11" y="1073"/>
                </a:cubicBezTo>
                <a:cubicBezTo>
                  <a:pt x="11" y="1014"/>
                  <a:pt x="11" y="726"/>
                  <a:pt x="11" y="726"/>
                </a:cubicBezTo>
                <a:cubicBezTo>
                  <a:pt x="11" y="726"/>
                  <a:pt x="21" y="654"/>
                  <a:pt x="11" y="602"/>
                </a:cubicBezTo>
                <a:cubicBezTo>
                  <a:pt x="0" y="550"/>
                  <a:pt x="39" y="457"/>
                  <a:pt x="39" y="457"/>
                </a:cubicBezTo>
                <a:cubicBezTo>
                  <a:pt x="39" y="457"/>
                  <a:pt x="72" y="389"/>
                  <a:pt x="77" y="373"/>
                </a:cubicBezTo>
                <a:cubicBezTo>
                  <a:pt x="83" y="357"/>
                  <a:pt x="89" y="354"/>
                  <a:pt x="80" y="346"/>
                </a:cubicBezTo>
                <a:cubicBezTo>
                  <a:pt x="72" y="339"/>
                  <a:pt x="68" y="345"/>
                  <a:pt x="67" y="347"/>
                </a:cubicBezTo>
                <a:cubicBezTo>
                  <a:pt x="66" y="349"/>
                  <a:pt x="58" y="356"/>
                  <a:pt x="46" y="352"/>
                </a:cubicBezTo>
                <a:cubicBezTo>
                  <a:pt x="34" y="349"/>
                  <a:pt x="30" y="350"/>
                  <a:pt x="28" y="344"/>
                </a:cubicBezTo>
                <a:cubicBezTo>
                  <a:pt x="27" y="337"/>
                  <a:pt x="29" y="315"/>
                  <a:pt x="29" y="315"/>
                </a:cubicBezTo>
                <a:cubicBezTo>
                  <a:pt x="29" y="315"/>
                  <a:pt x="29" y="305"/>
                  <a:pt x="39" y="298"/>
                </a:cubicBezTo>
                <a:cubicBezTo>
                  <a:pt x="48" y="291"/>
                  <a:pt x="67" y="279"/>
                  <a:pt x="71" y="277"/>
                </a:cubicBezTo>
                <a:cubicBezTo>
                  <a:pt x="74" y="275"/>
                  <a:pt x="92" y="271"/>
                  <a:pt x="103" y="279"/>
                </a:cubicBezTo>
                <a:cubicBezTo>
                  <a:pt x="113" y="287"/>
                  <a:pt x="122" y="295"/>
                  <a:pt x="122" y="295"/>
                </a:cubicBezTo>
                <a:cubicBezTo>
                  <a:pt x="122" y="295"/>
                  <a:pt x="129" y="305"/>
                  <a:pt x="133" y="306"/>
                </a:cubicBezTo>
                <a:cubicBezTo>
                  <a:pt x="138" y="307"/>
                  <a:pt x="148" y="310"/>
                  <a:pt x="152" y="305"/>
                </a:cubicBezTo>
                <a:cubicBezTo>
                  <a:pt x="156" y="301"/>
                  <a:pt x="158" y="280"/>
                  <a:pt x="148" y="262"/>
                </a:cubicBezTo>
                <a:cubicBezTo>
                  <a:pt x="139" y="243"/>
                  <a:pt x="143" y="235"/>
                  <a:pt x="125" y="231"/>
                </a:cubicBezTo>
                <a:cubicBezTo>
                  <a:pt x="106" y="226"/>
                  <a:pt x="106" y="224"/>
                  <a:pt x="93" y="230"/>
                </a:cubicBezTo>
                <a:cubicBezTo>
                  <a:pt x="80" y="236"/>
                  <a:pt x="74" y="239"/>
                  <a:pt x="58" y="230"/>
                </a:cubicBezTo>
                <a:cubicBezTo>
                  <a:pt x="43" y="220"/>
                  <a:pt x="46" y="210"/>
                  <a:pt x="46" y="210"/>
                </a:cubicBezTo>
                <a:cubicBezTo>
                  <a:pt x="46" y="210"/>
                  <a:pt x="47" y="203"/>
                  <a:pt x="56" y="197"/>
                </a:cubicBezTo>
                <a:cubicBezTo>
                  <a:pt x="66" y="191"/>
                  <a:pt x="85" y="181"/>
                  <a:pt x="96" y="178"/>
                </a:cubicBezTo>
                <a:cubicBezTo>
                  <a:pt x="107" y="176"/>
                  <a:pt x="134" y="177"/>
                  <a:pt x="134" y="177"/>
                </a:cubicBezTo>
                <a:cubicBezTo>
                  <a:pt x="134" y="177"/>
                  <a:pt x="171" y="182"/>
                  <a:pt x="179" y="184"/>
                </a:cubicBezTo>
                <a:cubicBezTo>
                  <a:pt x="188" y="187"/>
                  <a:pt x="196" y="194"/>
                  <a:pt x="206" y="215"/>
                </a:cubicBezTo>
                <a:cubicBezTo>
                  <a:pt x="215" y="237"/>
                  <a:pt x="219" y="253"/>
                  <a:pt x="225" y="251"/>
                </a:cubicBezTo>
                <a:cubicBezTo>
                  <a:pt x="232" y="249"/>
                  <a:pt x="234" y="245"/>
                  <a:pt x="234" y="241"/>
                </a:cubicBezTo>
                <a:cubicBezTo>
                  <a:pt x="234" y="237"/>
                  <a:pt x="234" y="197"/>
                  <a:pt x="234" y="197"/>
                </a:cubicBezTo>
                <a:cubicBezTo>
                  <a:pt x="234" y="197"/>
                  <a:pt x="237" y="174"/>
                  <a:pt x="233" y="161"/>
                </a:cubicBezTo>
                <a:cubicBezTo>
                  <a:pt x="230" y="149"/>
                  <a:pt x="200" y="87"/>
                  <a:pt x="200" y="87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44"/>
                  <a:pt x="162" y="31"/>
                  <a:pt x="164" y="23"/>
                </a:cubicBezTo>
                <a:cubicBezTo>
                  <a:pt x="165" y="16"/>
                  <a:pt x="168" y="6"/>
                  <a:pt x="180" y="3"/>
                </a:cubicBezTo>
                <a:cubicBezTo>
                  <a:pt x="192" y="0"/>
                  <a:pt x="201" y="3"/>
                  <a:pt x="201" y="3"/>
                </a:cubicBezTo>
                <a:cubicBezTo>
                  <a:pt x="201" y="3"/>
                  <a:pt x="210" y="6"/>
                  <a:pt x="220" y="21"/>
                </a:cubicBezTo>
                <a:cubicBezTo>
                  <a:pt x="229" y="36"/>
                  <a:pt x="226" y="32"/>
                  <a:pt x="236" y="39"/>
                </a:cubicBezTo>
                <a:cubicBezTo>
                  <a:pt x="247" y="47"/>
                  <a:pt x="255" y="61"/>
                  <a:pt x="255" y="61"/>
                </a:cubicBezTo>
                <a:cubicBezTo>
                  <a:pt x="289" y="116"/>
                  <a:pt x="289" y="116"/>
                  <a:pt x="289" y="116"/>
                </a:cubicBezTo>
                <a:cubicBezTo>
                  <a:pt x="306" y="143"/>
                  <a:pt x="306" y="143"/>
                  <a:pt x="306" y="143"/>
                </a:cubicBezTo>
                <a:cubicBezTo>
                  <a:pt x="306" y="143"/>
                  <a:pt x="310" y="149"/>
                  <a:pt x="311" y="154"/>
                </a:cubicBezTo>
                <a:cubicBezTo>
                  <a:pt x="313" y="159"/>
                  <a:pt x="319" y="244"/>
                  <a:pt x="319" y="244"/>
                </a:cubicBezTo>
                <a:cubicBezTo>
                  <a:pt x="319" y="244"/>
                  <a:pt x="327" y="233"/>
                  <a:pt x="330" y="222"/>
                </a:cubicBezTo>
                <a:cubicBezTo>
                  <a:pt x="332" y="210"/>
                  <a:pt x="339" y="183"/>
                  <a:pt x="339" y="183"/>
                </a:cubicBezTo>
                <a:cubicBezTo>
                  <a:pt x="339" y="183"/>
                  <a:pt x="341" y="175"/>
                  <a:pt x="339" y="169"/>
                </a:cubicBezTo>
                <a:cubicBezTo>
                  <a:pt x="337" y="163"/>
                  <a:pt x="333" y="151"/>
                  <a:pt x="330" y="140"/>
                </a:cubicBezTo>
                <a:cubicBezTo>
                  <a:pt x="328" y="130"/>
                  <a:pt x="326" y="115"/>
                  <a:pt x="326" y="115"/>
                </a:cubicBezTo>
                <a:cubicBezTo>
                  <a:pt x="326" y="115"/>
                  <a:pt x="312" y="87"/>
                  <a:pt x="307" y="77"/>
                </a:cubicBezTo>
                <a:cubicBezTo>
                  <a:pt x="301" y="68"/>
                  <a:pt x="291" y="41"/>
                  <a:pt x="293" y="32"/>
                </a:cubicBezTo>
                <a:cubicBezTo>
                  <a:pt x="295" y="22"/>
                  <a:pt x="301" y="16"/>
                  <a:pt x="306" y="14"/>
                </a:cubicBezTo>
                <a:cubicBezTo>
                  <a:pt x="312" y="12"/>
                  <a:pt x="324" y="10"/>
                  <a:pt x="334" y="26"/>
                </a:cubicBezTo>
                <a:cubicBezTo>
                  <a:pt x="343" y="42"/>
                  <a:pt x="365" y="70"/>
                  <a:pt x="365" y="70"/>
                </a:cubicBezTo>
                <a:cubicBezTo>
                  <a:pt x="365" y="70"/>
                  <a:pt x="378" y="94"/>
                  <a:pt x="386" y="111"/>
                </a:cubicBezTo>
                <a:cubicBezTo>
                  <a:pt x="393" y="128"/>
                  <a:pt x="406" y="156"/>
                  <a:pt x="406" y="156"/>
                </a:cubicBezTo>
                <a:cubicBezTo>
                  <a:pt x="406" y="156"/>
                  <a:pt x="422" y="180"/>
                  <a:pt x="408" y="221"/>
                </a:cubicBezTo>
                <a:cubicBezTo>
                  <a:pt x="394" y="263"/>
                  <a:pt x="391" y="298"/>
                  <a:pt x="391" y="298"/>
                </a:cubicBezTo>
                <a:cubicBezTo>
                  <a:pt x="391" y="298"/>
                  <a:pt x="406" y="278"/>
                  <a:pt x="419" y="267"/>
                </a:cubicBezTo>
                <a:cubicBezTo>
                  <a:pt x="431" y="256"/>
                  <a:pt x="446" y="245"/>
                  <a:pt x="454" y="244"/>
                </a:cubicBezTo>
                <a:cubicBezTo>
                  <a:pt x="461" y="243"/>
                  <a:pt x="467" y="244"/>
                  <a:pt x="468" y="244"/>
                </a:cubicBezTo>
                <a:cubicBezTo>
                  <a:pt x="469" y="244"/>
                  <a:pt x="480" y="245"/>
                  <a:pt x="479" y="255"/>
                </a:cubicBezTo>
                <a:cubicBezTo>
                  <a:pt x="478" y="264"/>
                  <a:pt x="465" y="290"/>
                  <a:pt x="465" y="290"/>
                </a:cubicBezTo>
                <a:cubicBezTo>
                  <a:pt x="465" y="290"/>
                  <a:pt x="457" y="305"/>
                  <a:pt x="453" y="313"/>
                </a:cubicBezTo>
                <a:cubicBezTo>
                  <a:pt x="450" y="321"/>
                  <a:pt x="444" y="355"/>
                  <a:pt x="438" y="366"/>
                </a:cubicBezTo>
                <a:cubicBezTo>
                  <a:pt x="432" y="376"/>
                  <a:pt x="419" y="393"/>
                  <a:pt x="408" y="413"/>
                </a:cubicBezTo>
                <a:cubicBezTo>
                  <a:pt x="397" y="433"/>
                  <a:pt x="387" y="464"/>
                  <a:pt x="371" y="481"/>
                </a:cubicBezTo>
                <a:cubicBezTo>
                  <a:pt x="356" y="498"/>
                  <a:pt x="329" y="520"/>
                  <a:pt x="309" y="539"/>
                </a:cubicBezTo>
                <a:cubicBezTo>
                  <a:pt x="289" y="557"/>
                  <a:pt x="241" y="598"/>
                  <a:pt x="236" y="635"/>
                </a:cubicBezTo>
                <a:cubicBezTo>
                  <a:pt x="231" y="672"/>
                  <a:pt x="233" y="714"/>
                  <a:pt x="238" y="737"/>
                </a:cubicBezTo>
                <a:cubicBezTo>
                  <a:pt x="243" y="760"/>
                  <a:pt x="248" y="798"/>
                  <a:pt x="249" y="833"/>
                </a:cubicBezTo>
                <a:cubicBezTo>
                  <a:pt x="251" y="868"/>
                  <a:pt x="251" y="932"/>
                  <a:pt x="251" y="932"/>
                </a:cubicBezTo>
                <a:cubicBezTo>
                  <a:pt x="251" y="932"/>
                  <a:pt x="254" y="988"/>
                  <a:pt x="261" y="1044"/>
                </a:cubicBezTo>
                <a:cubicBezTo>
                  <a:pt x="268" y="1100"/>
                  <a:pt x="325" y="1369"/>
                  <a:pt x="325" y="1369"/>
                </a:cubicBezTo>
                <a:cubicBezTo>
                  <a:pt x="350" y="1471"/>
                  <a:pt x="350" y="1471"/>
                  <a:pt x="350" y="1471"/>
                </a:cubicBezTo>
                <a:lnTo>
                  <a:pt x="51" y="14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046838" y="5427662"/>
            <a:ext cx="642938" cy="1430338"/>
          </a:xfrm>
          <a:custGeom>
            <a:avLst/>
            <a:gdLst>
              <a:gd name="T0" fmla="*/ 57 w 388"/>
              <a:gd name="T1" fmla="*/ 728 h 861"/>
              <a:gd name="T2" fmla="*/ 76 w 388"/>
              <a:gd name="T3" fmla="*/ 589 h 861"/>
              <a:gd name="T4" fmla="*/ 16 w 388"/>
              <a:gd name="T5" fmla="*/ 382 h 861"/>
              <a:gd name="T6" fmla="*/ 8 w 388"/>
              <a:gd name="T7" fmla="*/ 305 h 861"/>
              <a:gd name="T8" fmla="*/ 8 w 388"/>
              <a:gd name="T9" fmla="*/ 250 h 861"/>
              <a:gd name="T10" fmla="*/ 1 w 388"/>
              <a:gd name="T11" fmla="*/ 203 h 861"/>
              <a:gd name="T12" fmla="*/ 2 w 388"/>
              <a:gd name="T13" fmla="*/ 179 h 861"/>
              <a:gd name="T14" fmla="*/ 12 w 388"/>
              <a:gd name="T15" fmla="*/ 182 h 861"/>
              <a:gd name="T16" fmla="*/ 57 w 388"/>
              <a:gd name="T17" fmla="*/ 215 h 861"/>
              <a:gd name="T18" fmla="*/ 71 w 388"/>
              <a:gd name="T19" fmla="*/ 266 h 861"/>
              <a:gd name="T20" fmla="*/ 82 w 388"/>
              <a:gd name="T21" fmla="*/ 319 h 861"/>
              <a:gd name="T22" fmla="*/ 116 w 388"/>
              <a:gd name="T23" fmla="*/ 213 h 861"/>
              <a:gd name="T24" fmla="*/ 132 w 388"/>
              <a:gd name="T25" fmla="*/ 136 h 861"/>
              <a:gd name="T26" fmla="*/ 156 w 388"/>
              <a:gd name="T27" fmla="*/ 28 h 861"/>
              <a:gd name="T28" fmla="*/ 189 w 388"/>
              <a:gd name="T29" fmla="*/ 2 h 861"/>
              <a:gd name="T30" fmla="*/ 202 w 388"/>
              <a:gd name="T31" fmla="*/ 29 h 861"/>
              <a:gd name="T32" fmla="*/ 192 w 388"/>
              <a:gd name="T33" fmla="*/ 134 h 861"/>
              <a:gd name="T34" fmla="*/ 179 w 388"/>
              <a:gd name="T35" fmla="*/ 246 h 861"/>
              <a:gd name="T36" fmla="*/ 222 w 388"/>
              <a:gd name="T37" fmla="*/ 130 h 861"/>
              <a:gd name="T38" fmla="*/ 254 w 388"/>
              <a:gd name="T39" fmla="*/ 8 h 861"/>
              <a:gd name="T40" fmla="*/ 297 w 388"/>
              <a:gd name="T41" fmla="*/ 27 h 861"/>
              <a:gd name="T42" fmla="*/ 285 w 388"/>
              <a:gd name="T43" fmla="*/ 128 h 861"/>
              <a:gd name="T44" fmla="*/ 321 w 388"/>
              <a:gd name="T45" fmla="*/ 72 h 861"/>
              <a:gd name="T46" fmla="*/ 340 w 388"/>
              <a:gd name="T47" fmla="*/ 110 h 861"/>
              <a:gd name="T48" fmla="*/ 317 w 388"/>
              <a:gd name="T49" fmla="*/ 247 h 861"/>
              <a:gd name="T50" fmla="*/ 310 w 388"/>
              <a:gd name="T51" fmla="*/ 288 h 861"/>
              <a:gd name="T52" fmla="*/ 344 w 388"/>
              <a:gd name="T53" fmla="*/ 212 h 861"/>
              <a:gd name="T54" fmla="*/ 375 w 388"/>
              <a:gd name="T55" fmla="*/ 181 h 861"/>
              <a:gd name="T56" fmla="*/ 383 w 388"/>
              <a:gd name="T57" fmla="*/ 256 h 861"/>
              <a:gd name="T58" fmla="*/ 369 w 388"/>
              <a:gd name="T59" fmla="*/ 362 h 861"/>
              <a:gd name="T60" fmla="*/ 361 w 388"/>
              <a:gd name="T61" fmla="*/ 487 h 861"/>
              <a:gd name="T62" fmla="*/ 279 w 388"/>
              <a:gd name="T63" fmla="*/ 675 h 861"/>
              <a:gd name="T64" fmla="*/ 269 w 388"/>
              <a:gd name="T65" fmla="*/ 861 h 861"/>
              <a:gd name="T66" fmla="*/ 45 w 388"/>
              <a:gd name="T67" fmla="*/ 861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8" h="861">
                <a:moveTo>
                  <a:pt x="45" y="861"/>
                </a:moveTo>
                <a:cubicBezTo>
                  <a:pt x="45" y="861"/>
                  <a:pt x="51" y="772"/>
                  <a:pt x="57" y="728"/>
                </a:cubicBezTo>
                <a:cubicBezTo>
                  <a:pt x="63" y="683"/>
                  <a:pt x="76" y="622"/>
                  <a:pt x="76" y="622"/>
                </a:cubicBezTo>
                <a:cubicBezTo>
                  <a:pt x="76" y="622"/>
                  <a:pt x="81" y="611"/>
                  <a:pt x="76" y="589"/>
                </a:cubicBezTo>
                <a:cubicBezTo>
                  <a:pt x="71" y="567"/>
                  <a:pt x="52" y="535"/>
                  <a:pt x="34" y="475"/>
                </a:cubicBezTo>
                <a:cubicBezTo>
                  <a:pt x="16" y="415"/>
                  <a:pt x="16" y="382"/>
                  <a:pt x="16" y="382"/>
                </a:cubicBezTo>
                <a:cubicBezTo>
                  <a:pt x="16" y="382"/>
                  <a:pt x="17" y="374"/>
                  <a:pt x="14" y="350"/>
                </a:cubicBezTo>
                <a:cubicBezTo>
                  <a:pt x="10" y="326"/>
                  <a:pt x="8" y="305"/>
                  <a:pt x="8" y="305"/>
                </a:cubicBezTo>
                <a:cubicBezTo>
                  <a:pt x="8" y="305"/>
                  <a:pt x="5" y="285"/>
                  <a:pt x="6" y="278"/>
                </a:cubicBezTo>
                <a:cubicBezTo>
                  <a:pt x="7" y="274"/>
                  <a:pt x="7" y="261"/>
                  <a:pt x="8" y="250"/>
                </a:cubicBezTo>
                <a:cubicBezTo>
                  <a:pt x="9" y="240"/>
                  <a:pt x="7" y="230"/>
                  <a:pt x="4" y="220"/>
                </a:cubicBezTo>
                <a:cubicBezTo>
                  <a:pt x="3" y="215"/>
                  <a:pt x="1" y="210"/>
                  <a:pt x="1" y="203"/>
                </a:cubicBezTo>
                <a:cubicBezTo>
                  <a:pt x="0" y="189"/>
                  <a:pt x="0" y="183"/>
                  <a:pt x="1" y="180"/>
                </a:cubicBezTo>
                <a:cubicBezTo>
                  <a:pt x="1" y="179"/>
                  <a:pt x="1" y="178"/>
                  <a:pt x="2" y="179"/>
                </a:cubicBezTo>
                <a:cubicBezTo>
                  <a:pt x="2" y="179"/>
                  <a:pt x="2" y="179"/>
                  <a:pt x="2" y="179"/>
                </a:cubicBezTo>
                <a:cubicBezTo>
                  <a:pt x="5" y="181"/>
                  <a:pt x="8" y="182"/>
                  <a:pt x="12" y="182"/>
                </a:cubicBezTo>
                <a:cubicBezTo>
                  <a:pt x="15" y="182"/>
                  <a:pt x="18" y="182"/>
                  <a:pt x="21" y="183"/>
                </a:cubicBezTo>
                <a:cubicBezTo>
                  <a:pt x="28" y="185"/>
                  <a:pt x="48" y="194"/>
                  <a:pt x="57" y="215"/>
                </a:cubicBezTo>
                <a:cubicBezTo>
                  <a:pt x="66" y="237"/>
                  <a:pt x="70" y="247"/>
                  <a:pt x="71" y="256"/>
                </a:cubicBezTo>
                <a:cubicBezTo>
                  <a:pt x="71" y="259"/>
                  <a:pt x="71" y="262"/>
                  <a:pt x="71" y="266"/>
                </a:cubicBezTo>
                <a:cubicBezTo>
                  <a:pt x="71" y="278"/>
                  <a:pt x="72" y="290"/>
                  <a:pt x="75" y="302"/>
                </a:cubicBezTo>
                <a:cubicBezTo>
                  <a:pt x="77" y="311"/>
                  <a:pt x="79" y="319"/>
                  <a:pt x="82" y="319"/>
                </a:cubicBezTo>
                <a:cubicBezTo>
                  <a:pt x="86" y="320"/>
                  <a:pt x="95" y="290"/>
                  <a:pt x="100" y="274"/>
                </a:cubicBezTo>
                <a:cubicBezTo>
                  <a:pt x="105" y="259"/>
                  <a:pt x="114" y="228"/>
                  <a:pt x="116" y="213"/>
                </a:cubicBezTo>
                <a:cubicBezTo>
                  <a:pt x="118" y="198"/>
                  <a:pt x="121" y="174"/>
                  <a:pt x="123" y="167"/>
                </a:cubicBezTo>
                <a:cubicBezTo>
                  <a:pt x="125" y="159"/>
                  <a:pt x="126" y="151"/>
                  <a:pt x="132" y="136"/>
                </a:cubicBezTo>
                <a:cubicBezTo>
                  <a:pt x="137" y="121"/>
                  <a:pt x="140" y="98"/>
                  <a:pt x="143" y="80"/>
                </a:cubicBezTo>
                <a:cubicBezTo>
                  <a:pt x="146" y="62"/>
                  <a:pt x="150" y="39"/>
                  <a:pt x="156" y="28"/>
                </a:cubicBezTo>
                <a:cubicBezTo>
                  <a:pt x="162" y="17"/>
                  <a:pt x="176" y="4"/>
                  <a:pt x="179" y="2"/>
                </a:cubicBezTo>
                <a:cubicBezTo>
                  <a:pt x="183" y="1"/>
                  <a:pt x="185" y="0"/>
                  <a:pt x="189" y="2"/>
                </a:cubicBezTo>
                <a:cubicBezTo>
                  <a:pt x="193" y="3"/>
                  <a:pt x="197" y="14"/>
                  <a:pt x="197" y="14"/>
                </a:cubicBezTo>
                <a:cubicBezTo>
                  <a:pt x="197" y="14"/>
                  <a:pt x="201" y="21"/>
                  <a:pt x="202" y="29"/>
                </a:cubicBezTo>
                <a:cubicBezTo>
                  <a:pt x="203" y="38"/>
                  <a:pt x="203" y="57"/>
                  <a:pt x="199" y="80"/>
                </a:cubicBezTo>
                <a:cubicBezTo>
                  <a:pt x="196" y="103"/>
                  <a:pt x="192" y="134"/>
                  <a:pt x="192" y="134"/>
                </a:cubicBezTo>
                <a:cubicBezTo>
                  <a:pt x="192" y="134"/>
                  <a:pt x="192" y="163"/>
                  <a:pt x="188" y="184"/>
                </a:cubicBezTo>
                <a:cubicBezTo>
                  <a:pt x="183" y="206"/>
                  <a:pt x="177" y="243"/>
                  <a:pt x="179" y="246"/>
                </a:cubicBezTo>
                <a:cubicBezTo>
                  <a:pt x="182" y="250"/>
                  <a:pt x="186" y="252"/>
                  <a:pt x="190" y="247"/>
                </a:cubicBezTo>
                <a:cubicBezTo>
                  <a:pt x="194" y="241"/>
                  <a:pt x="222" y="130"/>
                  <a:pt x="222" y="130"/>
                </a:cubicBezTo>
                <a:cubicBezTo>
                  <a:pt x="222" y="130"/>
                  <a:pt x="233" y="89"/>
                  <a:pt x="234" y="64"/>
                </a:cubicBezTo>
                <a:cubicBezTo>
                  <a:pt x="236" y="39"/>
                  <a:pt x="246" y="13"/>
                  <a:pt x="254" y="8"/>
                </a:cubicBezTo>
                <a:cubicBezTo>
                  <a:pt x="262" y="2"/>
                  <a:pt x="269" y="1"/>
                  <a:pt x="279" y="2"/>
                </a:cubicBezTo>
                <a:cubicBezTo>
                  <a:pt x="290" y="2"/>
                  <a:pt x="298" y="9"/>
                  <a:pt x="297" y="27"/>
                </a:cubicBezTo>
                <a:cubicBezTo>
                  <a:pt x="297" y="44"/>
                  <a:pt x="295" y="57"/>
                  <a:pt x="291" y="80"/>
                </a:cubicBezTo>
                <a:cubicBezTo>
                  <a:pt x="287" y="103"/>
                  <a:pt x="285" y="128"/>
                  <a:pt x="285" y="128"/>
                </a:cubicBezTo>
                <a:cubicBezTo>
                  <a:pt x="285" y="128"/>
                  <a:pt x="290" y="104"/>
                  <a:pt x="293" y="94"/>
                </a:cubicBezTo>
                <a:cubicBezTo>
                  <a:pt x="296" y="84"/>
                  <a:pt x="304" y="67"/>
                  <a:pt x="321" y="72"/>
                </a:cubicBezTo>
                <a:cubicBezTo>
                  <a:pt x="338" y="78"/>
                  <a:pt x="339" y="87"/>
                  <a:pt x="339" y="87"/>
                </a:cubicBezTo>
                <a:cubicBezTo>
                  <a:pt x="339" y="87"/>
                  <a:pt x="344" y="95"/>
                  <a:pt x="340" y="110"/>
                </a:cubicBezTo>
                <a:cubicBezTo>
                  <a:pt x="336" y="125"/>
                  <a:pt x="328" y="179"/>
                  <a:pt x="328" y="179"/>
                </a:cubicBezTo>
                <a:cubicBezTo>
                  <a:pt x="328" y="179"/>
                  <a:pt x="320" y="233"/>
                  <a:pt x="317" y="247"/>
                </a:cubicBezTo>
                <a:cubicBezTo>
                  <a:pt x="314" y="261"/>
                  <a:pt x="312" y="269"/>
                  <a:pt x="311" y="277"/>
                </a:cubicBezTo>
                <a:cubicBezTo>
                  <a:pt x="310" y="285"/>
                  <a:pt x="310" y="288"/>
                  <a:pt x="310" y="288"/>
                </a:cubicBezTo>
                <a:cubicBezTo>
                  <a:pt x="310" y="288"/>
                  <a:pt x="317" y="284"/>
                  <a:pt x="323" y="274"/>
                </a:cubicBezTo>
                <a:cubicBezTo>
                  <a:pt x="329" y="264"/>
                  <a:pt x="344" y="212"/>
                  <a:pt x="344" y="212"/>
                </a:cubicBezTo>
                <a:cubicBezTo>
                  <a:pt x="344" y="212"/>
                  <a:pt x="350" y="185"/>
                  <a:pt x="356" y="182"/>
                </a:cubicBezTo>
                <a:cubicBezTo>
                  <a:pt x="361" y="180"/>
                  <a:pt x="371" y="178"/>
                  <a:pt x="375" y="181"/>
                </a:cubicBezTo>
                <a:cubicBezTo>
                  <a:pt x="379" y="184"/>
                  <a:pt x="388" y="185"/>
                  <a:pt x="387" y="203"/>
                </a:cubicBezTo>
                <a:cubicBezTo>
                  <a:pt x="387" y="221"/>
                  <a:pt x="384" y="255"/>
                  <a:pt x="383" y="256"/>
                </a:cubicBezTo>
                <a:cubicBezTo>
                  <a:pt x="381" y="257"/>
                  <a:pt x="374" y="293"/>
                  <a:pt x="372" y="307"/>
                </a:cubicBezTo>
                <a:cubicBezTo>
                  <a:pt x="370" y="320"/>
                  <a:pt x="366" y="354"/>
                  <a:pt x="369" y="362"/>
                </a:cubicBezTo>
                <a:cubicBezTo>
                  <a:pt x="372" y="371"/>
                  <a:pt x="375" y="404"/>
                  <a:pt x="375" y="404"/>
                </a:cubicBezTo>
                <a:cubicBezTo>
                  <a:pt x="375" y="404"/>
                  <a:pt x="375" y="448"/>
                  <a:pt x="361" y="487"/>
                </a:cubicBezTo>
                <a:cubicBezTo>
                  <a:pt x="348" y="525"/>
                  <a:pt x="329" y="564"/>
                  <a:pt x="329" y="564"/>
                </a:cubicBezTo>
                <a:cubicBezTo>
                  <a:pt x="329" y="564"/>
                  <a:pt x="291" y="622"/>
                  <a:pt x="279" y="675"/>
                </a:cubicBezTo>
                <a:cubicBezTo>
                  <a:pt x="266" y="727"/>
                  <a:pt x="267" y="766"/>
                  <a:pt x="267" y="766"/>
                </a:cubicBezTo>
                <a:cubicBezTo>
                  <a:pt x="269" y="861"/>
                  <a:pt x="269" y="861"/>
                  <a:pt x="269" y="861"/>
                </a:cubicBezTo>
                <a:cubicBezTo>
                  <a:pt x="271" y="861"/>
                  <a:pt x="271" y="861"/>
                  <a:pt x="271" y="861"/>
                </a:cubicBezTo>
                <a:lnTo>
                  <a:pt x="45" y="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870220" y="4838700"/>
            <a:ext cx="825500" cy="2019300"/>
          </a:xfrm>
          <a:custGeom>
            <a:avLst/>
            <a:gdLst>
              <a:gd name="T0" fmla="*/ 27 w 498"/>
              <a:gd name="T1" fmla="*/ 1000 h 1216"/>
              <a:gd name="T2" fmla="*/ 80 w 498"/>
              <a:gd name="T3" fmla="*/ 640 h 1216"/>
              <a:gd name="T4" fmla="*/ 24 w 498"/>
              <a:gd name="T5" fmla="*/ 406 h 1216"/>
              <a:gd name="T6" fmla="*/ 4 w 498"/>
              <a:gd name="T7" fmla="*/ 172 h 1216"/>
              <a:gd name="T8" fmla="*/ 53 w 498"/>
              <a:gd name="T9" fmla="*/ 155 h 1216"/>
              <a:gd name="T10" fmla="*/ 78 w 498"/>
              <a:gd name="T11" fmla="*/ 306 h 1216"/>
              <a:gd name="T12" fmla="*/ 102 w 498"/>
              <a:gd name="T13" fmla="*/ 328 h 1216"/>
              <a:gd name="T14" fmla="*/ 97 w 498"/>
              <a:gd name="T15" fmla="*/ 259 h 1216"/>
              <a:gd name="T16" fmla="*/ 92 w 498"/>
              <a:gd name="T17" fmla="*/ 95 h 1216"/>
              <a:gd name="T18" fmla="*/ 120 w 498"/>
              <a:gd name="T19" fmla="*/ 34 h 1216"/>
              <a:gd name="T20" fmla="*/ 145 w 498"/>
              <a:gd name="T21" fmla="*/ 77 h 1216"/>
              <a:gd name="T22" fmla="*/ 164 w 498"/>
              <a:gd name="T23" fmla="*/ 256 h 1216"/>
              <a:gd name="T24" fmla="*/ 175 w 498"/>
              <a:gd name="T25" fmla="*/ 255 h 1216"/>
              <a:gd name="T26" fmla="*/ 166 w 498"/>
              <a:gd name="T27" fmla="*/ 34 h 1216"/>
              <a:gd name="T28" fmla="*/ 194 w 498"/>
              <a:gd name="T29" fmla="*/ 2 h 1216"/>
              <a:gd name="T30" fmla="*/ 225 w 498"/>
              <a:gd name="T31" fmla="*/ 87 h 1216"/>
              <a:gd name="T32" fmla="*/ 238 w 498"/>
              <a:gd name="T33" fmla="*/ 221 h 1216"/>
              <a:gd name="T34" fmla="*/ 255 w 498"/>
              <a:gd name="T35" fmla="*/ 268 h 1216"/>
              <a:gd name="T36" fmla="*/ 253 w 498"/>
              <a:gd name="T37" fmla="*/ 94 h 1216"/>
              <a:gd name="T38" fmla="*/ 299 w 498"/>
              <a:gd name="T39" fmla="*/ 45 h 1216"/>
              <a:gd name="T40" fmla="*/ 323 w 498"/>
              <a:gd name="T41" fmla="*/ 240 h 1216"/>
              <a:gd name="T42" fmla="*/ 344 w 498"/>
              <a:gd name="T43" fmla="*/ 398 h 1216"/>
              <a:gd name="T44" fmla="*/ 371 w 498"/>
              <a:gd name="T45" fmla="*/ 398 h 1216"/>
              <a:gd name="T46" fmla="*/ 386 w 498"/>
              <a:gd name="T47" fmla="*/ 367 h 1216"/>
              <a:gd name="T48" fmla="*/ 400 w 498"/>
              <a:gd name="T49" fmla="*/ 335 h 1216"/>
              <a:gd name="T50" fmla="*/ 475 w 498"/>
              <a:gd name="T51" fmla="*/ 248 h 1216"/>
              <a:gd name="T52" fmla="*/ 478 w 498"/>
              <a:gd name="T53" fmla="*/ 304 h 1216"/>
              <a:gd name="T54" fmla="*/ 431 w 498"/>
              <a:gd name="T55" fmla="*/ 445 h 1216"/>
              <a:gd name="T56" fmla="*/ 357 w 498"/>
              <a:gd name="T57" fmla="*/ 546 h 1216"/>
              <a:gd name="T58" fmla="*/ 288 w 498"/>
              <a:gd name="T59" fmla="*/ 637 h 1216"/>
              <a:gd name="T60" fmla="*/ 278 w 498"/>
              <a:gd name="T61" fmla="*/ 940 h 1216"/>
              <a:gd name="T62" fmla="*/ 301 w 498"/>
              <a:gd name="T63" fmla="*/ 1216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1216">
                <a:moveTo>
                  <a:pt x="7" y="1216"/>
                </a:moveTo>
                <a:cubicBezTo>
                  <a:pt x="7" y="1216"/>
                  <a:pt x="17" y="1055"/>
                  <a:pt x="27" y="1000"/>
                </a:cubicBezTo>
                <a:cubicBezTo>
                  <a:pt x="36" y="945"/>
                  <a:pt x="73" y="740"/>
                  <a:pt x="73" y="740"/>
                </a:cubicBezTo>
                <a:cubicBezTo>
                  <a:pt x="73" y="740"/>
                  <a:pt x="90" y="672"/>
                  <a:pt x="80" y="640"/>
                </a:cubicBezTo>
                <a:cubicBezTo>
                  <a:pt x="70" y="608"/>
                  <a:pt x="39" y="555"/>
                  <a:pt x="32" y="516"/>
                </a:cubicBezTo>
                <a:cubicBezTo>
                  <a:pt x="26" y="478"/>
                  <a:pt x="24" y="406"/>
                  <a:pt x="24" y="406"/>
                </a:cubicBezTo>
                <a:cubicBezTo>
                  <a:pt x="24" y="406"/>
                  <a:pt x="28" y="351"/>
                  <a:pt x="19" y="313"/>
                </a:cubicBezTo>
                <a:cubicBezTo>
                  <a:pt x="10" y="275"/>
                  <a:pt x="4" y="172"/>
                  <a:pt x="4" y="172"/>
                </a:cubicBezTo>
                <a:cubicBezTo>
                  <a:pt x="4" y="172"/>
                  <a:pt x="0" y="122"/>
                  <a:pt x="26" y="123"/>
                </a:cubicBezTo>
                <a:cubicBezTo>
                  <a:pt x="53" y="125"/>
                  <a:pt x="53" y="155"/>
                  <a:pt x="53" y="155"/>
                </a:cubicBezTo>
                <a:cubicBezTo>
                  <a:pt x="53" y="155"/>
                  <a:pt x="57" y="203"/>
                  <a:pt x="65" y="243"/>
                </a:cubicBezTo>
                <a:cubicBezTo>
                  <a:pt x="73" y="282"/>
                  <a:pt x="78" y="306"/>
                  <a:pt x="78" y="306"/>
                </a:cubicBezTo>
                <a:cubicBezTo>
                  <a:pt x="78" y="306"/>
                  <a:pt x="83" y="328"/>
                  <a:pt x="86" y="331"/>
                </a:cubicBezTo>
                <a:cubicBezTo>
                  <a:pt x="89" y="333"/>
                  <a:pt x="99" y="334"/>
                  <a:pt x="102" y="328"/>
                </a:cubicBezTo>
                <a:cubicBezTo>
                  <a:pt x="105" y="321"/>
                  <a:pt x="102" y="292"/>
                  <a:pt x="102" y="292"/>
                </a:cubicBezTo>
                <a:cubicBezTo>
                  <a:pt x="102" y="292"/>
                  <a:pt x="99" y="275"/>
                  <a:pt x="97" y="259"/>
                </a:cubicBezTo>
                <a:cubicBezTo>
                  <a:pt x="95" y="243"/>
                  <a:pt x="92" y="186"/>
                  <a:pt x="92" y="186"/>
                </a:cubicBezTo>
                <a:cubicBezTo>
                  <a:pt x="92" y="186"/>
                  <a:pt x="93" y="124"/>
                  <a:pt x="92" y="95"/>
                </a:cubicBezTo>
                <a:cubicBezTo>
                  <a:pt x="92" y="66"/>
                  <a:pt x="88" y="48"/>
                  <a:pt x="98" y="41"/>
                </a:cubicBezTo>
                <a:cubicBezTo>
                  <a:pt x="108" y="34"/>
                  <a:pt x="120" y="34"/>
                  <a:pt x="120" y="34"/>
                </a:cubicBezTo>
                <a:cubicBezTo>
                  <a:pt x="120" y="34"/>
                  <a:pt x="138" y="32"/>
                  <a:pt x="143" y="45"/>
                </a:cubicBezTo>
                <a:cubicBezTo>
                  <a:pt x="148" y="57"/>
                  <a:pt x="145" y="77"/>
                  <a:pt x="145" y="77"/>
                </a:cubicBezTo>
                <a:cubicBezTo>
                  <a:pt x="145" y="77"/>
                  <a:pt x="150" y="151"/>
                  <a:pt x="153" y="167"/>
                </a:cubicBezTo>
                <a:cubicBezTo>
                  <a:pt x="156" y="183"/>
                  <a:pt x="166" y="239"/>
                  <a:pt x="164" y="256"/>
                </a:cubicBezTo>
                <a:cubicBezTo>
                  <a:pt x="163" y="273"/>
                  <a:pt x="165" y="289"/>
                  <a:pt x="169" y="289"/>
                </a:cubicBezTo>
                <a:cubicBezTo>
                  <a:pt x="173" y="289"/>
                  <a:pt x="178" y="285"/>
                  <a:pt x="175" y="255"/>
                </a:cubicBezTo>
                <a:cubicBezTo>
                  <a:pt x="172" y="226"/>
                  <a:pt x="166" y="197"/>
                  <a:pt x="168" y="166"/>
                </a:cubicBezTo>
                <a:cubicBezTo>
                  <a:pt x="170" y="136"/>
                  <a:pt x="166" y="34"/>
                  <a:pt x="166" y="34"/>
                </a:cubicBezTo>
                <a:cubicBezTo>
                  <a:pt x="166" y="34"/>
                  <a:pt x="160" y="20"/>
                  <a:pt x="171" y="10"/>
                </a:cubicBezTo>
                <a:cubicBezTo>
                  <a:pt x="182" y="0"/>
                  <a:pt x="194" y="2"/>
                  <a:pt x="194" y="2"/>
                </a:cubicBezTo>
                <a:cubicBezTo>
                  <a:pt x="194" y="2"/>
                  <a:pt x="218" y="0"/>
                  <a:pt x="220" y="22"/>
                </a:cubicBezTo>
                <a:cubicBezTo>
                  <a:pt x="223" y="44"/>
                  <a:pt x="222" y="68"/>
                  <a:pt x="225" y="87"/>
                </a:cubicBezTo>
                <a:cubicBezTo>
                  <a:pt x="225" y="87"/>
                  <a:pt x="234" y="137"/>
                  <a:pt x="237" y="156"/>
                </a:cubicBezTo>
                <a:cubicBezTo>
                  <a:pt x="239" y="175"/>
                  <a:pt x="237" y="195"/>
                  <a:pt x="238" y="221"/>
                </a:cubicBezTo>
                <a:cubicBezTo>
                  <a:pt x="240" y="247"/>
                  <a:pt x="237" y="270"/>
                  <a:pt x="241" y="273"/>
                </a:cubicBezTo>
                <a:cubicBezTo>
                  <a:pt x="244" y="276"/>
                  <a:pt x="253" y="279"/>
                  <a:pt x="255" y="268"/>
                </a:cubicBezTo>
                <a:cubicBezTo>
                  <a:pt x="258" y="258"/>
                  <a:pt x="255" y="214"/>
                  <a:pt x="255" y="183"/>
                </a:cubicBezTo>
                <a:cubicBezTo>
                  <a:pt x="256" y="151"/>
                  <a:pt x="258" y="131"/>
                  <a:pt x="253" y="94"/>
                </a:cubicBezTo>
                <a:cubicBezTo>
                  <a:pt x="248" y="56"/>
                  <a:pt x="244" y="47"/>
                  <a:pt x="259" y="34"/>
                </a:cubicBezTo>
                <a:cubicBezTo>
                  <a:pt x="274" y="22"/>
                  <a:pt x="296" y="37"/>
                  <a:pt x="299" y="45"/>
                </a:cubicBezTo>
                <a:cubicBezTo>
                  <a:pt x="302" y="54"/>
                  <a:pt x="315" y="85"/>
                  <a:pt x="319" y="126"/>
                </a:cubicBezTo>
                <a:cubicBezTo>
                  <a:pt x="322" y="168"/>
                  <a:pt x="325" y="210"/>
                  <a:pt x="323" y="240"/>
                </a:cubicBezTo>
                <a:cubicBezTo>
                  <a:pt x="322" y="271"/>
                  <a:pt x="323" y="332"/>
                  <a:pt x="328" y="350"/>
                </a:cubicBezTo>
                <a:cubicBezTo>
                  <a:pt x="333" y="367"/>
                  <a:pt x="337" y="392"/>
                  <a:pt x="344" y="398"/>
                </a:cubicBezTo>
                <a:cubicBezTo>
                  <a:pt x="351" y="403"/>
                  <a:pt x="361" y="399"/>
                  <a:pt x="361" y="399"/>
                </a:cubicBezTo>
                <a:cubicBezTo>
                  <a:pt x="371" y="398"/>
                  <a:pt x="371" y="398"/>
                  <a:pt x="371" y="398"/>
                </a:cubicBezTo>
                <a:cubicBezTo>
                  <a:pt x="371" y="398"/>
                  <a:pt x="373" y="399"/>
                  <a:pt x="375" y="392"/>
                </a:cubicBezTo>
                <a:cubicBezTo>
                  <a:pt x="378" y="385"/>
                  <a:pt x="382" y="374"/>
                  <a:pt x="386" y="367"/>
                </a:cubicBezTo>
                <a:cubicBezTo>
                  <a:pt x="389" y="361"/>
                  <a:pt x="399" y="348"/>
                  <a:pt x="399" y="348"/>
                </a:cubicBezTo>
                <a:cubicBezTo>
                  <a:pt x="399" y="348"/>
                  <a:pt x="400" y="349"/>
                  <a:pt x="400" y="335"/>
                </a:cubicBezTo>
                <a:cubicBezTo>
                  <a:pt x="400" y="321"/>
                  <a:pt x="409" y="293"/>
                  <a:pt x="419" y="279"/>
                </a:cubicBezTo>
                <a:cubicBezTo>
                  <a:pt x="429" y="264"/>
                  <a:pt x="453" y="241"/>
                  <a:pt x="475" y="248"/>
                </a:cubicBezTo>
                <a:cubicBezTo>
                  <a:pt x="498" y="255"/>
                  <a:pt x="488" y="273"/>
                  <a:pt x="488" y="273"/>
                </a:cubicBezTo>
                <a:cubicBezTo>
                  <a:pt x="488" y="273"/>
                  <a:pt x="478" y="289"/>
                  <a:pt x="478" y="304"/>
                </a:cubicBezTo>
                <a:cubicBezTo>
                  <a:pt x="477" y="318"/>
                  <a:pt x="482" y="346"/>
                  <a:pt x="473" y="364"/>
                </a:cubicBezTo>
                <a:cubicBezTo>
                  <a:pt x="464" y="383"/>
                  <a:pt x="434" y="435"/>
                  <a:pt x="431" y="445"/>
                </a:cubicBezTo>
                <a:cubicBezTo>
                  <a:pt x="428" y="456"/>
                  <a:pt x="425" y="467"/>
                  <a:pt x="415" y="485"/>
                </a:cubicBezTo>
                <a:cubicBezTo>
                  <a:pt x="405" y="503"/>
                  <a:pt x="357" y="546"/>
                  <a:pt x="357" y="546"/>
                </a:cubicBezTo>
                <a:cubicBezTo>
                  <a:pt x="357" y="546"/>
                  <a:pt x="317" y="578"/>
                  <a:pt x="308" y="588"/>
                </a:cubicBezTo>
                <a:cubicBezTo>
                  <a:pt x="298" y="598"/>
                  <a:pt x="287" y="616"/>
                  <a:pt x="288" y="637"/>
                </a:cubicBezTo>
                <a:cubicBezTo>
                  <a:pt x="290" y="657"/>
                  <a:pt x="285" y="820"/>
                  <a:pt x="285" y="820"/>
                </a:cubicBezTo>
                <a:cubicBezTo>
                  <a:pt x="278" y="940"/>
                  <a:pt x="278" y="940"/>
                  <a:pt x="278" y="940"/>
                </a:cubicBezTo>
                <a:cubicBezTo>
                  <a:pt x="278" y="940"/>
                  <a:pt x="275" y="1036"/>
                  <a:pt x="285" y="1080"/>
                </a:cubicBezTo>
                <a:cubicBezTo>
                  <a:pt x="295" y="1125"/>
                  <a:pt x="301" y="1216"/>
                  <a:pt x="301" y="1216"/>
                </a:cubicBezTo>
                <a:lnTo>
                  <a:pt x="7" y="1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4179643" y="4906962"/>
            <a:ext cx="1008063" cy="1951038"/>
          </a:xfrm>
          <a:custGeom>
            <a:avLst/>
            <a:gdLst>
              <a:gd name="T0" fmla="*/ 81 w 608"/>
              <a:gd name="T1" fmla="*/ 1175 h 1175"/>
              <a:gd name="T2" fmla="*/ 143 w 608"/>
              <a:gd name="T3" fmla="*/ 856 h 1175"/>
              <a:gd name="T4" fmla="*/ 166 w 608"/>
              <a:gd name="T5" fmla="*/ 709 h 1175"/>
              <a:gd name="T6" fmla="*/ 171 w 608"/>
              <a:gd name="T7" fmla="*/ 631 h 1175"/>
              <a:gd name="T8" fmla="*/ 138 w 608"/>
              <a:gd name="T9" fmla="*/ 526 h 1175"/>
              <a:gd name="T10" fmla="*/ 127 w 608"/>
              <a:gd name="T11" fmla="*/ 445 h 1175"/>
              <a:gd name="T12" fmla="*/ 107 w 608"/>
              <a:gd name="T13" fmla="*/ 373 h 1175"/>
              <a:gd name="T14" fmla="*/ 78 w 608"/>
              <a:gd name="T15" fmla="*/ 332 h 1175"/>
              <a:gd name="T16" fmla="*/ 57 w 608"/>
              <a:gd name="T17" fmla="*/ 301 h 1175"/>
              <a:gd name="T18" fmla="*/ 28 w 608"/>
              <a:gd name="T19" fmla="*/ 246 h 1175"/>
              <a:gd name="T20" fmla="*/ 19 w 608"/>
              <a:gd name="T21" fmla="*/ 190 h 1175"/>
              <a:gd name="T22" fmla="*/ 50 w 608"/>
              <a:gd name="T23" fmla="*/ 206 h 1175"/>
              <a:gd name="T24" fmla="*/ 73 w 608"/>
              <a:gd name="T25" fmla="*/ 250 h 1175"/>
              <a:gd name="T26" fmla="*/ 103 w 608"/>
              <a:gd name="T27" fmla="*/ 294 h 1175"/>
              <a:gd name="T28" fmla="*/ 142 w 608"/>
              <a:gd name="T29" fmla="*/ 335 h 1175"/>
              <a:gd name="T30" fmla="*/ 163 w 608"/>
              <a:gd name="T31" fmla="*/ 342 h 1175"/>
              <a:gd name="T32" fmla="*/ 181 w 608"/>
              <a:gd name="T33" fmla="*/ 327 h 1175"/>
              <a:gd name="T34" fmla="*/ 182 w 608"/>
              <a:gd name="T35" fmla="*/ 304 h 1175"/>
              <a:gd name="T36" fmla="*/ 171 w 608"/>
              <a:gd name="T37" fmla="*/ 193 h 1175"/>
              <a:gd name="T38" fmla="*/ 158 w 608"/>
              <a:gd name="T39" fmla="*/ 74 h 1175"/>
              <a:gd name="T40" fmla="*/ 174 w 608"/>
              <a:gd name="T41" fmla="*/ 46 h 1175"/>
              <a:gd name="T42" fmla="*/ 200 w 608"/>
              <a:gd name="T43" fmla="*/ 88 h 1175"/>
              <a:gd name="T44" fmla="*/ 220 w 608"/>
              <a:gd name="T45" fmla="*/ 181 h 1175"/>
              <a:gd name="T46" fmla="*/ 228 w 608"/>
              <a:gd name="T47" fmla="*/ 229 h 1175"/>
              <a:gd name="T48" fmla="*/ 236 w 608"/>
              <a:gd name="T49" fmla="*/ 308 h 1175"/>
              <a:gd name="T50" fmla="*/ 255 w 608"/>
              <a:gd name="T51" fmla="*/ 299 h 1175"/>
              <a:gd name="T52" fmla="*/ 266 w 608"/>
              <a:gd name="T53" fmla="*/ 156 h 1175"/>
              <a:gd name="T54" fmla="*/ 272 w 608"/>
              <a:gd name="T55" fmla="*/ 46 h 1175"/>
              <a:gd name="T56" fmla="*/ 287 w 608"/>
              <a:gd name="T57" fmla="*/ 2 h 1175"/>
              <a:gd name="T58" fmla="*/ 316 w 608"/>
              <a:gd name="T59" fmla="*/ 32 h 1175"/>
              <a:gd name="T60" fmla="*/ 319 w 608"/>
              <a:gd name="T61" fmla="*/ 136 h 1175"/>
              <a:gd name="T62" fmla="*/ 314 w 608"/>
              <a:gd name="T63" fmla="*/ 218 h 1175"/>
              <a:gd name="T64" fmla="*/ 312 w 608"/>
              <a:gd name="T65" fmla="*/ 304 h 1175"/>
              <a:gd name="T66" fmla="*/ 346 w 608"/>
              <a:gd name="T67" fmla="*/ 266 h 1175"/>
              <a:gd name="T68" fmla="*/ 366 w 608"/>
              <a:gd name="T69" fmla="*/ 174 h 1175"/>
              <a:gd name="T70" fmla="*/ 392 w 608"/>
              <a:gd name="T71" fmla="*/ 93 h 1175"/>
              <a:gd name="T72" fmla="*/ 426 w 608"/>
              <a:gd name="T73" fmla="*/ 48 h 1175"/>
              <a:gd name="T74" fmla="*/ 431 w 608"/>
              <a:gd name="T75" fmla="*/ 135 h 1175"/>
              <a:gd name="T76" fmla="*/ 400 w 608"/>
              <a:gd name="T77" fmla="*/ 244 h 1175"/>
              <a:gd name="T78" fmla="*/ 385 w 608"/>
              <a:gd name="T79" fmla="*/ 317 h 1175"/>
              <a:gd name="T80" fmla="*/ 395 w 608"/>
              <a:gd name="T81" fmla="*/ 425 h 1175"/>
              <a:gd name="T82" fmla="*/ 426 w 608"/>
              <a:gd name="T83" fmla="*/ 421 h 1175"/>
              <a:gd name="T84" fmla="*/ 485 w 608"/>
              <a:gd name="T85" fmla="*/ 363 h 1175"/>
              <a:gd name="T86" fmla="*/ 523 w 608"/>
              <a:gd name="T87" fmla="*/ 347 h 1175"/>
              <a:gd name="T88" fmla="*/ 583 w 608"/>
              <a:gd name="T89" fmla="*/ 348 h 1175"/>
              <a:gd name="T90" fmla="*/ 602 w 608"/>
              <a:gd name="T91" fmla="*/ 365 h 1175"/>
              <a:gd name="T92" fmla="*/ 591 w 608"/>
              <a:gd name="T93" fmla="*/ 372 h 1175"/>
              <a:gd name="T94" fmla="*/ 496 w 608"/>
              <a:gd name="T95" fmla="*/ 425 h 1175"/>
              <a:gd name="T96" fmla="*/ 440 w 608"/>
              <a:gd name="T97" fmla="*/ 514 h 1175"/>
              <a:gd name="T98" fmla="*/ 355 w 608"/>
              <a:gd name="T99" fmla="*/ 609 h 1175"/>
              <a:gd name="T100" fmla="*/ 327 w 608"/>
              <a:gd name="T101" fmla="*/ 677 h 1175"/>
              <a:gd name="T102" fmla="*/ 300 w 608"/>
              <a:gd name="T103" fmla="*/ 948 h 1175"/>
              <a:gd name="T104" fmla="*/ 305 w 608"/>
              <a:gd name="T105" fmla="*/ 1175 h 1175"/>
              <a:gd name="T106" fmla="*/ 81 w 608"/>
              <a:gd name="T107" fmla="*/ 1175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1175">
                <a:moveTo>
                  <a:pt x="81" y="1175"/>
                </a:moveTo>
                <a:cubicBezTo>
                  <a:pt x="143" y="856"/>
                  <a:pt x="143" y="856"/>
                  <a:pt x="143" y="856"/>
                </a:cubicBezTo>
                <a:cubicBezTo>
                  <a:pt x="143" y="856"/>
                  <a:pt x="165" y="713"/>
                  <a:pt x="166" y="709"/>
                </a:cubicBezTo>
                <a:cubicBezTo>
                  <a:pt x="166" y="706"/>
                  <a:pt x="177" y="659"/>
                  <a:pt x="171" y="631"/>
                </a:cubicBezTo>
                <a:cubicBezTo>
                  <a:pt x="166" y="604"/>
                  <a:pt x="146" y="567"/>
                  <a:pt x="138" y="526"/>
                </a:cubicBezTo>
                <a:cubicBezTo>
                  <a:pt x="129" y="485"/>
                  <a:pt x="127" y="445"/>
                  <a:pt x="127" y="445"/>
                </a:cubicBezTo>
                <a:cubicBezTo>
                  <a:pt x="127" y="445"/>
                  <a:pt x="127" y="404"/>
                  <a:pt x="107" y="373"/>
                </a:cubicBezTo>
                <a:cubicBezTo>
                  <a:pt x="87" y="343"/>
                  <a:pt x="78" y="332"/>
                  <a:pt x="78" y="332"/>
                </a:cubicBezTo>
                <a:cubicBezTo>
                  <a:pt x="78" y="332"/>
                  <a:pt x="61" y="313"/>
                  <a:pt x="57" y="301"/>
                </a:cubicBezTo>
                <a:cubicBezTo>
                  <a:pt x="53" y="288"/>
                  <a:pt x="28" y="246"/>
                  <a:pt x="28" y="246"/>
                </a:cubicBezTo>
                <a:cubicBezTo>
                  <a:pt x="28" y="246"/>
                  <a:pt x="0" y="198"/>
                  <a:pt x="19" y="190"/>
                </a:cubicBezTo>
                <a:cubicBezTo>
                  <a:pt x="38" y="182"/>
                  <a:pt x="50" y="206"/>
                  <a:pt x="50" y="206"/>
                </a:cubicBezTo>
                <a:cubicBezTo>
                  <a:pt x="50" y="206"/>
                  <a:pt x="67" y="236"/>
                  <a:pt x="73" y="250"/>
                </a:cubicBezTo>
                <a:cubicBezTo>
                  <a:pt x="79" y="264"/>
                  <a:pt x="103" y="294"/>
                  <a:pt x="103" y="294"/>
                </a:cubicBezTo>
                <a:cubicBezTo>
                  <a:pt x="142" y="335"/>
                  <a:pt x="142" y="335"/>
                  <a:pt x="142" y="335"/>
                </a:cubicBezTo>
                <a:cubicBezTo>
                  <a:pt x="142" y="335"/>
                  <a:pt x="152" y="348"/>
                  <a:pt x="163" y="342"/>
                </a:cubicBezTo>
                <a:cubicBezTo>
                  <a:pt x="173" y="336"/>
                  <a:pt x="181" y="327"/>
                  <a:pt x="181" y="327"/>
                </a:cubicBezTo>
                <a:cubicBezTo>
                  <a:pt x="181" y="327"/>
                  <a:pt x="185" y="327"/>
                  <a:pt x="182" y="304"/>
                </a:cubicBezTo>
                <a:cubicBezTo>
                  <a:pt x="179" y="280"/>
                  <a:pt x="173" y="217"/>
                  <a:pt x="171" y="193"/>
                </a:cubicBezTo>
                <a:cubicBezTo>
                  <a:pt x="169" y="170"/>
                  <a:pt x="156" y="93"/>
                  <a:pt x="158" y="74"/>
                </a:cubicBezTo>
                <a:cubicBezTo>
                  <a:pt x="160" y="54"/>
                  <a:pt x="162" y="45"/>
                  <a:pt x="174" y="46"/>
                </a:cubicBezTo>
                <a:cubicBezTo>
                  <a:pt x="187" y="46"/>
                  <a:pt x="197" y="53"/>
                  <a:pt x="200" y="88"/>
                </a:cubicBezTo>
                <a:cubicBezTo>
                  <a:pt x="203" y="123"/>
                  <a:pt x="220" y="181"/>
                  <a:pt x="220" y="181"/>
                </a:cubicBezTo>
                <a:cubicBezTo>
                  <a:pt x="220" y="181"/>
                  <a:pt x="229" y="214"/>
                  <a:pt x="228" y="229"/>
                </a:cubicBezTo>
                <a:cubicBezTo>
                  <a:pt x="227" y="244"/>
                  <a:pt x="236" y="308"/>
                  <a:pt x="236" y="308"/>
                </a:cubicBezTo>
                <a:cubicBezTo>
                  <a:pt x="236" y="308"/>
                  <a:pt x="247" y="322"/>
                  <a:pt x="255" y="299"/>
                </a:cubicBezTo>
                <a:cubicBezTo>
                  <a:pt x="264" y="277"/>
                  <a:pt x="266" y="156"/>
                  <a:pt x="266" y="156"/>
                </a:cubicBezTo>
                <a:cubicBezTo>
                  <a:pt x="266" y="156"/>
                  <a:pt x="270" y="68"/>
                  <a:pt x="272" y="46"/>
                </a:cubicBezTo>
                <a:cubicBezTo>
                  <a:pt x="273" y="25"/>
                  <a:pt x="272" y="4"/>
                  <a:pt x="287" y="2"/>
                </a:cubicBezTo>
                <a:cubicBezTo>
                  <a:pt x="303" y="0"/>
                  <a:pt x="315" y="4"/>
                  <a:pt x="316" y="32"/>
                </a:cubicBezTo>
                <a:cubicBezTo>
                  <a:pt x="317" y="61"/>
                  <a:pt x="319" y="131"/>
                  <a:pt x="319" y="136"/>
                </a:cubicBezTo>
                <a:cubicBezTo>
                  <a:pt x="320" y="142"/>
                  <a:pt x="314" y="218"/>
                  <a:pt x="314" y="218"/>
                </a:cubicBezTo>
                <a:cubicBezTo>
                  <a:pt x="314" y="218"/>
                  <a:pt x="302" y="297"/>
                  <a:pt x="312" y="304"/>
                </a:cubicBezTo>
                <a:cubicBezTo>
                  <a:pt x="322" y="311"/>
                  <a:pt x="339" y="297"/>
                  <a:pt x="346" y="266"/>
                </a:cubicBezTo>
                <a:cubicBezTo>
                  <a:pt x="353" y="236"/>
                  <a:pt x="354" y="198"/>
                  <a:pt x="366" y="174"/>
                </a:cubicBezTo>
                <a:cubicBezTo>
                  <a:pt x="379" y="149"/>
                  <a:pt x="392" y="93"/>
                  <a:pt x="392" y="93"/>
                </a:cubicBezTo>
                <a:cubicBezTo>
                  <a:pt x="392" y="93"/>
                  <a:pt x="403" y="38"/>
                  <a:pt x="426" y="48"/>
                </a:cubicBezTo>
                <a:cubicBezTo>
                  <a:pt x="450" y="58"/>
                  <a:pt x="431" y="135"/>
                  <a:pt x="431" y="135"/>
                </a:cubicBezTo>
                <a:cubicBezTo>
                  <a:pt x="400" y="244"/>
                  <a:pt x="400" y="244"/>
                  <a:pt x="400" y="244"/>
                </a:cubicBezTo>
                <a:cubicBezTo>
                  <a:pt x="400" y="244"/>
                  <a:pt x="384" y="283"/>
                  <a:pt x="385" y="317"/>
                </a:cubicBezTo>
                <a:cubicBezTo>
                  <a:pt x="386" y="351"/>
                  <a:pt x="389" y="415"/>
                  <a:pt x="395" y="425"/>
                </a:cubicBezTo>
                <a:cubicBezTo>
                  <a:pt x="401" y="434"/>
                  <a:pt x="411" y="435"/>
                  <a:pt x="426" y="421"/>
                </a:cubicBezTo>
                <a:cubicBezTo>
                  <a:pt x="441" y="407"/>
                  <a:pt x="472" y="372"/>
                  <a:pt x="485" y="363"/>
                </a:cubicBezTo>
                <a:cubicBezTo>
                  <a:pt x="499" y="355"/>
                  <a:pt x="523" y="347"/>
                  <a:pt x="523" y="347"/>
                </a:cubicBezTo>
                <a:cubicBezTo>
                  <a:pt x="523" y="347"/>
                  <a:pt x="561" y="340"/>
                  <a:pt x="583" y="348"/>
                </a:cubicBezTo>
                <a:cubicBezTo>
                  <a:pt x="605" y="355"/>
                  <a:pt x="602" y="365"/>
                  <a:pt x="602" y="365"/>
                </a:cubicBezTo>
                <a:cubicBezTo>
                  <a:pt x="602" y="365"/>
                  <a:pt x="608" y="368"/>
                  <a:pt x="591" y="372"/>
                </a:cubicBezTo>
                <a:cubicBezTo>
                  <a:pt x="574" y="377"/>
                  <a:pt x="514" y="397"/>
                  <a:pt x="496" y="425"/>
                </a:cubicBezTo>
                <a:cubicBezTo>
                  <a:pt x="477" y="453"/>
                  <a:pt x="449" y="493"/>
                  <a:pt x="440" y="514"/>
                </a:cubicBezTo>
                <a:cubicBezTo>
                  <a:pt x="432" y="534"/>
                  <a:pt x="376" y="586"/>
                  <a:pt x="355" y="609"/>
                </a:cubicBezTo>
                <a:cubicBezTo>
                  <a:pt x="334" y="631"/>
                  <a:pt x="327" y="677"/>
                  <a:pt x="327" y="677"/>
                </a:cubicBezTo>
                <a:cubicBezTo>
                  <a:pt x="300" y="948"/>
                  <a:pt x="300" y="948"/>
                  <a:pt x="300" y="948"/>
                </a:cubicBezTo>
                <a:cubicBezTo>
                  <a:pt x="305" y="1175"/>
                  <a:pt x="305" y="1175"/>
                  <a:pt x="305" y="1175"/>
                </a:cubicBezTo>
                <a:lnTo>
                  <a:pt x="81" y="11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38796" y="5291137"/>
            <a:ext cx="441325" cy="1566863"/>
          </a:xfrm>
          <a:custGeom>
            <a:avLst/>
            <a:gdLst>
              <a:gd name="T0" fmla="*/ 13 w 266"/>
              <a:gd name="T1" fmla="*/ 943 h 943"/>
              <a:gd name="T2" fmla="*/ 51 w 266"/>
              <a:gd name="T3" fmla="*/ 794 h 943"/>
              <a:gd name="T4" fmla="*/ 62 w 266"/>
              <a:gd name="T5" fmla="*/ 732 h 943"/>
              <a:gd name="T6" fmla="*/ 70 w 266"/>
              <a:gd name="T7" fmla="*/ 649 h 943"/>
              <a:gd name="T8" fmla="*/ 86 w 266"/>
              <a:gd name="T9" fmla="*/ 509 h 943"/>
              <a:gd name="T10" fmla="*/ 66 w 266"/>
              <a:gd name="T11" fmla="*/ 457 h 943"/>
              <a:gd name="T12" fmla="*/ 29 w 266"/>
              <a:gd name="T13" fmla="*/ 380 h 943"/>
              <a:gd name="T14" fmla="*/ 23 w 266"/>
              <a:gd name="T15" fmla="*/ 339 h 943"/>
              <a:gd name="T16" fmla="*/ 9 w 266"/>
              <a:gd name="T17" fmla="*/ 296 h 943"/>
              <a:gd name="T18" fmla="*/ 0 w 266"/>
              <a:gd name="T19" fmla="*/ 260 h 943"/>
              <a:gd name="T20" fmla="*/ 8 w 266"/>
              <a:gd name="T21" fmla="*/ 241 h 943"/>
              <a:gd name="T22" fmla="*/ 21 w 266"/>
              <a:gd name="T23" fmla="*/ 214 h 943"/>
              <a:gd name="T24" fmla="*/ 19 w 266"/>
              <a:gd name="T25" fmla="*/ 154 h 943"/>
              <a:gd name="T26" fmla="*/ 21 w 266"/>
              <a:gd name="T27" fmla="*/ 131 h 943"/>
              <a:gd name="T28" fmla="*/ 41 w 266"/>
              <a:gd name="T29" fmla="*/ 70 h 943"/>
              <a:gd name="T30" fmla="*/ 56 w 266"/>
              <a:gd name="T31" fmla="*/ 30 h 943"/>
              <a:gd name="T32" fmla="*/ 62 w 266"/>
              <a:gd name="T33" fmla="*/ 22 h 943"/>
              <a:gd name="T34" fmla="*/ 83 w 266"/>
              <a:gd name="T35" fmla="*/ 20 h 943"/>
              <a:gd name="T36" fmla="*/ 91 w 266"/>
              <a:gd name="T37" fmla="*/ 40 h 943"/>
              <a:gd name="T38" fmla="*/ 85 w 266"/>
              <a:gd name="T39" fmla="*/ 75 h 943"/>
              <a:gd name="T40" fmla="*/ 75 w 266"/>
              <a:gd name="T41" fmla="*/ 115 h 943"/>
              <a:gd name="T42" fmla="*/ 73 w 266"/>
              <a:gd name="T43" fmla="*/ 149 h 943"/>
              <a:gd name="T44" fmla="*/ 75 w 266"/>
              <a:gd name="T45" fmla="*/ 181 h 943"/>
              <a:gd name="T46" fmla="*/ 78 w 266"/>
              <a:gd name="T47" fmla="*/ 164 h 943"/>
              <a:gd name="T48" fmla="*/ 94 w 266"/>
              <a:gd name="T49" fmla="*/ 110 h 943"/>
              <a:gd name="T50" fmla="*/ 155 w 266"/>
              <a:gd name="T51" fmla="*/ 1 h 943"/>
              <a:gd name="T52" fmla="*/ 173 w 266"/>
              <a:gd name="T53" fmla="*/ 28 h 943"/>
              <a:gd name="T54" fmla="*/ 150 w 266"/>
              <a:gd name="T55" fmla="*/ 95 h 943"/>
              <a:gd name="T56" fmla="*/ 136 w 266"/>
              <a:gd name="T57" fmla="*/ 145 h 943"/>
              <a:gd name="T58" fmla="*/ 157 w 266"/>
              <a:gd name="T59" fmla="*/ 102 h 943"/>
              <a:gd name="T60" fmla="*/ 190 w 266"/>
              <a:gd name="T61" fmla="*/ 55 h 943"/>
              <a:gd name="T62" fmla="*/ 215 w 266"/>
              <a:gd name="T63" fmla="*/ 55 h 943"/>
              <a:gd name="T64" fmla="*/ 217 w 266"/>
              <a:gd name="T65" fmla="*/ 78 h 943"/>
              <a:gd name="T66" fmla="*/ 198 w 266"/>
              <a:gd name="T67" fmla="*/ 109 h 943"/>
              <a:gd name="T68" fmla="*/ 185 w 266"/>
              <a:gd name="T69" fmla="*/ 139 h 943"/>
              <a:gd name="T70" fmla="*/ 171 w 266"/>
              <a:gd name="T71" fmla="*/ 175 h 943"/>
              <a:gd name="T72" fmla="*/ 170 w 266"/>
              <a:gd name="T73" fmla="*/ 197 h 943"/>
              <a:gd name="T74" fmla="*/ 166 w 266"/>
              <a:gd name="T75" fmla="*/ 237 h 943"/>
              <a:gd name="T76" fmla="*/ 168 w 266"/>
              <a:gd name="T77" fmla="*/ 251 h 943"/>
              <a:gd name="T78" fmla="*/ 176 w 266"/>
              <a:gd name="T79" fmla="*/ 266 h 943"/>
              <a:gd name="T80" fmla="*/ 192 w 266"/>
              <a:gd name="T81" fmla="*/ 223 h 943"/>
              <a:gd name="T82" fmla="*/ 208 w 266"/>
              <a:gd name="T83" fmla="*/ 191 h 943"/>
              <a:gd name="T84" fmla="*/ 230 w 266"/>
              <a:gd name="T85" fmla="*/ 153 h 943"/>
              <a:gd name="T86" fmla="*/ 245 w 266"/>
              <a:gd name="T87" fmla="*/ 138 h 943"/>
              <a:gd name="T88" fmla="*/ 263 w 266"/>
              <a:gd name="T89" fmla="*/ 150 h 943"/>
              <a:gd name="T90" fmla="*/ 250 w 266"/>
              <a:gd name="T91" fmla="*/ 196 h 943"/>
              <a:gd name="T92" fmla="*/ 233 w 266"/>
              <a:gd name="T93" fmla="*/ 229 h 943"/>
              <a:gd name="T94" fmla="*/ 223 w 266"/>
              <a:gd name="T95" fmla="*/ 274 h 943"/>
              <a:gd name="T96" fmla="*/ 230 w 266"/>
              <a:gd name="T97" fmla="*/ 321 h 943"/>
              <a:gd name="T98" fmla="*/ 245 w 266"/>
              <a:gd name="T99" fmla="*/ 453 h 943"/>
              <a:gd name="T100" fmla="*/ 226 w 266"/>
              <a:gd name="T101" fmla="*/ 532 h 943"/>
              <a:gd name="T102" fmla="*/ 219 w 266"/>
              <a:gd name="T103" fmla="*/ 675 h 943"/>
              <a:gd name="T104" fmla="*/ 213 w 266"/>
              <a:gd name="T105" fmla="*/ 822 h 943"/>
              <a:gd name="T106" fmla="*/ 206 w 266"/>
              <a:gd name="T107" fmla="*/ 943 h 943"/>
              <a:gd name="T108" fmla="*/ 13 w 266"/>
              <a:gd name="T109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943">
                <a:moveTo>
                  <a:pt x="13" y="943"/>
                </a:moveTo>
                <a:cubicBezTo>
                  <a:pt x="13" y="943"/>
                  <a:pt x="45" y="818"/>
                  <a:pt x="51" y="794"/>
                </a:cubicBezTo>
                <a:cubicBezTo>
                  <a:pt x="57" y="769"/>
                  <a:pt x="60" y="744"/>
                  <a:pt x="62" y="732"/>
                </a:cubicBezTo>
                <a:cubicBezTo>
                  <a:pt x="64" y="720"/>
                  <a:pt x="70" y="649"/>
                  <a:pt x="70" y="649"/>
                </a:cubicBezTo>
                <a:cubicBezTo>
                  <a:pt x="70" y="649"/>
                  <a:pt x="85" y="528"/>
                  <a:pt x="86" y="509"/>
                </a:cubicBezTo>
                <a:cubicBezTo>
                  <a:pt x="87" y="490"/>
                  <a:pt x="66" y="457"/>
                  <a:pt x="66" y="457"/>
                </a:cubicBezTo>
                <a:cubicBezTo>
                  <a:pt x="66" y="457"/>
                  <a:pt x="32" y="396"/>
                  <a:pt x="29" y="380"/>
                </a:cubicBezTo>
                <a:cubicBezTo>
                  <a:pt x="27" y="363"/>
                  <a:pt x="23" y="339"/>
                  <a:pt x="23" y="339"/>
                </a:cubicBezTo>
                <a:cubicBezTo>
                  <a:pt x="9" y="296"/>
                  <a:pt x="9" y="296"/>
                  <a:pt x="9" y="296"/>
                </a:cubicBezTo>
                <a:cubicBezTo>
                  <a:pt x="9" y="296"/>
                  <a:pt x="0" y="267"/>
                  <a:pt x="0" y="260"/>
                </a:cubicBezTo>
                <a:cubicBezTo>
                  <a:pt x="1" y="253"/>
                  <a:pt x="8" y="241"/>
                  <a:pt x="8" y="241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14"/>
                  <a:pt x="19" y="167"/>
                  <a:pt x="19" y="154"/>
                </a:cubicBezTo>
                <a:cubicBezTo>
                  <a:pt x="18" y="142"/>
                  <a:pt x="21" y="131"/>
                  <a:pt x="21" y="131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53" y="38"/>
                  <a:pt x="56" y="30"/>
                </a:cubicBezTo>
                <a:cubicBezTo>
                  <a:pt x="58" y="22"/>
                  <a:pt x="62" y="22"/>
                  <a:pt x="62" y="22"/>
                </a:cubicBezTo>
                <a:cubicBezTo>
                  <a:pt x="62" y="22"/>
                  <a:pt x="72" y="13"/>
                  <a:pt x="83" y="20"/>
                </a:cubicBezTo>
                <a:cubicBezTo>
                  <a:pt x="94" y="28"/>
                  <a:pt x="91" y="40"/>
                  <a:pt x="91" y="40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5"/>
                  <a:pt x="79" y="98"/>
                  <a:pt x="75" y="115"/>
                </a:cubicBezTo>
                <a:cubicBezTo>
                  <a:pt x="72" y="131"/>
                  <a:pt x="73" y="138"/>
                  <a:pt x="73" y="149"/>
                </a:cubicBezTo>
                <a:cubicBezTo>
                  <a:pt x="73" y="160"/>
                  <a:pt x="75" y="181"/>
                  <a:pt x="75" y="181"/>
                </a:cubicBezTo>
                <a:cubicBezTo>
                  <a:pt x="75" y="181"/>
                  <a:pt x="76" y="177"/>
                  <a:pt x="78" y="164"/>
                </a:cubicBezTo>
                <a:cubicBezTo>
                  <a:pt x="80" y="150"/>
                  <a:pt x="94" y="110"/>
                  <a:pt x="94" y="110"/>
                </a:cubicBezTo>
                <a:cubicBezTo>
                  <a:pt x="94" y="110"/>
                  <a:pt x="128" y="0"/>
                  <a:pt x="155" y="1"/>
                </a:cubicBezTo>
                <a:cubicBezTo>
                  <a:pt x="183" y="2"/>
                  <a:pt x="173" y="28"/>
                  <a:pt x="173" y="28"/>
                </a:cubicBezTo>
                <a:cubicBezTo>
                  <a:pt x="173" y="28"/>
                  <a:pt x="160" y="71"/>
                  <a:pt x="150" y="95"/>
                </a:cubicBezTo>
                <a:cubicBezTo>
                  <a:pt x="140" y="119"/>
                  <a:pt x="136" y="145"/>
                  <a:pt x="136" y="145"/>
                </a:cubicBezTo>
                <a:cubicBezTo>
                  <a:pt x="136" y="145"/>
                  <a:pt x="149" y="117"/>
                  <a:pt x="157" y="102"/>
                </a:cubicBezTo>
                <a:cubicBezTo>
                  <a:pt x="165" y="88"/>
                  <a:pt x="184" y="62"/>
                  <a:pt x="190" y="55"/>
                </a:cubicBezTo>
                <a:cubicBezTo>
                  <a:pt x="197" y="47"/>
                  <a:pt x="207" y="48"/>
                  <a:pt x="215" y="55"/>
                </a:cubicBezTo>
                <a:cubicBezTo>
                  <a:pt x="223" y="63"/>
                  <a:pt x="217" y="78"/>
                  <a:pt x="217" y="78"/>
                </a:cubicBezTo>
                <a:cubicBezTo>
                  <a:pt x="217" y="78"/>
                  <a:pt x="206" y="98"/>
                  <a:pt x="198" y="109"/>
                </a:cubicBezTo>
                <a:cubicBezTo>
                  <a:pt x="190" y="121"/>
                  <a:pt x="188" y="128"/>
                  <a:pt x="185" y="139"/>
                </a:cubicBezTo>
                <a:cubicBezTo>
                  <a:pt x="182" y="150"/>
                  <a:pt x="171" y="175"/>
                  <a:pt x="171" y="175"/>
                </a:cubicBezTo>
                <a:cubicBezTo>
                  <a:pt x="171" y="175"/>
                  <a:pt x="171" y="181"/>
                  <a:pt x="170" y="197"/>
                </a:cubicBezTo>
                <a:cubicBezTo>
                  <a:pt x="170" y="214"/>
                  <a:pt x="166" y="236"/>
                  <a:pt x="166" y="237"/>
                </a:cubicBezTo>
                <a:cubicBezTo>
                  <a:pt x="166" y="237"/>
                  <a:pt x="166" y="239"/>
                  <a:pt x="168" y="251"/>
                </a:cubicBezTo>
                <a:cubicBezTo>
                  <a:pt x="170" y="262"/>
                  <a:pt x="176" y="266"/>
                  <a:pt x="176" y="266"/>
                </a:cubicBezTo>
                <a:cubicBezTo>
                  <a:pt x="176" y="266"/>
                  <a:pt x="190" y="229"/>
                  <a:pt x="192" y="223"/>
                </a:cubicBezTo>
                <a:cubicBezTo>
                  <a:pt x="195" y="217"/>
                  <a:pt x="208" y="191"/>
                  <a:pt x="208" y="191"/>
                </a:cubicBezTo>
                <a:cubicBezTo>
                  <a:pt x="208" y="191"/>
                  <a:pt x="221" y="167"/>
                  <a:pt x="230" y="153"/>
                </a:cubicBezTo>
                <a:cubicBezTo>
                  <a:pt x="239" y="138"/>
                  <a:pt x="245" y="138"/>
                  <a:pt x="245" y="138"/>
                </a:cubicBezTo>
                <a:cubicBezTo>
                  <a:pt x="245" y="138"/>
                  <a:pt x="260" y="132"/>
                  <a:pt x="263" y="150"/>
                </a:cubicBezTo>
                <a:cubicBezTo>
                  <a:pt x="266" y="168"/>
                  <a:pt x="250" y="196"/>
                  <a:pt x="250" y="196"/>
                </a:cubicBezTo>
                <a:cubicBezTo>
                  <a:pt x="250" y="196"/>
                  <a:pt x="244" y="208"/>
                  <a:pt x="233" y="229"/>
                </a:cubicBezTo>
                <a:cubicBezTo>
                  <a:pt x="223" y="249"/>
                  <a:pt x="226" y="253"/>
                  <a:pt x="223" y="274"/>
                </a:cubicBezTo>
                <a:cubicBezTo>
                  <a:pt x="220" y="294"/>
                  <a:pt x="230" y="321"/>
                  <a:pt x="230" y="321"/>
                </a:cubicBezTo>
                <a:cubicBezTo>
                  <a:pt x="230" y="321"/>
                  <a:pt x="244" y="421"/>
                  <a:pt x="245" y="453"/>
                </a:cubicBezTo>
                <a:cubicBezTo>
                  <a:pt x="247" y="485"/>
                  <a:pt x="235" y="498"/>
                  <a:pt x="226" y="532"/>
                </a:cubicBezTo>
                <a:cubicBezTo>
                  <a:pt x="218" y="567"/>
                  <a:pt x="219" y="675"/>
                  <a:pt x="219" y="675"/>
                </a:cubicBezTo>
                <a:cubicBezTo>
                  <a:pt x="219" y="675"/>
                  <a:pt x="213" y="792"/>
                  <a:pt x="213" y="822"/>
                </a:cubicBezTo>
                <a:cubicBezTo>
                  <a:pt x="206" y="943"/>
                  <a:pt x="206" y="943"/>
                  <a:pt x="206" y="943"/>
                </a:cubicBezTo>
                <a:lnTo>
                  <a:pt x="13" y="9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091221" y="4676775"/>
            <a:ext cx="952500" cy="2181225"/>
          </a:xfrm>
          <a:custGeom>
            <a:avLst/>
            <a:gdLst>
              <a:gd name="T0" fmla="*/ 113 w 575"/>
              <a:gd name="T1" fmla="*/ 1313 h 1313"/>
              <a:gd name="T2" fmla="*/ 111 w 575"/>
              <a:gd name="T3" fmla="*/ 1204 h 1313"/>
              <a:gd name="T4" fmla="*/ 123 w 575"/>
              <a:gd name="T5" fmla="*/ 1021 h 1313"/>
              <a:gd name="T6" fmla="*/ 126 w 575"/>
              <a:gd name="T7" fmla="*/ 881 h 1313"/>
              <a:gd name="T8" fmla="*/ 87 w 575"/>
              <a:gd name="T9" fmla="*/ 721 h 1313"/>
              <a:gd name="T10" fmla="*/ 61 w 575"/>
              <a:gd name="T11" fmla="*/ 617 h 1313"/>
              <a:gd name="T12" fmla="*/ 49 w 575"/>
              <a:gd name="T13" fmla="*/ 460 h 1313"/>
              <a:gd name="T14" fmla="*/ 38 w 575"/>
              <a:gd name="T15" fmla="*/ 347 h 1313"/>
              <a:gd name="T16" fmla="*/ 9 w 575"/>
              <a:gd name="T17" fmla="*/ 229 h 1313"/>
              <a:gd name="T18" fmla="*/ 5 w 575"/>
              <a:gd name="T19" fmla="*/ 171 h 1313"/>
              <a:gd name="T20" fmla="*/ 27 w 575"/>
              <a:gd name="T21" fmla="*/ 149 h 1313"/>
              <a:gd name="T22" fmla="*/ 61 w 575"/>
              <a:gd name="T23" fmla="*/ 171 h 1313"/>
              <a:gd name="T24" fmla="*/ 85 w 575"/>
              <a:gd name="T25" fmla="*/ 248 h 1313"/>
              <a:gd name="T26" fmla="*/ 109 w 575"/>
              <a:gd name="T27" fmla="*/ 318 h 1313"/>
              <a:gd name="T28" fmla="*/ 131 w 575"/>
              <a:gd name="T29" fmla="*/ 413 h 1313"/>
              <a:gd name="T30" fmla="*/ 150 w 575"/>
              <a:gd name="T31" fmla="*/ 388 h 1313"/>
              <a:gd name="T32" fmla="*/ 140 w 575"/>
              <a:gd name="T33" fmla="*/ 299 h 1313"/>
              <a:gd name="T34" fmla="*/ 119 w 575"/>
              <a:gd name="T35" fmla="*/ 219 h 1313"/>
              <a:gd name="T36" fmla="*/ 108 w 575"/>
              <a:gd name="T37" fmla="*/ 98 h 1313"/>
              <a:gd name="T38" fmla="*/ 125 w 575"/>
              <a:gd name="T39" fmla="*/ 58 h 1313"/>
              <a:gd name="T40" fmla="*/ 167 w 575"/>
              <a:gd name="T41" fmla="*/ 75 h 1313"/>
              <a:gd name="T42" fmla="*/ 198 w 575"/>
              <a:gd name="T43" fmla="*/ 190 h 1313"/>
              <a:gd name="T44" fmla="*/ 218 w 575"/>
              <a:gd name="T45" fmla="*/ 243 h 1313"/>
              <a:gd name="T46" fmla="*/ 229 w 575"/>
              <a:gd name="T47" fmla="*/ 318 h 1313"/>
              <a:gd name="T48" fmla="*/ 239 w 575"/>
              <a:gd name="T49" fmla="*/ 367 h 1313"/>
              <a:gd name="T50" fmla="*/ 230 w 575"/>
              <a:gd name="T51" fmla="*/ 273 h 1313"/>
              <a:gd name="T52" fmla="*/ 212 w 575"/>
              <a:gd name="T53" fmla="*/ 130 h 1313"/>
              <a:gd name="T54" fmla="*/ 193 w 575"/>
              <a:gd name="T55" fmla="*/ 40 h 1313"/>
              <a:gd name="T56" fmla="*/ 220 w 575"/>
              <a:gd name="T57" fmla="*/ 2 h 1313"/>
              <a:gd name="T58" fmla="*/ 263 w 575"/>
              <a:gd name="T59" fmla="*/ 24 h 1313"/>
              <a:gd name="T60" fmla="*/ 276 w 575"/>
              <a:gd name="T61" fmla="*/ 67 h 1313"/>
              <a:gd name="T62" fmla="*/ 304 w 575"/>
              <a:gd name="T63" fmla="*/ 53 h 1313"/>
              <a:gd name="T64" fmla="*/ 341 w 575"/>
              <a:gd name="T65" fmla="*/ 70 h 1313"/>
              <a:gd name="T66" fmla="*/ 394 w 575"/>
              <a:gd name="T67" fmla="*/ 159 h 1313"/>
              <a:gd name="T68" fmla="*/ 432 w 575"/>
              <a:gd name="T69" fmla="*/ 248 h 1313"/>
              <a:gd name="T70" fmla="*/ 439 w 575"/>
              <a:gd name="T71" fmla="*/ 352 h 1313"/>
              <a:gd name="T72" fmla="*/ 447 w 575"/>
              <a:gd name="T73" fmla="*/ 526 h 1313"/>
              <a:gd name="T74" fmla="*/ 478 w 575"/>
              <a:gd name="T75" fmla="*/ 475 h 1313"/>
              <a:gd name="T76" fmla="*/ 492 w 575"/>
              <a:gd name="T77" fmla="*/ 398 h 1313"/>
              <a:gd name="T78" fmla="*/ 543 w 575"/>
              <a:gd name="T79" fmla="*/ 333 h 1313"/>
              <a:gd name="T80" fmla="*/ 556 w 575"/>
              <a:gd name="T81" fmla="*/ 337 h 1313"/>
              <a:gd name="T82" fmla="*/ 569 w 575"/>
              <a:gd name="T83" fmla="*/ 361 h 1313"/>
              <a:gd name="T84" fmla="*/ 570 w 575"/>
              <a:gd name="T85" fmla="*/ 412 h 1313"/>
              <a:gd name="T86" fmla="*/ 563 w 575"/>
              <a:gd name="T87" fmla="*/ 497 h 1313"/>
              <a:gd name="T88" fmla="*/ 548 w 575"/>
              <a:gd name="T89" fmla="*/ 603 h 1313"/>
              <a:gd name="T90" fmla="*/ 517 w 575"/>
              <a:gd name="T91" fmla="*/ 666 h 1313"/>
              <a:gd name="T92" fmla="*/ 408 w 575"/>
              <a:gd name="T93" fmla="*/ 787 h 1313"/>
              <a:gd name="T94" fmla="*/ 384 w 575"/>
              <a:gd name="T95" fmla="*/ 835 h 1313"/>
              <a:gd name="T96" fmla="*/ 399 w 575"/>
              <a:gd name="T97" fmla="*/ 1101 h 1313"/>
              <a:gd name="T98" fmla="*/ 445 w 575"/>
              <a:gd name="T99" fmla="*/ 1313 h 1313"/>
              <a:gd name="T100" fmla="*/ 113 w 575"/>
              <a:gd name="T101" fmla="*/ 1313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5" h="1313">
                <a:moveTo>
                  <a:pt x="113" y="1313"/>
                </a:moveTo>
                <a:cubicBezTo>
                  <a:pt x="113" y="1313"/>
                  <a:pt x="108" y="1264"/>
                  <a:pt x="111" y="1204"/>
                </a:cubicBezTo>
                <a:cubicBezTo>
                  <a:pt x="114" y="1144"/>
                  <a:pt x="123" y="1021"/>
                  <a:pt x="123" y="1021"/>
                </a:cubicBezTo>
                <a:cubicBezTo>
                  <a:pt x="123" y="1021"/>
                  <a:pt x="131" y="937"/>
                  <a:pt x="126" y="881"/>
                </a:cubicBezTo>
                <a:cubicBezTo>
                  <a:pt x="121" y="825"/>
                  <a:pt x="102" y="746"/>
                  <a:pt x="87" y="721"/>
                </a:cubicBezTo>
                <a:cubicBezTo>
                  <a:pt x="72" y="695"/>
                  <a:pt x="67" y="659"/>
                  <a:pt x="61" y="617"/>
                </a:cubicBezTo>
                <a:cubicBezTo>
                  <a:pt x="56" y="574"/>
                  <a:pt x="49" y="460"/>
                  <a:pt x="49" y="460"/>
                </a:cubicBezTo>
                <a:cubicBezTo>
                  <a:pt x="49" y="460"/>
                  <a:pt x="48" y="386"/>
                  <a:pt x="38" y="347"/>
                </a:cubicBezTo>
                <a:cubicBezTo>
                  <a:pt x="27" y="308"/>
                  <a:pt x="12" y="270"/>
                  <a:pt x="9" y="229"/>
                </a:cubicBezTo>
                <a:cubicBezTo>
                  <a:pt x="5" y="188"/>
                  <a:pt x="5" y="171"/>
                  <a:pt x="5" y="171"/>
                </a:cubicBezTo>
                <a:cubicBezTo>
                  <a:pt x="5" y="171"/>
                  <a:pt x="0" y="152"/>
                  <a:pt x="27" y="149"/>
                </a:cubicBezTo>
                <a:cubicBezTo>
                  <a:pt x="55" y="145"/>
                  <a:pt x="61" y="171"/>
                  <a:pt x="61" y="171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5" y="248"/>
                  <a:pt x="101" y="294"/>
                  <a:pt x="109" y="318"/>
                </a:cubicBezTo>
                <a:cubicBezTo>
                  <a:pt x="118" y="342"/>
                  <a:pt x="131" y="413"/>
                  <a:pt x="131" y="413"/>
                </a:cubicBezTo>
                <a:cubicBezTo>
                  <a:pt x="150" y="388"/>
                  <a:pt x="150" y="388"/>
                  <a:pt x="150" y="388"/>
                </a:cubicBezTo>
                <a:cubicBezTo>
                  <a:pt x="150" y="388"/>
                  <a:pt x="140" y="321"/>
                  <a:pt x="140" y="299"/>
                </a:cubicBezTo>
                <a:cubicBezTo>
                  <a:pt x="140" y="277"/>
                  <a:pt x="125" y="260"/>
                  <a:pt x="119" y="219"/>
                </a:cubicBezTo>
                <a:cubicBezTo>
                  <a:pt x="114" y="178"/>
                  <a:pt x="108" y="103"/>
                  <a:pt x="108" y="98"/>
                </a:cubicBezTo>
                <a:cubicBezTo>
                  <a:pt x="108" y="93"/>
                  <a:pt x="106" y="65"/>
                  <a:pt x="125" y="58"/>
                </a:cubicBezTo>
                <a:cubicBezTo>
                  <a:pt x="143" y="52"/>
                  <a:pt x="162" y="53"/>
                  <a:pt x="167" y="75"/>
                </a:cubicBezTo>
                <a:cubicBezTo>
                  <a:pt x="172" y="98"/>
                  <a:pt x="198" y="190"/>
                  <a:pt x="198" y="190"/>
                </a:cubicBezTo>
                <a:cubicBezTo>
                  <a:pt x="198" y="190"/>
                  <a:pt x="212" y="234"/>
                  <a:pt x="218" y="243"/>
                </a:cubicBezTo>
                <a:cubicBezTo>
                  <a:pt x="225" y="251"/>
                  <a:pt x="227" y="292"/>
                  <a:pt x="229" y="318"/>
                </a:cubicBezTo>
                <a:cubicBezTo>
                  <a:pt x="230" y="343"/>
                  <a:pt x="232" y="372"/>
                  <a:pt x="239" y="367"/>
                </a:cubicBezTo>
                <a:cubicBezTo>
                  <a:pt x="246" y="362"/>
                  <a:pt x="232" y="311"/>
                  <a:pt x="230" y="273"/>
                </a:cubicBezTo>
                <a:cubicBezTo>
                  <a:pt x="229" y="236"/>
                  <a:pt x="212" y="130"/>
                  <a:pt x="212" y="130"/>
                </a:cubicBezTo>
                <a:cubicBezTo>
                  <a:pt x="212" y="130"/>
                  <a:pt x="188" y="62"/>
                  <a:pt x="193" y="40"/>
                </a:cubicBezTo>
                <a:cubicBezTo>
                  <a:pt x="198" y="17"/>
                  <a:pt x="191" y="4"/>
                  <a:pt x="220" y="2"/>
                </a:cubicBezTo>
                <a:cubicBezTo>
                  <a:pt x="249" y="0"/>
                  <a:pt x="263" y="24"/>
                  <a:pt x="263" y="24"/>
                </a:cubicBezTo>
                <a:cubicBezTo>
                  <a:pt x="276" y="67"/>
                  <a:pt x="276" y="67"/>
                  <a:pt x="276" y="67"/>
                </a:cubicBezTo>
                <a:cubicBezTo>
                  <a:pt x="276" y="67"/>
                  <a:pt x="280" y="57"/>
                  <a:pt x="304" y="53"/>
                </a:cubicBezTo>
                <a:cubicBezTo>
                  <a:pt x="328" y="50"/>
                  <a:pt x="341" y="70"/>
                  <a:pt x="341" y="70"/>
                </a:cubicBezTo>
                <a:cubicBezTo>
                  <a:pt x="341" y="70"/>
                  <a:pt x="375" y="127"/>
                  <a:pt x="394" y="159"/>
                </a:cubicBezTo>
                <a:cubicBezTo>
                  <a:pt x="413" y="192"/>
                  <a:pt x="432" y="248"/>
                  <a:pt x="432" y="248"/>
                </a:cubicBezTo>
                <a:cubicBezTo>
                  <a:pt x="439" y="352"/>
                  <a:pt x="439" y="352"/>
                  <a:pt x="439" y="352"/>
                </a:cubicBezTo>
                <a:cubicBezTo>
                  <a:pt x="447" y="526"/>
                  <a:pt x="447" y="526"/>
                  <a:pt x="447" y="526"/>
                </a:cubicBezTo>
                <a:cubicBezTo>
                  <a:pt x="447" y="526"/>
                  <a:pt x="471" y="485"/>
                  <a:pt x="478" y="475"/>
                </a:cubicBezTo>
                <a:cubicBezTo>
                  <a:pt x="485" y="465"/>
                  <a:pt x="473" y="444"/>
                  <a:pt x="492" y="398"/>
                </a:cubicBezTo>
                <a:cubicBezTo>
                  <a:pt x="510" y="352"/>
                  <a:pt x="526" y="333"/>
                  <a:pt x="543" y="333"/>
                </a:cubicBezTo>
                <a:cubicBezTo>
                  <a:pt x="548" y="333"/>
                  <a:pt x="552" y="335"/>
                  <a:pt x="556" y="337"/>
                </a:cubicBezTo>
                <a:cubicBezTo>
                  <a:pt x="564" y="342"/>
                  <a:pt x="568" y="351"/>
                  <a:pt x="569" y="361"/>
                </a:cubicBezTo>
                <a:cubicBezTo>
                  <a:pt x="570" y="412"/>
                  <a:pt x="570" y="412"/>
                  <a:pt x="570" y="412"/>
                </a:cubicBezTo>
                <a:cubicBezTo>
                  <a:pt x="570" y="412"/>
                  <a:pt x="575" y="461"/>
                  <a:pt x="563" y="497"/>
                </a:cubicBezTo>
                <a:cubicBezTo>
                  <a:pt x="551" y="533"/>
                  <a:pt x="548" y="603"/>
                  <a:pt x="548" y="603"/>
                </a:cubicBezTo>
                <a:cubicBezTo>
                  <a:pt x="548" y="603"/>
                  <a:pt x="538" y="644"/>
                  <a:pt x="517" y="666"/>
                </a:cubicBezTo>
                <a:cubicBezTo>
                  <a:pt x="497" y="688"/>
                  <a:pt x="445" y="753"/>
                  <a:pt x="408" y="787"/>
                </a:cubicBezTo>
                <a:cubicBezTo>
                  <a:pt x="370" y="821"/>
                  <a:pt x="384" y="835"/>
                  <a:pt x="384" y="835"/>
                </a:cubicBezTo>
                <a:cubicBezTo>
                  <a:pt x="399" y="1101"/>
                  <a:pt x="399" y="1101"/>
                  <a:pt x="399" y="1101"/>
                </a:cubicBezTo>
                <a:cubicBezTo>
                  <a:pt x="399" y="1101"/>
                  <a:pt x="418" y="1248"/>
                  <a:pt x="445" y="1313"/>
                </a:cubicBezTo>
                <a:cubicBezTo>
                  <a:pt x="113" y="1313"/>
                  <a:pt x="113" y="1313"/>
                  <a:pt x="113" y="1313"/>
                </a:cubicBezTo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458918" y="4716462"/>
            <a:ext cx="955675" cy="2141538"/>
          </a:xfrm>
          <a:custGeom>
            <a:avLst/>
            <a:gdLst>
              <a:gd name="T0" fmla="*/ 248 w 577"/>
              <a:gd name="T1" fmla="*/ 1289 h 1289"/>
              <a:gd name="T2" fmla="*/ 255 w 577"/>
              <a:gd name="T3" fmla="*/ 1043 h 1289"/>
              <a:gd name="T4" fmla="*/ 219 w 577"/>
              <a:gd name="T5" fmla="*/ 813 h 1289"/>
              <a:gd name="T6" fmla="*/ 103 w 577"/>
              <a:gd name="T7" fmla="*/ 712 h 1289"/>
              <a:gd name="T8" fmla="*/ 48 w 577"/>
              <a:gd name="T9" fmla="*/ 637 h 1289"/>
              <a:gd name="T10" fmla="*/ 9 w 577"/>
              <a:gd name="T11" fmla="*/ 535 h 1289"/>
              <a:gd name="T12" fmla="*/ 31 w 577"/>
              <a:gd name="T13" fmla="*/ 466 h 1289"/>
              <a:gd name="T14" fmla="*/ 46 w 577"/>
              <a:gd name="T15" fmla="*/ 436 h 1289"/>
              <a:gd name="T16" fmla="*/ 36 w 577"/>
              <a:gd name="T17" fmla="*/ 359 h 1289"/>
              <a:gd name="T18" fmla="*/ 29 w 577"/>
              <a:gd name="T19" fmla="*/ 282 h 1289"/>
              <a:gd name="T20" fmla="*/ 60 w 577"/>
              <a:gd name="T21" fmla="*/ 106 h 1289"/>
              <a:gd name="T22" fmla="*/ 86 w 577"/>
              <a:gd name="T23" fmla="*/ 67 h 1289"/>
              <a:gd name="T24" fmla="*/ 115 w 577"/>
              <a:gd name="T25" fmla="*/ 69 h 1289"/>
              <a:gd name="T26" fmla="*/ 123 w 577"/>
              <a:gd name="T27" fmla="*/ 22 h 1289"/>
              <a:gd name="T28" fmla="*/ 147 w 577"/>
              <a:gd name="T29" fmla="*/ 2 h 1289"/>
              <a:gd name="T30" fmla="*/ 186 w 577"/>
              <a:gd name="T31" fmla="*/ 19 h 1289"/>
              <a:gd name="T32" fmla="*/ 205 w 577"/>
              <a:gd name="T33" fmla="*/ 12 h 1289"/>
              <a:gd name="T34" fmla="*/ 244 w 577"/>
              <a:gd name="T35" fmla="*/ 45 h 1289"/>
              <a:gd name="T36" fmla="*/ 285 w 577"/>
              <a:gd name="T37" fmla="*/ 210 h 1289"/>
              <a:gd name="T38" fmla="*/ 299 w 577"/>
              <a:gd name="T39" fmla="*/ 285 h 1289"/>
              <a:gd name="T40" fmla="*/ 296 w 577"/>
              <a:gd name="T41" fmla="*/ 191 h 1289"/>
              <a:gd name="T42" fmla="*/ 284 w 577"/>
              <a:gd name="T43" fmla="*/ 128 h 1289"/>
              <a:gd name="T44" fmla="*/ 280 w 577"/>
              <a:gd name="T45" fmla="*/ 82 h 1289"/>
              <a:gd name="T46" fmla="*/ 331 w 577"/>
              <a:gd name="T47" fmla="*/ 103 h 1289"/>
              <a:gd name="T48" fmla="*/ 367 w 577"/>
              <a:gd name="T49" fmla="*/ 205 h 1289"/>
              <a:gd name="T50" fmla="*/ 389 w 577"/>
              <a:gd name="T51" fmla="*/ 340 h 1289"/>
              <a:gd name="T52" fmla="*/ 407 w 577"/>
              <a:gd name="T53" fmla="*/ 389 h 1289"/>
              <a:gd name="T54" fmla="*/ 439 w 577"/>
              <a:gd name="T55" fmla="*/ 478 h 1289"/>
              <a:gd name="T56" fmla="*/ 463 w 577"/>
              <a:gd name="T57" fmla="*/ 567 h 1289"/>
              <a:gd name="T58" fmla="*/ 470 w 577"/>
              <a:gd name="T59" fmla="*/ 661 h 1289"/>
              <a:gd name="T60" fmla="*/ 466 w 577"/>
              <a:gd name="T61" fmla="*/ 753 h 1289"/>
              <a:gd name="T62" fmla="*/ 482 w 577"/>
              <a:gd name="T63" fmla="*/ 850 h 1289"/>
              <a:gd name="T64" fmla="*/ 543 w 577"/>
              <a:gd name="T65" fmla="*/ 1091 h 1289"/>
              <a:gd name="T66" fmla="*/ 577 w 577"/>
              <a:gd name="T67" fmla="*/ 1289 h 1289"/>
              <a:gd name="T68" fmla="*/ 248 w 577"/>
              <a:gd name="T69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7" h="1289">
                <a:moveTo>
                  <a:pt x="248" y="1289"/>
                </a:moveTo>
                <a:cubicBezTo>
                  <a:pt x="248" y="1289"/>
                  <a:pt x="261" y="1111"/>
                  <a:pt x="255" y="1043"/>
                </a:cubicBezTo>
                <a:cubicBezTo>
                  <a:pt x="248" y="975"/>
                  <a:pt x="219" y="813"/>
                  <a:pt x="219" y="813"/>
                </a:cubicBezTo>
                <a:cubicBezTo>
                  <a:pt x="219" y="813"/>
                  <a:pt x="133" y="743"/>
                  <a:pt x="103" y="712"/>
                </a:cubicBezTo>
                <a:cubicBezTo>
                  <a:pt x="72" y="681"/>
                  <a:pt x="60" y="690"/>
                  <a:pt x="48" y="637"/>
                </a:cubicBezTo>
                <a:cubicBezTo>
                  <a:pt x="36" y="584"/>
                  <a:pt x="17" y="558"/>
                  <a:pt x="9" y="535"/>
                </a:cubicBezTo>
                <a:cubicBezTo>
                  <a:pt x="0" y="511"/>
                  <a:pt x="31" y="466"/>
                  <a:pt x="31" y="466"/>
                </a:cubicBezTo>
                <a:cubicBezTo>
                  <a:pt x="31" y="466"/>
                  <a:pt x="48" y="447"/>
                  <a:pt x="46" y="436"/>
                </a:cubicBezTo>
                <a:cubicBezTo>
                  <a:pt x="45" y="424"/>
                  <a:pt x="36" y="359"/>
                  <a:pt x="36" y="359"/>
                </a:cubicBezTo>
                <a:cubicBezTo>
                  <a:pt x="36" y="359"/>
                  <a:pt x="21" y="321"/>
                  <a:pt x="29" y="282"/>
                </a:cubicBezTo>
                <a:cubicBezTo>
                  <a:pt x="38" y="243"/>
                  <a:pt x="60" y="106"/>
                  <a:pt x="60" y="106"/>
                </a:cubicBezTo>
                <a:cubicBezTo>
                  <a:pt x="60" y="106"/>
                  <a:pt x="67" y="69"/>
                  <a:pt x="86" y="67"/>
                </a:cubicBezTo>
                <a:cubicBezTo>
                  <a:pt x="104" y="65"/>
                  <a:pt x="115" y="69"/>
                  <a:pt x="115" y="69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2" y="4"/>
                  <a:pt x="147" y="2"/>
                </a:cubicBezTo>
                <a:cubicBezTo>
                  <a:pt x="173" y="0"/>
                  <a:pt x="186" y="19"/>
                  <a:pt x="186" y="19"/>
                </a:cubicBezTo>
                <a:cubicBezTo>
                  <a:pt x="186" y="19"/>
                  <a:pt x="190" y="16"/>
                  <a:pt x="205" y="12"/>
                </a:cubicBezTo>
                <a:cubicBezTo>
                  <a:pt x="221" y="9"/>
                  <a:pt x="232" y="14"/>
                  <a:pt x="244" y="45"/>
                </a:cubicBezTo>
                <a:cubicBezTo>
                  <a:pt x="256" y="75"/>
                  <a:pt x="284" y="168"/>
                  <a:pt x="285" y="210"/>
                </a:cubicBezTo>
                <a:cubicBezTo>
                  <a:pt x="287" y="253"/>
                  <a:pt x="299" y="285"/>
                  <a:pt x="299" y="285"/>
                </a:cubicBezTo>
                <a:cubicBezTo>
                  <a:pt x="299" y="285"/>
                  <a:pt x="297" y="226"/>
                  <a:pt x="296" y="191"/>
                </a:cubicBezTo>
                <a:cubicBezTo>
                  <a:pt x="294" y="157"/>
                  <a:pt x="284" y="128"/>
                  <a:pt x="284" y="128"/>
                </a:cubicBezTo>
                <a:cubicBezTo>
                  <a:pt x="284" y="128"/>
                  <a:pt x="270" y="87"/>
                  <a:pt x="280" y="82"/>
                </a:cubicBezTo>
                <a:cubicBezTo>
                  <a:pt x="290" y="77"/>
                  <a:pt x="316" y="70"/>
                  <a:pt x="331" y="103"/>
                </a:cubicBezTo>
                <a:cubicBezTo>
                  <a:pt x="347" y="135"/>
                  <a:pt x="360" y="171"/>
                  <a:pt x="367" y="205"/>
                </a:cubicBezTo>
                <a:cubicBezTo>
                  <a:pt x="374" y="239"/>
                  <a:pt x="386" y="326"/>
                  <a:pt x="389" y="340"/>
                </a:cubicBezTo>
                <a:cubicBezTo>
                  <a:pt x="393" y="354"/>
                  <a:pt x="396" y="362"/>
                  <a:pt x="407" y="389"/>
                </a:cubicBezTo>
                <a:cubicBezTo>
                  <a:pt x="417" y="417"/>
                  <a:pt x="430" y="447"/>
                  <a:pt x="439" y="478"/>
                </a:cubicBezTo>
                <a:cubicBezTo>
                  <a:pt x="448" y="509"/>
                  <a:pt x="459" y="535"/>
                  <a:pt x="463" y="567"/>
                </a:cubicBezTo>
                <a:cubicBezTo>
                  <a:pt x="466" y="599"/>
                  <a:pt x="465" y="632"/>
                  <a:pt x="470" y="661"/>
                </a:cubicBezTo>
                <a:cubicBezTo>
                  <a:pt x="475" y="690"/>
                  <a:pt x="475" y="715"/>
                  <a:pt x="466" y="753"/>
                </a:cubicBezTo>
                <a:cubicBezTo>
                  <a:pt x="458" y="791"/>
                  <a:pt x="482" y="850"/>
                  <a:pt x="482" y="850"/>
                </a:cubicBezTo>
                <a:cubicBezTo>
                  <a:pt x="482" y="850"/>
                  <a:pt x="526" y="1007"/>
                  <a:pt x="543" y="1091"/>
                </a:cubicBezTo>
                <a:cubicBezTo>
                  <a:pt x="560" y="1175"/>
                  <a:pt x="577" y="1289"/>
                  <a:pt x="577" y="1289"/>
                </a:cubicBezTo>
                <a:lnTo>
                  <a:pt x="248" y="12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9176482" y="5227637"/>
            <a:ext cx="749300" cy="1630363"/>
          </a:xfrm>
          <a:custGeom>
            <a:avLst/>
            <a:gdLst>
              <a:gd name="T0" fmla="*/ 9 w 452"/>
              <a:gd name="T1" fmla="*/ 981 h 981"/>
              <a:gd name="T2" fmla="*/ 34 w 452"/>
              <a:gd name="T3" fmla="*/ 734 h 981"/>
              <a:gd name="T4" fmla="*/ 43 w 452"/>
              <a:gd name="T5" fmla="*/ 603 h 981"/>
              <a:gd name="T6" fmla="*/ 34 w 452"/>
              <a:gd name="T7" fmla="*/ 509 h 981"/>
              <a:gd name="T8" fmla="*/ 36 w 452"/>
              <a:gd name="T9" fmla="*/ 372 h 981"/>
              <a:gd name="T10" fmla="*/ 39 w 452"/>
              <a:gd name="T11" fmla="*/ 303 h 981"/>
              <a:gd name="T12" fmla="*/ 11 w 452"/>
              <a:gd name="T13" fmla="*/ 188 h 981"/>
              <a:gd name="T14" fmla="*/ 19 w 452"/>
              <a:gd name="T15" fmla="*/ 114 h 981"/>
              <a:gd name="T16" fmla="*/ 60 w 452"/>
              <a:gd name="T17" fmla="*/ 146 h 981"/>
              <a:gd name="T18" fmla="*/ 72 w 452"/>
              <a:gd name="T19" fmla="*/ 224 h 981"/>
              <a:gd name="T20" fmla="*/ 95 w 452"/>
              <a:gd name="T21" fmla="*/ 268 h 981"/>
              <a:gd name="T22" fmla="*/ 105 w 452"/>
              <a:gd name="T23" fmla="*/ 256 h 981"/>
              <a:gd name="T24" fmla="*/ 101 w 452"/>
              <a:gd name="T25" fmla="*/ 132 h 981"/>
              <a:gd name="T26" fmla="*/ 100 w 452"/>
              <a:gd name="T27" fmla="*/ 53 h 981"/>
              <a:gd name="T28" fmla="*/ 128 w 452"/>
              <a:gd name="T29" fmla="*/ 28 h 981"/>
              <a:gd name="T30" fmla="*/ 156 w 452"/>
              <a:gd name="T31" fmla="*/ 61 h 981"/>
              <a:gd name="T32" fmla="*/ 156 w 452"/>
              <a:gd name="T33" fmla="*/ 177 h 981"/>
              <a:gd name="T34" fmla="*/ 159 w 452"/>
              <a:gd name="T35" fmla="*/ 239 h 981"/>
              <a:gd name="T36" fmla="*/ 165 w 452"/>
              <a:gd name="T37" fmla="*/ 243 h 981"/>
              <a:gd name="T38" fmla="*/ 181 w 452"/>
              <a:gd name="T39" fmla="*/ 234 h 981"/>
              <a:gd name="T40" fmla="*/ 189 w 452"/>
              <a:gd name="T41" fmla="*/ 146 h 981"/>
              <a:gd name="T42" fmla="*/ 193 w 452"/>
              <a:gd name="T43" fmla="*/ 47 h 981"/>
              <a:gd name="T44" fmla="*/ 204 w 452"/>
              <a:gd name="T45" fmla="*/ 5 h 981"/>
              <a:gd name="T46" fmla="*/ 247 w 452"/>
              <a:gd name="T47" fmla="*/ 36 h 981"/>
              <a:gd name="T48" fmla="*/ 248 w 452"/>
              <a:gd name="T49" fmla="*/ 120 h 981"/>
              <a:gd name="T50" fmla="*/ 232 w 452"/>
              <a:gd name="T51" fmla="*/ 243 h 981"/>
              <a:gd name="T52" fmla="*/ 239 w 452"/>
              <a:gd name="T53" fmla="*/ 248 h 981"/>
              <a:gd name="T54" fmla="*/ 268 w 452"/>
              <a:gd name="T55" fmla="*/ 197 h 981"/>
              <a:gd name="T56" fmla="*/ 273 w 452"/>
              <a:gd name="T57" fmla="*/ 108 h 981"/>
              <a:gd name="T58" fmla="*/ 298 w 452"/>
              <a:gd name="T59" fmla="*/ 47 h 981"/>
              <a:gd name="T60" fmla="*/ 326 w 452"/>
              <a:gd name="T61" fmla="*/ 104 h 981"/>
              <a:gd name="T62" fmla="*/ 315 w 452"/>
              <a:gd name="T63" fmla="*/ 216 h 981"/>
              <a:gd name="T64" fmla="*/ 299 w 452"/>
              <a:gd name="T65" fmla="*/ 288 h 981"/>
              <a:gd name="T66" fmla="*/ 294 w 452"/>
              <a:gd name="T67" fmla="*/ 356 h 981"/>
              <a:gd name="T68" fmla="*/ 300 w 452"/>
              <a:gd name="T69" fmla="*/ 404 h 981"/>
              <a:gd name="T70" fmla="*/ 355 w 452"/>
              <a:gd name="T71" fmla="*/ 353 h 981"/>
              <a:gd name="T72" fmla="*/ 411 w 452"/>
              <a:gd name="T73" fmla="*/ 321 h 981"/>
              <a:gd name="T74" fmla="*/ 441 w 452"/>
              <a:gd name="T75" fmla="*/ 344 h 981"/>
              <a:gd name="T76" fmla="*/ 393 w 452"/>
              <a:gd name="T77" fmla="*/ 390 h 981"/>
              <a:gd name="T78" fmla="*/ 347 w 452"/>
              <a:gd name="T79" fmla="*/ 455 h 981"/>
              <a:gd name="T80" fmla="*/ 310 w 452"/>
              <a:gd name="T81" fmla="*/ 483 h 981"/>
              <a:gd name="T82" fmla="*/ 245 w 452"/>
              <a:gd name="T83" fmla="*/ 559 h 981"/>
              <a:gd name="T84" fmla="*/ 203 w 452"/>
              <a:gd name="T85" fmla="*/ 645 h 981"/>
              <a:gd name="T86" fmla="*/ 208 w 452"/>
              <a:gd name="T87" fmla="*/ 728 h 981"/>
              <a:gd name="T88" fmla="*/ 220 w 452"/>
              <a:gd name="T89" fmla="*/ 981 h 981"/>
              <a:gd name="T90" fmla="*/ 9 w 452"/>
              <a:gd name="T91" fmla="*/ 981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2" h="981">
                <a:moveTo>
                  <a:pt x="9" y="981"/>
                </a:moveTo>
                <a:cubicBezTo>
                  <a:pt x="34" y="734"/>
                  <a:pt x="34" y="734"/>
                  <a:pt x="34" y="734"/>
                </a:cubicBezTo>
                <a:cubicBezTo>
                  <a:pt x="34" y="734"/>
                  <a:pt x="47" y="645"/>
                  <a:pt x="43" y="603"/>
                </a:cubicBezTo>
                <a:cubicBezTo>
                  <a:pt x="39" y="560"/>
                  <a:pt x="40" y="559"/>
                  <a:pt x="34" y="509"/>
                </a:cubicBezTo>
                <a:cubicBezTo>
                  <a:pt x="28" y="458"/>
                  <a:pt x="36" y="372"/>
                  <a:pt x="36" y="372"/>
                </a:cubicBezTo>
                <a:cubicBezTo>
                  <a:pt x="36" y="372"/>
                  <a:pt x="41" y="321"/>
                  <a:pt x="39" y="303"/>
                </a:cubicBezTo>
                <a:cubicBezTo>
                  <a:pt x="36" y="285"/>
                  <a:pt x="12" y="210"/>
                  <a:pt x="11" y="188"/>
                </a:cubicBezTo>
                <a:cubicBezTo>
                  <a:pt x="9" y="165"/>
                  <a:pt x="0" y="121"/>
                  <a:pt x="19" y="114"/>
                </a:cubicBezTo>
                <a:cubicBezTo>
                  <a:pt x="37" y="108"/>
                  <a:pt x="56" y="109"/>
                  <a:pt x="60" y="146"/>
                </a:cubicBezTo>
                <a:cubicBezTo>
                  <a:pt x="63" y="182"/>
                  <a:pt x="65" y="200"/>
                  <a:pt x="72" y="224"/>
                </a:cubicBezTo>
                <a:cubicBezTo>
                  <a:pt x="79" y="247"/>
                  <a:pt x="86" y="271"/>
                  <a:pt x="95" y="268"/>
                </a:cubicBezTo>
                <a:cubicBezTo>
                  <a:pt x="103" y="264"/>
                  <a:pt x="106" y="266"/>
                  <a:pt x="105" y="256"/>
                </a:cubicBezTo>
                <a:cubicBezTo>
                  <a:pt x="105" y="246"/>
                  <a:pt x="101" y="132"/>
                  <a:pt x="101" y="132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3"/>
                  <a:pt x="101" y="28"/>
                  <a:pt x="128" y="28"/>
                </a:cubicBezTo>
                <a:cubicBezTo>
                  <a:pt x="156" y="29"/>
                  <a:pt x="156" y="61"/>
                  <a:pt x="156" y="61"/>
                </a:cubicBezTo>
                <a:cubicBezTo>
                  <a:pt x="156" y="61"/>
                  <a:pt x="156" y="167"/>
                  <a:pt x="156" y="177"/>
                </a:cubicBezTo>
                <a:cubicBezTo>
                  <a:pt x="156" y="181"/>
                  <a:pt x="158" y="225"/>
                  <a:pt x="159" y="239"/>
                </a:cubicBezTo>
                <a:cubicBezTo>
                  <a:pt x="159" y="242"/>
                  <a:pt x="162" y="244"/>
                  <a:pt x="165" y="243"/>
                </a:cubicBezTo>
                <a:cubicBezTo>
                  <a:pt x="170" y="241"/>
                  <a:pt x="179" y="238"/>
                  <a:pt x="181" y="234"/>
                </a:cubicBezTo>
                <a:cubicBezTo>
                  <a:pt x="183" y="227"/>
                  <a:pt x="189" y="146"/>
                  <a:pt x="189" y="146"/>
                </a:cubicBezTo>
                <a:cubicBezTo>
                  <a:pt x="189" y="146"/>
                  <a:pt x="193" y="72"/>
                  <a:pt x="193" y="47"/>
                </a:cubicBezTo>
                <a:cubicBezTo>
                  <a:pt x="193" y="22"/>
                  <a:pt x="189" y="10"/>
                  <a:pt x="204" y="5"/>
                </a:cubicBezTo>
                <a:cubicBezTo>
                  <a:pt x="219" y="0"/>
                  <a:pt x="246" y="3"/>
                  <a:pt x="247" y="36"/>
                </a:cubicBezTo>
                <a:cubicBezTo>
                  <a:pt x="248" y="69"/>
                  <a:pt x="248" y="120"/>
                  <a:pt x="248" y="120"/>
                </a:cubicBezTo>
                <a:cubicBezTo>
                  <a:pt x="232" y="243"/>
                  <a:pt x="232" y="243"/>
                  <a:pt x="232" y="243"/>
                </a:cubicBezTo>
                <a:cubicBezTo>
                  <a:pt x="231" y="247"/>
                  <a:pt x="235" y="250"/>
                  <a:pt x="239" y="248"/>
                </a:cubicBezTo>
                <a:cubicBezTo>
                  <a:pt x="247" y="244"/>
                  <a:pt x="261" y="233"/>
                  <a:pt x="268" y="197"/>
                </a:cubicBezTo>
                <a:cubicBezTo>
                  <a:pt x="274" y="167"/>
                  <a:pt x="273" y="108"/>
                  <a:pt x="273" y="108"/>
                </a:cubicBezTo>
                <a:cubicBezTo>
                  <a:pt x="273" y="108"/>
                  <a:pt x="267" y="41"/>
                  <a:pt x="298" y="47"/>
                </a:cubicBezTo>
                <a:cubicBezTo>
                  <a:pt x="329" y="54"/>
                  <a:pt x="327" y="102"/>
                  <a:pt x="326" y="104"/>
                </a:cubicBezTo>
                <a:cubicBezTo>
                  <a:pt x="326" y="105"/>
                  <a:pt x="333" y="174"/>
                  <a:pt x="315" y="216"/>
                </a:cubicBezTo>
                <a:cubicBezTo>
                  <a:pt x="297" y="257"/>
                  <a:pt x="299" y="288"/>
                  <a:pt x="299" y="288"/>
                </a:cubicBezTo>
                <a:cubicBezTo>
                  <a:pt x="294" y="356"/>
                  <a:pt x="294" y="356"/>
                  <a:pt x="294" y="356"/>
                </a:cubicBezTo>
                <a:cubicBezTo>
                  <a:pt x="294" y="356"/>
                  <a:pt x="292" y="404"/>
                  <a:pt x="300" y="404"/>
                </a:cubicBezTo>
                <a:cubicBezTo>
                  <a:pt x="309" y="404"/>
                  <a:pt x="345" y="364"/>
                  <a:pt x="355" y="353"/>
                </a:cubicBezTo>
                <a:cubicBezTo>
                  <a:pt x="365" y="341"/>
                  <a:pt x="387" y="321"/>
                  <a:pt x="411" y="321"/>
                </a:cubicBezTo>
                <a:cubicBezTo>
                  <a:pt x="435" y="322"/>
                  <a:pt x="452" y="330"/>
                  <a:pt x="441" y="344"/>
                </a:cubicBezTo>
                <a:cubicBezTo>
                  <a:pt x="431" y="359"/>
                  <a:pt x="393" y="390"/>
                  <a:pt x="393" y="390"/>
                </a:cubicBezTo>
                <a:cubicBezTo>
                  <a:pt x="393" y="390"/>
                  <a:pt x="351" y="439"/>
                  <a:pt x="347" y="455"/>
                </a:cubicBezTo>
                <a:cubicBezTo>
                  <a:pt x="344" y="471"/>
                  <a:pt x="328" y="475"/>
                  <a:pt x="310" y="483"/>
                </a:cubicBezTo>
                <a:cubicBezTo>
                  <a:pt x="292" y="491"/>
                  <a:pt x="259" y="539"/>
                  <a:pt x="245" y="559"/>
                </a:cubicBezTo>
                <a:cubicBezTo>
                  <a:pt x="232" y="578"/>
                  <a:pt x="200" y="610"/>
                  <a:pt x="203" y="645"/>
                </a:cubicBezTo>
                <a:cubicBezTo>
                  <a:pt x="205" y="680"/>
                  <a:pt x="208" y="728"/>
                  <a:pt x="208" y="728"/>
                </a:cubicBezTo>
                <a:cubicBezTo>
                  <a:pt x="220" y="981"/>
                  <a:pt x="220" y="981"/>
                  <a:pt x="220" y="981"/>
                </a:cubicBezTo>
                <a:lnTo>
                  <a:pt x="9" y="9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0795734" y="4416425"/>
            <a:ext cx="836613" cy="2441575"/>
          </a:xfrm>
          <a:custGeom>
            <a:avLst/>
            <a:gdLst>
              <a:gd name="T0" fmla="*/ 399 w 505"/>
              <a:gd name="T1" fmla="*/ 1470 h 1470"/>
              <a:gd name="T2" fmla="*/ 437 w 505"/>
              <a:gd name="T3" fmla="*/ 1033 h 1470"/>
              <a:gd name="T4" fmla="*/ 445 w 505"/>
              <a:gd name="T5" fmla="*/ 922 h 1470"/>
              <a:gd name="T6" fmla="*/ 472 w 505"/>
              <a:gd name="T7" fmla="*/ 791 h 1470"/>
              <a:gd name="T8" fmla="*/ 498 w 505"/>
              <a:gd name="T9" fmla="*/ 654 h 1470"/>
              <a:gd name="T10" fmla="*/ 477 w 505"/>
              <a:gd name="T11" fmla="*/ 471 h 1470"/>
              <a:gd name="T12" fmla="*/ 466 w 505"/>
              <a:gd name="T13" fmla="*/ 306 h 1470"/>
              <a:gd name="T14" fmla="*/ 431 w 505"/>
              <a:gd name="T15" fmla="*/ 128 h 1470"/>
              <a:gd name="T16" fmla="*/ 394 w 505"/>
              <a:gd name="T17" fmla="*/ 133 h 1470"/>
              <a:gd name="T18" fmla="*/ 396 w 505"/>
              <a:gd name="T19" fmla="*/ 212 h 1470"/>
              <a:gd name="T20" fmla="*/ 393 w 505"/>
              <a:gd name="T21" fmla="*/ 421 h 1470"/>
              <a:gd name="T22" fmla="*/ 375 w 505"/>
              <a:gd name="T23" fmla="*/ 383 h 1470"/>
              <a:gd name="T24" fmla="*/ 353 w 505"/>
              <a:gd name="T25" fmla="*/ 113 h 1470"/>
              <a:gd name="T26" fmla="*/ 310 w 505"/>
              <a:gd name="T27" fmla="*/ 43 h 1470"/>
              <a:gd name="T28" fmla="*/ 290 w 505"/>
              <a:gd name="T29" fmla="*/ 106 h 1470"/>
              <a:gd name="T30" fmla="*/ 290 w 505"/>
              <a:gd name="T31" fmla="*/ 258 h 1470"/>
              <a:gd name="T32" fmla="*/ 300 w 505"/>
              <a:gd name="T33" fmla="*/ 376 h 1470"/>
              <a:gd name="T34" fmla="*/ 299 w 505"/>
              <a:gd name="T35" fmla="*/ 384 h 1470"/>
              <a:gd name="T36" fmla="*/ 294 w 505"/>
              <a:gd name="T37" fmla="*/ 385 h 1470"/>
              <a:gd name="T38" fmla="*/ 291 w 505"/>
              <a:gd name="T39" fmla="*/ 378 h 1470"/>
              <a:gd name="T40" fmla="*/ 279 w 505"/>
              <a:gd name="T41" fmla="*/ 234 h 1470"/>
              <a:gd name="T42" fmla="*/ 268 w 505"/>
              <a:gd name="T43" fmla="*/ 110 h 1470"/>
              <a:gd name="T44" fmla="*/ 228 w 505"/>
              <a:gd name="T45" fmla="*/ 5 h 1470"/>
              <a:gd name="T46" fmla="*/ 201 w 505"/>
              <a:gd name="T47" fmla="*/ 74 h 1470"/>
              <a:gd name="T48" fmla="*/ 199 w 505"/>
              <a:gd name="T49" fmla="*/ 166 h 1470"/>
              <a:gd name="T50" fmla="*/ 203 w 505"/>
              <a:gd name="T51" fmla="*/ 265 h 1470"/>
              <a:gd name="T52" fmla="*/ 216 w 505"/>
              <a:gd name="T53" fmla="*/ 369 h 1470"/>
              <a:gd name="T54" fmla="*/ 212 w 505"/>
              <a:gd name="T55" fmla="*/ 373 h 1470"/>
              <a:gd name="T56" fmla="*/ 198 w 505"/>
              <a:gd name="T57" fmla="*/ 362 h 1470"/>
              <a:gd name="T58" fmla="*/ 167 w 505"/>
              <a:gd name="T59" fmla="*/ 181 h 1470"/>
              <a:gd name="T60" fmla="*/ 151 w 505"/>
              <a:gd name="T61" fmla="*/ 84 h 1470"/>
              <a:gd name="T62" fmla="*/ 102 w 505"/>
              <a:gd name="T63" fmla="*/ 94 h 1470"/>
              <a:gd name="T64" fmla="*/ 95 w 505"/>
              <a:gd name="T65" fmla="*/ 255 h 1470"/>
              <a:gd name="T66" fmla="*/ 109 w 505"/>
              <a:gd name="T67" fmla="*/ 336 h 1470"/>
              <a:gd name="T68" fmla="*/ 107 w 505"/>
              <a:gd name="T69" fmla="*/ 337 h 1470"/>
              <a:gd name="T70" fmla="*/ 42 w 505"/>
              <a:gd name="T71" fmla="*/ 272 h 1470"/>
              <a:gd name="T72" fmla="*/ 6 w 505"/>
              <a:gd name="T73" fmla="*/ 272 h 1470"/>
              <a:gd name="T74" fmla="*/ 2 w 505"/>
              <a:gd name="T75" fmla="*/ 281 h 1470"/>
              <a:gd name="T76" fmla="*/ 27 w 505"/>
              <a:gd name="T77" fmla="*/ 359 h 1470"/>
              <a:gd name="T78" fmla="*/ 58 w 505"/>
              <a:gd name="T79" fmla="*/ 468 h 1470"/>
              <a:gd name="T80" fmla="*/ 71 w 505"/>
              <a:gd name="T81" fmla="*/ 550 h 1470"/>
              <a:gd name="T82" fmla="*/ 112 w 505"/>
              <a:gd name="T83" fmla="*/ 635 h 1470"/>
              <a:gd name="T84" fmla="*/ 199 w 505"/>
              <a:gd name="T85" fmla="*/ 804 h 1470"/>
              <a:gd name="T86" fmla="*/ 172 w 505"/>
              <a:gd name="T87" fmla="*/ 1092 h 1470"/>
              <a:gd name="T88" fmla="*/ 136 w 505"/>
              <a:gd name="T89" fmla="*/ 1270 h 1470"/>
              <a:gd name="T90" fmla="*/ 70 w 505"/>
              <a:gd name="T91" fmla="*/ 1470 h 1470"/>
              <a:gd name="T92" fmla="*/ 399 w 505"/>
              <a:gd name="T93" fmla="*/ 147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05" h="1470">
                <a:moveTo>
                  <a:pt x="399" y="1470"/>
                </a:moveTo>
                <a:cubicBezTo>
                  <a:pt x="437" y="1033"/>
                  <a:pt x="437" y="1033"/>
                  <a:pt x="437" y="1033"/>
                </a:cubicBezTo>
                <a:cubicBezTo>
                  <a:pt x="437" y="1033"/>
                  <a:pt x="440" y="951"/>
                  <a:pt x="445" y="922"/>
                </a:cubicBezTo>
                <a:cubicBezTo>
                  <a:pt x="450" y="893"/>
                  <a:pt x="474" y="816"/>
                  <a:pt x="472" y="791"/>
                </a:cubicBezTo>
                <a:cubicBezTo>
                  <a:pt x="471" y="765"/>
                  <a:pt x="505" y="719"/>
                  <a:pt x="498" y="654"/>
                </a:cubicBezTo>
                <a:cubicBezTo>
                  <a:pt x="491" y="589"/>
                  <a:pt x="486" y="502"/>
                  <a:pt x="477" y="471"/>
                </a:cubicBezTo>
                <a:cubicBezTo>
                  <a:pt x="469" y="441"/>
                  <a:pt x="466" y="343"/>
                  <a:pt x="466" y="306"/>
                </a:cubicBezTo>
                <a:cubicBezTo>
                  <a:pt x="466" y="268"/>
                  <a:pt x="450" y="137"/>
                  <a:pt x="431" y="128"/>
                </a:cubicBezTo>
                <a:cubicBezTo>
                  <a:pt x="413" y="120"/>
                  <a:pt x="399" y="118"/>
                  <a:pt x="394" y="133"/>
                </a:cubicBezTo>
                <a:cubicBezTo>
                  <a:pt x="389" y="149"/>
                  <a:pt x="396" y="212"/>
                  <a:pt x="396" y="212"/>
                </a:cubicBezTo>
                <a:cubicBezTo>
                  <a:pt x="396" y="212"/>
                  <a:pt x="401" y="412"/>
                  <a:pt x="393" y="421"/>
                </a:cubicBezTo>
                <a:cubicBezTo>
                  <a:pt x="384" y="429"/>
                  <a:pt x="384" y="417"/>
                  <a:pt x="375" y="383"/>
                </a:cubicBezTo>
                <a:cubicBezTo>
                  <a:pt x="367" y="348"/>
                  <a:pt x="363" y="159"/>
                  <a:pt x="353" y="113"/>
                </a:cubicBezTo>
                <a:cubicBezTo>
                  <a:pt x="343" y="67"/>
                  <a:pt x="341" y="41"/>
                  <a:pt x="310" y="43"/>
                </a:cubicBezTo>
                <a:cubicBezTo>
                  <a:pt x="279" y="45"/>
                  <a:pt x="290" y="106"/>
                  <a:pt x="290" y="106"/>
                </a:cubicBezTo>
                <a:cubicBezTo>
                  <a:pt x="290" y="106"/>
                  <a:pt x="286" y="214"/>
                  <a:pt x="290" y="258"/>
                </a:cubicBezTo>
                <a:cubicBezTo>
                  <a:pt x="293" y="297"/>
                  <a:pt x="298" y="361"/>
                  <a:pt x="300" y="376"/>
                </a:cubicBezTo>
                <a:cubicBezTo>
                  <a:pt x="300" y="378"/>
                  <a:pt x="300" y="381"/>
                  <a:pt x="299" y="384"/>
                </a:cubicBezTo>
                <a:cubicBezTo>
                  <a:pt x="298" y="388"/>
                  <a:pt x="296" y="389"/>
                  <a:pt x="294" y="385"/>
                </a:cubicBezTo>
                <a:cubicBezTo>
                  <a:pt x="292" y="383"/>
                  <a:pt x="291" y="380"/>
                  <a:pt x="291" y="378"/>
                </a:cubicBezTo>
                <a:cubicBezTo>
                  <a:pt x="289" y="359"/>
                  <a:pt x="279" y="263"/>
                  <a:pt x="279" y="234"/>
                </a:cubicBezTo>
                <a:cubicBezTo>
                  <a:pt x="279" y="202"/>
                  <a:pt x="271" y="156"/>
                  <a:pt x="268" y="110"/>
                </a:cubicBezTo>
                <a:cubicBezTo>
                  <a:pt x="264" y="63"/>
                  <a:pt x="271" y="5"/>
                  <a:pt x="228" y="5"/>
                </a:cubicBezTo>
                <a:cubicBezTo>
                  <a:pt x="228" y="5"/>
                  <a:pt x="191" y="0"/>
                  <a:pt x="201" y="74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199" y="166"/>
                  <a:pt x="198" y="229"/>
                  <a:pt x="203" y="265"/>
                </a:cubicBezTo>
                <a:cubicBezTo>
                  <a:pt x="207" y="296"/>
                  <a:pt x="214" y="354"/>
                  <a:pt x="216" y="369"/>
                </a:cubicBezTo>
                <a:cubicBezTo>
                  <a:pt x="216" y="371"/>
                  <a:pt x="215" y="373"/>
                  <a:pt x="212" y="373"/>
                </a:cubicBezTo>
                <a:cubicBezTo>
                  <a:pt x="208" y="373"/>
                  <a:pt x="202" y="371"/>
                  <a:pt x="198" y="362"/>
                </a:cubicBezTo>
                <a:cubicBezTo>
                  <a:pt x="191" y="348"/>
                  <a:pt x="170" y="200"/>
                  <a:pt x="167" y="181"/>
                </a:cubicBezTo>
                <a:cubicBezTo>
                  <a:pt x="163" y="162"/>
                  <a:pt x="167" y="99"/>
                  <a:pt x="151" y="84"/>
                </a:cubicBezTo>
                <a:cubicBezTo>
                  <a:pt x="136" y="69"/>
                  <a:pt x="114" y="58"/>
                  <a:pt x="102" y="94"/>
                </a:cubicBezTo>
                <a:cubicBezTo>
                  <a:pt x="90" y="130"/>
                  <a:pt x="95" y="255"/>
                  <a:pt x="95" y="255"/>
                </a:cubicBezTo>
                <a:cubicBezTo>
                  <a:pt x="109" y="336"/>
                  <a:pt x="109" y="336"/>
                  <a:pt x="109" y="336"/>
                </a:cubicBezTo>
                <a:cubicBezTo>
                  <a:pt x="109" y="337"/>
                  <a:pt x="107" y="338"/>
                  <a:pt x="107" y="337"/>
                </a:cubicBezTo>
                <a:cubicBezTo>
                  <a:pt x="96" y="320"/>
                  <a:pt x="67" y="276"/>
                  <a:pt x="42" y="272"/>
                </a:cubicBezTo>
                <a:cubicBezTo>
                  <a:pt x="24" y="269"/>
                  <a:pt x="13" y="270"/>
                  <a:pt x="6" y="272"/>
                </a:cubicBezTo>
                <a:cubicBezTo>
                  <a:pt x="2" y="273"/>
                  <a:pt x="0" y="277"/>
                  <a:pt x="2" y="281"/>
                </a:cubicBezTo>
                <a:cubicBezTo>
                  <a:pt x="27" y="359"/>
                  <a:pt x="27" y="359"/>
                  <a:pt x="27" y="359"/>
                </a:cubicBezTo>
                <a:cubicBezTo>
                  <a:pt x="27" y="359"/>
                  <a:pt x="52" y="413"/>
                  <a:pt x="58" y="468"/>
                </a:cubicBezTo>
                <a:cubicBezTo>
                  <a:pt x="63" y="523"/>
                  <a:pt x="73" y="536"/>
                  <a:pt x="71" y="550"/>
                </a:cubicBezTo>
                <a:cubicBezTo>
                  <a:pt x="70" y="564"/>
                  <a:pt x="76" y="586"/>
                  <a:pt x="112" y="635"/>
                </a:cubicBezTo>
                <a:cubicBezTo>
                  <a:pt x="148" y="685"/>
                  <a:pt x="187" y="765"/>
                  <a:pt x="199" y="804"/>
                </a:cubicBezTo>
                <a:cubicBezTo>
                  <a:pt x="207" y="830"/>
                  <a:pt x="187" y="988"/>
                  <a:pt x="172" y="1092"/>
                </a:cubicBezTo>
                <a:cubicBezTo>
                  <a:pt x="163" y="1151"/>
                  <a:pt x="157" y="1214"/>
                  <a:pt x="136" y="1270"/>
                </a:cubicBezTo>
                <a:cubicBezTo>
                  <a:pt x="70" y="1470"/>
                  <a:pt x="70" y="1470"/>
                  <a:pt x="70" y="1470"/>
                </a:cubicBezTo>
                <a:lnTo>
                  <a:pt x="399" y="1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328618" y="4789487"/>
            <a:ext cx="749300" cy="2068513"/>
          </a:xfrm>
          <a:custGeom>
            <a:avLst/>
            <a:gdLst>
              <a:gd name="T0" fmla="*/ 187 w 452"/>
              <a:gd name="T1" fmla="*/ 1245 h 1245"/>
              <a:gd name="T2" fmla="*/ 213 w 452"/>
              <a:gd name="T3" fmla="*/ 983 h 1245"/>
              <a:gd name="T4" fmla="*/ 213 w 452"/>
              <a:gd name="T5" fmla="*/ 740 h 1245"/>
              <a:gd name="T6" fmla="*/ 180 w 452"/>
              <a:gd name="T7" fmla="*/ 664 h 1245"/>
              <a:gd name="T8" fmla="*/ 86 w 452"/>
              <a:gd name="T9" fmla="*/ 562 h 1245"/>
              <a:gd name="T10" fmla="*/ 59 w 452"/>
              <a:gd name="T11" fmla="*/ 508 h 1245"/>
              <a:gd name="T12" fmla="*/ 32 w 452"/>
              <a:gd name="T13" fmla="*/ 456 h 1245"/>
              <a:gd name="T14" fmla="*/ 18 w 452"/>
              <a:gd name="T15" fmla="*/ 415 h 1245"/>
              <a:gd name="T16" fmla="*/ 15 w 452"/>
              <a:gd name="T17" fmla="*/ 360 h 1245"/>
              <a:gd name="T18" fmla="*/ 20 w 452"/>
              <a:gd name="T19" fmla="*/ 328 h 1245"/>
              <a:gd name="T20" fmla="*/ 86 w 452"/>
              <a:gd name="T21" fmla="*/ 371 h 1245"/>
              <a:gd name="T22" fmla="*/ 133 w 452"/>
              <a:gd name="T23" fmla="*/ 461 h 1245"/>
              <a:gd name="T24" fmla="*/ 142 w 452"/>
              <a:gd name="T25" fmla="*/ 373 h 1245"/>
              <a:gd name="T26" fmla="*/ 128 w 452"/>
              <a:gd name="T27" fmla="*/ 234 h 1245"/>
              <a:gd name="T28" fmla="*/ 132 w 452"/>
              <a:gd name="T29" fmla="*/ 144 h 1245"/>
              <a:gd name="T30" fmla="*/ 174 w 452"/>
              <a:gd name="T31" fmla="*/ 54 h 1245"/>
              <a:gd name="T32" fmla="*/ 201 w 452"/>
              <a:gd name="T33" fmla="*/ 105 h 1245"/>
              <a:gd name="T34" fmla="*/ 194 w 452"/>
              <a:gd name="T35" fmla="*/ 203 h 1245"/>
              <a:gd name="T36" fmla="*/ 201 w 452"/>
              <a:gd name="T37" fmla="*/ 269 h 1245"/>
              <a:gd name="T38" fmla="*/ 215 w 452"/>
              <a:gd name="T39" fmla="*/ 296 h 1245"/>
              <a:gd name="T40" fmla="*/ 226 w 452"/>
              <a:gd name="T41" fmla="*/ 293 h 1245"/>
              <a:gd name="T42" fmla="*/ 219 w 452"/>
              <a:gd name="T43" fmla="*/ 185 h 1245"/>
              <a:gd name="T44" fmla="*/ 224 w 452"/>
              <a:gd name="T45" fmla="*/ 45 h 1245"/>
              <a:gd name="T46" fmla="*/ 258 w 452"/>
              <a:gd name="T47" fmla="*/ 3 h 1245"/>
              <a:gd name="T48" fmla="*/ 289 w 452"/>
              <a:gd name="T49" fmla="*/ 35 h 1245"/>
              <a:gd name="T50" fmla="*/ 286 w 452"/>
              <a:gd name="T51" fmla="*/ 129 h 1245"/>
              <a:gd name="T52" fmla="*/ 286 w 452"/>
              <a:gd name="T53" fmla="*/ 183 h 1245"/>
              <a:gd name="T54" fmla="*/ 289 w 452"/>
              <a:gd name="T55" fmla="*/ 276 h 1245"/>
              <a:gd name="T56" fmla="*/ 298 w 452"/>
              <a:gd name="T57" fmla="*/ 300 h 1245"/>
              <a:gd name="T58" fmla="*/ 299 w 452"/>
              <a:gd name="T59" fmla="*/ 241 h 1245"/>
              <a:gd name="T60" fmla="*/ 301 w 452"/>
              <a:gd name="T61" fmla="*/ 118 h 1245"/>
              <a:gd name="T62" fmla="*/ 323 w 452"/>
              <a:gd name="T63" fmla="*/ 40 h 1245"/>
              <a:gd name="T64" fmla="*/ 359 w 452"/>
              <a:gd name="T65" fmla="*/ 105 h 1245"/>
              <a:gd name="T66" fmla="*/ 363 w 452"/>
              <a:gd name="T67" fmla="*/ 165 h 1245"/>
              <a:gd name="T68" fmla="*/ 379 w 452"/>
              <a:gd name="T69" fmla="*/ 142 h 1245"/>
              <a:gd name="T70" fmla="*/ 424 w 452"/>
              <a:gd name="T71" fmla="*/ 192 h 1245"/>
              <a:gd name="T72" fmla="*/ 440 w 452"/>
              <a:gd name="T73" fmla="*/ 407 h 1245"/>
              <a:gd name="T74" fmla="*/ 448 w 452"/>
              <a:gd name="T75" fmla="*/ 585 h 1245"/>
              <a:gd name="T76" fmla="*/ 424 w 452"/>
              <a:gd name="T77" fmla="*/ 710 h 1245"/>
              <a:gd name="T78" fmla="*/ 423 w 452"/>
              <a:gd name="T79" fmla="*/ 906 h 1245"/>
              <a:gd name="T80" fmla="*/ 416 w 452"/>
              <a:gd name="T81" fmla="*/ 1245 h 1245"/>
              <a:gd name="T82" fmla="*/ 187 w 452"/>
              <a:gd name="T83" fmla="*/ 124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2" h="1245">
                <a:moveTo>
                  <a:pt x="187" y="1245"/>
                </a:moveTo>
                <a:cubicBezTo>
                  <a:pt x="187" y="1245"/>
                  <a:pt x="206" y="1082"/>
                  <a:pt x="213" y="983"/>
                </a:cubicBezTo>
                <a:cubicBezTo>
                  <a:pt x="220" y="883"/>
                  <a:pt x="213" y="740"/>
                  <a:pt x="213" y="740"/>
                </a:cubicBezTo>
                <a:cubicBezTo>
                  <a:pt x="213" y="740"/>
                  <a:pt x="215" y="701"/>
                  <a:pt x="180" y="664"/>
                </a:cubicBezTo>
                <a:cubicBezTo>
                  <a:pt x="144" y="626"/>
                  <a:pt x="86" y="562"/>
                  <a:pt x="86" y="562"/>
                </a:cubicBezTo>
                <a:cubicBezTo>
                  <a:pt x="86" y="562"/>
                  <a:pt x="70" y="543"/>
                  <a:pt x="59" y="508"/>
                </a:cubicBezTo>
                <a:cubicBezTo>
                  <a:pt x="48" y="472"/>
                  <a:pt x="43" y="467"/>
                  <a:pt x="32" y="456"/>
                </a:cubicBezTo>
                <a:cubicBezTo>
                  <a:pt x="22" y="445"/>
                  <a:pt x="18" y="437"/>
                  <a:pt x="18" y="415"/>
                </a:cubicBezTo>
                <a:cubicBezTo>
                  <a:pt x="18" y="394"/>
                  <a:pt x="22" y="383"/>
                  <a:pt x="15" y="360"/>
                </a:cubicBezTo>
                <a:cubicBezTo>
                  <a:pt x="8" y="337"/>
                  <a:pt x="0" y="337"/>
                  <a:pt x="20" y="328"/>
                </a:cubicBezTo>
                <a:cubicBezTo>
                  <a:pt x="40" y="320"/>
                  <a:pt x="71" y="323"/>
                  <a:pt x="86" y="371"/>
                </a:cubicBezTo>
                <a:cubicBezTo>
                  <a:pt x="100" y="419"/>
                  <a:pt x="133" y="461"/>
                  <a:pt x="133" y="461"/>
                </a:cubicBezTo>
                <a:cubicBezTo>
                  <a:pt x="133" y="461"/>
                  <a:pt x="146" y="424"/>
                  <a:pt x="142" y="373"/>
                </a:cubicBezTo>
                <a:cubicBezTo>
                  <a:pt x="139" y="321"/>
                  <a:pt x="128" y="273"/>
                  <a:pt x="128" y="234"/>
                </a:cubicBezTo>
                <a:cubicBezTo>
                  <a:pt x="128" y="195"/>
                  <a:pt x="130" y="179"/>
                  <a:pt x="132" y="144"/>
                </a:cubicBezTo>
                <a:cubicBezTo>
                  <a:pt x="133" y="109"/>
                  <a:pt x="135" y="50"/>
                  <a:pt x="174" y="54"/>
                </a:cubicBezTo>
                <a:cubicBezTo>
                  <a:pt x="213" y="57"/>
                  <a:pt x="201" y="105"/>
                  <a:pt x="201" y="105"/>
                </a:cubicBezTo>
                <a:cubicBezTo>
                  <a:pt x="201" y="105"/>
                  <a:pt x="192" y="171"/>
                  <a:pt x="194" y="203"/>
                </a:cubicBezTo>
                <a:cubicBezTo>
                  <a:pt x="196" y="234"/>
                  <a:pt x="198" y="256"/>
                  <a:pt x="201" y="269"/>
                </a:cubicBezTo>
                <a:cubicBezTo>
                  <a:pt x="203" y="283"/>
                  <a:pt x="206" y="297"/>
                  <a:pt x="215" y="296"/>
                </a:cubicBezTo>
                <a:cubicBezTo>
                  <a:pt x="224" y="294"/>
                  <a:pt x="226" y="294"/>
                  <a:pt x="226" y="293"/>
                </a:cubicBezTo>
                <a:cubicBezTo>
                  <a:pt x="226" y="292"/>
                  <a:pt x="217" y="224"/>
                  <a:pt x="219" y="185"/>
                </a:cubicBezTo>
                <a:cubicBezTo>
                  <a:pt x="221" y="146"/>
                  <a:pt x="224" y="46"/>
                  <a:pt x="224" y="45"/>
                </a:cubicBezTo>
                <a:cubicBezTo>
                  <a:pt x="224" y="44"/>
                  <a:pt x="223" y="0"/>
                  <a:pt x="258" y="3"/>
                </a:cubicBezTo>
                <a:cubicBezTo>
                  <a:pt x="293" y="5"/>
                  <a:pt x="289" y="35"/>
                  <a:pt x="289" y="35"/>
                </a:cubicBezTo>
                <a:cubicBezTo>
                  <a:pt x="286" y="129"/>
                  <a:pt x="286" y="129"/>
                  <a:pt x="286" y="129"/>
                </a:cubicBezTo>
                <a:cubicBezTo>
                  <a:pt x="286" y="129"/>
                  <a:pt x="285" y="163"/>
                  <a:pt x="286" y="183"/>
                </a:cubicBezTo>
                <a:cubicBezTo>
                  <a:pt x="287" y="204"/>
                  <a:pt x="286" y="262"/>
                  <a:pt x="289" y="276"/>
                </a:cubicBezTo>
                <a:cubicBezTo>
                  <a:pt x="292" y="290"/>
                  <a:pt x="295" y="297"/>
                  <a:pt x="298" y="300"/>
                </a:cubicBezTo>
                <a:cubicBezTo>
                  <a:pt x="300" y="303"/>
                  <a:pt x="299" y="241"/>
                  <a:pt x="299" y="241"/>
                </a:cubicBezTo>
                <a:cubicBezTo>
                  <a:pt x="299" y="241"/>
                  <a:pt x="301" y="148"/>
                  <a:pt x="301" y="118"/>
                </a:cubicBezTo>
                <a:cubicBezTo>
                  <a:pt x="302" y="87"/>
                  <a:pt x="294" y="37"/>
                  <a:pt x="323" y="40"/>
                </a:cubicBezTo>
                <a:cubicBezTo>
                  <a:pt x="352" y="42"/>
                  <a:pt x="356" y="48"/>
                  <a:pt x="359" y="105"/>
                </a:cubicBezTo>
                <a:cubicBezTo>
                  <a:pt x="361" y="161"/>
                  <a:pt x="363" y="165"/>
                  <a:pt x="363" y="165"/>
                </a:cubicBezTo>
                <a:cubicBezTo>
                  <a:pt x="363" y="165"/>
                  <a:pt x="369" y="144"/>
                  <a:pt x="379" y="142"/>
                </a:cubicBezTo>
                <a:cubicBezTo>
                  <a:pt x="388" y="141"/>
                  <a:pt x="423" y="129"/>
                  <a:pt x="424" y="192"/>
                </a:cubicBezTo>
                <a:cubicBezTo>
                  <a:pt x="426" y="254"/>
                  <a:pt x="440" y="407"/>
                  <a:pt x="440" y="407"/>
                </a:cubicBezTo>
                <a:cubicBezTo>
                  <a:pt x="440" y="407"/>
                  <a:pt x="452" y="534"/>
                  <a:pt x="448" y="585"/>
                </a:cubicBezTo>
                <a:cubicBezTo>
                  <a:pt x="445" y="636"/>
                  <a:pt x="423" y="663"/>
                  <a:pt x="424" y="710"/>
                </a:cubicBezTo>
                <a:cubicBezTo>
                  <a:pt x="425" y="756"/>
                  <a:pt x="423" y="906"/>
                  <a:pt x="423" y="906"/>
                </a:cubicBezTo>
                <a:cubicBezTo>
                  <a:pt x="416" y="1245"/>
                  <a:pt x="416" y="1245"/>
                  <a:pt x="416" y="1245"/>
                </a:cubicBezTo>
                <a:lnTo>
                  <a:pt x="187" y="12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8444767" y="4664075"/>
            <a:ext cx="1017588" cy="2193925"/>
          </a:xfrm>
          <a:custGeom>
            <a:avLst/>
            <a:gdLst>
              <a:gd name="T0" fmla="*/ 0 w 614"/>
              <a:gd name="T1" fmla="*/ 1321 h 1321"/>
              <a:gd name="T2" fmla="*/ 16 w 614"/>
              <a:gd name="T3" fmla="*/ 1135 h 1321"/>
              <a:gd name="T4" fmla="*/ 57 w 614"/>
              <a:gd name="T5" fmla="*/ 873 h 1321"/>
              <a:gd name="T6" fmla="*/ 88 w 614"/>
              <a:gd name="T7" fmla="*/ 720 h 1321"/>
              <a:gd name="T8" fmla="*/ 88 w 614"/>
              <a:gd name="T9" fmla="*/ 562 h 1321"/>
              <a:gd name="T10" fmla="*/ 108 w 614"/>
              <a:gd name="T11" fmla="*/ 427 h 1321"/>
              <a:gd name="T12" fmla="*/ 115 w 614"/>
              <a:gd name="T13" fmla="*/ 329 h 1321"/>
              <a:gd name="T14" fmla="*/ 108 w 614"/>
              <a:gd name="T15" fmla="*/ 274 h 1321"/>
              <a:gd name="T16" fmla="*/ 103 w 614"/>
              <a:gd name="T17" fmla="*/ 193 h 1321"/>
              <a:gd name="T18" fmla="*/ 121 w 614"/>
              <a:gd name="T19" fmla="*/ 121 h 1321"/>
              <a:gd name="T20" fmla="*/ 162 w 614"/>
              <a:gd name="T21" fmla="*/ 152 h 1321"/>
              <a:gd name="T22" fmla="*/ 167 w 614"/>
              <a:gd name="T23" fmla="*/ 226 h 1321"/>
              <a:gd name="T24" fmla="*/ 173 w 614"/>
              <a:gd name="T25" fmla="*/ 269 h 1321"/>
              <a:gd name="T26" fmla="*/ 179 w 614"/>
              <a:gd name="T27" fmla="*/ 313 h 1321"/>
              <a:gd name="T28" fmla="*/ 185 w 614"/>
              <a:gd name="T29" fmla="*/ 319 h 1321"/>
              <a:gd name="T30" fmla="*/ 209 w 614"/>
              <a:gd name="T31" fmla="*/ 308 h 1321"/>
              <a:gd name="T32" fmla="*/ 218 w 614"/>
              <a:gd name="T33" fmla="*/ 150 h 1321"/>
              <a:gd name="T34" fmla="*/ 226 w 614"/>
              <a:gd name="T35" fmla="*/ 55 h 1321"/>
              <a:gd name="T36" fmla="*/ 256 w 614"/>
              <a:gd name="T37" fmla="*/ 35 h 1321"/>
              <a:gd name="T38" fmla="*/ 289 w 614"/>
              <a:gd name="T39" fmla="*/ 70 h 1321"/>
              <a:gd name="T40" fmla="*/ 276 w 614"/>
              <a:gd name="T41" fmla="*/ 218 h 1321"/>
              <a:gd name="T42" fmla="*/ 271 w 614"/>
              <a:gd name="T43" fmla="*/ 293 h 1321"/>
              <a:gd name="T44" fmla="*/ 276 w 614"/>
              <a:gd name="T45" fmla="*/ 299 h 1321"/>
              <a:gd name="T46" fmla="*/ 293 w 614"/>
              <a:gd name="T47" fmla="*/ 292 h 1321"/>
              <a:gd name="T48" fmla="*/ 312 w 614"/>
              <a:gd name="T49" fmla="*/ 194 h 1321"/>
              <a:gd name="T50" fmla="*/ 329 w 614"/>
              <a:gd name="T51" fmla="*/ 150 h 1321"/>
              <a:gd name="T52" fmla="*/ 337 w 614"/>
              <a:gd name="T53" fmla="*/ 50 h 1321"/>
              <a:gd name="T54" fmla="*/ 342 w 614"/>
              <a:gd name="T55" fmla="*/ 23 h 1321"/>
              <a:gd name="T56" fmla="*/ 398 w 614"/>
              <a:gd name="T57" fmla="*/ 35 h 1321"/>
              <a:gd name="T58" fmla="*/ 397 w 614"/>
              <a:gd name="T59" fmla="*/ 120 h 1321"/>
              <a:gd name="T60" fmla="*/ 390 w 614"/>
              <a:gd name="T61" fmla="*/ 193 h 1321"/>
              <a:gd name="T62" fmla="*/ 369 w 614"/>
              <a:gd name="T63" fmla="*/ 261 h 1321"/>
              <a:gd name="T64" fmla="*/ 361 w 614"/>
              <a:gd name="T65" fmla="*/ 310 h 1321"/>
              <a:gd name="T66" fmla="*/ 395 w 614"/>
              <a:gd name="T67" fmla="*/ 269 h 1321"/>
              <a:gd name="T68" fmla="*/ 426 w 614"/>
              <a:gd name="T69" fmla="*/ 149 h 1321"/>
              <a:gd name="T70" fmla="*/ 441 w 614"/>
              <a:gd name="T71" fmla="*/ 82 h 1321"/>
              <a:gd name="T72" fmla="*/ 492 w 614"/>
              <a:gd name="T73" fmla="*/ 124 h 1321"/>
              <a:gd name="T74" fmla="*/ 473 w 614"/>
              <a:gd name="T75" fmla="*/ 253 h 1321"/>
              <a:gd name="T76" fmla="*/ 436 w 614"/>
              <a:gd name="T77" fmla="*/ 367 h 1321"/>
              <a:gd name="T78" fmla="*/ 418 w 614"/>
              <a:gd name="T79" fmla="*/ 452 h 1321"/>
              <a:gd name="T80" fmla="*/ 419 w 614"/>
              <a:gd name="T81" fmla="*/ 496 h 1321"/>
              <a:gd name="T82" fmla="*/ 427 w 614"/>
              <a:gd name="T83" fmla="*/ 503 h 1321"/>
              <a:gd name="T84" fmla="*/ 447 w 614"/>
              <a:gd name="T85" fmla="*/ 491 h 1321"/>
              <a:gd name="T86" fmla="*/ 495 w 614"/>
              <a:gd name="T87" fmla="*/ 440 h 1321"/>
              <a:gd name="T88" fmla="*/ 570 w 614"/>
              <a:gd name="T89" fmla="*/ 419 h 1321"/>
              <a:gd name="T90" fmla="*/ 597 w 614"/>
              <a:gd name="T91" fmla="*/ 456 h 1321"/>
              <a:gd name="T92" fmla="*/ 555 w 614"/>
              <a:gd name="T93" fmla="*/ 496 h 1321"/>
              <a:gd name="T94" fmla="*/ 508 w 614"/>
              <a:gd name="T95" fmla="*/ 534 h 1321"/>
              <a:gd name="T96" fmla="*/ 458 w 614"/>
              <a:gd name="T97" fmla="*/ 604 h 1321"/>
              <a:gd name="T98" fmla="*/ 336 w 614"/>
              <a:gd name="T99" fmla="*/ 683 h 1321"/>
              <a:gd name="T100" fmla="*/ 281 w 614"/>
              <a:gd name="T101" fmla="*/ 794 h 1321"/>
              <a:gd name="T102" fmla="*/ 265 w 614"/>
              <a:gd name="T103" fmla="*/ 955 h 1321"/>
              <a:gd name="T104" fmla="*/ 251 w 614"/>
              <a:gd name="T105" fmla="*/ 1321 h 1321"/>
              <a:gd name="T106" fmla="*/ 0 w 614"/>
              <a:gd name="T107" fmla="*/ 1321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14" h="1321">
                <a:moveTo>
                  <a:pt x="0" y="1321"/>
                </a:moveTo>
                <a:cubicBezTo>
                  <a:pt x="0" y="1318"/>
                  <a:pt x="7" y="1210"/>
                  <a:pt x="16" y="1135"/>
                </a:cubicBezTo>
                <a:cubicBezTo>
                  <a:pt x="25" y="1059"/>
                  <a:pt x="57" y="873"/>
                  <a:pt x="57" y="873"/>
                </a:cubicBezTo>
                <a:cubicBezTo>
                  <a:pt x="57" y="873"/>
                  <a:pt x="86" y="773"/>
                  <a:pt x="88" y="720"/>
                </a:cubicBezTo>
                <a:cubicBezTo>
                  <a:pt x="90" y="666"/>
                  <a:pt x="85" y="605"/>
                  <a:pt x="88" y="562"/>
                </a:cubicBezTo>
                <a:cubicBezTo>
                  <a:pt x="90" y="519"/>
                  <a:pt x="108" y="427"/>
                  <a:pt x="108" y="427"/>
                </a:cubicBezTo>
                <a:cubicBezTo>
                  <a:pt x="108" y="427"/>
                  <a:pt x="120" y="398"/>
                  <a:pt x="115" y="329"/>
                </a:cubicBezTo>
                <a:cubicBezTo>
                  <a:pt x="115" y="329"/>
                  <a:pt x="111" y="303"/>
                  <a:pt x="108" y="274"/>
                </a:cubicBezTo>
                <a:cubicBezTo>
                  <a:pt x="105" y="246"/>
                  <a:pt x="103" y="193"/>
                  <a:pt x="103" y="193"/>
                </a:cubicBezTo>
                <a:cubicBezTo>
                  <a:pt x="103" y="193"/>
                  <a:pt x="93" y="127"/>
                  <a:pt x="121" y="121"/>
                </a:cubicBezTo>
                <a:cubicBezTo>
                  <a:pt x="149" y="116"/>
                  <a:pt x="163" y="131"/>
                  <a:pt x="162" y="152"/>
                </a:cubicBezTo>
                <a:cubicBezTo>
                  <a:pt x="160" y="173"/>
                  <a:pt x="167" y="226"/>
                  <a:pt x="167" y="226"/>
                </a:cubicBezTo>
                <a:cubicBezTo>
                  <a:pt x="167" y="226"/>
                  <a:pt x="168" y="252"/>
                  <a:pt x="173" y="269"/>
                </a:cubicBezTo>
                <a:cubicBezTo>
                  <a:pt x="177" y="281"/>
                  <a:pt x="178" y="303"/>
                  <a:pt x="179" y="313"/>
                </a:cubicBezTo>
                <a:cubicBezTo>
                  <a:pt x="179" y="317"/>
                  <a:pt x="182" y="319"/>
                  <a:pt x="185" y="319"/>
                </a:cubicBezTo>
                <a:cubicBezTo>
                  <a:pt x="193" y="318"/>
                  <a:pt x="205" y="315"/>
                  <a:pt x="209" y="308"/>
                </a:cubicBezTo>
                <a:cubicBezTo>
                  <a:pt x="213" y="296"/>
                  <a:pt x="218" y="152"/>
                  <a:pt x="218" y="150"/>
                </a:cubicBezTo>
                <a:cubicBezTo>
                  <a:pt x="219" y="147"/>
                  <a:pt x="224" y="56"/>
                  <a:pt x="226" y="55"/>
                </a:cubicBezTo>
                <a:cubicBezTo>
                  <a:pt x="229" y="53"/>
                  <a:pt x="231" y="32"/>
                  <a:pt x="256" y="35"/>
                </a:cubicBezTo>
                <a:cubicBezTo>
                  <a:pt x="282" y="39"/>
                  <a:pt x="291" y="43"/>
                  <a:pt x="289" y="70"/>
                </a:cubicBezTo>
                <a:cubicBezTo>
                  <a:pt x="286" y="97"/>
                  <a:pt x="276" y="218"/>
                  <a:pt x="276" y="218"/>
                </a:cubicBezTo>
                <a:cubicBezTo>
                  <a:pt x="271" y="293"/>
                  <a:pt x="271" y="293"/>
                  <a:pt x="271" y="293"/>
                </a:cubicBezTo>
                <a:cubicBezTo>
                  <a:pt x="271" y="296"/>
                  <a:pt x="273" y="299"/>
                  <a:pt x="276" y="299"/>
                </a:cubicBezTo>
                <a:cubicBezTo>
                  <a:pt x="281" y="300"/>
                  <a:pt x="288" y="299"/>
                  <a:pt x="293" y="292"/>
                </a:cubicBezTo>
                <a:cubicBezTo>
                  <a:pt x="300" y="281"/>
                  <a:pt x="305" y="218"/>
                  <a:pt x="312" y="194"/>
                </a:cubicBezTo>
                <a:cubicBezTo>
                  <a:pt x="318" y="171"/>
                  <a:pt x="324" y="167"/>
                  <a:pt x="329" y="150"/>
                </a:cubicBezTo>
                <a:cubicBezTo>
                  <a:pt x="333" y="133"/>
                  <a:pt x="337" y="50"/>
                  <a:pt x="337" y="50"/>
                </a:cubicBezTo>
                <a:cubicBezTo>
                  <a:pt x="337" y="50"/>
                  <a:pt x="336" y="30"/>
                  <a:pt x="342" y="23"/>
                </a:cubicBezTo>
                <a:cubicBezTo>
                  <a:pt x="349" y="17"/>
                  <a:pt x="393" y="0"/>
                  <a:pt x="398" y="35"/>
                </a:cubicBezTo>
                <a:cubicBezTo>
                  <a:pt x="404" y="69"/>
                  <a:pt x="397" y="120"/>
                  <a:pt x="397" y="120"/>
                </a:cubicBezTo>
                <a:cubicBezTo>
                  <a:pt x="390" y="193"/>
                  <a:pt x="390" y="193"/>
                  <a:pt x="390" y="193"/>
                </a:cubicBezTo>
                <a:cubicBezTo>
                  <a:pt x="390" y="193"/>
                  <a:pt x="380" y="231"/>
                  <a:pt x="369" y="261"/>
                </a:cubicBezTo>
                <a:cubicBezTo>
                  <a:pt x="358" y="291"/>
                  <a:pt x="354" y="309"/>
                  <a:pt x="361" y="310"/>
                </a:cubicBezTo>
                <a:cubicBezTo>
                  <a:pt x="367" y="311"/>
                  <a:pt x="380" y="310"/>
                  <a:pt x="395" y="269"/>
                </a:cubicBezTo>
                <a:cubicBezTo>
                  <a:pt x="410" y="227"/>
                  <a:pt x="425" y="183"/>
                  <a:pt x="426" y="149"/>
                </a:cubicBezTo>
                <a:cubicBezTo>
                  <a:pt x="427" y="115"/>
                  <a:pt x="431" y="86"/>
                  <a:pt x="441" y="82"/>
                </a:cubicBezTo>
                <a:cubicBezTo>
                  <a:pt x="452" y="79"/>
                  <a:pt x="494" y="63"/>
                  <a:pt x="492" y="124"/>
                </a:cubicBezTo>
                <a:cubicBezTo>
                  <a:pt x="491" y="186"/>
                  <a:pt x="473" y="253"/>
                  <a:pt x="473" y="253"/>
                </a:cubicBezTo>
                <a:cubicBezTo>
                  <a:pt x="436" y="367"/>
                  <a:pt x="436" y="367"/>
                  <a:pt x="436" y="367"/>
                </a:cubicBezTo>
                <a:cubicBezTo>
                  <a:pt x="436" y="367"/>
                  <a:pt x="416" y="412"/>
                  <a:pt x="418" y="452"/>
                </a:cubicBezTo>
                <a:cubicBezTo>
                  <a:pt x="419" y="475"/>
                  <a:pt x="419" y="489"/>
                  <a:pt x="419" y="496"/>
                </a:cubicBezTo>
                <a:cubicBezTo>
                  <a:pt x="419" y="500"/>
                  <a:pt x="422" y="504"/>
                  <a:pt x="427" y="503"/>
                </a:cubicBezTo>
                <a:cubicBezTo>
                  <a:pt x="432" y="502"/>
                  <a:pt x="440" y="500"/>
                  <a:pt x="447" y="491"/>
                </a:cubicBezTo>
                <a:cubicBezTo>
                  <a:pt x="460" y="476"/>
                  <a:pt x="482" y="453"/>
                  <a:pt x="495" y="440"/>
                </a:cubicBezTo>
                <a:cubicBezTo>
                  <a:pt x="507" y="427"/>
                  <a:pt x="550" y="412"/>
                  <a:pt x="570" y="419"/>
                </a:cubicBezTo>
                <a:cubicBezTo>
                  <a:pt x="590" y="425"/>
                  <a:pt x="614" y="440"/>
                  <a:pt x="597" y="456"/>
                </a:cubicBezTo>
                <a:cubicBezTo>
                  <a:pt x="597" y="456"/>
                  <a:pt x="575" y="478"/>
                  <a:pt x="555" y="496"/>
                </a:cubicBezTo>
                <a:cubicBezTo>
                  <a:pt x="534" y="515"/>
                  <a:pt x="526" y="513"/>
                  <a:pt x="508" y="534"/>
                </a:cubicBezTo>
                <a:cubicBezTo>
                  <a:pt x="489" y="555"/>
                  <a:pt x="488" y="584"/>
                  <a:pt x="458" y="604"/>
                </a:cubicBezTo>
                <a:cubicBezTo>
                  <a:pt x="428" y="624"/>
                  <a:pt x="355" y="671"/>
                  <a:pt x="336" y="683"/>
                </a:cubicBezTo>
                <a:cubicBezTo>
                  <a:pt x="316" y="696"/>
                  <a:pt x="288" y="739"/>
                  <a:pt x="281" y="794"/>
                </a:cubicBezTo>
                <a:cubicBezTo>
                  <a:pt x="273" y="850"/>
                  <a:pt x="265" y="955"/>
                  <a:pt x="265" y="955"/>
                </a:cubicBezTo>
                <a:cubicBezTo>
                  <a:pt x="251" y="1321"/>
                  <a:pt x="251" y="1321"/>
                  <a:pt x="251" y="1321"/>
                </a:cubicBezTo>
                <a:lnTo>
                  <a:pt x="0" y="13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7072435" y="4548187"/>
            <a:ext cx="819150" cy="2309813"/>
          </a:xfrm>
          <a:custGeom>
            <a:avLst/>
            <a:gdLst>
              <a:gd name="T0" fmla="*/ 251 w 495"/>
              <a:gd name="T1" fmla="*/ 1391 h 1391"/>
              <a:gd name="T2" fmla="*/ 255 w 495"/>
              <a:gd name="T3" fmla="*/ 1074 h 1391"/>
              <a:gd name="T4" fmla="*/ 261 w 495"/>
              <a:gd name="T5" fmla="*/ 897 h 1391"/>
              <a:gd name="T6" fmla="*/ 234 w 495"/>
              <a:gd name="T7" fmla="*/ 733 h 1391"/>
              <a:gd name="T8" fmla="*/ 132 w 495"/>
              <a:gd name="T9" fmla="*/ 633 h 1391"/>
              <a:gd name="T10" fmla="*/ 44 w 495"/>
              <a:gd name="T11" fmla="*/ 506 h 1391"/>
              <a:gd name="T12" fmla="*/ 23 w 495"/>
              <a:gd name="T13" fmla="*/ 480 h 1391"/>
              <a:gd name="T14" fmla="*/ 19 w 495"/>
              <a:gd name="T15" fmla="*/ 425 h 1391"/>
              <a:gd name="T16" fmla="*/ 6 w 495"/>
              <a:gd name="T17" fmla="*/ 381 h 1391"/>
              <a:gd name="T18" fmla="*/ 63 w 495"/>
              <a:gd name="T19" fmla="*/ 381 h 1391"/>
              <a:gd name="T20" fmla="*/ 107 w 495"/>
              <a:gd name="T21" fmla="*/ 455 h 1391"/>
              <a:gd name="T22" fmla="*/ 140 w 495"/>
              <a:gd name="T23" fmla="*/ 501 h 1391"/>
              <a:gd name="T24" fmla="*/ 141 w 495"/>
              <a:gd name="T25" fmla="*/ 502 h 1391"/>
              <a:gd name="T26" fmla="*/ 151 w 495"/>
              <a:gd name="T27" fmla="*/ 500 h 1391"/>
              <a:gd name="T28" fmla="*/ 150 w 495"/>
              <a:gd name="T29" fmla="*/ 433 h 1391"/>
              <a:gd name="T30" fmla="*/ 143 w 495"/>
              <a:gd name="T31" fmla="*/ 346 h 1391"/>
              <a:gd name="T32" fmla="*/ 123 w 495"/>
              <a:gd name="T33" fmla="*/ 258 h 1391"/>
              <a:gd name="T34" fmla="*/ 121 w 495"/>
              <a:gd name="T35" fmla="*/ 145 h 1391"/>
              <a:gd name="T36" fmla="*/ 121 w 495"/>
              <a:gd name="T37" fmla="*/ 134 h 1391"/>
              <a:gd name="T38" fmla="*/ 158 w 495"/>
              <a:gd name="T39" fmla="*/ 67 h 1391"/>
              <a:gd name="T40" fmla="*/ 191 w 495"/>
              <a:gd name="T41" fmla="*/ 106 h 1391"/>
              <a:gd name="T42" fmla="*/ 191 w 495"/>
              <a:gd name="T43" fmla="*/ 213 h 1391"/>
              <a:gd name="T44" fmla="*/ 211 w 495"/>
              <a:gd name="T45" fmla="*/ 306 h 1391"/>
              <a:gd name="T46" fmla="*/ 215 w 495"/>
              <a:gd name="T47" fmla="*/ 319 h 1391"/>
              <a:gd name="T48" fmla="*/ 232 w 495"/>
              <a:gd name="T49" fmla="*/ 319 h 1391"/>
              <a:gd name="T50" fmla="*/ 226 w 495"/>
              <a:gd name="T51" fmla="*/ 274 h 1391"/>
              <a:gd name="T52" fmla="*/ 214 w 495"/>
              <a:gd name="T53" fmla="*/ 184 h 1391"/>
              <a:gd name="T54" fmla="*/ 215 w 495"/>
              <a:gd name="T55" fmla="*/ 67 h 1391"/>
              <a:gd name="T56" fmla="*/ 234 w 495"/>
              <a:gd name="T57" fmla="*/ 8 h 1391"/>
              <a:gd name="T58" fmla="*/ 283 w 495"/>
              <a:gd name="T59" fmla="*/ 54 h 1391"/>
              <a:gd name="T60" fmla="*/ 283 w 495"/>
              <a:gd name="T61" fmla="*/ 151 h 1391"/>
              <a:gd name="T62" fmla="*/ 290 w 495"/>
              <a:gd name="T63" fmla="*/ 201 h 1391"/>
              <a:gd name="T64" fmla="*/ 300 w 495"/>
              <a:gd name="T65" fmla="*/ 304 h 1391"/>
              <a:gd name="T66" fmla="*/ 307 w 495"/>
              <a:gd name="T67" fmla="*/ 318 h 1391"/>
              <a:gd name="T68" fmla="*/ 309 w 495"/>
              <a:gd name="T69" fmla="*/ 318 h 1391"/>
              <a:gd name="T70" fmla="*/ 305 w 495"/>
              <a:gd name="T71" fmla="*/ 269 h 1391"/>
              <a:gd name="T72" fmla="*/ 305 w 495"/>
              <a:gd name="T73" fmla="*/ 176 h 1391"/>
              <a:gd name="T74" fmla="*/ 299 w 495"/>
              <a:gd name="T75" fmla="*/ 94 h 1391"/>
              <a:gd name="T76" fmla="*/ 306 w 495"/>
              <a:gd name="T77" fmla="*/ 44 h 1391"/>
              <a:gd name="T78" fmla="*/ 358 w 495"/>
              <a:gd name="T79" fmla="*/ 74 h 1391"/>
              <a:gd name="T80" fmla="*/ 369 w 495"/>
              <a:gd name="T81" fmla="*/ 156 h 1391"/>
              <a:gd name="T82" fmla="*/ 372 w 495"/>
              <a:gd name="T83" fmla="*/ 156 h 1391"/>
              <a:gd name="T84" fmla="*/ 386 w 495"/>
              <a:gd name="T85" fmla="*/ 145 h 1391"/>
              <a:gd name="T86" fmla="*/ 429 w 495"/>
              <a:gd name="T87" fmla="*/ 172 h 1391"/>
              <a:gd name="T88" fmla="*/ 449 w 495"/>
              <a:gd name="T89" fmla="*/ 315 h 1391"/>
              <a:gd name="T90" fmla="*/ 464 w 495"/>
              <a:gd name="T91" fmla="*/ 409 h 1391"/>
              <a:gd name="T92" fmla="*/ 487 w 495"/>
              <a:gd name="T93" fmla="*/ 555 h 1391"/>
              <a:gd name="T94" fmla="*/ 480 w 495"/>
              <a:gd name="T95" fmla="*/ 675 h 1391"/>
              <a:gd name="T96" fmla="*/ 475 w 495"/>
              <a:gd name="T97" fmla="*/ 781 h 1391"/>
              <a:gd name="T98" fmla="*/ 495 w 495"/>
              <a:gd name="T99" fmla="*/ 1137 h 1391"/>
              <a:gd name="T100" fmla="*/ 487 w 495"/>
              <a:gd name="T101" fmla="*/ 1391 h 1391"/>
              <a:gd name="T102" fmla="*/ 251 w 495"/>
              <a:gd name="T103" fmla="*/ 1391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" h="1391">
                <a:moveTo>
                  <a:pt x="251" y="1391"/>
                </a:moveTo>
                <a:cubicBezTo>
                  <a:pt x="251" y="1391"/>
                  <a:pt x="254" y="1076"/>
                  <a:pt x="255" y="1074"/>
                </a:cubicBezTo>
                <a:cubicBezTo>
                  <a:pt x="256" y="1072"/>
                  <a:pt x="262" y="998"/>
                  <a:pt x="261" y="897"/>
                </a:cubicBezTo>
                <a:cubicBezTo>
                  <a:pt x="259" y="797"/>
                  <a:pt x="245" y="748"/>
                  <a:pt x="234" y="733"/>
                </a:cubicBezTo>
                <a:cubicBezTo>
                  <a:pt x="223" y="719"/>
                  <a:pt x="158" y="654"/>
                  <a:pt x="132" y="633"/>
                </a:cubicBezTo>
                <a:cubicBezTo>
                  <a:pt x="106" y="611"/>
                  <a:pt x="44" y="506"/>
                  <a:pt x="44" y="506"/>
                </a:cubicBezTo>
                <a:cubicBezTo>
                  <a:pt x="44" y="506"/>
                  <a:pt x="26" y="495"/>
                  <a:pt x="23" y="480"/>
                </a:cubicBezTo>
                <a:cubicBezTo>
                  <a:pt x="20" y="466"/>
                  <a:pt x="22" y="444"/>
                  <a:pt x="19" y="425"/>
                </a:cubicBezTo>
                <a:cubicBezTo>
                  <a:pt x="16" y="407"/>
                  <a:pt x="0" y="390"/>
                  <a:pt x="6" y="381"/>
                </a:cubicBezTo>
                <a:cubicBezTo>
                  <a:pt x="11" y="373"/>
                  <a:pt x="27" y="344"/>
                  <a:pt x="63" y="381"/>
                </a:cubicBezTo>
                <a:cubicBezTo>
                  <a:pt x="99" y="418"/>
                  <a:pt x="101" y="436"/>
                  <a:pt x="107" y="455"/>
                </a:cubicBezTo>
                <a:cubicBezTo>
                  <a:pt x="107" y="455"/>
                  <a:pt x="138" y="484"/>
                  <a:pt x="140" y="501"/>
                </a:cubicBezTo>
                <a:cubicBezTo>
                  <a:pt x="140" y="501"/>
                  <a:pt x="140" y="502"/>
                  <a:pt x="141" y="502"/>
                </a:cubicBezTo>
                <a:cubicBezTo>
                  <a:pt x="151" y="500"/>
                  <a:pt x="151" y="500"/>
                  <a:pt x="151" y="500"/>
                </a:cubicBezTo>
                <a:cubicBezTo>
                  <a:pt x="151" y="500"/>
                  <a:pt x="150" y="435"/>
                  <a:pt x="150" y="433"/>
                </a:cubicBezTo>
                <a:cubicBezTo>
                  <a:pt x="150" y="431"/>
                  <a:pt x="143" y="346"/>
                  <a:pt x="143" y="346"/>
                </a:cubicBezTo>
                <a:cubicBezTo>
                  <a:pt x="143" y="346"/>
                  <a:pt x="125" y="292"/>
                  <a:pt x="123" y="258"/>
                </a:cubicBezTo>
                <a:cubicBezTo>
                  <a:pt x="122" y="230"/>
                  <a:pt x="121" y="164"/>
                  <a:pt x="121" y="145"/>
                </a:cubicBezTo>
                <a:cubicBezTo>
                  <a:pt x="121" y="141"/>
                  <a:pt x="121" y="137"/>
                  <a:pt x="121" y="134"/>
                </a:cubicBezTo>
                <a:cubicBezTo>
                  <a:pt x="124" y="116"/>
                  <a:pt x="133" y="66"/>
                  <a:pt x="158" y="67"/>
                </a:cubicBezTo>
                <a:cubicBezTo>
                  <a:pt x="189" y="68"/>
                  <a:pt x="193" y="82"/>
                  <a:pt x="191" y="106"/>
                </a:cubicBezTo>
                <a:cubicBezTo>
                  <a:pt x="190" y="130"/>
                  <a:pt x="187" y="179"/>
                  <a:pt x="191" y="213"/>
                </a:cubicBezTo>
                <a:cubicBezTo>
                  <a:pt x="194" y="247"/>
                  <a:pt x="211" y="306"/>
                  <a:pt x="211" y="306"/>
                </a:cubicBezTo>
                <a:cubicBezTo>
                  <a:pt x="211" y="306"/>
                  <a:pt x="213" y="319"/>
                  <a:pt x="215" y="319"/>
                </a:cubicBezTo>
                <a:cubicBezTo>
                  <a:pt x="218" y="320"/>
                  <a:pt x="232" y="322"/>
                  <a:pt x="232" y="319"/>
                </a:cubicBezTo>
                <a:cubicBezTo>
                  <a:pt x="232" y="317"/>
                  <a:pt x="232" y="302"/>
                  <a:pt x="226" y="274"/>
                </a:cubicBezTo>
                <a:cubicBezTo>
                  <a:pt x="219" y="245"/>
                  <a:pt x="211" y="213"/>
                  <a:pt x="214" y="184"/>
                </a:cubicBezTo>
                <a:cubicBezTo>
                  <a:pt x="217" y="155"/>
                  <a:pt x="215" y="67"/>
                  <a:pt x="215" y="67"/>
                </a:cubicBezTo>
                <a:cubicBezTo>
                  <a:pt x="215" y="67"/>
                  <a:pt x="206" y="16"/>
                  <a:pt x="234" y="8"/>
                </a:cubicBezTo>
                <a:cubicBezTo>
                  <a:pt x="262" y="0"/>
                  <a:pt x="285" y="7"/>
                  <a:pt x="283" y="54"/>
                </a:cubicBezTo>
                <a:cubicBezTo>
                  <a:pt x="281" y="101"/>
                  <a:pt x="283" y="151"/>
                  <a:pt x="283" y="151"/>
                </a:cubicBezTo>
                <a:cubicBezTo>
                  <a:pt x="283" y="151"/>
                  <a:pt x="284" y="171"/>
                  <a:pt x="290" y="201"/>
                </a:cubicBezTo>
                <a:cubicBezTo>
                  <a:pt x="295" y="227"/>
                  <a:pt x="299" y="284"/>
                  <a:pt x="300" y="304"/>
                </a:cubicBezTo>
                <a:cubicBezTo>
                  <a:pt x="300" y="310"/>
                  <a:pt x="303" y="315"/>
                  <a:pt x="307" y="318"/>
                </a:cubicBezTo>
                <a:cubicBezTo>
                  <a:pt x="309" y="319"/>
                  <a:pt x="310" y="320"/>
                  <a:pt x="309" y="318"/>
                </a:cubicBezTo>
                <a:cubicBezTo>
                  <a:pt x="309" y="313"/>
                  <a:pt x="305" y="269"/>
                  <a:pt x="305" y="269"/>
                </a:cubicBezTo>
                <a:cubicBezTo>
                  <a:pt x="305" y="269"/>
                  <a:pt x="305" y="210"/>
                  <a:pt x="305" y="176"/>
                </a:cubicBezTo>
                <a:cubicBezTo>
                  <a:pt x="305" y="142"/>
                  <a:pt x="300" y="97"/>
                  <a:pt x="299" y="94"/>
                </a:cubicBezTo>
                <a:cubicBezTo>
                  <a:pt x="298" y="90"/>
                  <a:pt x="290" y="54"/>
                  <a:pt x="306" y="44"/>
                </a:cubicBezTo>
                <a:cubicBezTo>
                  <a:pt x="322" y="35"/>
                  <a:pt x="353" y="31"/>
                  <a:pt x="358" y="74"/>
                </a:cubicBezTo>
                <a:cubicBezTo>
                  <a:pt x="362" y="108"/>
                  <a:pt x="367" y="143"/>
                  <a:pt x="369" y="156"/>
                </a:cubicBezTo>
                <a:cubicBezTo>
                  <a:pt x="369" y="157"/>
                  <a:pt x="371" y="158"/>
                  <a:pt x="372" y="156"/>
                </a:cubicBezTo>
                <a:cubicBezTo>
                  <a:pt x="375" y="152"/>
                  <a:pt x="380" y="146"/>
                  <a:pt x="386" y="145"/>
                </a:cubicBezTo>
                <a:cubicBezTo>
                  <a:pt x="396" y="143"/>
                  <a:pt x="425" y="138"/>
                  <a:pt x="429" y="172"/>
                </a:cubicBezTo>
                <a:cubicBezTo>
                  <a:pt x="434" y="206"/>
                  <a:pt x="445" y="283"/>
                  <a:pt x="449" y="315"/>
                </a:cubicBezTo>
                <a:cubicBezTo>
                  <a:pt x="454" y="348"/>
                  <a:pt x="464" y="409"/>
                  <a:pt x="464" y="409"/>
                </a:cubicBezTo>
                <a:cubicBezTo>
                  <a:pt x="464" y="409"/>
                  <a:pt x="485" y="492"/>
                  <a:pt x="487" y="555"/>
                </a:cubicBezTo>
                <a:cubicBezTo>
                  <a:pt x="489" y="617"/>
                  <a:pt x="480" y="675"/>
                  <a:pt x="480" y="675"/>
                </a:cubicBezTo>
                <a:cubicBezTo>
                  <a:pt x="480" y="675"/>
                  <a:pt x="475" y="742"/>
                  <a:pt x="475" y="781"/>
                </a:cubicBezTo>
                <a:cubicBezTo>
                  <a:pt x="474" y="819"/>
                  <a:pt x="494" y="1079"/>
                  <a:pt x="495" y="1137"/>
                </a:cubicBezTo>
                <a:cubicBezTo>
                  <a:pt x="495" y="1195"/>
                  <a:pt x="487" y="1391"/>
                  <a:pt x="487" y="1391"/>
                </a:cubicBezTo>
                <a:lnTo>
                  <a:pt x="251" y="13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5972391" y="4514850"/>
            <a:ext cx="973138" cy="2343150"/>
          </a:xfrm>
          <a:custGeom>
            <a:avLst/>
            <a:gdLst>
              <a:gd name="T0" fmla="*/ 5 w 587"/>
              <a:gd name="T1" fmla="*/ 1411 h 1411"/>
              <a:gd name="T2" fmla="*/ 5 w 587"/>
              <a:gd name="T3" fmla="*/ 1224 h 1411"/>
              <a:gd name="T4" fmla="*/ 48 w 587"/>
              <a:gd name="T5" fmla="*/ 846 h 1411"/>
              <a:gd name="T6" fmla="*/ 45 w 587"/>
              <a:gd name="T7" fmla="*/ 624 h 1411"/>
              <a:gd name="T8" fmla="*/ 64 w 587"/>
              <a:gd name="T9" fmla="*/ 416 h 1411"/>
              <a:gd name="T10" fmla="*/ 56 w 587"/>
              <a:gd name="T11" fmla="*/ 322 h 1411"/>
              <a:gd name="T12" fmla="*/ 37 w 587"/>
              <a:gd name="T13" fmla="*/ 187 h 1411"/>
              <a:gd name="T14" fmla="*/ 40 w 587"/>
              <a:gd name="T15" fmla="*/ 144 h 1411"/>
              <a:gd name="T16" fmla="*/ 61 w 587"/>
              <a:gd name="T17" fmla="*/ 130 h 1411"/>
              <a:gd name="T18" fmla="*/ 94 w 587"/>
              <a:gd name="T19" fmla="*/ 156 h 1411"/>
              <a:gd name="T20" fmla="*/ 120 w 587"/>
              <a:gd name="T21" fmla="*/ 307 h 1411"/>
              <a:gd name="T22" fmla="*/ 126 w 587"/>
              <a:gd name="T23" fmla="*/ 332 h 1411"/>
              <a:gd name="T24" fmla="*/ 153 w 587"/>
              <a:gd name="T25" fmla="*/ 326 h 1411"/>
              <a:gd name="T26" fmla="*/ 153 w 587"/>
              <a:gd name="T27" fmla="*/ 211 h 1411"/>
              <a:gd name="T28" fmla="*/ 158 w 587"/>
              <a:gd name="T29" fmla="*/ 109 h 1411"/>
              <a:gd name="T30" fmla="*/ 185 w 587"/>
              <a:gd name="T31" fmla="*/ 28 h 1411"/>
              <a:gd name="T32" fmla="*/ 226 w 587"/>
              <a:gd name="T33" fmla="*/ 70 h 1411"/>
              <a:gd name="T34" fmla="*/ 223 w 587"/>
              <a:gd name="T35" fmla="*/ 179 h 1411"/>
              <a:gd name="T36" fmla="*/ 223 w 587"/>
              <a:gd name="T37" fmla="*/ 283 h 1411"/>
              <a:gd name="T38" fmla="*/ 234 w 587"/>
              <a:gd name="T39" fmla="*/ 304 h 1411"/>
              <a:gd name="T40" fmla="*/ 253 w 587"/>
              <a:gd name="T41" fmla="*/ 233 h 1411"/>
              <a:gd name="T42" fmla="*/ 264 w 587"/>
              <a:gd name="T43" fmla="*/ 167 h 1411"/>
              <a:gd name="T44" fmla="*/ 273 w 587"/>
              <a:gd name="T45" fmla="*/ 91 h 1411"/>
              <a:gd name="T46" fmla="*/ 275 w 587"/>
              <a:gd name="T47" fmla="*/ 27 h 1411"/>
              <a:gd name="T48" fmla="*/ 283 w 587"/>
              <a:gd name="T49" fmla="*/ 8 h 1411"/>
              <a:gd name="T50" fmla="*/ 306 w 587"/>
              <a:gd name="T51" fmla="*/ 0 h 1411"/>
              <a:gd name="T52" fmla="*/ 342 w 587"/>
              <a:gd name="T53" fmla="*/ 32 h 1411"/>
              <a:gd name="T54" fmla="*/ 342 w 587"/>
              <a:gd name="T55" fmla="*/ 101 h 1411"/>
              <a:gd name="T56" fmla="*/ 338 w 587"/>
              <a:gd name="T57" fmla="*/ 197 h 1411"/>
              <a:gd name="T58" fmla="*/ 317 w 587"/>
              <a:gd name="T59" fmla="*/ 283 h 1411"/>
              <a:gd name="T60" fmla="*/ 315 w 587"/>
              <a:gd name="T61" fmla="*/ 311 h 1411"/>
              <a:gd name="T62" fmla="*/ 338 w 587"/>
              <a:gd name="T63" fmla="*/ 301 h 1411"/>
              <a:gd name="T64" fmla="*/ 370 w 587"/>
              <a:gd name="T65" fmla="*/ 201 h 1411"/>
              <a:gd name="T66" fmla="*/ 376 w 587"/>
              <a:gd name="T67" fmla="*/ 125 h 1411"/>
              <a:gd name="T68" fmla="*/ 380 w 587"/>
              <a:gd name="T69" fmla="*/ 79 h 1411"/>
              <a:gd name="T70" fmla="*/ 409 w 587"/>
              <a:gd name="T71" fmla="*/ 60 h 1411"/>
              <a:gd name="T72" fmla="*/ 443 w 587"/>
              <a:gd name="T73" fmla="*/ 97 h 1411"/>
              <a:gd name="T74" fmla="*/ 440 w 587"/>
              <a:gd name="T75" fmla="*/ 196 h 1411"/>
              <a:gd name="T76" fmla="*/ 417 w 587"/>
              <a:gd name="T77" fmla="*/ 304 h 1411"/>
              <a:gd name="T78" fmla="*/ 393 w 587"/>
              <a:gd name="T79" fmla="*/ 419 h 1411"/>
              <a:gd name="T80" fmla="*/ 394 w 587"/>
              <a:gd name="T81" fmla="*/ 505 h 1411"/>
              <a:gd name="T82" fmla="*/ 406 w 587"/>
              <a:gd name="T83" fmla="*/ 508 h 1411"/>
              <a:gd name="T84" fmla="*/ 451 w 587"/>
              <a:gd name="T85" fmla="*/ 466 h 1411"/>
              <a:gd name="T86" fmla="*/ 519 w 587"/>
              <a:gd name="T87" fmla="*/ 414 h 1411"/>
              <a:gd name="T88" fmla="*/ 576 w 587"/>
              <a:gd name="T89" fmla="*/ 424 h 1411"/>
              <a:gd name="T90" fmla="*/ 581 w 587"/>
              <a:gd name="T91" fmla="*/ 450 h 1411"/>
              <a:gd name="T92" fmla="*/ 544 w 587"/>
              <a:gd name="T93" fmla="*/ 482 h 1411"/>
              <a:gd name="T94" fmla="*/ 520 w 587"/>
              <a:gd name="T95" fmla="*/ 518 h 1411"/>
              <a:gd name="T96" fmla="*/ 497 w 587"/>
              <a:gd name="T97" fmla="*/ 531 h 1411"/>
              <a:gd name="T98" fmla="*/ 462 w 587"/>
              <a:gd name="T99" fmla="*/ 591 h 1411"/>
              <a:gd name="T100" fmla="*/ 407 w 587"/>
              <a:gd name="T101" fmla="*/ 631 h 1411"/>
              <a:gd name="T102" fmla="*/ 332 w 587"/>
              <a:gd name="T103" fmla="*/ 699 h 1411"/>
              <a:gd name="T104" fmla="*/ 283 w 587"/>
              <a:gd name="T105" fmla="*/ 754 h 1411"/>
              <a:gd name="T106" fmla="*/ 258 w 587"/>
              <a:gd name="T107" fmla="*/ 896 h 1411"/>
              <a:gd name="T108" fmla="*/ 260 w 587"/>
              <a:gd name="T109" fmla="*/ 1037 h 1411"/>
              <a:gd name="T110" fmla="*/ 263 w 587"/>
              <a:gd name="T111" fmla="*/ 1411 h 1411"/>
              <a:gd name="T112" fmla="*/ 5 w 587"/>
              <a:gd name="T113" fmla="*/ 141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7" h="1411">
                <a:moveTo>
                  <a:pt x="5" y="1411"/>
                </a:moveTo>
                <a:cubicBezTo>
                  <a:pt x="5" y="1411"/>
                  <a:pt x="0" y="1314"/>
                  <a:pt x="5" y="1224"/>
                </a:cubicBezTo>
                <a:cubicBezTo>
                  <a:pt x="11" y="1133"/>
                  <a:pt x="41" y="906"/>
                  <a:pt x="48" y="846"/>
                </a:cubicBezTo>
                <a:cubicBezTo>
                  <a:pt x="55" y="786"/>
                  <a:pt x="50" y="714"/>
                  <a:pt x="45" y="624"/>
                </a:cubicBezTo>
                <a:cubicBezTo>
                  <a:pt x="40" y="533"/>
                  <a:pt x="64" y="416"/>
                  <a:pt x="64" y="416"/>
                </a:cubicBezTo>
                <a:cubicBezTo>
                  <a:pt x="64" y="416"/>
                  <a:pt x="66" y="375"/>
                  <a:pt x="56" y="322"/>
                </a:cubicBezTo>
                <a:cubicBezTo>
                  <a:pt x="46" y="268"/>
                  <a:pt x="37" y="187"/>
                  <a:pt x="37" y="187"/>
                </a:cubicBezTo>
                <a:cubicBezTo>
                  <a:pt x="37" y="187"/>
                  <a:pt x="34" y="155"/>
                  <a:pt x="40" y="144"/>
                </a:cubicBezTo>
                <a:cubicBezTo>
                  <a:pt x="46" y="132"/>
                  <a:pt x="54" y="131"/>
                  <a:pt x="61" y="130"/>
                </a:cubicBezTo>
                <a:cubicBezTo>
                  <a:pt x="69" y="129"/>
                  <a:pt x="90" y="128"/>
                  <a:pt x="94" y="156"/>
                </a:cubicBezTo>
                <a:cubicBezTo>
                  <a:pt x="98" y="184"/>
                  <a:pt x="120" y="307"/>
                  <a:pt x="120" y="307"/>
                </a:cubicBezTo>
                <a:cubicBezTo>
                  <a:pt x="126" y="332"/>
                  <a:pt x="126" y="332"/>
                  <a:pt x="126" y="332"/>
                </a:cubicBezTo>
                <a:cubicBezTo>
                  <a:pt x="126" y="332"/>
                  <a:pt x="152" y="335"/>
                  <a:pt x="153" y="326"/>
                </a:cubicBezTo>
                <a:cubicBezTo>
                  <a:pt x="154" y="317"/>
                  <a:pt x="151" y="234"/>
                  <a:pt x="153" y="211"/>
                </a:cubicBezTo>
                <a:cubicBezTo>
                  <a:pt x="154" y="188"/>
                  <a:pt x="158" y="140"/>
                  <a:pt x="158" y="109"/>
                </a:cubicBezTo>
                <a:cubicBezTo>
                  <a:pt x="158" y="77"/>
                  <a:pt x="153" y="30"/>
                  <a:pt x="185" y="28"/>
                </a:cubicBezTo>
                <a:cubicBezTo>
                  <a:pt x="218" y="26"/>
                  <a:pt x="227" y="43"/>
                  <a:pt x="226" y="70"/>
                </a:cubicBezTo>
                <a:cubicBezTo>
                  <a:pt x="225" y="97"/>
                  <a:pt x="223" y="178"/>
                  <a:pt x="223" y="179"/>
                </a:cubicBezTo>
                <a:cubicBezTo>
                  <a:pt x="222" y="181"/>
                  <a:pt x="223" y="283"/>
                  <a:pt x="223" y="283"/>
                </a:cubicBezTo>
                <a:cubicBezTo>
                  <a:pt x="223" y="283"/>
                  <a:pt x="219" y="308"/>
                  <a:pt x="234" y="304"/>
                </a:cubicBezTo>
                <a:cubicBezTo>
                  <a:pt x="248" y="299"/>
                  <a:pt x="249" y="256"/>
                  <a:pt x="253" y="233"/>
                </a:cubicBezTo>
                <a:cubicBezTo>
                  <a:pt x="257" y="210"/>
                  <a:pt x="261" y="186"/>
                  <a:pt x="264" y="167"/>
                </a:cubicBezTo>
                <a:cubicBezTo>
                  <a:pt x="268" y="149"/>
                  <a:pt x="272" y="113"/>
                  <a:pt x="273" y="91"/>
                </a:cubicBezTo>
                <a:cubicBezTo>
                  <a:pt x="275" y="70"/>
                  <a:pt x="275" y="27"/>
                  <a:pt x="275" y="27"/>
                </a:cubicBezTo>
                <a:cubicBezTo>
                  <a:pt x="275" y="27"/>
                  <a:pt x="274" y="14"/>
                  <a:pt x="283" y="8"/>
                </a:cubicBezTo>
                <a:cubicBezTo>
                  <a:pt x="293" y="2"/>
                  <a:pt x="300" y="0"/>
                  <a:pt x="306" y="0"/>
                </a:cubicBezTo>
                <a:cubicBezTo>
                  <a:pt x="313" y="1"/>
                  <a:pt x="342" y="5"/>
                  <a:pt x="342" y="32"/>
                </a:cubicBezTo>
                <a:cubicBezTo>
                  <a:pt x="342" y="59"/>
                  <a:pt x="342" y="101"/>
                  <a:pt x="342" y="101"/>
                </a:cubicBezTo>
                <a:cubicBezTo>
                  <a:pt x="342" y="101"/>
                  <a:pt x="344" y="166"/>
                  <a:pt x="338" y="197"/>
                </a:cubicBezTo>
                <a:cubicBezTo>
                  <a:pt x="332" y="228"/>
                  <a:pt x="317" y="283"/>
                  <a:pt x="317" y="283"/>
                </a:cubicBezTo>
                <a:cubicBezTo>
                  <a:pt x="317" y="283"/>
                  <a:pt x="310" y="308"/>
                  <a:pt x="315" y="311"/>
                </a:cubicBezTo>
                <a:cubicBezTo>
                  <a:pt x="320" y="313"/>
                  <a:pt x="332" y="314"/>
                  <a:pt x="338" y="301"/>
                </a:cubicBezTo>
                <a:cubicBezTo>
                  <a:pt x="344" y="288"/>
                  <a:pt x="363" y="231"/>
                  <a:pt x="370" y="201"/>
                </a:cubicBezTo>
                <a:cubicBezTo>
                  <a:pt x="378" y="171"/>
                  <a:pt x="376" y="125"/>
                  <a:pt x="376" y="125"/>
                </a:cubicBezTo>
                <a:cubicBezTo>
                  <a:pt x="376" y="125"/>
                  <a:pt x="373" y="92"/>
                  <a:pt x="380" y="79"/>
                </a:cubicBezTo>
                <a:cubicBezTo>
                  <a:pt x="386" y="65"/>
                  <a:pt x="392" y="59"/>
                  <a:pt x="409" y="60"/>
                </a:cubicBezTo>
                <a:cubicBezTo>
                  <a:pt x="426" y="61"/>
                  <a:pt x="443" y="71"/>
                  <a:pt x="443" y="97"/>
                </a:cubicBezTo>
                <a:cubicBezTo>
                  <a:pt x="443" y="124"/>
                  <a:pt x="444" y="161"/>
                  <a:pt x="440" y="196"/>
                </a:cubicBezTo>
                <a:cubicBezTo>
                  <a:pt x="436" y="231"/>
                  <a:pt x="426" y="270"/>
                  <a:pt x="417" y="304"/>
                </a:cubicBezTo>
                <a:cubicBezTo>
                  <a:pt x="417" y="304"/>
                  <a:pt x="394" y="363"/>
                  <a:pt x="393" y="419"/>
                </a:cubicBezTo>
                <a:cubicBezTo>
                  <a:pt x="392" y="474"/>
                  <a:pt x="391" y="499"/>
                  <a:pt x="394" y="505"/>
                </a:cubicBezTo>
                <a:cubicBezTo>
                  <a:pt x="396" y="511"/>
                  <a:pt x="399" y="511"/>
                  <a:pt x="406" y="508"/>
                </a:cubicBezTo>
                <a:cubicBezTo>
                  <a:pt x="412" y="506"/>
                  <a:pt x="451" y="466"/>
                  <a:pt x="451" y="466"/>
                </a:cubicBezTo>
                <a:cubicBezTo>
                  <a:pt x="451" y="466"/>
                  <a:pt x="479" y="418"/>
                  <a:pt x="519" y="414"/>
                </a:cubicBezTo>
                <a:cubicBezTo>
                  <a:pt x="558" y="410"/>
                  <a:pt x="569" y="417"/>
                  <a:pt x="576" y="424"/>
                </a:cubicBezTo>
                <a:cubicBezTo>
                  <a:pt x="584" y="430"/>
                  <a:pt x="587" y="443"/>
                  <a:pt x="581" y="450"/>
                </a:cubicBezTo>
                <a:cubicBezTo>
                  <a:pt x="576" y="457"/>
                  <a:pt x="544" y="482"/>
                  <a:pt x="544" y="482"/>
                </a:cubicBezTo>
                <a:cubicBezTo>
                  <a:pt x="544" y="482"/>
                  <a:pt x="531" y="513"/>
                  <a:pt x="520" y="518"/>
                </a:cubicBezTo>
                <a:cubicBezTo>
                  <a:pt x="509" y="523"/>
                  <a:pt x="502" y="524"/>
                  <a:pt x="497" y="531"/>
                </a:cubicBezTo>
                <a:cubicBezTo>
                  <a:pt x="492" y="538"/>
                  <a:pt x="476" y="569"/>
                  <a:pt x="462" y="591"/>
                </a:cubicBezTo>
                <a:cubicBezTo>
                  <a:pt x="449" y="613"/>
                  <a:pt x="419" y="620"/>
                  <a:pt x="407" y="631"/>
                </a:cubicBezTo>
                <a:cubicBezTo>
                  <a:pt x="396" y="642"/>
                  <a:pt x="362" y="669"/>
                  <a:pt x="332" y="699"/>
                </a:cubicBezTo>
                <a:cubicBezTo>
                  <a:pt x="302" y="729"/>
                  <a:pt x="293" y="734"/>
                  <a:pt x="283" y="754"/>
                </a:cubicBezTo>
                <a:cubicBezTo>
                  <a:pt x="273" y="774"/>
                  <a:pt x="257" y="860"/>
                  <a:pt x="258" y="896"/>
                </a:cubicBezTo>
                <a:cubicBezTo>
                  <a:pt x="260" y="932"/>
                  <a:pt x="260" y="1037"/>
                  <a:pt x="260" y="1037"/>
                </a:cubicBezTo>
                <a:cubicBezTo>
                  <a:pt x="263" y="1411"/>
                  <a:pt x="263" y="1411"/>
                  <a:pt x="263" y="1411"/>
                </a:cubicBezTo>
                <a:lnTo>
                  <a:pt x="5" y="1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647102" y="5051425"/>
            <a:ext cx="696913" cy="1806575"/>
          </a:xfrm>
          <a:custGeom>
            <a:avLst/>
            <a:gdLst>
              <a:gd name="T0" fmla="*/ 229 w 421"/>
              <a:gd name="T1" fmla="*/ 1088 h 1088"/>
              <a:gd name="T2" fmla="*/ 225 w 421"/>
              <a:gd name="T3" fmla="*/ 850 h 1088"/>
              <a:gd name="T4" fmla="*/ 217 w 421"/>
              <a:gd name="T5" fmla="*/ 644 h 1088"/>
              <a:gd name="T6" fmla="*/ 193 w 421"/>
              <a:gd name="T7" fmla="*/ 576 h 1088"/>
              <a:gd name="T8" fmla="*/ 133 w 421"/>
              <a:gd name="T9" fmla="*/ 525 h 1088"/>
              <a:gd name="T10" fmla="*/ 85 w 421"/>
              <a:gd name="T11" fmla="*/ 480 h 1088"/>
              <a:gd name="T12" fmla="*/ 51 w 421"/>
              <a:gd name="T13" fmla="*/ 427 h 1088"/>
              <a:gd name="T14" fmla="*/ 24 w 421"/>
              <a:gd name="T15" fmla="*/ 381 h 1088"/>
              <a:gd name="T16" fmla="*/ 15 w 421"/>
              <a:gd name="T17" fmla="*/ 328 h 1088"/>
              <a:gd name="T18" fmla="*/ 9 w 421"/>
              <a:gd name="T19" fmla="*/ 294 h 1088"/>
              <a:gd name="T20" fmla="*/ 56 w 421"/>
              <a:gd name="T21" fmla="*/ 311 h 1088"/>
              <a:gd name="T22" fmla="*/ 112 w 421"/>
              <a:gd name="T23" fmla="*/ 394 h 1088"/>
              <a:gd name="T24" fmla="*/ 124 w 421"/>
              <a:gd name="T25" fmla="*/ 388 h 1088"/>
              <a:gd name="T26" fmla="*/ 113 w 421"/>
              <a:gd name="T27" fmla="*/ 295 h 1088"/>
              <a:gd name="T28" fmla="*/ 98 w 421"/>
              <a:gd name="T29" fmla="*/ 211 h 1088"/>
              <a:gd name="T30" fmla="*/ 91 w 421"/>
              <a:gd name="T31" fmla="*/ 170 h 1088"/>
              <a:gd name="T32" fmla="*/ 105 w 421"/>
              <a:gd name="T33" fmla="*/ 55 h 1088"/>
              <a:gd name="T34" fmla="*/ 147 w 421"/>
              <a:gd name="T35" fmla="*/ 92 h 1088"/>
              <a:gd name="T36" fmla="*/ 157 w 421"/>
              <a:gd name="T37" fmla="*/ 206 h 1088"/>
              <a:gd name="T38" fmla="*/ 173 w 421"/>
              <a:gd name="T39" fmla="*/ 252 h 1088"/>
              <a:gd name="T40" fmla="*/ 186 w 421"/>
              <a:gd name="T41" fmla="*/ 243 h 1088"/>
              <a:gd name="T42" fmla="*/ 170 w 421"/>
              <a:gd name="T43" fmla="*/ 163 h 1088"/>
              <a:gd name="T44" fmla="*/ 166 w 421"/>
              <a:gd name="T45" fmla="*/ 77 h 1088"/>
              <a:gd name="T46" fmla="*/ 169 w 421"/>
              <a:gd name="T47" fmla="*/ 10 h 1088"/>
              <a:gd name="T48" fmla="*/ 193 w 421"/>
              <a:gd name="T49" fmla="*/ 0 h 1088"/>
              <a:gd name="T50" fmla="*/ 215 w 421"/>
              <a:gd name="T51" fmla="*/ 27 h 1088"/>
              <a:gd name="T52" fmla="*/ 220 w 421"/>
              <a:gd name="T53" fmla="*/ 129 h 1088"/>
              <a:gd name="T54" fmla="*/ 231 w 421"/>
              <a:gd name="T55" fmla="*/ 176 h 1088"/>
              <a:gd name="T56" fmla="*/ 238 w 421"/>
              <a:gd name="T57" fmla="*/ 242 h 1088"/>
              <a:gd name="T58" fmla="*/ 244 w 421"/>
              <a:gd name="T59" fmla="*/ 236 h 1088"/>
              <a:gd name="T60" fmla="*/ 239 w 421"/>
              <a:gd name="T61" fmla="*/ 162 h 1088"/>
              <a:gd name="T62" fmla="*/ 230 w 421"/>
              <a:gd name="T63" fmla="*/ 59 h 1088"/>
              <a:gd name="T64" fmla="*/ 253 w 421"/>
              <a:gd name="T65" fmla="*/ 26 h 1088"/>
              <a:gd name="T66" fmla="*/ 279 w 421"/>
              <a:gd name="T67" fmla="*/ 67 h 1088"/>
              <a:gd name="T68" fmla="*/ 288 w 421"/>
              <a:gd name="T69" fmla="*/ 121 h 1088"/>
              <a:gd name="T70" fmla="*/ 317 w 421"/>
              <a:gd name="T71" fmla="*/ 107 h 1088"/>
              <a:gd name="T72" fmla="*/ 341 w 421"/>
              <a:gd name="T73" fmla="*/ 150 h 1088"/>
              <a:gd name="T74" fmla="*/ 358 w 421"/>
              <a:gd name="T75" fmla="*/ 267 h 1088"/>
              <a:gd name="T76" fmla="*/ 381 w 421"/>
              <a:gd name="T77" fmla="*/ 348 h 1088"/>
              <a:gd name="T78" fmla="*/ 395 w 421"/>
              <a:gd name="T79" fmla="*/ 466 h 1088"/>
              <a:gd name="T80" fmla="*/ 391 w 421"/>
              <a:gd name="T81" fmla="*/ 621 h 1088"/>
              <a:gd name="T82" fmla="*/ 407 w 421"/>
              <a:gd name="T83" fmla="*/ 805 h 1088"/>
              <a:gd name="T84" fmla="*/ 416 w 421"/>
              <a:gd name="T85" fmla="*/ 880 h 1088"/>
              <a:gd name="T86" fmla="*/ 421 w 421"/>
              <a:gd name="T87" fmla="*/ 1088 h 1088"/>
              <a:gd name="T88" fmla="*/ 229 w 421"/>
              <a:gd name="T89" fmla="*/ 1088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1" h="1088">
                <a:moveTo>
                  <a:pt x="229" y="1088"/>
                </a:moveTo>
                <a:cubicBezTo>
                  <a:pt x="229" y="1088"/>
                  <a:pt x="223" y="912"/>
                  <a:pt x="225" y="850"/>
                </a:cubicBezTo>
                <a:cubicBezTo>
                  <a:pt x="227" y="789"/>
                  <a:pt x="223" y="675"/>
                  <a:pt x="217" y="644"/>
                </a:cubicBezTo>
                <a:cubicBezTo>
                  <a:pt x="210" y="613"/>
                  <a:pt x="210" y="585"/>
                  <a:pt x="193" y="576"/>
                </a:cubicBezTo>
                <a:cubicBezTo>
                  <a:pt x="177" y="567"/>
                  <a:pt x="133" y="525"/>
                  <a:pt x="133" y="525"/>
                </a:cubicBezTo>
                <a:cubicBezTo>
                  <a:pt x="85" y="480"/>
                  <a:pt x="85" y="480"/>
                  <a:pt x="85" y="480"/>
                </a:cubicBezTo>
                <a:cubicBezTo>
                  <a:pt x="85" y="480"/>
                  <a:pt x="66" y="451"/>
                  <a:pt x="51" y="427"/>
                </a:cubicBezTo>
                <a:cubicBezTo>
                  <a:pt x="37" y="404"/>
                  <a:pt x="31" y="400"/>
                  <a:pt x="24" y="381"/>
                </a:cubicBezTo>
                <a:cubicBezTo>
                  <a:pt x="16" y="362"/>
                  <a:pt x="24" y="355"/>
                  <a:pt x="15" y="328"/>
                </a:cubicBezTo>
                <a:cubicBezTo>
                  <a:pt x="5" y="300"/>
                  <a:pt x="0" y="297"/>
                  <a:pt x="9" y="294"/>
                </a:cubicBezTo>
                <a:cubicBezTo>
                  <a:pt x="18" y="290"/>
                  <a:pt x="32" y="280"/>
                  <a:pt x="56" y="311"/>
                </a:cubicBezTo>
                <a:cubicBezTo>
                  <a:pt x="80" y="342"/>
                  <a:pt x="112" y="383"/>
                  <a:pt x="112" y="394"/>
                </a:cubicBezTo>
                <a:cubicBezTo>
                  <a:pt x="113" y="406"/>
                  <a:pt x="127" y="405"/>
                  <a:pt x="124" y="388"/>
                </a:cubicBezTo>
                <a:cubicBezTo>
                  <a:pt x="122" y="371"/>
                  <a:pt x="113" y="295"/>
                  <a:pt x="113" y="295"/>
                </a:cubicBezTo>
                <a:cubicBezTo>
                  <a:pt x="98" y="211"/>
                  <a:pt x="98" y="211"/>
                  <a:pt x="98" y="211"/>
                </a:cubicBezTo>
                <a:cubicBezTo>
                  <a:pt x="98" y="211"/>
                  <a:pt x="91" y="196"/>
                  <a:pt x="91" y="170"/>
                </a:cubicBezTo>
                <a:cubicBezTo>
                  <a:pt x="91" y="145"/>
                  <a:pt x="88" y="65"/>
                  <a:pt x="105" y="55"/>
                </a:cubicBezTo>
                <a:cubicBezTo>
                  <a:pt x="123" y="45"/>
                  <a:pt x="147" y="47"/>
                  <a:pt x="147" y="92"/>
                </a:cubicBezTo>
                <a:cubicBezTo>
                  <a:pt x="147" y="136"/>
                  <a:pt x="157" y="206"/>
                  <a:pt x="157" y="206"/>
                </a:cubicBezTo>
                <a:cubicBezTo>
                  <a:pt x="157" y="206"/>
                  <a:pt x="166" y="250"/>
                  <a:pt x="173" y="252"/>
                </a:cubicBezTo>
                <a:cubicBezTo>
                  <a:pt x="180" y="254"/>
                  <a:pt x="190" y="252"/>
                  <a:pt x="186" y="243"/>
                </a:cubicBezTo>
                <a:cubicBezTo>
                  <a:pt x="181" y="235"/>
                  <a:pt x="174" y="177"/>
                  <a:pt x="170" y="163"/>
                </a:cubicBezTo>
                <a:cubicBezTo>
                  <a:pt x="166" y="149"/>
                  <a:pt x="166" y="101"/>
                  <a:pt x="166" y="77"/>
                </a:cubicBezTo>
                <a:cubicBezTo>
                  <a:pt x="165" y="53"/>
                  <a:pt x="159" y="18"/>
                  <a:pt x="169" y="10"/>
                </a:cubicBezTo>
                <a:cubicBezTo>
                  <a:pt x="179" y="2"/>
                  <a:pt x="185" y="0"/>
                  <a:pt x="193" y="0"/>
                </a:cubicBezTo>
                <a:cubicBezTo>
                  <a:pt x="201" y="0"/>
                  <a:pt x="216" y="7"/>
                  <a:pt x="215" y="27"/>
                </a:cubicBezTo>
                <a:cubicBezTo>
                  <a:pt x="214" y="46"/>
                  <a:pt x="219" y="114"/>
                  <a:pt x="220" y="129"/>
                </a:cubicBezTo>
                <a:cubicBezTo>
                  <a:pt x="222" y="145"/>
                  <a:pt x="232" y="158"/>
                  <a:pt x="231" y="176"/>
                </a:cubicBezTo>
                <a:cubicBezTo>
                  <a:pt x="231" y="193"/>
                  <a:pt x="231" y="234"/>
                  <a:pt x="238" y="242"/>
                </a:cubicBezTo>
                <a:cubicBezTo>
                  <a:pt x="245" y="249"/>
                  <a:pt x="246" y="243"/>
                  <a:pt x="244" y="236"/>
                </a:cubicBezTo>
                <a:cubicBezTo>
                  <a:pt x="242" y="229"/>
                  <a:pt x="238" y="195"/>
                  <a:pt x="239" y="162"/>
                </a:cubicBezTo>
                <a:cubicBezTo>
                  <a:pt x="240" y="129"/>
                  <a:pt x="230" y="80"/>
                  <a:pt x="230" y="59"/>
                </a:cubicBezTo>
                <a:cubicBezTo>
                  <a:pt x="230" y="38"/>
                  <a:pt x="234" y="24"/>
                  <a:pt x="253" y="26"/>
                </a:cubicBezTo>
                <a:cubicBezTo>
                  <a:pt x="271" y="27"/>
                  <a:pt x="274" y="33"/>
                  <a:pt x="279" y="67"/>
                </a:cubicBezTo>
                <a:cubicBezTo>
                  <a:pt x="284" y="101"/>
                  <a:pt x="288" y="121"/>
                  <a:pt x="288" y="121"/>
                </a:cubicBezTo>
                <a:cubicBezTo>
                  <a:pt x="288" y="121"/>
                  <a:pt x="300" y="103"/>
                  <a:pt x="317" y="107"/>
                </a:cubicBezTo>
                <a:cubicBezTo>
                  <a:pt x="333" y="112"/>
                  <a:pt x="333" y="125"/>
                  <a:pt x="341" y="150"/>
                </a:cubicBezTo>
                <a:cubicBezTo>
                  <a:pt x="350" y="175"/>
                  <a:pt x="358" y="267"/>
                  <a:pt x="358" y="267"/>
                </a:cubicBezTo>
                <a:cubicBezTo>
                  <a:pt x="358" y="267"/>
                  <a:pt x="377" y="304"/>
                  <a:pt x="381" y="348"/>
                </a:cubicBezTo>
                <a:cubicBezTo>
                  <a:pt x="384" y="392"/>
                  <a:pt x="397" y="424"/>
                  <a:pt x="395" y="466"/>
                </a:cubicBezTo>
                <a:cubicBezTo>
                  <a:pt x="393" y="508"/>
                  <a:pt x="388" y="594"/>
                  <a:pt x="391" y="621"/>
                </a:cubicBezTo>
                <a:cubicBezTo>
                  <a:pt x="393" y="649"/>
                  <a:pt x="407" y="805"/>
                  <a:pt x="407" y="805"/>
                </a:cubicBezTo>
                <a:cubicBezTo>
                  <a:pt x="416" y="880"/>
                  <a:pt x="416" y="880"/>
                  <a:pt x="416" y="880"/>
                </a:cubicBezTo>
                <a:cubicBezTo>
                  <a:pt x="421" y="1088"/>
                  <a:pt x="421" y="1088"/>
                  <a:pt x="421" y="1088"/>
                </a:cubicBezTo>
                <a:lnTo>
                  <a:pt x="229" y="108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6198" y="2031023"/>
            <a:ext cx="8899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Resolución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de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Problemas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8A07D0-F24A-4D59-A2FA-A8584C75B57B}"/>
              </a:ext>
            </a:extLst>
          </p:cNvPr>
          <p:cNvSpPr txBox="1"/>
          <p:nvPr/>
        </p:nvSpPr>
        <p:spPr>
          <a:xfrm>
            <a:off x="4414593" y="3995981"/>
            <a:ext cx="399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070C0"/>
                </a:solidFill>
              </a:rPr>
              <a:t>Centro de Aprendizaje Campus Sur </a:t>
            </a:r>
          </a:p>
          <a:p>
            <a:pPr algn="ctr"/>
            <a:r>
              <a:rPr lang="es-CL" dirty="0">
                <a:solidFill>
                  <a:srgbClr val="0070C0"/>
                </a:solidFill>
              </a:rPr>
              <a:t>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10722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21474" y="259026"/>
            <a:ext cx="859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tx2"/>
                </a:solidFill>
              </a:rPr>
              <a:t>Pensamiento Deductivo</a:t>
            </a:r>
          </a:p>
        </p:txBody>
      </p:sp>
      <p:pic>
        <p:nvPicPr>
          <p:cNvPr id="3076" name="Picture 4" descr="http://viajesdeark.com/wp-content/uploads/2014/03/holmes-silhou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65" y="2000985"/>
            <a:ext cx="2111429" cy="2604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1283368" y="1395029"/>
            <a:ext cx="271394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fundamenta principalmente en premisas previas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283368" y="2871412"/>
            <a:ext cx="271394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Afirmaciones de carácter absoluto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636487" y="4347795"/>
            <a:ext cx="2007709" cy="15440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Válidas dependiendo si la conclusión se determina por las premisas</a:t>
            </a:r>
          </a:p>
        </p:txBody>
      </p:sp>
      <p:cxnSp>
        <p:nvCxnSpPr>
          <p:cNvPr id="11" name="Conector recto 10"/>
          <p:cNvCxnSpPr>
            <a:cxnSpLocks/>
            <a:stCxn id="3076" idx="1"/>
            <a:endCxn id="8" idx="3"/>
          </p:cNvCxnSpPr>
          <p:nvPr/>
        </p:nvCxnSpPr>
        <p:spPr>
          <a:xfrm flipH="1" flipV="1">
            <a:off x="3997316" y="1826829"/>
            <a:ext cx="963549" cy="1476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cxnSpLocks/>
            <a:stCxn id="3076" idx="1"/>
            <a:endCxn id="9" idx="3"/>
          </p:cNvCxnSpPr>
          <p:nvPr/>
        </p:nvCxnSpPr>
        <p:spPr>
          <a:xfrm flipH="1">
            <a:off x="3997316" y="3303212"/>
            <a:ext cx="963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cxnSpLocks/>
            <a:stCxn id="9" idx="2"/>
            <a:endCxn id="10" idx="0"/>
          </p:cNvCxnSpPr>
          <p:nvPr/>
        </p:nvCxnSpPr>
        <p:spPr>
          <a:xfrm>
            <a:off x="2640342" y="3735012"/>
            <a:ext cx="0" cy="612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4883095" y="5360612"/>
            <a:ext cx="227584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emplea normalmente en las matemáticas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778240" y="2871411"/>
            <a:ext cx="227584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Muy útil cuando el inductivo no es satisfactorio</a:t>
            </a:r>
          </a:p>
        </p:txBody>
      </p:sp>
      <p:cxnSp>
        <p:nvCxnSpPr>
          <p:cNvPr id="20" name="Conector recto 19"/>
          <p:cNvCxnSpPr>
            <a:stCxn id="3076" idx="2"/>
            <a:endCxn id="18" idx="0"/>
          </p:cNvCxnSpPr>
          <p:nvPr/>
        </p:nvCxnSpPr>
        <p:spPr>
          <a:xfrm>
            <a:off x="6016580" y="4605438"/>
            <a:ext cx="4435" cy="755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3076" idx="3"/>
          </p:cNvCxnSpPr>
          <p:nvPr/>
        </p:nvCxnSpPr>
        <p:spPr>
          <a:xfrm flipV="1">
            <a:off x="7072294" y="3303211"/>
            <a:ext cx="17059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8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esolver problemas sociales">
            <a:extLst>
              <a:ext uri="{FF2B5EF4-FFF2-40B4-BE49-F238E27FC236}">
                <a16:creationId xmlns:a16="http://schemas.microsoft.com/office/drawing/2014/main" id="{DF8DF94B-D32B-4895-A520-EF5C95B7F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r="278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F9601D-7274-44EC-86A5-37A6580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5600"/>
              <a:t>Aplicación del conocimiento / ejercitación</a:t>
            </a:r>
            <a:br>
              <a:rPr lang="es-ES" sz="5600"/>
            </a:br>
            <a:br>
              <a:rPr lang="es-ES" sz="5600"/>
            </a:br>
            <a:r>
              <a:rPr lang="es-ES" sz="4400" i="1"/>
              <a:t>Pasos de Polya</a:t>
            </a:r>
          </a:p>
        </p:txBody>
      </p:sp>
    </p:spTree>
    <p:extLst>
      <p:ext uri="{BB962C8B-B14F-4D97-AF65-F5344CB8AC3E}">
        <p14:creationId xmlns:p14="http://schemas.microsoft.com/office/powerpoint/2010/main" val="427523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50817" cy="523220"/>
          </a:xfr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+mn-lt"/>
                <a:ea typeface="+mn-ea"/>
                <a:cs typeface="+mn-cs"/>
              </a:rPr>
              <a:t>Paso 1</a:t>
            </a:r>
            <a:endParaRPr lang="es-CL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6757" y="3291841"/>
            <a:ext cx="14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Traducción</a:t>
            </a:r>
          </a:p>
        </p:txBody>
      </p:sp>
      <p:cxnSp>
        <p:nvCxnSpPr>
          <p:cNvPr id="8" name="Conector recto de flecha 7"/>
          <p:cNvCxnSpPr>
            <a:cxnSpLocks/>
            <a:stCxn id="4" idx="3"/>
          </p:cNvCxnSpPr>
          <p:nvPr/>
        </p:nvCxnSpPr>
        <p:spPr>
          <a:xfrm flipV="1">
            <a:off x="2185282" y="3474721"/>
            <a:ext cx="1367814" cy="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605349" y="1937433"/>
            <a:ext cx="24819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Leer el problema: </a:t>
            </a:r>
            <a:r>
              <a:rPr lang="es-MX" dirty="0"/>
              <a:t>comprende el enunciado del problema.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Parafrasea el problema: </a:t>
            </a:r>
            <a:r>
              <a:rPr lang="es-MX" dirty="0"/>
              <a:t>explica con tus propias palabras y luego identifica la pregunta realizada en el problema. </a:t>
            </a:r>
            <a:endParaRPr lang="es-MX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  <p:sp>
        <p:nvSpPr>
          <p:cNvPr id="10" name="Cerrar llave 9"/>
          <p:cNvSpPr/>
          <p:nvPr/>
        </p:nvSpPr>
        <p:spPr>
          <a:xfrm>
            <a:off x="5499459" y="1580606"/>
            <a:ext cx="1841863" cy="44413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7393575" y="2773573"/>
            <a:ext cx="1543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Sistematizar los datos entregados:</a:t>
            </a:r>
          </a:p>
          <a:p>
            <a:pPr algn="ctr"/>
            <a:endParaRPr lang="es-MX" b="1" dirty="0"/>
          </a:p>
          <a:p>
            <a:pPr algn="ctr"/>
            <a:r>
              <a:rPr lang="es-MX" dirty="0"/>
              <a:t>Clasificar la información del problema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0DAFD02-A2A7-4E29-84A6-6B4DC11BFD51}"/>
              </a:ext>
            </a:extLst>
          </p:cNvPr>
          <p:cNvSpPr>
            <a:spLocks/>
          </p:cNvSpPr>
          <p:nvPr/>
        </p:nvSpPr>
        <p:spPr bwMode="auto">
          <a:xfrm>
            <a:off x="9354776" y="3238310"/>
            <a:ext cx="1730566" cy="3619690"/>
          </a:xfrm>
          <a:custGeom>
            <a:avLst/>
            <a:gdLst>
              <a:gd name="T0" fmla="*/ 167 w 670"/>
              <a:gd name="T1" fmla="*/ 1534 h 1534"/>
              <a:gd name="T2" fmla="*/ 167 w 670"/>
              <a:gd name="T3" fmla="*/ 1345 h 1534"/>
              <a:gd name="T4" fmla="*/ 150 w 670"/>
              <a:gd name="T5" fmla="*/ 1202 h 1534"/>
              <a:gd name="T6" fmla="*/ 79 w 670"/>
              <a:gd name="T7" fmla="*/ 923 h 1534"/>
              <a:gd name="T8" fmla="*/ 44 w 670"/>
              <a:gd name="T9" fmla="*/ 636 h 1534"/>
              <a:gd name="T10" fmla="*/ 216 w 670"/>
              <a:gd name="T11" fmla="*/ 492 h 1534"/>
              <a:gd name="T12" fmla="*/ 409 w 670"/>
              <a:gd name="T13" fmla="*/ 404 h 1534"/>
              <a:gd name="T14" fmla="*/ 433 w 670"/>
              <a:gd name="T15" fmla="*/ 74 h 1534"/>
              <a:gd name="T16" fmla="*/ 489 w 670"/>
              <a:gd name="T17" fmla="*/ 0 h 1534"/>
              <a:gd name="T18" fmla="*/ 554 w 670"/>
              <a:gd name="T19" fmla="*/ 138 h 1534"/>
              <a:gd name="T20" fmla="*/ 554 w 670"/>
              <a:gd name="T21" fmla="*/ 492 h 1534"/>
              <a:gd name="T22" fmla="*/ 647 w 670"/>
              <a:gd name="T23" fmla="*/ 837 h 1534"/>
              <a:gd name="T24" fmla="*/ 570 w 670"/>
              <a:gd name="T25" fmla="*/ 1363 h 1534"/>
              <a:gd name="T26" fmla="*/ 557 w 670"/>
              <a:gd name="T27" fmla="*/ 1534 h 1534"/>
              <a:gd name="T28" fmla="*/ 167 w 670"/>
              <a:gd name="T29" fmla="*/ 1534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0" h="1534">
                <a:moveTo>
                  <a:pt x="167" y="1534"/>
                </a:moveTo>
                <a:cubicBezTo>
                  <a:pt x="167" y="1345"/>
                  <a:pt x="167" y="1345"/>
                  <a:pt x="167" y="1345"/>
                </a:cubicBezTo>
                <a:cubicBezTo>
                  <a:pt x="167" y="1345"/>
                  <a:pt x="178" y="1273"/>
                  <a:pt x="150" y="1202"/>
                </a:cubicBezTo>
                <a:cubicBezTo>
                  <a:pt x="123" y="1130"/>
                  <a:pt x="88" y="952"/>
                  <a:pt x="79" y="923"/>
                </a:cubicBezTo>
                <a:cubicBezTo>
                  <a:pt x="69" y="894"/>
                  <a:pt x="0" y="683"/>
                  <a:pt x="44" y="636"/>
                </a:cubicBezTo>
                <a:cubicBezTo>
                  <a:pt x="88" y="588"/>
                  <a:pt x="164" y="523"/>
                  <a:pt x="216" y="492"/>
                </a:cubicBezTo>
                <a:cubicBezTo>
                  <a:pt x="267" y="462"/>
                  <a:pt x="399" y="439"/>
                  <a:pt x="409" y="404"/>
                </a:cubicBezTo>
                <a:cubicBezTo>
                  <a:pt x="418" y="369"/>
                  <a:pt x="433" y="74"/>
                  <a:pt x="433" y="74"/>
                </a:cubicBezTo>
                <a:cubicBezTo>
                  <a:pt x="433" y="74"/>
                  <a:pt x="440" y="0"/>
                  <a:pt x="489" y="0"/>
                </a:cubicBezTo>
                <a:cubicBezTo>
                  <a:pt x="539" y="0"/>
                  <a:pt x="554" y="50"/>
                  <a:pt x="554" y="138"/>
                </a:cubicBezTo>
                <a:cubicBezTo>
                  <a:pt x="554" y="226"/>
                  <a:pt x="558" y="433"/>
                  <a:pt x="554" y="492"/>
                </a:cubicBezTo>
                <a:cubicBezTo>
                  <a:pt x="552" y="507"/>
                  <a:pt x="670" y="662"/>
                  <a:pt x="647" y="837"/>
                </a:cubicBezTo>
                <a:cubicBezTo>
                  <a:pt x="625" y="1007"/>
                  <a:pt x="579" y="1241"/>
                  <a:pt x="570" y="1363"/>
                </a:cubicBezTo>
                <a:cubicBezTo>
                  <a:pt x="557" y="1534"/>
                  <a:pt x="557" y="1534"/>
                  <a:pt x="557" y="1534"/>
                </a:cubicBezTo>
                <a:lnTo>
                  <a:pt x="167" y="15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322" y="801822"/>
            <a:ext cx="8150817" cy="523220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MX" sz="2800" b="1" dirty="0">
                <a:latin typeface="+mn-lt"/>
                <a:ea typeface="+mn-ea"/>
                <a:cs typeface="+mn-cs"/>
              </a:rPr>
              <a:t>Paso 2</a:t>
            </a:r>
            <a:endParaRPr lang="es-CL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7322" y="3291841"/>
            <a:ext cx="19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2. Integración / Planificación</a:t>
            </a:r>
          </a:p>
        </p:txBody>
      </p:sp>
      <p:cxnSp>
        <p:nvCxnSpPr>
          <p:cNvPr id="8" name="Conector recto de flecha 7"/>
          <p:cNvCxnSpPr>
            <a:cxnSpLocks/>
            <a:stCxn id="4" idx="3"/>
          </p:cNvCxnSpPr>
          <p:nvPr/>
        </p:nvCxnSpPr>
        <p:spPr>
          <a:xfrm flipV="1">
            <a:off x="2429689" y="3614057"/>
            <a:ext cx="894082" cy="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989662" y="1963901"/>
            <a:ext cx="4028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Relaciona los datos seleccionados: </a:t>
            </a:r>
            <a:r>
              <a:rPr lang="es-MX" dirty="0"/>
              <a:t>¿Se conectan entre ellos?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Define el problema: </a:t>
            </a:r>
            <a:r>
              <a:rPr lang="es-MX" dirty="0"/>
              <a:t>¿Estos datos se relacionan con la “solución” seleccionada?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Selecciona una estrategia de solución: </a:t>
            </a:r>
            <a:r>
              <a:rPr lang="es-MX" dirty="0"/>
              <a:t>orden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Elabora un plan de acción estratégico.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  <p:sp>
        <p:nvSpPr>
          <p:cNvPr id="10" name="Cerrar llave 9"/>
          <p:cNvSpPr/>
          <p:nvPr/>
        </p:nvSpPr>
        <p:spPr>
          <a:xfrm>
            <a:off x="7354763" y="1473570"/>
            <a:ext cx="1841863" cy="4609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9447662" y="2900995"/>
            <a:ext cx="1543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Planificar, monitorear y evaluar.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Secuenciar los pasos.</a:t>
            </a:r>
            <a:endParaRPr lang="es-MX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D8EC9FD-16B1-4EB9-B06E-FA15B6C46FE3}"/>
              </a:ext>
            </a:extLst>
          </p:cNvPr>
          <p:cNvSpPr>
            <a:spLocks/>
          </p:cNvSpPr>
          <p:nvPr/>
        </p:nvSpPr>
        <p:spPr bwMode="auto">
          <a:xfrm>
            <a:off x="2187138" y="219971"/>
            <a:ext cx="979719" cy="1961051"/>
          </a:xfrm>
          <a:custGeom>
            <a:avLst/>
            <a:gdLst>
              <a:gd name="T0" fmla="*/ 92 w 635"/>
              <a:gd name="T1" fmla="*/ 1515 h 1515"/>
              <a:gd name="T2" fmla="*/ 92 w 635"/>
              <a:gd name="T3" fmla="*/ 1269 h 1515"/>
              <a:gd name="T4" fmla="*/ 59 w 635"/>
              <a:gd name="T5" fmla="*/ 1133 h 1515"/>
              <a:gd name="T6" fmla="*/ 0 w 635"/>
              <a:gd name="T7" fmla="*/ 827 h 1515"/>
              <a:gd name="T8" fmla="*/ 77 w 635"/>
              <a:gd name="T9" fmla="*/ 715 h 1515"/>
              <a:gd name="T10" fmla="*/ 178 w 635"/>
              <a:gd name="T11" fmla="*/ 621 h 1515"/>
              <a:gd name="T12" fmla="*/ 121 w 635"/>
              <a:gd name="T13" fmla="*/ 124 h 1515"/>
              <a:gd name="T14" fmla="*/ 138 w 635"/>
              <a:gd name="T15" fmla="*/ 9 h 1515"/>
              <a:gd name="T16" fmla="*/ 228 w 635"/>
              <a:gd name="T17" fmla="*/ 95 h 1515"/>
              <a:gd name="T18" fmla="*/ 294 w 635"/>
              <a:gd name="T19" fmla="*/ 466 h 1515"/>
              <a:gd name="T20" fmla="*/ 295 w 635"/>
              <a:gd name="T21" fmla="*/ 524 h 1515"/>
              <a:gd name="T22" fmla="*/ 327 w 635"/>
              <a:gd name="T23" fmla="*/ 556 h 1515"/>
              <a:gd name="T24" fmla="*/ 351 w 635"/>
              <a:gd name="T25" fmla="*/ 557 h 1515"/>
              <a:gd name="T26" fmla="*/ 383 w 635"/>
              <a:gd name="T27" fmla="*/ 533 h 1515"/>
              <a:gd name="T28" fmla="*/ 442 w 635"/>
              <a:gd name="T29" fmla="*/ 279 h 1515"/>
              <a:gd name="T30" fmla="*/ 497 w 635"/>
              <a:gd name="T31" fmla="*/ 161 h 1515"/>
              <a:gd name="T32" fmla="*/ 556 w 635"/>
              <a:gd name="T33" fmla="*/ 269 h 1515"/>
              <a:gd name="T34" fmla="*/ 543 w 635"/>
              <a:gd name="T35" fmla="*/ 464 h 1515"/>
              <a:gd name="T36" fmla="*/ 496 w 635"/>
              <a:gd name="T37" fmla="*/ 640 h 1515"/>
              <a:gd name="T38" fmla="*/ 573 w 635"/>
              <a:gd name="T39" fmla="*/ 781 h 1515"/>
              <a:gd name="T40" fmla="*/ 635 w 635"/>
              <a:gd name="T41" fmla="*/ 906 h 1515"/>
              <a:gd name="T42" fmla="*/ 560 w 635"/>
              <a:gd name="T43" fmla="*/ 1146 h 1515"/>
              <a:gd name="T44" fmla="*/ 475 w 635"/>
              <a:gd name="T45" fmla="*/ 1362 h 1515"/>
              <a:gd name="T46" fmla="*/ 468 w 635"/>
              <a:gd name="T47" fmla="*/ 1515 h 1515"/>
              <a:gd name="T48" fmla="*/ 92 w 635"/>
              <a:gd name="T49" fmla="*/ 1515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5" h="1515">
                <a:moveTo>
                  <a:pt x="92" y="1515"/>
                </a:moveTo>
                <a:cubicBezTo>
                  <a:pt x="92" y="1269"/>
                  <a:pt x="92" y="1269"/>
                  <a:pt x="92" y="1269"/>
                </a:cubicBezTo>
                <a:cubicBezTo>
                  <a:pt x="92" y="1269"/>
                  <a:pt x="105" y="1228"/>
                  <a:pt x="59" y="1133"/>
                </a:cubicBezTo>
                <a:cubicBezTo>
                  <a:pt x="13" y="1038"/>
                  <a:pt x="0" y="860"/>
                  <a:pt x="0" y="827"/>
                </a:cubicBezTo>
                <a:cubicBezTo>
                  <a:pt x="0" y="794"/>
                  <a:pt x="24" y="757"/>
                  <a:pt x="77" y="715"/>
                </a:cubicBezTo>
                <a:cubicBezTo>
                  <a:pt x="131" y="673"/>
                  <a:pt x="178" y="621"/>
                  <a:pt x="178" y="621"/>
                </a:cubicBezTo>
                <a:cubicBezTo>
                  <a:pt x="178" y="621"/>
                  <a:pt x="132" y="202"/>
                  <a:pt x="121" y="124"/>
                </a:cubicBezTo>
                <a:cubicBezTo>
                  <a:pt x="110" y="47"/>
                  <a:pt x="110" y="18"/>
                  <a:pt x="138" y="9"/>
                </a:cubicBezTo>
                <a:cubicBezTo>
                  <a:pt x="165" y="0"/>
                  <a:pt x="195" y="0"/>
                  <a:pt x="228" y="95"/>
                </a:cubicBezTo>
                <a:cubicBezTo>
                  <a:pt x="261" y="191"/>
                  <a:pt x="290" y="383"/>
                  <a:pt x="294" y="466"/>
                </a:cubicBezTo>
                <a:cubicBezTo>
                  <a:pt x="295" y="492"/>
                  <a:pt x="295" y="511"/>
                  <a:pt x="295" y="524"/>
                </a:cubicBezTo>
                <a:cubicBezTo>
                  <a:pt x="295" y="542"/>
                  <a:pt x="309" y="556"/>
                  <a:pt x="327" y="556"/>
                </a:cubicBezTo>
                <a:cubicBezTo>
                  <a:pt x="351" y="557"/>
                  <a:pt x="351" y="557"/>
                  <a:pt x="351" y="557"/>
                </a:cubicBezTo>
                <a:cubicBezTo>
                  <a:pt x="366" y="557"/>
                  <a:pt x="379" y="547"/>
                  <a:pt x="383" y="533"/>
                </a:cubicBezTo>
                <a:cubicBezTo>
                  <a:pt x="398" y="477"/>
                  <a:pt x="434" y="341"/>
                  <a:pt x="442" y="279"/>
                </a:cubicBezTo>
                <a:cubicBezTo>
                  <a:pt x="453" y="200"/>
                  <a:pt x="448" y="167"/>
                  <a:pt x="497" y="161"/>
                </a:cubicBezTo>
                <a:cubicBezTo>
                  <a:pt x="547" y="156"/>
                  <a:pt x="556" y="202"/>
                  <a:pt x="556" y="269"/>
                </a:cubicBezTo>
                <a:cubicBezTo>
                  <a:pt x="556" y="337"/>
                  <a:pt x="562" y="378"/>
                  <a:pt x="543" y="464"/>
                </a:cubicBezTo>
                <a:cubicBezTo>
                  <a:pt x="525" y="550"/>
                  <a:pt x="483" y="599"/>
                  <a:pt x="496" y="640"/>
                </a:cubicBezTo>
                <a:cubicBezTo>
                  <a:pt x="508" y="680"/>
                  <a:pt x="573" y="781"/>
                  <a:pt x="573" y="781"/>
                </a:cubicBezTo>
                <a:cubicBezTo>
                  <a:pt x="573" y="781"/>
                  <a:pt x="635" y="860"/>
                  <a:pt x="635" y="906"/>
                </a:cubicBezTo>
                <a:cubicBezTo>
                  <a:pt x="635" y="952"/>
                  <a:pt x="591" y="1071"/>
                  <a:pt x="560" y="1146"/>
                </a:cubicBezTo>
                <a:cubicBezTo>
                  <a:pt x="529" y="1221"/>
                  <a:pt x="486" y="1254"/>
                  <a:pt x="475" y="1362"/>
                </a:cubicBezTo>
                <a:cubicBezTo>
                  <a:pt x="464" y="1471"/>
                  <a:pt x="468" y="1515"/>
                  <a:pt x="468" y="1515"/>
                </a:cubicBezTo>
                <a:lnTo>
                  <a:pt x="92" y="15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108" y="851817"/>
            <a:ext cx="8150817" cy="523220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MX" sz="2800" b="1" dirty="0">
                <a:latin typeface="+mn-lt"/>
                <a:ea typeface="+mn-ea"/>
                <a:cs typeface="+mn-cs"/>
              </a:rPr>
              <a:t>Paso 3</a:t>
            </a:r>
            <a:endParaRPr lang="es-CL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2389" y="3075686"/>
            <a:ext cx="151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Ejecutar el Plan de Acción</a:t>
            </a:r>
          </a:p>
        </p:txBody>
      </p:sp>
      <p:cxnSp>
        <p:nvCxnSpPr>
          <p:cNvPr id="8" name="Conector recto de flecha 7"/>
          <p:cNvCxnSpPr>
            <a:cxnSpLocks/>
            <a:stCxn id="4" idx="3"/>
          </p:cNvCxnSpPr>
          <p:nvPr/>
        </p:nvCxnSpPr>
        <p:spPr>
          <a:xfrm>
            <a:off x="2351318" y="3537351"/>
            <a:ext cx="1149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605349" y="2053547"/>
            <a:ext cx="2481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es-MX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b="1" dirty="0"/>
              <a:t>Operatoria y cálculo: 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Calcula la respuesta en función del plan de trabajo establecido, resolviendo las operaciones planteadas</a:t>
            </a:r>
          </a:p>
        </p:txBody>
      </p:sp>
      <p:sp>
        <p:nvSpPr>
          <p:cNvPr id="10" name="Cerrar llave 9"/>
          <p:cNvSpPr/>
          <p:nvPr/>
        </p:nvSpPr>
        <p:spPr>
          <a:xfrm>
            <a:off x="5499459" y="2053547"/>
            <a:ext cx="1841863" cy="3273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7445829" y="3352685"/>
            <a:ext cx="166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Monitoreo y Comprobación</a:t>
            </a:r>
            <a:endParaRPr lang="es-MX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0158092A-B401-4106-A80E-7E2E65F8D296}"/>
              </a:ext>
            </a:extLst>
          </p:cNvPr>
          <p:cNvSpPr>
            <a:spLocks/>
          </p:cNvSpPr>
          <p:nvPr/>
        </p:nvSpPr>
        <p:spPr bwMode="auto">
          <a:xfrm>
            <a:off x="214591" y="228875"/>
            <a:ext cx="1262517" cy="2218903"/>
          </a:xfrm>
          <a:custGeom>
            <a:avLst/>
            <a:gdLst>
              <a:gd name="T0" fmla="*/ 133 w 703"/>
              <a:gd name="T1" fmla="*/ 1464 h 1464"/>
              <a:gd name="T2" fmla="*/ 140 w 703"/>
              <a:gd name="T3" fmla="*/ 1310 h 1464"/>
              <a:gd name="T4" fmla="*/ 103 w 703"/>
              <a:gd name="T5" fmla="*/ 1154 h 1464"/>
              <a:gd name="T6" fmla="*/ 2 w 703"/>
              <a:gd name="T7" fmla="*/ 818 h 1464"/>
              <a:gd name="T8" fmla="*/ 83 w 703"/>
              <a:gd name="T9" fmla="*/ 576 h 1464"/>
              <a:gd name="T10" fmla="*/ 30 w 703"/>
              <a:gd name="T11" fmla="*/ 316 h 1464"/>
              <a:gd name="T12" fmla="*/ 15 w 703"/>
              <a:gd name="T13" fmla="*/ 125 h 1464"/>
              <a:gd name="T14" fmla="*/ 59 w 703"/>
              <a:gd name="T15" fmla="*/ 4 h 1464"/>
              <a:gd name="T16" fmla="*/ 129 w 703"/>
              <a:gd name="T17" fmla="*/ 112 h 1464"/>
              <a:gd name="T18" fmla="*/ 235 w 703"/>
              <a:gd name="T19" fmla="*/ 501 h 1464"/>
              <a:gd name="T20" fmla="*/ 276 w 703"/>
              <a:gd name="T21" fmla="*/ 83 h 1464"/>
              <a:gd name="T22" fmla="*/ 332 w 703"/>
              <a:gd name="T23" fmla="*/ 22 h 1464"/>
              <a:gd name="T24" fmla="*/ 397 w 703"/>
              <a:gd name="T25" fmla="*/ 145 h 1464"/>
              <a:gd name="T26" fmla="*/ 406 w 703"/>
              <a:gd name="T27" fmla="*/ 517 h 1464"/>
              <a:gd name="T28" fmla="*/ 563 w 703"/>
              <a:gd name="T29" fmla="*/ 130 h 1464"/>
              <a:gd name="T30" fmla="*/ 644 w 703"/>
              <a:gd name="T31" fmla="*/ 35 h 1464"/>
              <a:gd name="T32" fmla="*/ 686 w 703"/>
              <a:gd name="T33" fmla="*/ 180 h 1464"/>
              <a:gd name="T34" fmla="*/ 600 w 703"/>
              <a:gd name="T35" fmla="*/ 521 h 1464"/>
              <a:gd name="T36" fmla="*/ 598 w 703"/>
              <a:gd name="T37" fmla="*/ 807 h 1464"/>
              <a:gd name="T38" fmla="*/ 615 w 703"/>
              <a:gd name="T39" fmla="*/ 992 h 1464"/>
              <a:gd name="T40" fmla="*/ 540 w 703"/>
              <a:gd name="T41" fmla="*/ 1284 h 1464"/>
              <a:gd name="T42" fmla="*/ 529 w 703"/>
              <a:gd name="T43" fmla="*/ 1464 h 1464"/>
              <a:gd name="T44" fmla="*/ 133 w 703"/>
              <a:gd name="T45" fmla="*/ 1464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03" h="1464">
                <a:moveTo>
                  <a:pt x="133" y="1464"/>
                </a:moveTo>
                <a:cubicBezTo>
                  <a:pt x="140" y="1310"/>
                  <a:pt x="140" y="1310"/>
                  <a:pt x="140" y="1310"/>
                </a:cubicBezTo>
                <a:cubicBezTo>
                  <a:pt x="140" y="1310"/>
                  <a:pt x="142" y="1242"/>
                  <a:pt x="103" y="1154"/>
                </a:cubicBezTo>
                <a:cubicBezTo>
                  <a:pt x="65" y="1066"/>
                  <a:pt x="4" y="923"/>
                  <a:pt x="2" y="818"/>
                </a:cubicBezTo>
                <a:cubicBezTo>
                  <a:pt x="0" y="713"/>
                  <a:pt x="61" y="602"/>
                  <a:pt x="83" y="576"/>
                </a:cubicBezTo>
                <a:cubicBezTo>
                  <a:pt x="105" y="550"/>
                  <a:pt x="37" y="426"/>
                  <a:pt x="30" y="316"/>
                </a:cubicBezTo>
                <a:cubicBezTo>
                  <a:pt x="22" y="206"/>
                  <a:pt x="13" y="173"/>
                  <a:pt x="15" y="125"/>
                </a:cubicBezTo>
                <a:cubicBezTo>
                  <a:pt x="17" y="77"/>
                  <a:pt x="17" y="7"/>
                  <a:pt x="59" y="4"/>
                </a:cubicBezTo>
                <a:cubicBezTo>
                  <a:pt x="101" y="0"/>
                  <a:pt x="118" y="37"/>
                  <a:pt x="129" y="112"/>
                </a:cubicBezTo>
                <a:cubicBezTo>
                  <a:pt x="140" y="187"/>
                  <a:pt x="202" y="514"/>
                  <a:pt x="235" y="501"/>
                </a:cubicBezTo>
                <a:cubicBezTo>
                  <a:pt x="268" y="488"/>
                  <a:pt x="276" y="83"/>
                  <a:pt x="276" y="83"/>
                </a:cubicBezTo>
                <a:cubicBezTo>
                  <a:pt x="276" y="83"/>
                  <a:pt x="281" y="18"/>
                  <a:pt x="332" y="22"/>
                </a:cubicBezTo>
                <a:cubicBezTo>
                  <a:pt x="384" y="26"/>
                  <a:pt x="397" y="62"/>
                  <a:pt x="397" y="145"/>
                </a:cubicBezTo>
                <a:cubicBezTo>
                  <a:pt x="397" y="228"/>
                  <a:pt x="356" y="525"/>
                  <a:pt x="406" y="517"/>
                </a:cubicBezTo>
                <a:cubicBezTo>
                  <a:pt x="455" y="510"/>
                  <a:pt x="560" y="140"/>
                  <a:pt x="563" y="130"/>
                </a:cubicBezTo>
                <a:cubicBezTo>
                  <a:pt x="567" y="121"/>
                  <a:pt x="585" y="29"/>
                  <a:pt x="644" y="35"/>
                </a:cubicBezTo>
                <a:cubicBezTo>
                  <a:pt x="703" y="40"/>
                  <a:pt x="686" y="180"/>
                  <a:pt x="686" y="180"/>
                </a:cubicBezTo>
                <a:cubicBezTo>
                  <a:pt x="686" y="180"/>
                  <a:pt x="646" y="369"/>
                  <a:pt x="600" y="521"/>
                </a:cubicBezTo>
                <a:cubicBezTo>
                  <a:pt x="554" y="673"/>
                  <a:pt x="598" y="807"/>
                  <a:pt x="598" y="807"/>
                </a:cubicBezTo>
                <a:cubicBezTo>
                  <a:pt x="598" y="807"/>
                  <a:pt x="633" y="871"/>
                  <a:pt x="615" y="992"/>
                </a:cubicBezTo>
                <a:cubicBezTo>
                  <a:pt x="596" y="1113"/>
                  <a:pt x="543" y="1196"/>
                  <a:pt x="540" y="1284"/>
                </a:cubicBezTo>
                <a:cubicBezTo>
                  <a:pt x="536" y="1372"/>
                  <a:pt x="529" y="1464"/>
                  <a:pt x="529" y="1464"/>
                </a:cubicBezTo>
                <a:lnTo>
                  <a:pt x="133" y="14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50817" cy="523220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MX" sz="2800" b="1" dirty="0">
                <a:latin typeface="+mn-lt"/>
                <a:ea typeface="+mn-ea"/>
                <a:cs typeface="+mn-cs"/>
              </a:rPr>
              <a:t>Paso 4</a:t>
            </a:r>
            <a:endParaRPr lang="es-CL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7809" y="3291841"/>
            <a:ext cx="234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4. Comprobación / Verificación</a:t>
            </a: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>
            <a:off x="2703443" y="3614059"/>
            <a:ext cx="62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876730" y="1490399"/>
            <a:ext cx="45292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Comprueba: </a:t>
            </a:r>
            <a:r>
              <a:rPr lang="es-MX" dirty="0"/>
              <a:t>¿Los pasos realizados fueron los correctos?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Sí existe error: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dirty="0"/>
              <a:t>Verifica la comprensión del enunciado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dirty="0"/>
              <a:t>Verifica los datos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dirty="0"/>
              <a:t>Verifica el procedimiento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dirty="0"/>
              <a:t>Verifica la estrategia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En caso de ser necesario: </a:t>
            </a:r>
            <a:r>
              <a:rPr lang="es-MX" dirty="0"/>
              <a:t>elabora un nuevo plan de acción. </a:t>
            </a:r>
            <a:endParaRPr lang="es-MX" b="1" dirty="0"/>
          </a:p>
        </p:txBody>
      </p:sp>
      <p:sp>
        <p:nvSpPr>
          <p:cNvPr id="10" name="Cerrar llave 9"/>
          <p:cNvSpPr/>
          <p:nvPr/>
        </p:nvSpPr>
        <p:spPr>
          <a:xfrm>
            <a:off x="6665650" y="1186320"/>
            <a:ext cx="1841863" cy="5106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8661174" y="3416325"/>
            <a:ext cx="228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Comprobación </a:t>
            </a:r>
          </a:p>
          <a:p>
            <a:pPr algn="ctr"/>
            <a:r>
              <a:rPr lang="es-MX" b="1" dirty="0"/>
              <a:t>(re-planificación)</a:t>
            </a:r>
            <a:endParaRPr lang="es-MX" dirty="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D6A58A0-5AA7-4069-A494-517CCF125026}"/>
              </a:ext>
            </a:extLst>
          </p:cNvPr>
          <p:cNvSpPr>
            <a:spLocks/>
          </p:cNvSpPr>
          <p:nvPr/>
        </p:nvSpPr>
        <p:spPr bwMode="auto">
          <a:xfrm>
            <a:off x="532004" y="888345"/>
            <a:ext cx="1662556" cy="1998226"/>
          </a:xfrm>
          <a:custGeom>
            <a:avLst/>
            <a:gdLst>
              <a:gd name="T0" fmla="*/ 262 w 958"/>
              <a:gd name="T1" fmla="*/ 1479 h 1479"/>
              <a:gd name="T2" fmla="*/ 262 w 958"/>
              <a:gd name="T3" fmla="*/ 1200 h 1479"/>
              <a:gd name="T4" fmla="*/ 202 w 958"/>
              <a:gd name="T5" fmla="*/ 903 h 1479"/>
              <a:gd name="T6" fmla="*/ 191 w 958"/>
              <a:gd name="T7" fmla="*/ 717 h 1479"/>
              <a:gd name="T8" fmla="*/ 63 w 958"/>
              <a:gd name="T9" fmla="*/ 470 h 1479"/>
              <a:gd name="T10" fmla="*/ 30 w 958"/>
              <a:gd name="T11" fmla="*/ 310 h 1479"/>
              <a:gd name="T12" fmla="*/ 130 w 958"/>
              <a:gd name="T13" fmla="*/ 376 h 1479"/>
              <a:gd name="T14" fmla="*/ 271 w 958"/>
              <a:gd name="T15" fmla="*/ 576 h 1479"/>
              <a:gd name="T16" fmla="*/ 228 w 958"/>
              <a:gd name="T17" fmla="*/ 314 h 1479"/>
              <a:gd name="T18" fmla="*/ 250 w 958"/>
              <a:gd name="T19" fmla="*/ 103 h 1479"/>
              <a:gd name="T20" fmla="*/ 356 w 958"/>
              <a:gd name="T21" fmla="*/ 336 h 1479"/>
              <a:gd name="T22" fmla="*/ 420 w 958"/>
              <a:gd name="T23" fmla="*/ 514 h 1479"/>
              <a:gd name="T24" fmla="*/ 492 w 958"/>
              <a:gd name="T25" fmla="*/ 332 h 1479"/>
              <a:gd name="T26" fmla="*/ 594 w 958"/>
              <a:gd name="T27" fmla="*/ 0 h 1479"/>
              <a:gd name="T28" fmla="*/ 648 w 958"/>
              <a:gd name="T29" fmla="*/ 125 h 1479"/>
              <a:gd name="T30" fmla="*/ 627 w 958"/>
              <a:gd name="T31" fmla="*/ 353 h 1479"/>
              <a:gd name="T32" fmla="*/ 613 w 958"/>
              <a:gd name="T33" fmla="*/ 519 h 1479"/>
              <a:gd name="T34" fmla="*/ 664 w 958"/>
              <a:gd name="T35" fmla="*/ 475 h 1479"/>
              <a:gd name="T36" fmla="*/ 800 w 958"/>
              <a:gd name="T37" fmla="*/ 197 h 1479"/>
              <a:gd name="T38" fmla="*/ 902 w 958"/>
              <a:gd name="T39" fmla="*/ 66 h 1479"/>
              <a:gd name="T40" fmla="*/ 939 w 958"/>
              <a:gd name="T41" fmla="*/ 184 h 1479"/>
              <a:gd name="T42" fmla="*/ 838 w 958"/>
              <a:gd name="T43" fmla="*/ 477 h 1479"/>
              <a:gd name="T44" fmla="*/ 761 w 958"/>
              <a:gd name="T45" fmla="*/ 694 h 1479"/>
              <a:gd name="T46" fmla="*/ 778 w 958"/>
              <a:gd name="T47" fmla="*/ 855 h 1479"/>
              <a:gd name="T48" fmla="*/ 714 w 958"/>
              <a:gd name="T49" fmla="*/ 1169 h 1479"/>
              <a:gd name="T50" fmla="*/ 657 w 958"/>
              <a:gd name="T51" fmla="*/ 1479 h 1479"/>
              <a:gd name="T52" fmla="*/ 262 w 958"/>
              <a:gd name="T53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58" h="1479">
                <a:moveTo>
                  <a:pt x="262" y="1479"/>
                </a:moveTo>
                <a:cubicBezTo>
                  <a:pt x="262" y="1479"/>
                  <a:pt x="281" y="1264"/>
                  <a:pt x="262" y="1200"/>
                </a:cubicBezTo>
                <a:cubicBezTo>
                  <a:pt x="244" y="1136"/>
                  <a:pt x="206" y="993"/>
                  <a:pt x="202" y="903"/>
                </a:cubicBezTo>
                <a:cubicBezTo>
                  <a:pt x="198" y="813"/>
                  <a:pt x="207" y="773"/>
                  <a:pt x="191" y="717"/>
                </a:cubicBezTo>
                <a:cubicBezTo>
                  <a:pt x="174" y="662"/>
                  <a:pt x="63" y="470"/>
                  <a:pt x="63" y="470"/>
                </a:cubicBezTo>
                <a:cubicBezTo>
                  <a:pt x="63" y="470"/>
                  <a:pt x="0" y="329"/>
                  <a:pt x="30" y="310"/>
                </a:cubicBezTo>
                <a:cubicBezTo>
                  <a:pt x="59" y="292"/>
                  <a:pt x="77" y="281"/>
                  <a:pt x="130" y="376"/>
                </a:cubicBezTo>
                <a:cubicBezTo>
                  <a:pt x="184" y="472"/>
                  <a:pt x="246" y="587"/>
                  <a:pt x="271" y="576"/>
                </a:cubicBezTo>
                <a:cubicBezTo>
                  <a:pt x="295" y="565"/>
                  <a:pt x="246" y="411"/>
                  <a:pt x="228" y="314"/>
                </a:cubicBezTo>
                <a:cubicBezTo>
                  <a:pt x="209" y="217"/>
                  <a:pt x="187" y="103"/>
                  <a:pt x="250" y="103"/>
                </a:cubicBezTo>
                <a:cubicBezTo>
                  <a:pt x="312" y="103"/>
                  <a:pt x="356" y="336"/>
                  <a:pt x="356" y="336"/>
                </a:cubicBezTo>
                <a:cubicBezTo>
                  <a:pt x="356" y="336"/>
                  <a:pt x="398" y="519"/>
                  <a:pt x="420" y="514"/>
                </a:cubicBezTo>
                <a:cubicBezTo>
                  <a:pt x="442" y="508"/>
                  <a:pt x="462" y="512"/>
                  <a:pt x="492" y="332"/>
                </a:cubicBezTo>
                <a:cubicBezTo>
                  <a:pt x="521" y="153"/>
                  <a:pt x="534" y="0"/>
                  <a:pt x="594" y="0"/>
                </a:cubicBezTo>
                <a:cubicBezTo>
                  <a:pt x="655" y="0"/>
                  <a:pt x="648" y="125"/>
                  <a:pt x="648" y="125"/>
                </a:cubicBezTo>
                <a:cubicBezTo>
                  <a:pt x="648" y="125"/>
                  <a:pt x="651" y="241"/>
                  <a:pt x="627" y="353"/>
                </a:cubicBezTo>
                <a:cubicBezTo>
                  <a:pt x="604" y="464"/>
                  <a:pt x="580" y="510"/>
                  <a:pt x="613" y="519"/>
                </a:cubicBezTo>
                <a:cubicBezTo>
                  <a:pt x="646" y="529"/>
                  <a:pt x="655" y="496"/>
                  <a:pt x="664" y="475"/>
                </a:cubicBezTo>
                <a:cubicBezTo>
                  <a:pt x="673" y="455"/>
                  <a:pt x="800" y="197"/>
                  <a:pt x="800" y="197"/>
                </a:cubicBezTo>
                <a:cubicBezTo>
                  <a:pt x="800" y="197"/>
                  <a:pt x="849" y="55"/>
                  <a:pt x="902" y="66"/>
                </a:cubicBezTo>
                <a:cubicBezTo>
                  <a:pt x="956" y="77"/>
                  <a:pt x="958" y="123"/>
                  <a:pt x="939" y="184"/>
                </a:cubicBezTo>
                <a:cubicBezTo>
                  <a:pt x="921" y="244"/>
                  <a:pt x="866" y="424"/>
                  <a:pt x="838" y="477"/>
                </a:cubicBezTo>
                <a:cubicBezTo>
                  <a:pt x="811" y="530"/>
                  <a:pt x="761" y="622"/>
                  <a:pt x="761" y="694"/>
                </a:cubicBezTo>
                <a:cubicBezTo>
                  <a:pt x="761" y="765"/>
                  <a:pt x="780" y="807"/>
                  <a:pt x="778" y="855"/>
                </a:cubicBezTo>
                <a:cubicBezTo>
                  <a:pt x="776" y="903"/>
                  <a:pt x="761" y="1015"/>
                  <a:pt x="714" y="1169"/>
                </a:cubicBezTo>
                <a:cubicBezTo>
                  <a:pt x="666" y="1323"/>
                  <a:pt x="657" y="1479"/>
                  <a:pt x="657" y="1479"/>
                </a:cubicBezTo>
                <a:lnTo>
                  <a:pt x="262" y="14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23220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s-MX" sz="2800" b="1">
                <a:latin typeface="+mn-lt"/>
                <a:ea typeface="+mn-ea"/>
                <a:cs typeface="+mn-cs"/>
              </a:rPr>
              <a:t>Entonces…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89943" y="1451429"/>
            <a:ext cx="4005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/>
              <a:t>Comprender, entender, analizar, etc., los contenidos teóricos.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/>
              <a:t>En función de los contenidos, operacionalizar las diferentes fórmulas (el paso a paso).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/>
              <a:t>Repetir racionalmente: aplicar los contenidos y ejercitar en forma consciente, considerando todos los niveles de dificultad.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/>
              <a:t>Cuidar que nuestros procesos cognitivos estén al máximo.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  <p:pic>
        <p:nvPicPr>
          <p:cNvPr id="5124" name="Picture 4" descr="Resultado de imagen para gif estudiando">
            <a:extLst>
              <a:ext uri="{FF2B5EF4-FFF2-40B4-BE49-F238E27FC236}">
                <a16:creationId xmlns:a16="http://schemas.microsoft.com/office/drawing/2014/main" id="{DA76FAB1-5E34-4543-A932-48F2EDADC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89" y="4188647"/>
            <a:ext cx="3637890" cy="26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resolver problemas matemáticos">
            <a:extLst>
              <a:ext uri="{FF2B5EF4-FFF2-40B4-BE49-F238E27FC236}">
                <a16:creationId xmlns:a16="http://schemas.microsoft.com/office/drawing/2014/main" id="{7C5A1C08-AF07-41A3-A5FF-A15C606A6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-225267" y="0"/>
            <a:ext cx="7182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121C4D-7B18-47AB-8A14-29C4CE9D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99" y="440634"/>
            <a:ext cx="4562452" cy="32533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Técnica para el estudio de las matemáticas: Diagrama UVE</a:t>
            </a:r>
          </a:p>
        </p:txBody>
      </p:sp>
    </p:spTree>
    <p:extLst>
      <p:ext uri="{BB962C8B-B14F-4D97-AF65-F5344CB8AC3E}">
        <p14:creationId xmlns:p14="http://schemas.microsoft.com/office/powerpoint/2010/main" val="255124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517273" y="281633"/>
            <a:ext cx="5123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¿Cómo realizar un diagrama de </a:t>
            </a:r>
            <a:r>
              <a:rPr lang="es-CL" sz="2800" dirty="0" err="1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Gowin</a:t>
            </a:r>
            <a:r>
              <a:rPr lang="es-CL" sz="28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2050" name="Picture 2" descr="Resultado de imagen para V de gowin">
            <a:extLst>
              <a:ext uri="{FF2B5EF4-FFF2-40B4-BE49-F238E27FC236}">
                <a16:creationId xmlns:a16="http://schemas.microsoft.com/office/drawing/2014/main" id="{7ABA37A8-5B45-464F-970F-07E029EE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00" y="1578372"/>
            <a:ext cx="7895410" cy="52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786F2D-9F4C-4C2D-A44C-D563C6081692}"/>
              </a:ext>
            </a:extLst>
          </p:cNvPr>
          <p:cNvSpPr txBox="1"/>
          <p:nvPr/>
        </p:nvSpPr>
        <p:spPr>
          <a:xfrm>
            <a:off x="5566464" y="5842487"/>
            <a:ext cx="1505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Fenómeno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00A6CF-464A-4D24-A86C-4BE0C0AADB16}"/>
              </a:ext>
            </a:extLst>
          </p:cNvPr>
          <p:cNvSpPr txBox="1"/>
          <p:nvPr/>
        </p:nvSpPr>
        <p:spPr>
          <a:xfrm>
            <a:off x="5324965" y="3510375"/>
            <a:ext cx="198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769163-690E-4343-BC92-C77310E5D6CF}"/>
              </a:ext>
            </a:extLst>
          </p:cNvPr>
          <p:cNvSpPr txBox="1"/>
          <p:nvPr/>
        </p:nvSpPr>
        <p:spPr>
          <a:xfrm>
            <a:off x="8046719" y="1617784"/>
            <a:ext cx="183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E2F439-9350-4BFB-9DA3-EF54A1CBE3D8}"/>
              </a:ext>
            </a:extLst>
          </p:cNvPr>
          <p:cNvSpPr txBox="1"/>
          <p:nvPr/>
        </p:nvSpPr>
        <p:spPr>
          <a:xfrm>
            <a:off x="5439503" y="1987117"/>
            <a:ext cx="150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Central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C71F73-BEEB-485D-8BC7-A53D42767B1B}"/>
              </a:ext>
            </a:extLst>
          </p:cNvPr>
          <p:cNvSpPr txBox="1"/>
          <p:nvPr/>
        </p:nvSpPr>
        <p:spPr>
          <a:xfrm>
            <a:off x="2825438" y="1617784"/>
            <a:ext cx="164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</a:p>
        </p:txBody>
      </p:sp>
      <p:pic>
        <p:nvPicPr>
          <p:cNvPr id="2054" name="Picture 6" descr="Resultado de imagen para gif pensando">
            <a:extLst>
              <a:ext uri="{FF2B5EF4-FFF2-40B4-BE49-F238E27FC236}">
                <a16:creationId xmlns:a16="http://schemas.microsoft.com/office/drawing/2014/main" id="{3329E4DE-5701-4C2C-9EE4-E32B2ACB71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4136116"/>
            <a:ext cx="209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5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2626036" y="1146412"/>
            <a:ext cx="6831862" cy="3862317"/>
          </a:xfrm>
          <a:custGeom>
            <a:avLst/>
            <a:gdLst/>
            <a:ahLst/>
            <a:cxnLst>
              <a:cxn ang="0">
                <a:pos x="111" y="106"/>
              </a:cxn>
              <a:cxn ang="0">
                <a:pos x="145" y="11"/>
              </a:cxn>
              <a:cxn ang="0">
                <a:pos x="268" y="89"/>
              </a:cxn>
              <a:cxn ang="0">
                <a:pos x="329" y="16"/>
              </a:cxn>
              <a:cxn ang="0">
                <a:pos x="425" y="89"/>
              </a:cxn>
              <a:cxn ang="0">
                <a:pos x="447" y="11"/>
              </a:cxn>
              <a:cxn ang="0">
                <a:pos x="559" y="83"/>
              </a:cxn>
              <a:cxn ang="0">
                <a:pos x="559" y="16"/>
              </a:cxn>
              <a:cxn ang="0">
                <a:pos x="660" y="104"/>
              </a:cxn>
              <a:cxn ang="0">
                <a:pos x="687" y="0"/>
              </a:cxn>
              <a:cxn ang="0">
                <a:pos x="789" y="110"/>
              </a:cxn>
              <a:cxn ang="0">
                <a:pos x="816" y="16"/>
              </a:cxn>
              <a:cxn ang="0">
                <a:pos x="951" y="104"/>
              </a:cxn>
              <a:cxn ang="0">
                <a:pos x="1018" y="21"/>
              </a:cxn>
              <a:cxn ang="0">
                <a:pos x="1046" y="110"/>
              </a:cxn>
              <a:cxn ang="0">
                <a:pos x="1202" y="78"/>
              </a:cxn>
              <a:cxn ang="0">
                <a:pos x="1091" y="211"/>
              </a:cxn>
              <a:cxn ang="0">
                <a:pos x="1235" y="279"/>
              </a:cxn>
              <a:cxn ang="0">
                <a:pos x="1096" y="351"/>
              </a:cxn>
              <a:cxn ang="0">
                <a:pos x="1219" y="447"/>
              </a:cxn>
              <a:cxn ang="0">
                <a:pos x="1119" y="451"/>
              </a:cxn>
              <a:cxn ang="0">
                <a:pos x="1241" y="559"/>
              </a:cxn>
              <a:cxn ang="0">
                <a:pos x="1056" y="559"/>
              </a:cxn>
              <a:cxn ang="0">
                <a:pos x="1062" y="553"/>
              </a:cxn>
              <a:cxn ang="0">
                <a:pos x="1129" y="721"/>
              </a:cxn>
              <a:cxn ang="0">
                <a:pos x="1040" y="648"/>
              </a:cxn>
              <a:cxn ang="0">
                <a:pos x="1001" y="608"/>
              </a:cxn>
              <a:cxn ang="0">
                <a:pos x="850" y="710"/>
              </a:cxn>
              <a:cxn ang="0">
                <a:pos x="850" y="630"/>
              </a:cxn>
              <a:cxn ang="0">
                <a:pos x="682" y="721"/>
              </a:cxn>
              <a:cxn ang="0">
                <a:pos x="694" y="636"/>
              </a:cxn>
              <a:cxn ang="0">
                <a:pos x="514" y="727"/>
              </a:cxn>
              <a:cxn ang="0">
                <a:pos x="526" y="641"/>
              </a:cxn>
              <a:cxn ang="0">
                <a:pos x="335" y="721"/>
              </a:cxn>
              <a:cxn ang="0">
                <a:pos x="347" y="641"/>
              </a:cxn>
              <a:cxn ang="0">
                <a:pos x="139" y="704"/>
              </a:cxn>
              <a:cxn ang="0">
                <a:pos x="190" y="636"/>
              </a:cxn>
              <a:cxn ang="0">
                <a:pos x="0" y="609"/>
              </a:cxn>
              <a:cxn ang="0">
                <a:pos x="151" y="569"/>
              </a:cxn>
              <a:cxn ang="0">
                <a:pos x="0" y="480"/>
              </a:cxn>
              <a:cxn ang="0">
                <a:pos x="146" y="434"/>
              </a:cxn>
              <a:cxn ang="0">
                <a:pos x="0" y="369"/>
              </a:cxn>
              <a:cxn ang="0">
                <a:pos x="140" y="306"/>
              </a:cxn>
              <a:cxn ang="0">
                <a:pos x="16" y="234"/>
              </a:cxn>
              <a:cxn ang="0">
                <a:pos x="128" y="212"/>
              </a:cxn>
              <a:cxn ang="0">
                <a:pos x="5" y="50"/>
              </a:cxn>
              <a:cxn ang="0">
                <a:pos x="111" y="106"/>
              </a:cxn>
            </a:cxnLst>
            <a:rect l="0" t="0" r="r" b="b"/>
            <a:pathLst>
              <a:path w="1241" h="727">
                <a:moveTo>
                  <a:pt x="111" y="106"/>
                </a:moveTo>
                <a:lnTo>
                  <a:pt x="145" y="11"/>
                </a:lnTo>
                <a:lnTo>
                  <a:pt x="268" y="89"/>
                </a:lnTo>
                <a:lnTo>
                  <a:pt x="329" y="16"/>
                </a:lnTo>
                <a:lnTo>
                  <a:pt x="425" y="89"/>
                </a:lnTo>
                <a:lnTo>
                  <a:pt x="447" y="11"/>
                </a:lnTo>
                <a:lnTo>
                  <a:pt x="559" y="83"/>
                </a:lnTo>
                <a:lnTo>
                  <a:pt x="559" y="16"/>
                </a:lnTo>
                <a:lnTo>
                  <a:pt x="660" y="104"/>
                </a:lnTo>
                <a:lnTo>
                  <a:pt x="687" y="0"/>
                </a:lnTo>
                <a:lnTo>
                  <a:pt x="789" y="110"/>
                </a:lnTo>
                <a:lnTo>
                  <a:pt x="816" y="16"/>
                </a:lnTo>
                <a:lnTo>
                  <a:pt x="951" y="104"/>
                </a:lnTo>
                <a:lnTo>
                  <a:pt x="1018" y="21"/>
                </a:lnTo>
                <a:lnTo>
                  <a:pt x="1046" y="110"/>
                </a:lnTo>
                <a:lnTo>
                  <a:pt x="1202" y="78"/>
                </a:lnTo>
                <a:lnTo>
                  <a:pt x="1091" y="211"/>
                </a:lnTo>
                <a:lnTo>
                  <a:pt x="1235" y="279"/>
                </a:lnTo>
                <a:lnTo>
                  <a:pt x="1096" y="351"/>
                </a:lnTo>
                <a:lnTo>
                  <a:pt x="1219" y="447"/>
                </a:lnTo>
                <a:lnTo>
                  <a:pt x="1119" y="451"/>
                </a:lnTo>
                <a:lnTo>
                  <a:pt x="1241" y="559"/>
                </a:lnTo>
                <a:lnTo>
                  <a:pt x="1056" y="559"/>
                </a:lnTo>
                <a:lnTo>
                  <a:pt x="1062" y="553"/>
                </a:lnTo>
                <a:lnTo>
                  <a:pt x="1129" y="721"/>
                </a:lnTo>
                <a:lnTo>
                  <a:pt x="1040" y="648"/>
                </a:lnTo>
                <a:lnTo>
                  <a:pt x="1001" y="608"/>
                </a:lnTo>
                <a:lnTo>
                  <a:pt x="850" y="710"/>
                </a:lnTo>
                <a:lnTo>
                  <a:pt x="850" y="630"/>
                </a:lnTo>
                <a:lnTo>
                  <a:pt x="682" y="721"/>
                </a:lnTo>
                <a:lnTo>
                  <a:pt x="694" y="636"/>
                </a:lnTo>
                <a:lnTo>
                  <a:pt x="514" y="727"/>
                </a:lnTo>
                <a:lnTo>
                  <a:pt x="526" y="641"/>
                </a:lnTo>
                <a:lnTo>
                  <a:pt x="335" y="721"/>
                </a:lnTo>
                <a:lnTo>
                  <a:pt x="347" y="641"/>
                </a:lnTo>
                <a:lnTo>
                  <a:pt x="139" y="704"/>
                </a:lnTo>
                <a:lnTo>
                  <a:pt x="190" y="636"/>
                </a:lnTo>
                <a:lnTo>
                  <a:pt x="0" y="609"/>
                </a:lnTo>
                <a:lnTo>
                  <a:pt x="151" y="569"/>
                </a:lnTo>
                <a:lnTo>
                  <a:pt x="0" y="480"/>
                </a:lnTo>
                <a:lnTo>
                  <a:pt x="146" y="434"/>
                </a:lnTo>
                <a:lnTo>
                  <a:pt x="0" y="369"/>
                </a:lnTo>
                <a:lnTo>
                  <a:pt x="140" y="306"/>
                </a:lnTo>
                <a:lnTo>
                  <a:pt x="16" y="234"/>
                </a:lnTo>
                <a:lnTo>
                  <a:pt x="128" y="212"/>
                </a:lnTo>
                <a:lnTo>
                  <a:pt x="5" y="50"/>
                </a:lnTo>
                <a:lnTo>
                  <a:pt x="111" y="1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1721" y="1923408"/>
            <a:ext cx="458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</a:rPr>
              <a:t>Herramienta de estudio: Formulas</a:t>
            </a:r>
          </a:p>
        </p:txBody>
      </p:sp>
    </p:spTree>
    <p:extLst>
      <p:ext uri="{BB962C8B-B14F-4D97-AF65-F5344CB8AC3E}">
        <p14:creationId xmlns:p14="http://schemas.microsoft.com/office/powerpoint/2010/main" val="323097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15931-D619-4913-BE7A-87F22568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292777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002060"/>
                </a:solidFill>
              </a:rPr>
              <a:t>Estudio de la teoría matemáticas</a:t>
            </a:r>
          </a:p>
        </p:txBody>
      </p:sp>
      <p:pic>
        <p:nvPicPr>
          <p:cNvPr id="3" name="Picture 2" descr="Resultado de imagen para Matemática">
            <a:extLst>
              <a:ext uri="{FF2B5EF4-FFF2-40B4-BE49-F238E27FC236}">
                <a16:creationId xmlns:a16="http://schemas.microsoft.com/office/drawing/2014/main" id="{0E671E2F-203C-49FC-94A8-81B28DAAD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10569"/>
          <a:stretch/>
        </p:blipFill>
        <p:spPr bwMode="auto">
          <a:xfrm>
            <a:off x="0" y="3486379"/>
            <a:ext cx="11860696" cy="41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5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8410" r="3230" b="15411"/>
          <a:stretch/>
        </p:blipFill>
        <p:spPr bwMode="auto">
          <a:xfrm>
            <a:off x="152397" y="1851533"/>
            <a:ext cx="12072015" cy="50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7030" y="114056"/>
            <a:ext cx="10280859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/>
                </a:solidFill>
                <a:latin typeface="Impact" panose="020B0806030902050204" pitchFamily="34" charset="0"/>
              </a:rPr>
              <a:t>Definición:</a:t>
            </a:r>
          </a:p>
          <a:p>
            <a:endParaRPr lang="es-CL" sz="2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97498" y="2164622"/>
            <a:ext cx="1997001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Impact" panose="020B0806030902050204" pitchFamily="34" charset="0"/>
              </a:rPr>
              <a:t>Pregunta central</a:t>
            </a:r>
          </a:p>
          <a:p>
            <a:pPr algn="ctr"/>
            <a:r>
              <a:rPr lang="es-CL" sz="2000" dirty="0">
                <a:latin typeface="Impact" panose="020B0806030902050204" pitchFamily="34" charset="0"/>
              </a:rPr>
              <a:t>¿Cuándo usar x fórmula?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1145659"/>
            <a:ext cx="302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latin typeface="Impact" panose="020B0806030902050204" pitchFamily="34" charset="0"/>
              </a:rPr>
              <a:t>D.  Teórico-metodológico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645850" y="1034089"/>
            <a:ext cx="199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latin typeface="Impact" panose="020B0806030902050204" pitchFamily="34" charset="0"/>
              </a:rPr>
              <a:t>D.  práctico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97498" y="4482362"/>
            <a:ext cx="1997001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Impact" panose="020B0806030902050204" pitchFamily="34" charset="0"/>
              </a:rPr>
              <a:t>Conclusiones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479454" y="3358978"/>
            <a:ext cx="3776869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Impact" panose="020B0806030902050204" pitchFamily="34" charset="0"/>
              </a:rPr>
              <a:t>Ejemplo de aplicación con: esquemas, representaciones gráficas y paso a paso.</a:t>
            </a:r>
          </a:p>
          <a:p>
            <a:pPr algn="ctr"/>
            <a:endParaRPr lang="es-CL" sz="2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8885" y="3180285"/>
            <a:ext cx="3776869" cy="34778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L" sz="2000" dirty="0">
              <a:solidFill>
                <a:schemeClr val="accent1"/>
              </a:solidFill>
              <a:latin typeface="Impact" panose="020B0806030902050204" pitchFamily="34" charset="0"/>
            </a:endParaRPr>
          </a:p>
          <a:p>
            <a:pPr algn="ctr"/>
            <a:r>
              <a:rPr lang="es-CL" sz="2000" dirty="0">
                <a:latin typeface="Impact" panose="020B0806030902050204" pitchFamily="34" charset="0"/>
              </a:rPr>
              <a:t>¿Cómo se utiliza? (procedimiento paso a paso) </a:t>
            </a:r>
          </a:p>
          <a:p>
            <a:pPr algn="ctr"/>
            <a:endParaRPr lang="es-CL" sz="2000" dirty="0">
              <a:latin typeface="Impact" panose="020B0806030902050204" pitchFamily="34" charset="0"/>
            </a:endParaRPr>
          </a:p>
          <a:p>
            <a:pPr algn="ctr"/>
            <a:r>
              <a:rPr lang="es-CL" sz="2000" dirty="0">
                <a:latin typeface="Impact" panose="020B0806030902050204" pitchFamily="34" charset="0"/>
              </a:rPr>
              <a:t>¿Cuándo se utiliza?</a:t>
            </a:r>
          </a:p>
          <a:p>
            <a:pPr algn="ctr"/>
            <a:endParaRPr lang="es-CL" sz="2000" dirty="0">
              <a:latin typeface="Impact" panose="020B0806030902050204" pitchFamily="34" charset="0"/>
            </a:endParaRPr>
          </a:p>
          <a:p>
            <a:pPr algn="ctr"/>
            <a:r>
              <a:rPr lang="es-CL" sz="2000" dirty="0">
                <a:latin typeface="Impact" panose="020B0806030902050204" pitchFamily="34" charset="0"/>
              </a:rPr>
              <a:t>¿Qué significa? (Traducción)</a:t>
            </a:r>
          </a:p>
          <a:p>
            <a:pPr algn="ctr"/>
            <a:endParaRPr lang="es-CL" sz="2000" dirty="0">
              <a:latin typeface="Impact" panose="020B0806030902050204" pitchFamily="34" charset="0"/>
            </a:endParaRPr>
          </a:p>
          <a:p>
            <a:pPr algn="ctr"/>
            <a:r>
              <a:rPr lang="es-CL" sz="2000" dirty="0">
                <a:latin typeface="Impact" panose="020B0806030902050204" pitchFamily="34" charset="0"/>
              </a:rPr>
              <a:t>¿Existe alguna teoría, ley o principio que la sustenta?</a:t>
            </a:r>
          </a:p>
          <a:p>
            <a:pPr algn="ctr"/>
            <a:endParaRPr lang="es-CL" sz="2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7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2626036" y="1146412"/>
            <a:ext cx="6831862" cy="3862317"/>
          </a:xfrm>
          <a:custGeom>
            <a:avLst/>
            <a:gdLst/>
            <a:ahLst/>
            <a:cxnLst>
              <a:cxn ang="0">
                <a:pos x="111" y="106"/>
              </a:cxn>
              <a:cxn ang="0">
                <a:pos x="145" y="11"/>
              </a:cxn>
              <a:cxn ang="0">
                <a:pos x="268" y="89"/>
              </a:cxn>
              <a:cxn ang="0">
                <a:pos x="329" y="16"/>
              </a:cxn>
              <a:cxn ang="0">
                <a:pos x="425" y="89"/>
              </a:cxn>
              <a:cxn ang="0">
                <a:pos x="447" y="11"/>
              </a:cxn>
              <a:cxn ang="0">
                <a:pos x="559" y="83"/>
              </a:cxn>
              <a:cxn ang="0">
                <a:pos x="559" y="16"/>
              </a:cxn>
              <a:cxn ang="0">
                <a:pos x="660" y="104"/>
              </a:cxn>
              <a:cxn ang="0">
                <a:pos x="687" y="0"/>
              </a:cxn>
              <a:cxn ang="0">
                <a:pos x="789" y="110"/>
              </a:cxn>
              <a:cxn ang="0">
                <a:pos x="816" y="16"/>
              </a:cxn>
              <a:cxn ang="0">
                <a:pos x="951" y="104"/>
              </a:cxn>
              <a:cxn ang="0">
                <a:pos x="1018" y="21"/>
              </a:cxn>
              <a:cxn ang="0">
                <a:pos x="1046" y="110"/>
              </a:cxn>
              <a:cxn ang="0">
                <a:pos x="1202" y="78"/>
              </a:cxn>
              <a:cxn ang="0">
                <a:pos x="1091" y="211"/>
              </a:cxn>
              <a:cxn ang="0">
                <a:pos x="1235" y="279"/>
              </a:cxn>
              <a:cxn ang="0">
                <a:pos x="1096" y="351"/>
              </a:cxn>
              <a:cxn ang="0">
                <a:pos x="1219" y="447"/>
              </a:cxn>
              <a:cxn ang="0">
                <a:pos x="1119" y="451"/>
              </a:cxn>
              <a:cxn ang="0">
                <a:pos x="1241" y="559"/>
              </a:cxn>
              <a:cxn ang="0">
                <a:pos x="1056" y="559"/>
              </a:cxn>
              <a:cxn ang="0">
                <a:pos x="1062" y="553"/>
              </a:cxn>
              <a:cxn ang="0">
                <a:pos x="1129" y="721"/>
              </a:cxn>
              <a:cxn ang="0">
                <a:pos x="1040" y="648"/>
              </a:cxn>
              <a:cxn ang="0">
                <a:pos x="1001" y="608"/>
              </a:cxn>
              <a:cxn ang="0">
                <a:pos x="850" y="710"/>
              </a:cxn>
              <a:cxn ang="0">
                <a:pos x="850" y="630"/>
              </a:cxn>
              <a:cxn ang="0">
                <a:pos x="682" y="721"/>
              </a:cxn>
              <a:cxn ang="0">
                <a:pos x="694" y="636"/>
              </a:cxn>
              <a:cxn ang="0">
                <a:pos x="514" y="727"/>
              </a:cxn>
              <a:cxn ang="0">
                <a:pos x="526" y="641"/>
              </a:cxn>
              <a:cxn ang="0">
                <a:pos x="335" y="721"/>
              </a:cxn>
              <a:cxn ang="0">
                <a:pos x="347" y="641"/>
              </a:cxn>
              <a:cxn ang="0">
                <a:pos x="139" y="704"/>
              </a:cxn>
              <a:cxn ang="0">
                <a:pos x="190" y="636"/>
              </a:cxn>
              <a:cxn ang="0">
                <a:pos x="0" y="609"/>
              </a:cxn>
              <a:cxn ang="0">
                <a:pos x="151" y="569"/>
              </a:cxn>
              <a:cxn ang="0">
                <a:pos x="0" y="480"/>
              </a:cxn>
              <a:cxn ang="0">
                <a:pos x="146" y="434"/>
              </a:cxn>
              <a:cxn ang="0">
                <a:pos x="0" y="369"/>
              </a:cxn>
              <a:cxn ang="0">
                <a:pos x="140" y="306"/>
              </a:cxn>
              <a:cxn ang="0">
                <a:pos x="16" y="234"/>
              </a:cxn>
              <a:cxn ang="0">
                <a:pos x="128" y="212"/>
              </a:cxn>
              <a:cxn ang="0">
                <a:pos x="5" y="50"/>
              </a:cxn>
              <a:cxn ang="0">
                <a:pos x="111" y="106"/>
              </a:cxn>
            </a:cxnLst>
            <a:rect l="0" t="0" r="r" b="b"/>
            <a:pathLst>
              <a:path w="1241" h="727">
                <a:moveTo>
                  <a:pt x="111" y="106"/>
                </a:moveTo>
                <a:lnTo>
                  <a:pt x="145" y="11"/>
                </a:lnTo>
                <a:lnTo>
                  <a:pt x="268" y="89"/>
                </a:lnTo>
                <a:lnTo>
                  <a:pt x="329" y="16"/>
                </a:lnTo>
                <a:lnTo>
                  <a:pt x="425" y="89"/>
                </a:lnTo>
                <a:lnTo>
                  <a:pt x="447" y="11"/>
                </a:lnTo>
                <a:lnTo>
                  <a:pt x="559" y="83"/>
                </a:lnTo>
                <a:lnTo>
                  <a:pt x="559" y="16"/>
                </a:lnTo>
                <a:lnTo>
                  <a:pt x="660" y="104"/>
                </a:lnTo>
                <a:lnTo>
                  <a:pt x="687" y="0"/>
                </a:lnTo>
                <a:lnTo>
                  <a:pt x="789" y="110"/>
                </a:lnTo>
                <a:lnTo>
                  <a:pt x="816" y="16"/>
                </a:lnTo>
                <a:lnTo>
                  <a:pt x="951" y="104"/>
                </a:lnTo>
                <a:lnTo>
                  <a:pt x="1018" y="21"/>
                </a:lnTo>
                <a:lnTo>
                  <a:pt x="1046" y="110"/>
                </a:lnTo>
                <a:lnTo>
                  <a:pt x="1202" y="78"/>
                </a:lnTo>
                <a:lnTo>
                  <a:pt x="1091" y="211"/>
                </a:lnTo>
                <a:lnTo>
                  <a:pt x="1235" y="279"/>
                </a:lnTo>
                <a:lnTo>
                  <a:pt x="1096" y="351"/>
                </a:lnTo>
                <a:lnTo>
                  <a:pt x="1219" y="447"/>
                </a:lnTo>
                <a:lnTo>
                  <a:pt x="1119" y="451"/>
                </a:lnTo>
                <a:lnTo>
                  <a:pt x="1241" y="559"/>
                </a:lnTo>
                <a:lnTo>
                  <a:pt x="1056" y="559"/>
                </a:lnTo>
                <a:lnTo>
                  <a:pt x="1062" y="553"/>
                </a:lnTo>
                <a:lnTo>
                  <a:pt x="1129" y="721"/>
                </a:lnTo>
                <a:lnTo>
                  <a:pt x="1040" y="648"/>
                </a:lnTo>
                <a:lnTo>
                  <a:pt x="1001" y="608"/>
                </a:lnTo>
                <a:lnTo>
                  <a:pt x="850" y="710"/>
                </a:lnTo>
                <a:lnTo>
                  <a:pt x="850" y="630"/>
                </a:lnTo>
                <a:lnTo>
                  <a:pt x="682" y="721"/>
                </a:lnTo>
                <a:lnTo>
                  <a:pt x="694" y="636"/>
                </a:lnTo>
                <a:lnTo>
                  <a:pt x="514" y="727"/>
                </a:lnTo>
                <a:lnTo>
                  <a:pt x="526" y="641"/>
                </a:lnTo>
                <a:lnTo>
                  <a:pt x="335" y="721"/>
                </a:lnTo>
                <a:lnTo>
                  <a:pt x="347" y="641"/>
                </a:lnTo>
                <a:lnTo>
                  <a:pt x="139" y="704"/>
                </a:lnTo>
                <a:lnTo>
                  <a:pt x="190" y="636"/>
                </a:lnTo>
                <a:lnTo>
                  <a:pt x="0" y="609"/>
                </a:lnTo>
                <a:lnTo>
                  <a:pt x="151" y="569"/>
                </a:lnTo>
                <a:lnTo>
                  <a:pt x="0" y="480"/>
                </a:lnTo>
                <a:lnTo>
                  <a:pt x="146" y="434"/>
                </a:lnTo>
                <a:lnTo>
                  <a:pt x="0" y="369"/>
                </a:lnTo>
                <a:lnTo>
                  <a:pt x="140" y="306"/>
                </a:lnTo>
                <a:lnTo>
                  <a:pt x="16" y="234"/>
                </a:lnTo>
                <a:lnTo>
                  <a:pt x="128" y="212"/>
                </a:lnTo>
                <a:lnTo>
                  <a:pt x="5" y="50"/>
                </a:lnTo>
                <a:lnTo>
                  <a:pt x="111" y="1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ko-KR" altLang="en-US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1154" y="2209935"/>
            <a:ext cx="3794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Impact" panose="020B0806030902050204" pitchFamily="34" charset="0"/>
              </a:rPr>
              <a:t>Herramienta de repaso: Resolución de problemas</a:t>
            </a:r>
          </a:p>
        </p:txBody>
      </p:sp>
    </p:spTree>
    <p:extLst>
      <p:ext uri="{BB962C8B-B14F-4D97-AF65-F5344CB8AC3E}">
        <p14:creationId xmlns:p14="http://schemas.microsoft.com/office/powerpoint/2010/main" val="280772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8410" r="3230" b="15411"/>
          <a:stretch/>
        </p:blipFill>
        <p:spPr bwMode="auto">
          <a:xfrm>
            <a:off x="0" y="1434403"/>
            <a:ext cx="12192000" cy="51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018623" y="2115908"/>
            <a:ext cx="1997001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Impact" panose="020B0806030902050204" pitchFamily="34" charset="0"/>
              </a:rPr>
              <a:t>2) Pregunta problema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93108" y="6441843"/>
            <a:ext cx="2189157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Impact" panose="020B0806030902050204" pitchFamily="34" charset="0"/>
              </a:rPr>
              <a:t>1) Problema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284" y="1051954"/>
            <a:ext cx="302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/>
                </a:solidFill>
                <a:latin typeface="Impact" panose="020B0806030902050204" pitchFamily="34" charset="0"/>
              </a:rPr>
              <a:t>D. Conceptual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704159" y="979855"/>
            <a:ext cx="302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/>
                </a:solidFill>
                <a:latin typeface="Impact" panose="020B0806030902050204" pitchFamily="34" charset="0"/>
              </a:rPr>
              <a:t>D. Metodológico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8143" y="145386"/>
            <a:ext cx="10169745" cy="707886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1"/>
                </a:solidFill>
                <a:latin typeface="Impact" panose="020B0806030902050204" pitchFamily="34" charset="0"/>
              </a:rPr>
              <a:t>3) Supuesto:</a:t>
            </a:r>
          </a:p>
          <a:p>
            <a:endParaRPr lang="es-CL" sz="2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284" y="2170221"/>
            <a:ext cx="3024554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8) Teorías, leyes, principios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04840" y="5515029"/>
            <a:ext cx="3024554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4) Conceptos asociados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84944" y="5515029"/>
            <a:ext cx="3438430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5) Descripción de procedimiento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403407" y="3811279"/>
            <a:ext cx="3024554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7) Aplicación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98144" y="3656989"/>
            <a:ext cx="3432951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6) Identificación y/o graficación de datos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55410" y="2190403"/>
            <a:ext cx="3024554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9) Resultados y solución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993008" y="4071211"/>
            <a:ext cx="1989356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mpact" panose="020B0806030902050204" pitchFamily="34" charset="0"/>
              </a:rPr>
              <a:t>10) Conclusiones</a:t>
            </a:r>
          </a:p>
        </p:txBody>
      </p:sp>
    </p:spTree>
    <p:extLst>
      <p:ext uri="{BB962C8B-B14F-4D97-AF65-F5344CB8AC3E}">
        <p14:creationId xmlns:p14="http://schemas.microsoft.com/office/powerpoint/2010/main" val="397438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resolver problemas">
            <a:extLst>
              <a:ext uri="{FF2B5EF4-FFF2-40B4-BE49-F238E27FC236}">
                <a16:creationId xmlns:a16="http://schemas.microsoft.com/office/drawing/2014/main" id="{D775A78C-9AC2-4807-97B4-3DCF4142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1" y="203195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576E65-0656-4EB3-9935-245819241DCF}"/>
              </a:ext>
            </a:extLst>
          </p:cNvPr>
          <p:cNvSpPr txBox="1"/>
          <p:nvPr/>
        </p:nvSpPr>
        <p:spPr>
          <a:xfrm>
            <a:off x="4883926" y="2031958"/>
            <a:ext cx="6119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Instrucción: </a:t>
            </a:r>
          </a:p>
          <a:p>
            <a:pPr algn="just"/>
            <a:endParaRPr lang="es-ES" sz="2000" b="1" dirty="0"/>
          </a:p>
          <a:p>
            <a:pPr algn="just"/>
            <a:r>
              <a:rPr lang="es-ES" sz="2000" b="1" dirty="0"/>
              <a:t>Aplicar la técnica Diagrama UVE</a:t>
            </a:r>
          </a:p>
          <a:p>
            <a:pPr algn="just"/>
            <a:endParaRPr lang="es-ES" sz="2000" dirty="0"/>
          </a:p>
          <a:p>
            <a:pPr marL="342900" indent="-342900" algn="just">
              <a:buAutoNum type="alphaLcParenR"/>
            </a:pPr>
            <a:r>
              <a:rPr lang="es-ES" sz="2000" dirty="0"/>
              <a:t>Un contenido teórico (Bases Moleculares, Zoología, Métodos de cuantificación) </a:t>
            </a:r>
          </a:p>
          <a:p>
            <a:pPr algn="just"/>
            <a:endParaRPr lang="es-ES" sz="2000" dirty="0"/>
          </a:p>
          <a:p>
            <a:pPr marL="342900" indent="-342900" algn="just">
              <a:buAutoNum type="alphaLcParenR"/>
            </a:pPr>
            <a:r>
              <a:rPr lang="es-ES" sz="2000" dirty="0"/>
              <a:t>A la resolución de un problema. </a:t>
            </a:r>
          </a:p>
        </p:txBody>
      </p:sp>
    </p:spTree>
    <p:extLst>
      <p:ext uri="{BB962C8B-B14F-4D97-AF65-F5344CB8AC3E}">
        <p14:creationId xmlns:p14="http://schemas.microsoft.com/office/powerpoint/2010/main" val="235811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9A487E6-C869-48EC-B473-3CBC65EA559F}"/>
              </a:ext>
            </a:extLst>
          </p:cNvPr>
          <p:cNvSpPr/>
          <p:nvPr/>
        </p:nvSpPr>
        <p:spPr>
          <a:xfrm>
            <a:off x="2979756" y="492728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all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Consideraciones importantes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2" descr="http://ejemplosde.com.mx/wp-content/uploads/2012/07/Razonamiento-inductivo.jpg">
            <a:extLst>
              <a:ext uri="{FF2B5EF4-FFF2-40B4-BE49-F238E27FC236}">
                <a16:creationId xmlns:a16="http://schemas.microsoft.com/office/drawing/2014/main" id="{ECB19866-3A0B-458D-BC62-131948A9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16" y="3429000"/>
            <a:ext cx="16097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93C1318-566E-4D6E-9FC4-EA759E9AD296}"/>
              </a:ext>
            </a:extLst>
          </p:cNvPr>
          <p:cNvCxnSpPr/>
          <p:nvPr/>
        </p:nvCxnSpPr>
        <p:spPr>
          <a:xfrm flipV="1">
            <a:off x="4416493" y="2674609"/>
            <a:ext cx="0" cy="5924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1A847CC-213C-465B-82AD-E9325606C42A}"/>
              </a:ext>
            </a:extLst>
          </p:cNvPr>
          <p:cNvSpPr txBox="1"/>
          <p:nvPr/>
        </p:nvSpPr>
        <p:spPr>
          <a:xfrm>
            <a:off x="3470909" y="1858157"/>
            <a:ext cx="21092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Century Gothic" panose="020B0502020202020204"/>
              </a:rPr>
              <a:t>Autorregularnos sobre la tarea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8EE2A73-9005-4455-945D-9ADDBEA65881}"/>
              </a:ext>
            </a:extLst>
          </p:cNvPr>
          <p:cNvCxnSpPr/>
          <p:nvPr/>
        </p:nvCxnSpPr>
        <p:spPr>
          <a:xfrm flipH="1" flipV="1">
            <a:off x="2718433" y="3108459"/>
            <a:ext cx="1081825" cy="5409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E14A1CFB-33C5-4DA0-BD02-11EA9BD8A264}"/>
              </a:ext>
            </a:extLst>
          </p:cNvPr>
          <p:cNvSpPr txBox="1"/>
          <p:nvPr/>
        </p:nvSpPr>
        <p:spPr>
          <a:xfrm>
            <a:off x="901232" y="2017523"/>
            <a:ext cx="180158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/>
              </a:rPr>
              <a:t>Autorregular nuestros procesos cognitivo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246BF64-95CD-4B7F-888D-26A7E3F8D73F}"/>
              </a:ext>
            </a:extLst>
          </p:cNvPr>
          <p:cNvCxnSpPr>
            <a:cxnSpLocks/>
          </p:cNvCxnSpPr>
          <p:nvPr/>
        </p:nvCxnSpPr>
        <p:spPr>
          <a:xfrm flipH="1">
            <a:off x="1653601" y="3378915"/>
            <a:ext cx="1" cy="9768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8D6DF0-C913-4C81-B07B-B7207925FD85}"/>
              </a:ext>
            </a:extLst>
          </p:cNvPr>
          <p:cNvSpPr txBox="1"/>
          <p:nvPr/>
        </p:nvSpPr>
        <p:spPr>
          <a:xfrm>
            <a:off x="796743" y="4450181"/>
            <a:ext cx="190607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/>
              </a:rPr>
              <a:t>Pensamiento: </a:t>
            </a:r>
          </a:p>
          <a:p>
            <a:pPr algn="ctr"/>
            <a:r>
              <a:rPr lang="es-MX" dirty="0">
                <a:latin typeface="Century Gothic" panose="020B0502020202020204"/>
              </a:rPr>
              <a:t>Inductivo, Deductivo, Creativo y Crítico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C4B01A9A-242B-4375-BE57-E676864B961C}"/>
              </a:ext>
            </a:extLst>
          </p:cNvPr>
          <p:cNvSpPr/>
          <p:nvPr/>
        </p:nvSpPr>
        <p:spPr>
          <a:xfrm>
            <a:off x="5939042" y="1674320"/>
            <a:ext cx="888392" cy="4426580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710ECD-A138-41E1-9B5A-58BBEF4A05CC}"/>
              </a:ext>
            </a:extLst>
          </p:cNvPr>
          <p:cNvSpPr txBox="1"/>
          <p:nvPr/>
        </p:nvSpPr>
        <p:spPr>
          <a:xfrm>
            <a:off x="6968783" y="1970697"/>
            <a:ext cx="41522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entury Gothic" panose="020B0502020202020204"/>
              </a:rPr>
              <a:t>Esto nos permite: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>
              <a:latin typeface="Century Gothic" panose="020B0502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/>
              </a:rPr>
              <a:t>Autorregular la asimilación de información.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>
              <a:latin typeface="Century Gothic" panose="020B0502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/>
              </a:rPr>
              <a:t>Autorregular la ejecución de la tarea.</a:t>
            </a:r>
          </a:p>
          <a:p>
            <a:r>
              <a:rPr lang="es-MX" dirty="0">
                <a:latin typeface="Century Gothic" panose="020B0502020202020204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/>
              </a:rPr>
              <a:t>Estudiar en forma </a:t>
            </a:r>
            <a:r>
              <a:rPr lang="es-MX" i="1" dirty="0">
                <a:latin typeface="Century Gothic" panose="020B0502020202020204"/>
              </a:rPr>
              <a:t>equilibrada.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i="1" dirty="0">
              <a:latin typeface="Century Gothic" panose="020B0502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Century Gothic" panose="020B0502020202020204"/>
              </a:rPr>
              <a:t>Poder acceder a todo el contenido y no solamente parte del mismo.</a:t>
            </a:r>
          </a:p>
        </p:txBody>
      </p:sp>
    </p:spTree>
    <p:extLst>
      <p:ext uri="{BB962C8B-B14F-4D97-AF65-F5344CB8AC3E}">
        <p14:creationId xmlns:p14="http://schemas.microsoft.com/office/powerpoint/2010/main" val="37514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0837" y="222414"/>
            <a:ext cx="8150817" cy="52322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1. Autorregularnos sobre la tarea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89" y="1985553"/>
            <a:ext cx="2478133" cy="33041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22706" y="2652796"/>
            <a:ext cx="164374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Establecer micro-objetivos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803434" y="5150866"/>
            <a:ext cx="104890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3161504" y="3489592"/>
            <a:ext cx="941990" cy="4957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251857" y="4854301"/>
            <a:ext cx="164374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Planificar el momento de estudio</a:t>
            </a:r>
          </a:p>
        </p:txBody>
      </p:sp>
      <p:cxnSp>
        <p:nvCxnSpPr>
          <p:cNvPr id="14" name="Conector recto 13"/>
          <p:cNvCxnSpPr>
            <a:stCxn id="5" idx="0"/>
          </p:cNvCxnSpPr>
          <p:nvPr/>
        </p:nvCxnSpPr>
        <p:spPr>
          <a:xfrm flipH="1" flipV="1">
            <a:off x="3143592" y="1985553"/>
            <a:ext cx="986" cy="667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956403" y="1985553"/>
            <a:ext cx="118718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12659" y="1694668"/>
            <a:ext cx="1643743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Realistas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Deben considerar todos los niveles de dificultad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Flexibles</a:t>
            </a:r>
          </a:p>
        </p:txBody>
      </p:sp>
      <p:sp>
        <p:nvSpPr>
          <p:cNvPr id="21" name="Arco 20"/>
          <p:cNvSpPr/>
          <p:nvPr/>
        </p:nvSpPr>
        <p:spPr>
          <a:xfrm rot="15100849">
            <a:off x="1608524" y="3300314"/>
            <a:ext cx="2193755" cy="1633308"/>
          </a:xfrm>
          <a:prstGeom prst="arc">
            <a:avLst>
              <a:gd name="adj1" fmla="val 14366048"/>
              <a:gd name="adj2" fmla="val 21286013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08087" y="3821297"/>
            <a:ext cx="164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¿Cómo?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6560922" y="3636476"/>
            <a:ext cx="35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635596" y="3490505"/>
            <a:ext cx="1643743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Recuerda</a:t>
            </a:r>
          </a:p>
        </p:txBody>
      </p:sp>
      <p:sp>
        <p:nvSpPr>
          <p:cNvPr id="26" name="Cerrar llave 25"/>
          <p:cNvSpPr/>
          <p:nvPr/>
        </p:nvSpPr>
        <p:spPr>
          <a:xfrm>
            <a:off x="7393708" y="1548925"/>
            <a:ext cx="711200" cy="4177431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230757" y="1790980"/>
            <a:ext cx="3767471" cy="369331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matemáticas tienen niveles jerárquicos de conocimiento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Cuando no entendemos uno de esos niveles debemos volver al anterior o pedir ayuda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considerar todos los niveles baja nuestras posibilidades de éxito en la evaluación</a:t>
            </a:r>
          </a:p>
        </p:txBody>
      </p:sp>
    </p:spTree>
    <p:extLst>
      <p:ext uri="{BB962C8B-B14F-4D97-AF65-F5344CB8AC3E}">
        <p14:creationId xmlns:p14="http://schemas.microsoft.com/office/powerpoint/2010/main" val="30183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  <p:bldP spid="21" grpId="0" animBg="1"/>
      <p:bldP spid="22" grpId="0"/>
      <p:bldP spid="25" grpId="0" animBg="1"/>
      <p:bldP spid="26" grpId="0" animBg="1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Marcador de contenido 4">
            <a:extLst>
              <a:ext uri="{FF2B5EF4-FFF2-40B4-BE49-F238E27FC236}">
                <a16:creationId xmlns:a16="http://schemas.microsoft.com/office/drawing/2014/main" id="{4CA63DD5-C806-4E4E-A653-7CC90A2F4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r="11010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D30313-2BB8-48E8-ABA8-6F0B133A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272206" cy="1676603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/>
              <a:t>OBJETIVOS DE APRENDIZAJE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4449C1-7F14-42CE-A13D-B26B23A3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HABILIDADES DEL PENSAMIENTO DE NIVEL INFERIOR:</a:t>
            </a:r>
          </a:p>
          <a:p>
            <a:pPr algn="just"/>
            <a:r>
              <a:rPr lang="en-US" sz="1800" b="1" dirty="0">
                <a:highlight>
                  <a:srgbClr val="FFFF00"/>
                </a:highlight>
              </a:rPr>
              <a:t>OBSERVAR</a:t>
            </a:r>
            <a:r>
              <a:rPr lang="en-US" sz="1800" b="1" dirty="0"/>
              <a:t> – </a:t>
            </a:r>
            <a:r>
              <a:rPr lang="en-US" sz="1800" b="1" dirty="0">
                <a:highlight>
                  <a:srgbClr val="0000FF"/>
                </a:highlight>
              </a:rPr>
              <a:t>INTERPRETAR</a:t>
            </a:r>
          </a:p>
          <a:p>
            <a:pPr algn="just"/>
            <a:endParaRPr lang="en-US" sz="1800" b="1" dirty="0">
              <a:highlight>
                <a:srgbClr val="0000FF"/>
              </a:highlight>
            </a:endParaRPr>
          </a:p>
          <a:p>
            <a:pPr algn="just"/>
            <a:r>
              <a:rPr lang="en-US" sz="1800" dirty="0"/>
              <a:t>HABILIDADES DEL PENSAMIENTO DE NIVEL SUPERIOR:</a:t>
            </a:r>
          </a:p>
          <a:p>
            <a:pPr algn="just"/>
            <a:r>
              <a:rPr lang="en-US" sz="1800" b="1" dirty="0">
                <a:highlight>
                  <a:srgbClr val="FF00FF"/>
                </a:highlight>
              </a:rPr>
              <a:t>COMPARAR</a:t>
            </a:r>
            <a:r>
              <a:rPr lang="en-US" sz="1800" b="1" dirty="0"/>
              <a:t> – </a:t>
            </a:r>
            <a:r>
              <a:rPr lang="en-US" sz="1800" b="1" dirty="0">
                <a:highlight>
                  <a:srgbClr val="FF0000"/>
                </a:highlight>
              </a:rPr>
              <a:t>VALORAR</a:t>
            </a:r>
          </a:p>
          <a:p>
            <a:pPr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011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3" y="222066"/>
            <a:ext cx="11353800" cy="13255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2. Considerar las dimensiones de las matemáticas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32942" y="1517749"/>
            <a:ext cx="918900" cy="314257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cxnSp>
        <p:nvCxnSpPr>
          <p:cNvPr id="9" name="Conector recto de flecha 8"/>
          <p:cNvCxnSpPr>
            <a:stCxn id="5" idx="1"/>
          </p:cNvCxnSpPr>
          <p:nvPr/>
        </p:nvCxnSpPr>
        <p:spPr>
          <a:xfrm flipH="1" flipV="1">
            <a:off x="4397344" y="3088670"/>
            <a:ext cx="1135598" cy="36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  <a:stCxn id="5" idx="3"/>
          </p:cNvCxnSpPr>
          <p:nvPr/>
        </p:nvCxnSpPr>
        <p:spPr>
          <a:xfrm flipV="1">
            <a:off x="6451842" y="3088671"/>
            <a:ext cx="1203857" cy="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cxnSpLocks/>
          </p:cNvCxnSpPr>
          <p:nvPr/>
        </p:nvCxnSpPr>
        <p:spPr>
          <a:xfrm>
            <a:off x="6052597" y="4762295"/>
            <a:ext cx="0" cy="60593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335755" y="2904368"/>
            <a:ext cx="1015602" cy="3697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Teórica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33427" y="2903621"/>
            <a:ext cx="1400948" cy="3697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Práctica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208579" y="5470200"/>
            <a:ext cx="1615486" cy="3697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Metodología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32570" y="4474988"/>
            <a:ext cx="3957201" cy="64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Comprensión / Procesamiento de la información 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170805" y="4474987"/>
            <a:ext cx="3957201" cy="64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Aplicación del conocimiento / ejercitación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DFFA977E-64A4-4837-829A-EA2AEAF2DE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1" y="4508799"/>
            <a:ext cx="2351085" cy="23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0346"/>
            <a:ext cx="10519611" cy="138499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3. Metodologías para:</a:t>
            </a:r>
            <a:br>
              <a:rPr lang="es-CL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s-MX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Comprensión / Procesamiento de la información  </a:t>
            </a:r>
            <a:br>
              <a:rPr lang="es-MX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s-CL" sz="28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3944" y="1700011"/>
            <a:ext cx="2434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Sustentos teóricos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Principios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Procedimientos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2846013" y="2125014"/>
            <a:ext cx="2125014" cy="3657600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27781" y="3777466"/>
            <a:ext cx="216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Estrategias / Técnicas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42663" y="2431991"/>
            <a:ext cx="2168434" cy="304364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Subrayado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Esquemas conceptuales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Cuadros comparativos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Síntesis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Formularios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7302137" y="3962132"/>
            <a:ext cx="78377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3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709" y="204487"/>
            <a:ext cx="12192000" cy="95410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Metodologías para:</a:t>
            </a:r>
            <a:br>
              <a:rPr lang="es-CL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s-MX" sz="2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Comprensión / Procesamiento de la información</a:t>
            </a:r>
            <a:endParaRPr lang="es-CL" sz="28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55318" y="3291841"/>
            <a:ext cx="17743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Cognitivo</a:t>
            </a:r>
          </a:p>
        </p:txBody>
      </p:sp>
      <p:cxnSp>
        <p:nvCxnSpPr>
          <p:cNvPr id="8" name="Conector recto de flecha 7"/>
          <p:cNvCxnSpPr>
            <a:stCxn id="4" idx="3"/>
          </p:cNvCxnSpPr>
          <p:nvPr/>
        </p:nvCxnSpPr>
        <p:spPr>
          <a:xfrm flipV="1">
            <a:off x="2429689" y="3474720"/>
            <a:ext cx="1031968" cy="1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605349" y="1690688"/>
            <a:ext cx="2481942" cy="48013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Clasificar: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Memorizar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Relacionar: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Inductiva y,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Deductivamente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Comprender: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Análisis efectivos del problema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Atención / Concentración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 la “tarea”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errar llave 9"/>
          <p:cNvSpPr/>
          <p:nvPr/>
        </p:nvSpPr>
        <p:spPr>
          <a:xfrm>
            <a:off x="5499459" y="1580606"/>
            <a:ext cx="1841863" cy="444137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93575" y="3339626"/>
            <a:ext cx="15431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 solución 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</a:t>
            </a:r>
          </a:p>
        </p:txBody>
      </p:sp>
      <p:sp>
        <p:nvSpPr>
          <p:cNvPr id="3" name="AutoShape 2" descr="Resultado de imagen para gif tener una idea">
            <a:extLst>
              <a:ext uri="{FF2B5EF4-FFF2-40B4-BE49-F238E27FC236}">
                <a16:creationId xmlns:a16="http://schemas.microsoft.com/office/drawing/2014/main" id="{2678460D-9174-4F5A-9B48-8A9B5DF97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4" name="Picture 8" descr="Resultado de imagen para gif tener una idea">
            <a:extLst>
              <a:ext uri="{FF2B5EF4-FFF2-40B4-BE49-F238E27FC236}">
                <a16:creationId xmlns:a16="http://schemas.microsoft.com/office/drawing/2014/main" id="{C022EBEC-CA30-45A7-9530-0FB5255C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409">
            <a:off x="8353426" y="2172324"/>
            <a:ext cx="32861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33142" y="141519"/>
            <a:ext cx="859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tx2"/>
                </a:solidFill>
              </a:rPr>
              <a:t>Pensamiento Inductivo</a:t>
            </a:r>
          </a:p>
        </p:txBody>
      </p:sp>
      <p:pic>
        <p:nvPicPr>
          <p:cNvPr id="2050" name="Picture 2" descr="http://www.elpaisdelosjuguetes.es/media/catalog/product/cache/2/image/9df78eab33525d08d6e5fb8d27136e95/4/2/42080_juguete_construccion_madera_piramide_bloques_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4" y="2418080"/>
            <a:ext cx="2401252" cy="24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02276" y="2418080"/>
            <a:ext cx="2275840" cy="1062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Consiste en alcanzar una conclusión a partir de la:</a:t>
            </a:r>
          </a:p>
        </p:txBody>
      </p:sp>
      <p:cxnSp>
        <p:nvCxnSpPr>
          <p:cNvPr id="8" name="Conector recto 7"/>
          <p:cNvCxnSpPr>
            <a:cxnSpLocks/>
            <a:stCxn id="2050" idx="1"/>
            <a:endCxn id="6" idx="3"/>
          </p:cNvCxnSpPr>
          <p:nvPr/>
        </p:nvCxnSpPr>
        <p:spPr>
          <a:xfrm flipH="1" flipV="1">
            <a:off x="2778116" y="2949360"/>
            <a:ext cx="818638" cy="669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76463" y="344800"/>
            <a:ext cx="1794577" cy="309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1. Observación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6463" y="833040"/>
            <a:ext cx="1794577" cy="61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2. Acumulación de datos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6463" y="1613928"/>
            <a:ext cx="1794577" cy="309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3. Concluir</a:t>
            </a:r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 flipV="1">
            <a:off x="2418080" y="446401"/>
            <a:ext cx="0" cy="1971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cxnSpLocks/>
            <a:endCxn id="9" idx="3"/>
          </p:cNvCxnSpPr>
          <p:nvPr/>
        </p:nvCxnSpPr>
        <p:spPr>
          <a:xfrm flipH="1">
            <a:off x="1971040" y="446401"/>
            <a:ext cx="447040" cy="5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cxnSpLocks/>
            <a:stCxn id="11" idx="3"/>
          </p:cNvCxnSpPr>
          <p:nvPr/>
        </p:nvCxnSpPr>
        <p:spPr>
          <a:xfrm flipV="1">
            <a:off x="1971040" y="1036240"/>
            <a:ext cx="447040" cy="10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  <a:stCxn id="12" idx="3"/>
          </p:cNvCxnSpPr>
          <p:nvPr/>
        </p:nvCxnSpPr>
        <p:spPr>
          <a:xfrm flipV="1">
            <a:off x="1971040" y="1715529"/>
            <a:ext cx="447040" cy="5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502276" y="3955309"/>
            <a:ext cx="2275840" cy="1042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De cosas particulares emitimos una generalización</a:t>
            </a:r>
          </a:p>
        </p:txBody>
      </p:sp>
      <p:cxnSp>
        <p:nvCxnSpPr>
          <p:cNvPr id="22" name="Conector recto 21"/>
          <p:cNvCxnSpPr>
            <a:cxnSpLocks/>
            <a:stCxn id="2050" idx="1"/>
            <a:endCxn id="21" idx="3"/>
          </p:cNvCxnSpPr>
          <p:nvPr/>
        </p:nvCxnSpPr>
        <p:spPr>
          <a:xfrm flipH="1">
            <a:off x="2778116" y="3618707"/>
            <a:ext cx="818638" cy="85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redondeado 23"/>
          <p:cNvSpPr/>
          <p:nvPr/>
        </p:nvSpPr>
        <p:spPr>
          <a:xfrm>
            <a:off x="3659460" y="5694531"/>
            <a:ext cx="227584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emplea generalmente en investigaciones</a:t>
            </a:r>
          </a:p>
        </p:txBody>
      </p:sp>
      <p:cxnSp>
        <p:nvCxnSpPr>
          <p:cNvPr id="25" name="Conector recto 24"/>
          <p:cNvCxnSpPr>
            <a:stCxn id="2050" idx="2"/>
            <a:endCxn id="24" idx="0"/>
          </p:cNvCxnSpPr>
          <p:nvPr/>
        </p:nvCxnSpPr>
        <p:spPr>
          <a:xfrm>
            <a:off x="4797380" y="4819333"/>
            <a:ext cx="0" cy="875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27"/>
          <p:cNvSpPr/>
          <p:nvPr/>
        </p:nvSpPr>
        <p:spPr>
          <a:xfrm>
            <a:off x="8360332" y="2802493"/>
            <a:ext cx="2275840" cy="1632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 de identificar la secuencia lógica de un problema en un problema y luego resolverlo</a:t>
            </a:r>
          </a:p>
        </p:txBody>
      </p:sp>
      <p:cxnSp>
        <p:nvCxnSpPr>
          <p:cNvPr id="29" name="Conector recto 28"/>
          <p:cNvCxnSpPr>
            <a:stCxn id="2050" idx="3"/>
            <a:endCxn id="28" idx="1"/>
          </p:cNvCxnSpPr>
          <p:nvPr/>
        </p:nvCxnSpPr>
        <p:spPr>
          <a:xfrm flipV="1">
            <a:off x="5998006" y="3618706"/>
            <a:ext cx="23623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6262996" y="1768509"/>
            <a:ext cx="2097336" cy="4924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Conocimientos teóricos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262996" y="4976424"/>
            <a:ext cx="2097336" cy="4939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Conocimientos metodológicos</a:t>
            </a:r>
          </a:p>
        </p:txBody>
      </p:sp>
      <p:cxnSp>
        <p:nvCxnSpPr>
          <p:cNvPr id="33" name="Conector recto 32"/>
          <p:cNvCxnSpPr>
            <a:cxnSpLocks/>
            <a:stCxn id="28" idx="0"/>
            <a:endCxn id="31" idx="3"/>
          </p:cNvCxnSpPr>
          <p:nvPr/>
        </p:nvCxnSpPr>
        <p:spPr>
          <a:xfrm flipH="1" flipV="1">
            <a:off x="8360332" y="2014749"/>
            <a:ext cx="1137920" cy="78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cxnSpLocks/>
            <a:stCxn id="28" idx="2"/>
            <a:endCxn id="32" idx="3"/>
          </p:cNvCxnSpPr>
          <p:nvPr/>
        </p:nvCxnSpPr>
        <p:spPr>
          <a:xfrm flipH="1">
            <a:off x="8360332" y="4434919"/>
            <a:ext cx="1137920" cy="7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9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21" grpId="0" animBg="1"/>
      <p:bldP spid="24" grpId="0" animBg="1"/>
      <p:bldP spid="28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ful Rainbow">
      <a:dk1>
        <a:sysClr val="windowText" lastClr="000000"/>
      </a:dk1>
      <a:lt1>
        <a:sysClr val="window" lastClr="FFFFFF"/>
      </a:lt1>
      <a:dk2>
        <a:srgbClr val="262222"/>
      </a:dk2>
      <a:lt2>
        <a:srgbClr val="E7E6E6"/>
      </a:lt2>
      <a:accent1>
        <a:srgbClr val="514E4E"/>
      </a:accent1>
      <a:accent2>
        <a:srgbClr val="3CCCFF"/>
      </a:accent2>
      <a:accent3>
        <a:srgbClr val="49E83E"/>
      </a:accent3>
      <a:accent4>
        <a:srgbClr val="FFD432"/>
      </a:accent4>
      <a:accent5>
        <a:srgbClr val="E84B30"/>
      </a:accent5>
      <a:accent6>
        <a:srgbClr val="B243FF"/>
      </a:accent6>
      <a:hlink>
        <a:srgbClr val="0563C1"/>
      </a:hlink>
      <a:folHlink>
        <a:srgbClr val="954F72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914</Words>
  <Application>Microsoft Office PowerPoint</Application>
  <PresentationFormat>Panorámica</PresentationFormat>
  <Paragraphs>225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Impact</vt:lpstr>
      <vt:lpstr>Wingdings</vt:lpstr>
      <vt:lpstr>1_Office Theme</vt:lpstr>
      <vt:lpstr>Tema de Office</vt:lpstr>
      <vt:lpstr>Presentación de PowerPoint</vt:lpstr>
      <vt:lpstr>Estudio de la teoría matemáticas</vt:lpstr>
      <vt:lpstr>Presentación de PowerPoint</vt:lpstr>
      <vt:lpstr>1. Autorregularnos sobre la tarea</vt:lpstr>
      <vt:lpstr>OBJETIVOS DE APRENDIZAJE</vt:lpstr>
      <vt:lpstr>2. Considerar las dimensiones de las matemáticas</vt:lpstr>
      <vt:lpstr>3. Metodologías para: Comprensión / Procesamiento de la información   </vt:lpstr>
      <vt:lpstr>Metodologías para: Comprensión / Procesamiento de la información</vt:lpstr>
      <vt:lpstr>Presentación de PowerPoint</vt:lpstr>
      <vt:lpstr>Presentación de PowerPoint</vt:lpstr>
      <vt:lpstr>Aplicación del conocimiento / ejercitación  Pasos de Polya</vt:lpstr>
      <vt:lpstr>Paso 1</vt:lpstr>
      <vt:lpstr>Paso 2</vt:lpstr>
      <vt:lpstr>Paso 3</vt:lpstr>
      <vt:lpstr>Paso 4</vt:lpstr>
      <vt:lpstr>Entonces…</vt:lpstr>
      <vt:lpstr>Técnica para el estudio de las matemáticas: Diagrama UVE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Problemas</dc:title>
  <dc:creator>Carlos Caamaño Silva</dc:creator>
  <cp:lastModifiedBy>Luis Felipe</cp:lastModifiedBy>
  <cp:revision>21</cp:revision>
  <cp:lastPrinted>2018-07-06T14:59:14Z</cp:lastPrinted>
  <dcterms:created xsi:type="dcterms:W3CDTF">2017-09-22T13:25:51Z</dcterms:created>
  <dcterms:modified xsi:type="dcterms:W3CDTF">2018-07-09T14:25:14Z</dcterms:modified>
</cp:coreProperties>
</file>