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77" r:id="rId2"/>
    <p:sldId id="352" r:id="rId3"/>
    <p:sldId id="366" r:id="rId4"/>
    <p:sldId id="368" r:id="rId5"/>
    <p:sldId id="353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286" r:id="rId18"/>
    <p:sldId id="369" r:id="rId19"/>
    <p:sldId id="370" r:id="rId20"/>
    <p:sldId id="371" r:id="rId21"/>
    <p:sldId id="372" r:id="rId22"/>
    <p:sldId id="373" r:id="rId23"/>
    <p:sldId id="374" r:id="rId24"/>
    <p:sldId id="37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2E75B6"/>
    <a:srgbClr val="5B9BD5"/>
    <a:srgbClr val="754C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B26630-E7C0-4E09-9A18-1175CFADC47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EABD25BD-947D-460A-AB65-E498BD08CBB9}">
      <dgm:prSet phldrT="[Texto]"/>
      <dgm:spPr/>
      <dgm:t>
        <a:bodyPr/>
        <a:lstStyle/>
        <a:p>
          <a:r>
            <a:rPr lang="es-MX" dirty="0" smtClean="0"/>
            <a:t>Racionalizar la memoria</a:t>
          </a:r>
          <a:endParaRPr lang="es-MX" dirty="0"/>
        </a:p>
      </dgm:t>
    </dgm:pt>
    <dgm:pt modelId="{E5AF22DB-CDC5-4BE3-92C4-4695394B9D39}" type="parTrans" cxnId="{5D88D698-A401-4F3D-A111-BCBEBA49AAB2}">
      <dgm:prSet/>
      <dgm:spPr/>
      <dgm:t>
        <a:bodyPr/>
        <a:lstStyle/>
        <a:p>
          <a:endParaRPr lang="es-MX"/>
        </a:p>
      </dgm:t>
    </dgm:pt>
    <dgm:pt modelId="{BE5BD2CC-71E5-46D3-91B4-27FE9F0DD37B}" type="sibTrans" cxnId="{5D88D698-A401-4F3D-A111-BCBEBA49AAB2}">
      <dgm:prSet/>
      <dgm:spPr/>
      <dgm:t>
        <a:bodyPr/>
        <a:lstStyle/>
        <a:p>
          <a:endParaRPr lang="es-MX"/>
        </a:p>
      </dgm:t>
    </dgm:pt>
    <dgm:pt modelId="{6425F1E2-0ECF-481E-8E42-3A1C70BAF142}">
      <dgm:prSet phldrT="[Texto]"/>
      <dgm:spPr/>
      <dgm:t>
        <a:bodyPr/>
        <a:lstStyle/>
        <a:p>
          <a:r>
            <a:rPr lang="es-MX" dirty="0" smtClean="0"/>
            <a:t>Realizar un plan mental</a:t>
          </a:r>
          <a:endParaRPr lang="es-MX" dirty="0"/>
        </a:p>
      </dgm:t>
    </dgm:pt>
    <dgm:pt modelId="{2A8D4FC0-81DA-4A55-A35F-6393DA0701C5}" type="parTrans" cxnId="{D81A90E4-976A-4440-851C-17C66326624F}">
      <dgm:prSet/>
      <dgm:spPr/>
      <dgm:t>
        <a:bodyPr/>
        <a:lstStyle/>
        <a:p>
          <a:endParaRPr lang="es-MX"/>
        </a:p>
      </dgm:t>
    </dgm:pt>
    <dgm:pt modelId="{66DC12E7-75D1-4C72-AE45-671D0B07AEF0}" type="sibTrans" cxnId="{D81A90E4-976A-4440-851C-17C66326624F}">
      <dgm:prSet/>
      <dgm:spPr/>
      <dgm:t>
        <a:bodyPr/>
        <a:lstStyle/>
        <a:p>
          <a:endParaRPr lang="es-MX"/>
        </a:p>
      </dgm:t>
    </dgm:pt>
    <dgm:pt modelId="{26C5BFBC-A23C-4AAD-AB3C-55A7FA5FD532}">
      <dgm:prSet phldrT="[Texto]"/>
      <dgm:spPr/>
      <dgm:t>
        <a:bodyPr/>
        <a:lstStyle/>
        <a:p>
          <a:r>
            <a:rPr lang="es-MX" dirty="0" smtClean="0"/>
            <a:t>Problemáticas en forma científica</a:t>
          </a:r>
          <a:endParaRPr lang="es-MX" dirty="0"/>
        </a:p>
      </dgm:t>
    </dgm:pt>
    <dgm:pt modelId="{8862EA8E-EF58-48D5-B746-708BDC680BC8}" type="parTrans" cxnId="{BC3D1670-665C-4C74-A0AD-9EEC1DC9E929}">
      <dgm:prSet/>
      <dgm:spPr/>
      <dgm:t>
        <a:bodyPr/>
        <a:lstStyle/>
        <a:p>
          <a:endParaRPr lang="es-MX"/>
        </a:p>
      </dgm:t>
    </dgm:pt>
    <dgm:pt modelId="{89B12F34-D31E-45D3-929B-63B886713CCA}" type="sibTrans" cxnId="{BC3D1670-665C-4C74-A0AD-9EEC1DC9E929}">
      <dgm:prSet/>
      <dgm:spPr/>
      <dgm:t>
        <a:bodyPr/>
        <a:lstStyle/>
        <a:p>
          <a:endParaRPr lang="es-MX"/>
        </a:p>
      </dgm:t>
    </dgm:pt>
    <dgm:pt modelId="{FAE8ECD7-366C-4614-96DC-A86BD58BBD90}">
      <dgm:prSet phldrT="[Texto]"/>
      <dgm:spPr/>
      <dgm:t>
        <a:bodyPr/>
        <a:lstStyle/>
        <a:p>
          <a:r>
            <a:rPr lang="es-MX" dirty="0" smtClean="0"/>
            <a:t>Pautas de codificación flexibles</a:t>
          </a:r>
          <a:endParaRPr lang="es-MX" dirty="0"/>
        </a:p>
      </dgm:t>
    </dgm:pt>
    <dgm:pt modelId="{F4BE43E7-8B9E-428C-A338-A8B822E0E0CD}" type="parTrans" cxnId="{0F6831AC-C55D-49EE-8C4D-B7481FEE47BC}">
      <dgm:prSet/>
      <dgm:spPr/>
      <dgm:t>
        <a:bodyPr/>
        <a:lstStyle/>
        <a:p>
          <a:endParaRPr lang="es-MX"/>
        </a:p>
      </dgm:t>
    </dgm:pt>
    <dgm:pt modelId="{FDC3D662-635F-4B29-89A8-2F98EA0C4646}" type="sibTrans" cxnId="{0F6831AC-C55D-49EE-8C4D-B7481FEE47BC}">
      <dgm:prSet/>
      <dgm:spPr/>
      <dgm:t>
        <a:bodyPr/>
        <a:lstStyle/>
        <a:p>
          <a:endParaRPr lang="es-MX"/>
        </a:p>
      </dgm:t>
    </dgm:pt>
    <dgm:pt modelId="{E1B776E8-3DF9-4B89-85F1-88BACB38904E}">
      <dgm:prSet/>
      <dgm:spPr/>
      <dgm:t>
        <a:bodyPr/>
        <a:lstStyle/>
        <a:p>
          <a:r>
            <a:rPr lang="es-MX" dirty="0" smtClean="0"/>
            <a:t>Estimular la creatividad en función del Aprendizaje</a:t>
          </a:r>
          <a:endParaRPr lang="es-MX" dirty="0"/>
        </a:p>
      </dgm:t>
    </dgm:pt>
    <dgm:pt modelId="{5B6B0506-215B-4F14-8B72-43635B4D6F70}" type="parTrans" cxnId="{3BB68110-0E67-4C70-A8AF-A5C14B31FED3}">
      <dgm:prSet/>
      <dgm:spPr/>
      <dgm:t>
        <a:bodyPr/>
        <a:lstStyle/>
        <a:p>
          <a:endParaRPr lang="es-MX"/>
        </a:p>
      </dgm:t>
    </dgm:pt>
    <dgm:pt modelId="{3D82F082-5EF5-4D1D-99E3-75B72F1CB4DF}" type="sibTrans" cxnId="{3BB68110-0E67-4C70-A8AF-A5C14B31FED3}">
      <dgm:prSet/>
      <dgm:spPr/>
      <dgm:t>
        <a:bodyPr/>
        <a:lstStyle/>
        <a:p>
          <a:endParaRPr lang="es-MX"/>
        </a:p>
      </dgm:t>
    </dgm:pt>
    <dgm:pt modelId="{46FA47F6-230F-46B8-AC6C-02CAE40D340A}">
      <dgm:prSet/>
      <dgm:spPr/>
      <dgm:t>
        <a:bodyPr/>
        <a:lstStyle/>
        <a:p>
          <a:r>
            <a:rPr lang="es-MX" dirty="0" smtClean="0"/>
            <a:t>Economizar tiempo</a:t>
          </a:r>
          <a:endParaRPr lang="es-MX" dirty="0"/>
        </a:p>
      </dgm:t>
    </dgm:pt>
    <dgm:pt modelId="{EFBB8EF6-E6E5-43E1-A76C-7DCA6E827F37}" type="parTrans" cxnId="{39D91DB1-A3D7-412F-8B2C-EE336B955875}">
      <dgm:prSet/>
      <dgm:spPr/>
      <dgm:t>
        <a:bodyPr/>
        <a:lstStyle/>
        <a:p>
          <a:endParaRPr lang="es-MX"/>
        </a:p>
      </dgm:t>
    </dgm:pt>
    <dgm:pt modelId="{6FE56479-1B59-49FE-91A8-1EDA92FD4AF6}" type="sibTrans" cxnId="{39D91DB1-A3D7-412F-8B2C-EE336B955875}">
      <dgm:prSet/>
      <dgm:spPr/>
      <dgm:t>
        <a:bodyPr/>
        <a:lstStyle/>
        <a:p>
          <a:endParaRPr lang="es-MX"/>
        </a:p>
      </dgm:t>
    </dgm:pt>
    <dgm:pt modelId="{D7DFB917-82A5-4C77-92F5-A70D751D5E9D}" type="pres">
      <dgm:prSet presAssocID="{8AB26630-E7C0-4E09-9A18-1175CFADC47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8B13D328-A48C-49F2-975D-7BEA6233E50E}" type="pres">
      <dgm:prSet presAssocID="{EABD25BD-947D-460A-AB65-E498BD08CBB9}" presName="root1" presStyleCnt="0"/>
      <dgm:spPr/>
    </dgm:pt>
    <dgm:pt modelId="{8BF1A3EA-FDEF-4BD9-B82A-EBF5974B8E32}" type="pres">
      <dgm:prSet presAssocID="{EABD25BD-947D-460A-AB65-E498BD08CBB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B8B460A-C39C-4DEE-966B-BAFFBBC5C401}" type="pres">
      <dgm:prSet presAssocID="{EABD25BD-947D-460A-AB65-E498BD08CBB9}" presName="level2hierChild" presStyleCnt="0"/>
      <dgm:spPr/>
    </dgm:pt>
    <dgm:pt modelId="{CB1A4F9C-B3B1-4295-9274-CB355D1E5027}" type="pres">
      <dgm:prSet presAssocID="{2A8D4FC0-81DA-4A55-A35F-6393DA0701C5}" presName="conn2-1" presStyleLbl="parChTrans1D2" presStyleIdx="0" presStyleCnt="3"/>
      <dgm:spPr/>
      <dgm:t>
        <a:bodyPr/>
        <a:lstStyle/>
        <a:p>
          <a:endParaRPr lang="es-MX"/>
        </a:p>
      </dgm:t>
    </dgm:pt>
    <dgm:pt modelId="{FD700FDA-2E39-4C76-858B-2207B6381B3D}" type="pres">
      <dgm:prSet presAssocID="{2A8D4FC0-81DA-4A55-A35F-6393DA0701C5}" presName="connTx" presStyleLbl="parChTrans1D2" presStyleIdx="0" presStyleCnt="3"/>
      <dgm:spPr/>
      <dgm:t>
        <a:bodyPr/>
        <a:lstStyle/>
        <a:p>
          <a:endParaRPr lang="es-MX"/>
        </a:p>
      </dgm:t>
    </dgm:pt>
    <dgm:pt modelId="{5C72D6E1-600E-4E33-8314-F92693849066}" type="pres">
      <dgm:prSet presAssocID="{6425F1E2-0ECF-481E-8E42-3A1C70BAF142}" presName="root2" presStyleCnt="0"/>
      <dgm:spPr/>
    </dgm:pt>
    <dgm:pt modelId="{65B8E3DE-0A7F-428D-B4D7-823E2A515EA3}" type="pres">
      <dgm:prSet presAssocID="{6425F1E2-0ECF-481E-8E42-3A1C70BAF142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DEE84C2-369D-4A87-BA7B-3779BE2AACF1}" type="pres">
      <dgm:prSet presAssocID="{6425F1E2-0ECF-481E-8E42-3A1C70BAF142}" presName="level3hierChild" presStyleCnt="0"/>
      <dgm:spPr/>
    </dgm:pt>
    <dgm:pt modelId="{0078D155-CD2B-41A2-9605-F6FE7B19ED7B}" type="pres">
      <dgm:prSet presAssocID="{5B6B0506-215B-4F14-8B72-43635B4D6F70}" presName="conn2-1" presStyleLbl="parChTrans1D3" presStyleIdx="0" presStyleCnt="2"/>
      <dgm:spPr/>
      <dgm:t>
        <a:bodyPr/>
        <a:lstStyle/>
        <a:p>
          <a:endParaRPr lang="es-MX"/>
        </a:p>
      </dgm:t>
    </dgm:pt>
    <dgm:pt modelId="{EF4AF465-BB24-4F7C-8096-64A3448787B7}" type="pres">
      <dgm:prSet presAssocID="{5B6B0506-215B-4F14-8B72-43635B4D6F70}" presName="connTx" presStyleLbl="parChTrans1D3" presStyleIdx="0" presStyleCnt="2"/>
      <dgm:spPr/>
      <dgm:t>
        <a:bodyPr/>
        <a:lstStyle/>
        <a:p>
          <a:endParaRPr lang="es-MX"/>
        </a:p>
      </dgm:t>
    </dgm:pt>
    <dgm:pt modelId="{4A788CB3-BED2-4B94-8E0E-F8C0A73994D1}" type="pres">
      <dgm:prSet presAssocID="{E1B776E8-3DF9-4B89-85F1-88BACB38904E}" presName="root2" presStyleCnt="0"/>
      <dgm:spPr/>
    </dgm:pt>
    <dgm:pt modelId="{5010C37B-12D2-4B3B-BB4A-68D2564ACFC9}" type="pres">
      <dgm:prSet presAssocID="{E1B776E8-3DF9-4B89-85F1-88BACB38904E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75178DA-0A8E-4E3F-BA33-B3CA36091E80}" type="pres">
      <dgm:prSet presAssocID="{E1B776E8-3DF9-4B89-85F1-88BACB38904E}" presName="level3hierChild" presStyleCnt="0"/>
      <dgm:spPr/>
    </dgm:pt>
    <dgm:pt modelId="{1F114534-46F8-4EA8-A943-2CFA4385E70C}" type="pres">
      <dgm:prSet presAssocID="{8862EA8E-EF58-48D5-B746-708BDC680BC8}" presName="conn2-1" presStyleLbl="parChTrans1D2" presStyleIdx="1" presStyleCnt="3"/>
      <dgm:spPr/>
      <dgm:t>
        <a:bodyPr/>
        <a:lstStyle/>
        <a:p>
          <a:endParaRPr lang="es-MX"/>
        </a:p>
      </dgm:t>
    </dgm:pt>
    <dgm:pt modelId="{380277B7-8ADB-4238-ABE6-3CC3346B8100}" type="pres">
      <dgm:prSet presAssocID="{8862EA8E-EF58-48D5-B746-708BDC680BC8}" presName="connTx" presStyleLbl="parChTrans1D2" presStyleIdx="1" presStyleCnt="3"/>
      <dgm:spPr/>
      <dgm:t>
        <a:bodyPr/>
        <a:lstStyle/>
        <a:p>
          <a:endParaRPr lang="es-MX"/>
        </a:p>
      </dgm:t>
    </dgm:pt>
    <dgm:pt modelId="{6A79955B-91AE-43D2-9A39-4D91A89EBEE0}" type="pres">
      <dgm:prSet presAssocID="{26C5BFBC-A23C-4AAD-AB3C-55A7FA5FD532}" presName="root2" presStyleCnt="0"/>
      <dgm:spPr/>
    </dgm:pt>
    <dgm:pt modelId="{6A1CA5D8-66C8-48F5-9EEB-1ED1E57A764F}" type="pres">
      <dgm:prSet presAssocID="{26C5BFBC-A23C-4AAD-AB3C-55A7FA5FD532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31A9786-117F-42D5-9897-74F93BD5BF18}" type="pres">
      <dgm:prSet presAssocID="{26C5BFBC-A23C-4AAD-AB3C-55A7FA5FD532}" presName="level3hierChild" presStyleCnt="0"/>
      <dgm:spPr/>
    </dgm:pt>
    <dgm:pt modelId="{FEABBA38-5881-471B-9198-EF3DC4E1C8BD}" type="pres">
      <dgm:prSet presAssocID="{EFBB8EF6-E6E5-43E1-A76C-7DCA6E827F37}" presName="conn2-1" presStyleLbl="parChTrans1D3" presStyleIdx="1" presStyleCnt="2"/>
      <dgm:spPr/>
      <dgm:t>
        <a:bodyPr/>
        <a:lstStyle/>
        <a:p>
          <a:endParaRPr lang="es-MX"/>
        </a:p>
      </dgm:t>
    </dgm:pt>
    <dgm:pt modelId="{30EAAAC5-718F-4614-9C34-15FF1D5F0253}" type="pres">
      <dgm:prSet presAssocID="{EFBB8EF6-E6E5-43E1-A76C-7DCA6E827F37}" presName="connTx" presStyleLbl="parChTrans1D3" presStyleIdx="1" presStyleCnt="2"/>
      <dgm:spPr/>
      <dgm:t>
        <a:bodyPr/>
        <a:lstStyle/>
        <a:p>
          <a:endParaRPr lang="es-MX"/>
        </a:p>
      </dgm:t>
    </dgm:pt>
    <dgm:pt modelId="{6CDEEDAC-DBD7-4183-9767-1BF79DD6DB84}" type="pres">
      <dgm:prSet presAssocID="{46FA47F6-230F-46B8-AC6C-02CAE40D340A}" presName="root2" presStyleCnt="0"/>
      <dgm:spPr/>
    </dgm:pt>
    <dgm:pt modelId="{22DA8DA8-BD4D-4892-89C2-F783FFE6439A}" type="pres">
      <dgm:prSet presAssocID="{46FA47F6-230F-46B8-AC6C-02CAE40D340A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9AD919D-C029-43F3-87B3-08FBDE72E27B}" type="pres">
      <dgm:prSet presAssocID="{46FA47F6-230F-46B8-AC6C-02CAE40D340A}" presName="level3hierChild" presStyleCnt="0"/>
      <dgm:spPr/>
    </dgm:pt>
    <dgm:pt modelId="{EEB6A2C6-70CD-4B86-9C44-250823208E89}" type="pres">
      <dgm:prSet presAssocID="{F4BE43E7-8B9E-428C-A338-A8B822E0E0CD}" presName="conn2-1" presStyleLbl="parChTrans1D2" presStyleIdx="2" presStyleCnt="3"/>
      <dgm:spPr/>
      <dgm:t>
        <a:bodyPr/>
        <a:lstStyle/>
        <a:p>
          <a:endParaRPr lang="es-MX"/>
        </a:p>
      </dgm:t>
    </dgm:pt>
    <dgm:pt modelId="{7DDC3488-4490-406F-8ADD-127E2A74687C}" type="pres">
      <dgm:prSet presAssocID="{F4BE43E7-8B9E-428C-A338-A8B822E0E0CD}" presName="connTx" presStyleLbl="parChTrans1D2" presStyleIdx="2" presStyleCnt="3"/>
      <dgm:spPr/>
      <dgm:t>
        <a:bodyPr/>
        <a:lstStyle/>
        <a:p>
          <a:endParaRPr lang="es-MX"/>
        </a:p>
      </dgm:t>
    </dgm:pt>
    <dgm:pt modelId="{B176A692-ACBF-4CFE-B040-F3F27E69F8CD}" type="pres">
      <dgm:prSet presAssocID="{FAE8ECD7-366C-4614-96DC-A86BD58BBD90}" presName="root2" presStyleCnt="0"/>
      <dgm:spPr/>
    </dgm:pt>
    <dgm:pt modelId="{06A94D78-0FA3-4C55-B76E-18B2357092D6}" type="pres">
      <dgm:prSet presAssocID="{FAE8ECD7-366C-4614-96DC-A86BD58BBD90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D77AAA6-1B07-43CA-B327-E7F735C7A4E4}" type="pres">
      <dgm:prSet presAssocID="{FAE8ECD7-366C-4614-96DC-A86BD58BBD90}" presName="level3hierChild" presStyleCnt="0"/>
      <dgm:spPr/>
    </dgm:pt>
  </dgm:ptLst>
  <dgm:cxnLst>
    <dgm:cxn modelId="{BC3D1670-665C-4C74-A0AD-9EEC1DC9E929}" srcId="{EABD25BD-947D-460A-AB65-E498BD08CBB9}" destId="{26C5BFBC-A23C-4AAD-AB3C-55A7FA5FD532}" srcOrd="1" destOrd="0" parTransId="{8862EA8E-EF58-48D5-B746-708BDC680BC8}" sibTransId="{89B12F34-D31E-45D3-929B-63B886713CCA}"/>
    <dgm:cxn modelId="{D16CDB0A-227C-4FC2-A0AB-97E1D54C8BA8}" type="presOf" srcId="{46FA47F6-230F-46B8-AC6C-02CAE40D340A}" destId="{22DA8DA8-BD4D-4892-89C2-F783FFE6439A}" srcOrd="0" destOrd="0" presId="urn:microsoft.com/office/officeart/2008/layout/HorizontalMultiLevelHierarchy"/>
    <dgm:cxn modelId="{5AC57D26-FEAF-4B5E-A43C-98F85FA8D195}" type="presOf" srcId="{2A8D4FC0-81DA-4A55-A35F-6393DA0701C5}" destId="{CB1A4F9C-B3B1-4295-9274-CB355D1E5027}" srcOrd="0" destOrd="0" presId="urn:microsoft.com/office/officeart/2008/layout/HorizontalMultiLevelHierarchy"/>
    <dgm:cxn modelId="{9EAB711F-4370-4AD9-993A-0D5B074150CE}" type="presOf" srcId="{5B6B0506-215B-4F14-8B72-43635B4D6F70}" destId="{EF4AF465-BB24-4F7C-8096-64A3448787B7}" srcOrd="1" destOrd="0" presId="urn:microsoft.com/office/officeart/2008/layout/HorizontalMultiLevelHierarchy"/>
    <dgm:cxn modelId="{675D7AE6-FA09-4B55-824F-19475A8151C3}" type="presOf" srcId="{F4BE43E7-8B9E-428C-A338-A8B822E0E0CD}" destId="{EEB6A2C6-70CD-4B86-9C44-250823208E89}" srcOrd="0" destOrd="0" presId="urn:microsoft.com/office/officeart/2008/layout/HorizontalMultiLevelHierarchy"/>
    <dgm:cxn modelId="{3BB68110-0E67-4C70-A8AF-A5C14B31FED3}" srcId="{6425F1E2-0ECF-481E-8E42-3A1C70BAF142}" destId="{E1B776E8-3DF9-4B89-85F1-88BACB38904E}" srcOrd="0" destOrd="0" parTransId="{5B6B0506-215B-4F14-8B72-43635B4D6F70}" sibTransId="{3D82F082-5EF5-4D1D-99E3-75B72F1CB4DF}"/>
    <dgm:cxn modelId="{2A7CBB67-15C3-4CB8-89D5-3D5E706E4594}" type="presOf" srcId="{5B6B0506-215B-4F14-8B72-43635B4D6F70}" destId="{0078D155-CD2B-41A2-9605-F6FE7B19ED7B}" srcOrd="0" destOrd="0" presId="urn:microsoft.com/office/officeart/2008/layout/HorizontalMultiLevelHierarchy"/>
    <dgm:cxn modelId="{8F469FE6-64C7-4E3E-A9EA-82655F5994B4}" type="presOf" srcId="{EFBB8EF6-E6E5-43E1-A76C-7DCA6E827F37}" destId="{FEABBA38-5881-471B-9198-EF3DC4E1C8BD}" srcOrd="0" destOrd="0" presId="urn:microsoft.com/office/officeart/2008/layout/HorizontalMultiLevelHierarchy"/>
    <dgm:cxn modelId="{C9A281E9-9DFE-4EB1-88D2-AE61DB3ECBF7}" type="presOf" srcId="{EFBB8EF6-E6E5-43E1-A76C-7DCA6E827F37}" destId="{30EAAAC5-718F-4614-9C34-15FF1D5F0253}" srcOrd="1" destOrd="0" presId="urn:microsoft.com/office/officeart/2008/layout/HorizontalMultiLevelHierarchy"/>
    <dgm:cxn modelId="{A35C6C01-96E7-4AAC-A953-7721E960E77B}" type="presOf" srcId="{2A8D4FC0-81DA-4A55-A35F-6393DA0701C5}" destId="{FD700FDA-2E39-4C76-858B-2207B6381B3D}" srcOrd="1" destOrd="0" presId="urn:microsoft.com/office/officeart/2008/layout/HorizontalMultiLevelHierarchy"/>
    <dgm:cxn modelId="{5D88D698-A401-4F3D-A111-BCBEBA49AAB2}" srcId="{8AB26630-E7C0-4E09-9A18-1175CFADC47B}" destId="{EABD25BD-947D-460A-AB65-E498BD08CBB9}" srcOrd="0" destOrd="0" parTransId="{E5AF22DB-CDC5-4BE3-92C4-4695394B9D39}" sibTransId="{BE5BD2CC-71E5-46D3-91B4-27FE9F0DD37B}"/>
    <dgm:cxn modelId="{0191839C-C2B8-4A34-A85D-782C8282F3E9}" type="presOf" srcId="{26C5BFBC-A23C-4AAD-AB3C-55A7FA5FD532}" destId="{6A1CA5D8-66C8-48F5-9EEB-1ED1E57A764F}" srcOrd="0" destOrd="0" presId="urn:microsoft.com/office/officeart/2008/layout/HorizontalMultiLevelHierarchy"/>
    <dgm:cxn modelId="{EA7A47E5-0BDA-4010-B6C3-1C8BFB202077}" type="presOf" srcId="{EABD25BD-947D-460A-AB65-E498BD08CBB9}" destId="{8BF1A3EA-FDEF-4BD9-B82A-EBF5974B8E32}" srcOrd="0" destOrd="0" presId="urn:microsoft.com/office/officeart/2008/layout/HorizontalMultiLevelHierarchy"/>
    <dgm:cxn modelId="{01B73546-AFAB-40BE-BA50-CDDE5F8E41F1}" type="presOf" srcId="{8862EA8E-EF58-48D5-B746-708BDC680BC8}" destId="{380277B7-8ADB-4238-ABE6-3CC3346B8100}" srcOrd="1" destOrd="0" presId="urn:microsoft.com/office/officeart/2008/layout/HorizontalMultiLevelHierarchy"/>
    <dgm:cxn modelId="{375F512F-7FBB-497F-BEA7-BDDBFDE27CA9}" type="presOf" srcId="{E1B776E8-3DF9-4B89-85F1-88BACB38904E}" destId="{5010C37B-12D2-4B3B-BB4A-68D2564ACFC9}" srcOrd="0" destOrd="0" presId="urn:microsoft.com/office/officeart/2008/layout/HorizontalMultiLevelHierarchy"/>
    <dgm:cxn modelId="{9332B616-00D6-43F1-9CB4-FC3A85BCCEF4}" type="presOf" srcId="{6425F1E2-0ECF-481E-8E42-3A1C70BAF142}" destId="{65B8E3DE-0A7F-428D-B4D7-823E2A515EA3}" srcOrd="0" destOrd="0" presId="urn:microsoft.com/office/officeart/2008/layout/HorizontalMultiLevelHierarchy"/>
    <dgm:cxn modelId="{0F6831AC-C55D-49EE-8C4D-B7481FEE47BC}" srcId="{EABD25BD-947D-460A-AB65-E498BD08CBB9}" destId="{FAE8ECD7-366C-4614-96DC-A86BD58BBD90}" srcOrd="2" destOrd="0" parTransId="{F4BE43E7-8B9E-428C-A338-A8B822E0E0CD}" sibTransId="{FDC3D662-635F-4B29-89A8-2F98EA0C4646}"/>
    <dgm:cxn modelId="{39D91DB1-A3D7-412F-8B2C-EE336B955875}" srcId="{26C5BFBC-A23C-4AAD-AB3C-55A7FA5FD532}" destId="{46FA47F6-230F-46B8-AC6C-02CAE40D340A}" srcOrd="0" destOrd="0" parTransId="{EFBB8EF6-E6E5-43E1-A76C-7DCA6E827F37}" sibTransId="{6FE56479-1B59-49FE-91A8-1EDA92FD4AF6}"/>
    <dgm:cxn modelId="{0016792B-400F-4C2A-BA6B-72BA461DFD80}" type="presOf" srcId="{F4BE43E7-8B9E-428C-A338-A8B822E0E0CD}" destId="{7DDC3488-4490-406F-8ADD-127E2A74687C}" srcOrd="1" destOrd="0" presId="urn:microsoft.com/office/officeart/2008/layout/HorizontalMultiLevelHierarchy"/>
    <dgm:cxn modelId="{F3351872-1319-4980-A838-8753B0B81769}" type="presOf" srcId="{8862EA8E-EF58-48D5-B746-708BDC680BC8}" destId="{1F114534-46F8-4EA8-A943-2CFA4385E70C}" srcOrd="0" destOrd="0" presId="urn:microsoft.com/office/officeart/2008/layout/HorizontalMultiLevelHierarchy"/>
    <dgm:cxn modelId="{2216CE22-9099-4303-8DB8-A8B09AC2FCA0}" type="presOf" srcId="{8AB26630-E7C0-4E09-9A18-1175CFADC47B}" destId="{D7DFB917-82A5-4C77-92F5-A70D751D5E9D}" srcOrd="0" destOrd="0" presId="urn:microsoft.com/office/officeart/2008/layout/HorizontalMultiLevelHierarchy"/>
    <dgm:cxn modelId="{D81A90E4-976A-4440-851C-17C66326624F}" srcId="{EABD25BD-947D-460A-AB65-E498BD08CBB9}" destId="{6425F1E2-0ECF-481E-8E42-3A1C70BAF142}" srcOrd="0" destOrd="0" parTransId="{2A8D4FC0-81DA-4A55-A35F-6393DA0701C5}" sibTransId="{66DC12E7-75D1-4C72-AE45-671D0B07AEF0}"/>
    <dgm:cxn modelId="{8F3298D4-B241-4A8E-A255-191D87848910}" type="presOf" srcId="{FAE8ECD7-366C-4614-96DC-A86BD58BBD90}" destId="{06A94D78-0FA3-4C55-B76E-18B2357092D6}" srcOrd="0" destOrd="0" presId="urn:microsoft.com/office/officeart/2008/layout/HorizontalMultiLevelHierarchy"/>
    <dgm:cxn modelId="{04DC067A-5DFF-4A4B-B8E2-8546F6D232B4}" type="presParOf" srcId="{D7DFB917-82A5-4C77-92F5-A70D751D5E9D}" destId="{8B13D328-A48C-49F2-975D-7BEA6233E50E}" srcOrd="0" destOrd="0" presId="urn:microsoft.com/office/officeart/2008/layout/HorizontalMultiLevelHierarchy"/>
    <dgm:cxn modelId="{9C0E384F-6D7C-4454-B39A-10ED955AE6E3}" type="presParOf" srcId="{8B13D328-A48C-49F2-975D-7BEA6233E50E}" destId="{8BF1A3EA-FDEF-4BD9-B82A-EBF5974B8E32}" srcOrd="0" destOrd="0" presId="urn:microsoft.com/office/officeart/2008/layout/HorizontalMultiLevelHierarchy"/>
    <dgm:cxn modelId="{62D8BECD-58C1-4737-9CA2-80701464C9BF}" type="presParOf" srcId="{8B13D328-A48C-49F2-975D-7BEA6233E50E}" destId="{DB8B460A-C39C-4DEE-966B-BAFFBBC5C401}" srcOrd="1" destOrd="0" presId="urn:microsoft.com/office/officeart/2008/layout/HorizontalMultiLevelHierarchy"/>
    <dgm:cxn modelId="{46C4E625-4977-451D-B13A-BE0F46381E9A}" type="presParOf" srcId="{DB8B460A-C39C-4DEE-966B-BAFFBBC5C401}" destId="{CB1A4F9C-B3B1-4295-9274-CB355D1E5027}" srcOrd="0" destOrd="0" presId="urn:microsoft.com/office/officeart/2008/layout/HorizontalMultiLevelHierarchy"/>
    <dgm:cxn modelId="{51F0A122-F8DA-4E5F-A00D-0D7CF28B5773}" type="presParOf" srcId="{CB1A4F9C-B3B1-4295-9274-CB355D1E5027}" destId="{FD700FDA-2E39-4C76-858B-2207B6381B3D}" srcOrd="0" destOrd="0" presId="urn:microsoft.com/office/officeart/2008/layout/HorizontalMultiLevelHierarchy"/>
    <dgm:cxn modelId="{BE4426D7-5F7F-4CDB-9484-5A9B8CDF18B6}" type="presParOf" srcId="{DB8B460A-C39C-4DEE-966B-BAFFBBC5C401}" destId="{5C72D6E1-600E-4E33-8314-F92693849066}" srcOrd="1" destOrd="0" presId="urn:microsoft.com/office/officeart/2008/layout/HorizontalMultiLevelHierarchy"/>
    <dgm:cxn modelId="{701F00E6-82FA-4219-B7D3-62D9A69EF7BB}" type="presParOf" srcId="{5C72D6E1-600E-4E33-8314-F92693849066}" destId="{65B8E3DE-0A7F-428D-B4D7-823E2A515EA3}" srcOrd="0" destOrd="0" presId="urn:microsoft.com/office/officeart/2008/layout/HorizontalMultiLevelHierarchy"/>
    <dgm:cxn modelId="{A54D6873-CDC6-480D-BA17-373E7294A3FD}" type="presParOf" srcId="{5C72D6E1-600E-4E33-8314-F92693849066}" destId="{0DEE84C2-369D-4A87-BA7B-3779BE2AACF1}" srcOrd="1" destOrd="0" presId="urn:microsoft.com/office/officeart/2008/layout/HorizontalMultiLevelHierarchy"/>
    <dgm:cxn modelId="{5F092014-FDE9-42AC-AA4D-6AFB4DA36760}" type="presParOf" srcId="{0DEE84C2-369D-4A87-BA7B-3779BE2AACF1}" destId="{0078D155-CD2B-41A2-9605-F6FE7B19ED7B}" srcOrd="0" destOrd="0" presId="urn:microsoft.com/office/officeart/2008/layout/HorizontalMultiLevelHierarchy"/>
    <dgm:cxn modelId="{4AF18553-4DF1-4D68-9C0B-87A7865B4BB2}" type="presParOf" srcId="{0078D155-CD2B-41A2-9605-F6FE7B19ED7B}" destId="{EF4AF465-BB24-4F7C-8096-64A3448787B7}" srcOrd="0" destOrd="0" presId="urn:microsoft.com/office/officeart/2008/layout/HorizontalMultiLevelHierarchy"/>
    <dgm:cxn modelId="{F4BDA5DC-1DB6-4E65-96AD-B02D780DEF72}" type="presParOf" srcId="{0DEE84C2-369D-4A87-BA7B-3779BE2AACF1}" destId="{4A788CB3-BED2-4B94-8E0E-F8C0A73994D1}" srcOrd="1" destOrd="0" presId="urn:microsoft.com/office/officeart/2008/layout/HorizontalMultiLevelHierarchy"/>
    <dgm:cxn modelId="{E52E2C49-FCC9-4F39-877D-61C8F66B88F7}" type="presParOf" srcId="{4A788CB3-BED2-4B94-8E0E-F8C0A73994D1}" destId="{5010C37B-12D2-4B3B-BB4A-68D2564ACFC9}" srcOrd="0" destOrd="0" presId="urn:microsoft.com/office/officeart/2008/layout/HorizontalMultiLevelHierarchy"/>
    <dgm:cxn modelId="{2BE8E9C9-18B3-400D-927E-7B765AFB233C}" type="presParOf" srcId="{4A788CB3-BED2-4B94-8E0E-F8C0A73994D1}" destId="{375178DA-0A8E-4E3F-BA33-B3CA36091E80}" srcOrd="1" destOrd="0" presId="urn:microsoft.com/office/officeart/2008/layout/HorizontalMultiLevelHierarchy"/>
    <dgm:cxn modelId="{5C0F6359-8626-4C18-8B9E-54DDFBC37BA4}" type="presParOf" srcId="{DB8B460A-C39C-4DEE-966B-BAFFBBC5C401}" destId="{1F114534-46F8-4EA8-A943-2CFA4385E70C}" srcOrd="2" destOrd="0" presId="urn:microsoft.com/office/officeart/2008/layout/HorizontalMultiLevelHierarchy"/>
    <dgm:cxn modelId="{6CF4BE3C-050A-4987-BB9A-FB09CB285FBD}" type="presParOf" srcId="{1F114534-46F8-4EA8-A943-2CFA4385E70C}" destId="{380277B7-8ADB-4238-ABE6-3CC3346B8100}" srcOrd="0" destOrd="0" presId="urn:microsoft.com/office/officeart/2008/layout/HorizontalMultiLevelHierarchy"/>
    <dgm:cxn modelId="{C433373E-43D8-4374-8701-81AA22C733BD}" type="presParOf" srcId="{DB8B460A-C39C-4DEE-966B-BAFFBBC5C401}" destId="{6A79955B-91AE-43D2-9A39-4D91A89EBEE0}" srcOrd="3" destOrd="0" presId="urn:microsoft.com/office/officeart/2008/layout/HorizontalMultiLevelHierarchy"/>
    <dgm:cxn modelId="{3FF4154C-B04A-4586-9DA9-A5414F470A82}" type="presParOf" srcId="{6A79955B-91AE-43D2-9A39-4D91A89EBEE0}" destId="{6A1CA5D8-66C8-48F5-9EEB-1ED1E57A764F}" srcOrd="0" destOrd="0" presId="urn:microsoft.com/office/officeart/2008/layout/HorizontalMultiLevelHierarchy"/>
    <dgm:cxn modelId="{8F94A0CE-4939-4AE2-B469-9D8A14C19C3F}" type="presParOf" srcId="{6A79955B-91AE-43D2-9A39-4D91A89EBEE0}" destId="{631A9786-117F-42D5-9897-74F93BD5BF18}" srcOrd="1" destOrd="0" presId="urn:microsoft.com/office/officeart/2008/layout/HorizontalMultiLevelHierarchy"/>
    <dgm:cxn modelId="{10DB82E2-E717-4125-A0B3-B2EF38D555D9}" type="presParOf" srcId="{631A9786-117F-42D5-9897-74F93BD5BF18}" destId="{FEABBA38-5881-471B-9198-EF3DC4E1C8BD}" srcOrd="0" destOrd="0" presId="urn:microsoft.com/office/officeart/2008/layout/HorizontalMultiLevelHierarchy"/>
    <dgm:cxn modelId="{4DBC2514-B9C8-4448-BBAD-DC09F9622A36}" type="presParOf" srcId="{FEABBA38-5881-471B-9198-EF3DC4E1C8BD}" destId="{30EAAAC5-718F-4614-9C34-15FF1D5F0253}" srcOrd="0" destOrd="0" presId="urn:microsoft.com/office/officeart/2008/layout/HorizontalMultiLevelHierarchy"/>
    <dgm:cxn modelId="{EA02FB62-A2E3-4981-9F82-0063D264CBFB}" type="presParOf" srcId="{631A9786-117F-42D5-9897-74F93BD5BF18}" destId="{6CDEEDAC-DBD7-4183-9767-1BF79DD6DB84}" srcOrd="1" destOrd="0" presId="urn:microsoft.com/office/officeart/2008/layout/HorizontalMultiLevelHierarchy"/>
    <dgm:cxn modelId="{A2CE8B79-DFE4-4106-85FA-02CB7C7D2767}" type="presParOf" srcId="{6CDEEDAC-DBD7-4183-9767-1BF79DD6DB84}" destId="{22DA8DA8-BD4D-4892-89C2-F783FFE6439A}" srcOrd="0" destOrd="0" presId="urn:microsoft.com/office/officeart/2008/layout/HorizontalMultiLevelHierarchy"/>
    <dgm:cxn modelId="{9E216F57-459D-4CCC-9C14-B2684374D6DD}" type="presParOf" srcId="{6CDEEDAC-DBD7-4183-9767-1BF79DD6DB84}" destId="{49AD919D-C029-43F3-87B3-08FBDE72E27B}" srcOrd="1" destOrd="0" presId="urn:microsoft.com/office/officeart/2008/layout/HorizontalMultiLevelHierarchy"/>
    <dgm:cxn modelId="{5E6B1A6F-047A-400E-A8AF-9FA9DC593456}" type="presParOf" srcId="{DB8B460A-C39C-4DEE-966B-BAFFBBC5C401}" destId="{EEB6A2C6-70CD-4B86-9C44-250823208E89}" srcOrd="4" destOrd="0" presId="urn:microsoft.com/office/officeart/2008/layout/HorizontalMultiLevelHierarchy"/>
    <dgm:cxn modelId="{BBC9BEF4-48B3-428B-A15C-CAC74A858035}" type="presParOf" srcId="{EEB6A2C6-70CD-4B86-9C44-250823208E89}" destId="{7DDC3488-4490-406F-8ADD-127E2A74687C}" srcOrd="0" destOrd="0" presId="urn:microsoft.com/office/officeart/2008/layout/HorizontalMultiLevelHierarchy"/>
    <dgm:cxn modelId="{673CAD0F-3808-4769-B370-62C58629B73F}" type="presParOf" srcId="{DB8B460A-C39C-4DEE-966B-BAFFBBC5C401}" destId="{B176A692-ACBF-4CFE-B040-F3F27E69F8CD}" srcOrd="5" destOrd="0" presId="urn:microsoft.com/office/officeart/2008/layout/HorizontalMultiLevelHierarchy"/>
    <dgm:cxn modelId="{A4C9CE7C-3E90-4A4F-814A-20F993CC6899}" type="presParOf" srcId="{B176A692-ACBF-4CFE-B040-F3F27E69F8CD}" destId="{06A94D78-0FA3-4C55-B76E-18B2357092D6}" srcOrd="0" destOrd="0" presId="urn:microsoft.com/office/officeart/2008/layout/HorizontalMultiLevelHierarchy"/>
    <dgm:cxn modelId="{7CEB48B4-C94D-40EA-9D0D-9289D9C75687}" type="presParOf" srcId="{B176A692-ACBF-4CFE-B040-F3F27E69F8CD}" destId="{DD77AAA6-1B07-43CA-B327-E7F735C7A4E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BFD251-8169-42B1-B4A1-B84061EBC6B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7F089AFB-5A07-48AE-B215-2CFE2C5A0526}">
      <dgm:prSet phldrT="[Texto]"/>
      <dgm:spPr/>
      <dgm:t>
        <a:bodyPr/>
        <a:lstStyle/>
        <a:p>
          <a:r>
            <a:rPr lang="es-MX" dirty="0" smtClean="0"/>
            <a:t>A. Información</a:t>
          </a:r>
          <a:endParaRPr lang="es-MX" dirty="0"/>
        </a:p>
      </dgm:t>
    </dgm:pt>
    <dgm:pt modelId="{6C927AA4-CEDC-41B4-967A-32667D3B5192}" type="parTrans" cxnId="{7B77B618-2A9B-4843-B751-4437DC55CAFC}">
      <dgm:prSet/>
      <dgm:spPr/>
      <dgm:t>
        <a:bodyPr/>
        <a:lstStyle/>
        <a:p>
          <a:endParaRPr lang="es-MX"/>
        </a:p>
      </dgm:t>
    </dgm:pt>
    <dgm:pt modelId="{070DADE2-0B9A-4D59-B07D-E4815D41BEF5}" type="sibTrans" cxnId="{7B77B618-2A9B-4843-B751-4437DC55CAFC}">
      <dgm:prSet/>
      <dgm:spPr/>
      <dgm:t>
        <a:bodyPr/>
        <a:lstStyle/>
        <a:p>
          <a:endParaRPr lang="es-MX"/>
        </a:p>
      </dgm:t>
    </dgm:pt>
    <dgm:pt modelId="{1C23A492-B4DB-4799-9B10-2737C950CE78}">
      <dgm:prSet phldrT="[Texto]"/>
      <dgm:spPr/>
      <dgm:t>
        <a:bodyPr/>
        <a:lstStyle/>
        <a:p>
          <a:r>
            <a:rPr lang="es-MX" dirty="0" smtClean="0"/>
            <a:t>B. Indagación</a:t>
          </a:r>
          <a:endParaRPr lang="es-MX" dirty="0"/>
        </a:p>
      </dgm:t>
    </dgm:pt>
    <dgm:pt modelId="{8EDA5810-00BB-4C1D-80B8-6946EF1AA657}" type="parTrans" cxnId="{5842BBA3-9FBB-4BBE-831C-1AD8EEC0371B}">
      <dgm:prSet/>
      <dgm:spPr/>
      <dgm:t>
        <a:bodyPr/>
        <a:lstStyle/>
        <a:p>
          <a:endParaRPr lang="es-MX"/>
        </a:p>
      </dgm:t>
    </dgm:pt>
    <dgm:pt modelId="{7C7E1E4C-2CE5-4803-8E0F-DF90D5B1FBE6}" type="sibTrans" cxnId="{5842BBA3-9FBB-4BBE-831C-1AD8EEC0371B}">
      <dgm:prSet/>
      <dgm:spPr/>
      <dgm:t>
        <a:bodyPr/>
        <a:lstStyle/>
        <a:p>
          <a:endParaRPr lang="es-MX"/>
        </a:p>
      </dgm:t>
    </dgm:pt>
    <dgm:pt modelId="{AC75AC57-48F6-4F60-8776-023B142BBEF9}">
      <dgm:prSet phldrT="[Texto]"/>
      <dgm:spPr/>
      <dgm:t>
        <a:bodyPr/>
        <a:lstStyle/>
        <a:p>
          <a:r>
            <a:rPr lang="es-MX" dirty="0" smtClean="0"/>
            <a:t>C. Organización del conocimiento</a:t>
          </a:r>
          <a:endParaRPr lang="es-MX" dirty="0"/>
        </a:p>
      </dgm:t>
    </dgm:pt>
    <dgm:pt modelId="{FD1CC68A-1277-45F5-8FDF-6E4E5B640AE8}" type="parTrans" cxnId="{FE9E47E4-40CE-4E30-B7D4-4CD50A56EC6F}">
      <dgm:prSet/>
      <dgm:spPr/>
      <dgm:t>
        <a:bodyPr/>
        <a:lstStyle/>
        <a:p>
          <a:endParaRPr lang="es-MX"/>
        </a:p>
      </dgm:t>
    </dgm:pt>
    <dgm:pt modelId="{6533E217-FEFB-4C61-A874-91A18A557EDC}" type="sibTrans" cxnId="{FE9E47E4-40CE-4E30-B7D4-4CD50A56EC6F}">
      <dgm:prSet/>
      <dgm:spPr/>
      <dgm:t>
        <a:bodyPr/>
        <a:lstStyle/>
        <a:p>
          <a:endParaRPr lang="es-MX"/>
        </a:p>
      </dgm:t>
    </dgm:pt>
    <dgm:pt modelId="{5C811F12-F36C-460E-A039-CFA714771368}">
      <dgm:prSet/>
      <dgm:spPr/>
      <dgm:t>
        <a:bodyPr/>
        <a:lstStyle/>
        <a:p>
          <a:r>
            <a:rPr lang="es-MX" dirty="0" smtClean="0"/>
            <a:t>D. Aplicación de conocimientos</a:t>
          </a:r>
          <a:endParaRPr lang="es-MX" dirty="0"/>
        </a:p>
      </dgm:t>
    </dgm:pt>
    <dgm:pt modelId="{85DBC22E-689C-4D4A-8D4B-36B2499C5126}" type="parTrans" cxnId="{760410E9-5845-43E9-B782-753E635ED73E}">
      <dgm:prSet/>
      <dgm:spPr/>
      <dgm:t>
        <a:bodyPr/>
        <a:lstStyle/>
        <a:p>
          <a:endParaRPr lang="es-MX"/>
        </a:p>
      </dgm:t>
    </dgm:pt>
    <dgm:pt modelId="{485F38A0-9F69-479A-A480-22146A288A1A}" type="sibTrans" cxnId="{760410E9-5845-43E9-B782-753E635ED73E}">
      <dgm:prSet/>
      <dgm:spPr/>
      <dgm:t>
        <a:bodyPr/>
        <a:lstStyle/>
        <a:p>
          <a:endParaRPr lang="es-MX"/>
        </a:p>
      </dgm:t>
    </dgm:pt>
    <dgm:pt modelId="{52C09433-70C4-4CD0-8BB3-CCBDB329EB5E}" type="pres">
      <dgm:prSet presAssocID="{24BFD251-8169-42B1-B4A1-B84061EBC6BB}" presName="Name0" presStyleCnt="0">
        <dgm:presLayoutVars>
          <dgm:dir/>
          <dgm:resizeHandles val="exact"/>
        </dgm:presLayoutVars>
      </dgm:prSet>
      <dgm:spPr/>
    </dgm:pt>
    <dgm:pt modelId="{2700954A-DD8C-49CA-906E-B32A73752999}" type="pres">
      <dgm:prSet presAssocID="{7F089AFB-5A07-48AE-B215-2CFE2C5A052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A83BACC-03AF-424D-9F63-5EAD0394188C}" type="pres">
      <dgm:prSet presAssocID="{070DADE2-0B9A-4D59-B07D-E4815D41BEF5}" presName="sibTrans" presStyleLbl="sibTrans2D1" presStyleIdx="0" presStyleCnt="3"/>
      <dgm:spPr/>
      <dgm:t>
        <a:bodyPr/>
        <a:lstStyle/>
        <a:p>
          <a:endParaRPr lang="es-MX"/>
        </a:p>
      </dgm:t>
    </dgm:pt>
    <dgm:pt modelId="{2D622A02-E908-4F22-A11A-1DD5A0F1149F}" type="pres">
      <dgm:prSet presAssocID="{070DADE2-0B9A-4D59-B07D-E4815D41BEF5}" presName="connectorText" presStyleLbl="sibTrans2D1" presStyleIdx="0" presStyleCnt="3"/>
      <dgm:spPr/>
      <dgm:t>
        <a:bodyPr/>
        <a:lstStyle/>
        <a:p>
          <a:endParaRPr lang="es-MX"/>
        </a:p>
      </dgm:t>
    </dgm:pt>
    <dgm:pt modelId="{7DD01BF5-7700-410B-9A2F-8073FB6D5881}" type="pres">
      <dgm:prSet presAssocID="{1C23A492-B4DB-4799-9B10-2737C950CE7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B336E46-75D5-45DB-A7EF-E6AFAEFEEEE9}" type="pres">
      <dgm:prSet presAssocID="{7C7E1E4C-2CE5-4803-8E0F-DF90D5B1FBE6}" presName="sibTrans" presStyleLbl="sibTrans2D1" presStyleIdx="1" presStyleCnt="3"/>
      <dgm:spPr/>
      <dgm:t>
        <a:bodyPr/>
        <a:lstStyle/>
        <a:p>
          <a:endParaRPr lang="es-MX"/>
        </a:p>
      </dgm:t>
    </dgm:pt>
    <dgm:pt modelId="{4660E1F7-71D6-4BEB-AB47-9122582D348D}" type="pres">
      <dgm:prSet presAssocID="{7C7E1E4C-2CE5-4803-8E0F-DF90D5B1FBE6}" presName="connectorText" presStyleLbl="sibTrans2D1" presStyleIdx="1" presStyleCnt="3"/>
      <dgm:spPr/>
      <dgm:t>
        <a:bodyPr/>
        <a:lstStyle/>
        <a:p>
          <a:endParaRPr lang="es-MX"/>
        </a:p>
      </dgm:t>
    </dgm:pt>
    <dgm:pt modelId="{D522A7F8-CBEE-48E4-944B-339214D7DFC7}" type="pres">
      <dgm:prSet presAssocID="{AC75AC57-48F6-4F60-8776-023B142BBEF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E771AA-710E-4CCC-AB77-4822E9EF3161}" type="pres">
      <dgm:prSet presAssocID="{6533E217-FEFB-4C61-A874-91A18A557EDC}" presName="sibTrans" presStyleLbl="sibTrans2D1" presStyleIdx="2" presStyleCnt="3"/>
      <dgm:spPr/>
      <dgm:t>
        <a:bodyPr/>
        <a:lstStyle/>
        <a:p>
          <a:endParaRPr lang="es-MX"/>
        </a:p>
      </dgm:t>
    </dgm:pt>
    <dgm:pt modelId="{A079BCB4-EF0B-4E88-AFC5-59C4DD417B32}" type="pres">
      <dgm:prSet presAssocID="{6533E217-FEFB-4C61-A874-91A18A557EDC}" presName="connectorText" presStyleLbl="sibTrans2D1" presStyleIdx="2" presStyleCnt="3"/>
      <dgm:spPr/>
      <dgm:t>
        <a:bodyPr/>
        <a:lstStyle/>
        <a:p>
          <a:endParaRPr lang="es-MX"/>
        </a:p>
      </dgm:t>
    </dgm:pt>
    <dgm:pt modelId="{A7E62C6E-D215-4ED8-9FF5-D49127094503}" type="pres">
      <dgm:prSet presAssocID="{5C811F12-F36C-460E-A039-CFA71477136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760410E9-5845-43E9-B782-753E635ED73E}" srcId="{24BFD251-8169-42B1-B4A1-B84061EBC6BB}" destId="{5C811F12-F36C-460E-A039-CFA714771368}" srcOrd="3" destOrd="0" parTransId="{85DBC22E-689C-4D4A-8D4B-36B2499C5126}" sibTransId="{485F38A0-9F69-479A-A480-22146A288A1A}"/>
    <dgm:cxn modelId="{4B3E859B-CB9B-4ADD-B521-B72242D16FA4}" type="presOf" srcId="{7F089AFB-5A07-48AE-B215-2CFE2C5A0526}" destId="{2700954A-DD8C-49CA-906E-B32A73752999}" srcOrd="0" destOrd="0" presId="urn:microsoft.com/office/officeart/2005/8/layout/process1"/>
    <dgm:cxn modelId="{BE1E5EE0-2330-4F05-88C5-F5FBB8883C9E}" type="presOf" srcId="{7C7E1E4C-2CE5-4803-8E0F-DF90D5B1FBE6}" destId="{4660E1F7-71D6-4BEB-AB47-9122582D348D}" srcOrd="1" destOrd="0" presId="urn:microsoft.com/office/officeart/2005/8/layout/process1"/>
    <dgm:cxn modelId="{7B77B618-2A9B-4843-B751-4437DC55CAFC}" srcId="{24BFD251-8169-42B1-B4A1-B84061EBC6BB}" destId="{7F089AFB-5A07-48AE-B215-2CFE2C5A0526}" srcOrd="0" destOrd="0" parTransId="{6C927AA4-CEDC-41B4-967A-32667D3B5192}" sibTransId="{070DADE2-0B9A-4D59-B07D-E4815D41BEF5}"/>
    <dgm:cxn modelId="{DAD552D3-71BA-40C1-ADD2-FE8E1A97AAAB}" type="presOf" srcId="{070DADE2-0B9A-4D59-B07D-E4815D41BEF5}" destId="{2D622A02-E908-4F22-A11A-1DD5A0F1149F}" srcOrd="1" destOrd="0" presId="urn:microsoft.com/office/officeart/2005/8/layout/process1"/>
    <dgm:cxn modelId="{FE9E47E4-40CE-4E30-B7D4-4CD50A56EC6F}" srcId="{24BFD251-8169-42B1-B4A1-B84061EBC6BB}" destId="{AC75AC57-48F6-4F60-8776-023B142BBEF9}" srcOrd="2" destOrd="0" parTransId="{FD1CC68A-1277-45F5-8FDF-6E4E5B640AE8}" sibTransId="{6533E217-FEFB-4C61-A874-91A18A557EDC}"/>
    <dgm:cxn modelId="{7A10974B-311E-492A-B165-154383196FC5}" type="presOf" srcId="{5C811F12-F36C-460E-A039-CFA714771368}" destId="{A7E62C6E-D215-4ED8-9FF5-D49127094503}" srcOrd="0" destOrd="0" presId="urn:microsoft.com/office/officeart/2005/8/layout/process1"/>
    <dgm:cxn modelId="{CCB41B82-F443-466E-8C1C-99AC1347837D}" type="presOf" srcId="{AC75AC57-48F6-4F60-8776-023B142BBEF9}" destId="{D522A7F8-CBEE-48E4-944B-339214D7DFC7}" srcOrd="0" destOrd="0" presId="urn:microsoft.com/office/officeart/2005/8/layout/process1"/>
    <dgm:cxn modelId="{EF968C75-9116-4FD3-885D-4E02BFD682A0}" type="presOf" srcId="{1C23A492-B4DB-4799-9B10-2737C950CE78}" destId="{7DD01BF5-7700-410B-9A2F-8073FB6D5881}" srcOrd="0" destOrd="0" presId="urn:microsoft.com/office/officeart/2005/8/layout/process1"/>
    <dgm:cxn modelId="{45699577-E4E6-4F38-9685-AE7FBE2C61DF}" type="presOf" srcId="{070DADE2-0B9A-4D59-B07D-E4815D41BEF5}" destId="{7A83BACC-03AF-424D-9F63-5EAD0394188C}" srcOrd="0" destOrd="0" presId="urn:microsoft.com/office/officeart/2005/8/layout/process1"/>
    <dgm:cxn modelId="{5842BBA3-9FBB-4BBE-831C-1AD8EEC0371B}" srcId="{24BFD251-8169-42B1-B4A1-B84061EBC6BB}" destId="{1C23A492-B4DB-4799-9B10-2737C950CE78}" srcOrd="1" destOrd="0" parTransId="{8EDA5810-00BB-4C1D-80B8-6946EF1AA657}" sibTransId="{7C7E1E4C-2CE5-4803-8E0F-DF90D5B1FBE6}"/>
    <dgm:cxn modelId="{56820BBA-2987-43E4-9F9C-A4730846CD8B}" type="presOf" srcId="{6533E217-FEFB-4C61-A874-91A18A557EDC}" destId="{DFE771AA-710E-4CCC-AB77-4822E9EF3161}" srcOrd="0" destOrd="0" presId="urn:microsoft.com/office/officeart/2005/8/layout/process1"/>
    <dgm:cxn modelId="{B60F63AC-6455-4B9A-86BC-95C3FBF6FBD7}" type="presOf" srcId="{6533E217-FEFB-4C61-A874-91A18A557EDC}" destId="{A079BCB4-EF0B-4E88-AFC5-59C4DD417B32}" srcOrd="1" destOrd="0" presId="urn:microsoft.com/office/officeart/2005/8/layout/process1"/>
    <dgm:cxn modelId="{28AFB747-BE62-425E-9335-7E0614EE62DE}" type="presOf" srcId="{7C7E1E4C-2CE5-4803-8E0F-DF90D5B1FBE6}" destId="{2B336E46-75D5-45DB-A7EF-E6AFAEFEEEE9}" srcOrd="0" destOrd="0" presId="urn:microsoft.com/office/officeart/2005/8/layout/process1"/>
    <dgm:cxn modelId="{140464AB-E92E-4121-831F-6700ADFE1456}" type="presOf" srcId="{24BFD251-8169-42B1-B4A1-B84061EBC6BB}" destId="{52C09433-70C4-4CD0-8BB3-CCBDB329EB5E}" srcOrd="0" destOrd="0" presId="urn:microsoft.com/office/officeart/2005/8/layout/process1"/>
    <dgm:cxn modelId="{93F175AF-4256-474B-BBF5-D452FA4DCB28}" type="presParOf" srcId="{52C09433-70C4-4CD0-8BB3-CCBDB329EB5E}" destId="{2700954A-DD8C-49CA-906E-B32A73752999}" srcOrd="0" destOrd="0" presId="urn:microsoft.com/office/officeart/2005/8/layout/process1"/>
    <dgm:cxn modelId="{1333270C-001B-4459-AA38-C7459BCDB3C0}" type="presParOf" srcId="{52C09433-70C4-4CD0-8BB3-CCBDB329EB5E}" destId="{7A83BACC-03AF-424D-9F63-5EAD0394188C}" srcOrd="1" destOrd="0" presId="urn:microsoft.com/office/officeart/2005/8/layout/process1"/>
    <dgm:cxn modelId="{3617727F-D0AF-4763-AEBA-9E96DC97F1EC}" type="presParOf" srcId="{7A83BACC-03AF-424D-9F63-5EAD0394188C}" destId="{2D622A02-E908-4F22-A11A-1DD5A0F1149F}" srcOrd="0" destOrd="0" presId="urn:microsoft.com/office/officeart/2005/8/layout/process1"/>
    <dgm:cxn modelId="{889FE944-E3FE-4B69-BF88-DB20F0BF07B8}" type="presParOf" srcId="{52C09433-70C4-4CD0-8BB3-CCBDB329EB5E}" destId="{7DD01BF5-7700-410B-9A2F-8073FB6D5881}" srcOrd="2" destOrd="0" presId="urn:microsoft.com/office/officeart/2005/8/layout/process1"/>
    <dgm:cxn modelId="{A970C716-A901-4C5A-B62E-D1351218CC04}" type="presParOf" srcId="{52C09433-70C4-4CD0-8BB3-CCBDB329EB5E}" destId="{2B336E46-75D5-45DB-A7EF-E6AFAEFEEEE9}" srcOrd="3" destOrd="0" presId="urn:microsoft.com/office/officeart/2005/8/layout/process1"/>
    <dgm:cxn modelId="{A555A5C0-D659-49FA-926A-825CF4E2A951}" type="presParOf" srcId="{2B336E46-75D5-45DB-A7EF-E6AFAEFEEEE9}" destId="{4660E1F7-71D6-4BEB-AB47-9122582D348D}" srcOrd="0" destOrd="0" presId="urn:microsoft.com/office/officeart/2005/8/layout/process1"/>
    <dgm:cxn modelId="{22B8538A-2076-48E2-969E-0257CDECE40E}" type="presParOf" srcId="{52C09433-70C4-4CD0-8BB3-CCBDB329EB5E}" destId="{D522A7F8-CBEE-48E4-944B-339214D7DFC7}" srcOrd="4" destOrd="0" presId="urn:microsoft.com/office/officeart/2005/8/layout/process1"/>
    <dgm:cxn modelId="{EA0664EA-8438-4509-A36B-F969E1205ABB}" type="presParOf" srcId="{52C09433-70C4-4CD0-8BB3-CCBDB329EB5E}" destId="{DFE771AA-710E-4CCC-AB77-4822E9EF3161}" srcOrd="5" destOrd="0" presId="urn:microsoft.com/office/officeart/2005/8/layout/process1"/>
    <dgm:cxn modelId="{93C21AFD-102E-4F7C-B8A3-A0B2B7C21589}" type="presParOf" srcId="{DFE771AA-710E-4CCC-AB77-4822E9EF3161}" destId="{A079BCB4-EF0B-4E88-AFC5-59C4DD417B32}" srcOrd="0" destOrd="0" presId="urn:microsoft.com/office/officeart/2005/8/layout/process1"/>
    <dgm:cxn modelId="{39DC14EC-E46D-4B47-9F0A-DF6F45A8BB37}" type="presParOf" srcId="{52C09433-70C4-4CD0-8BB3-CCBDB329EB5E}" destId="{A7E62C6E-D215-4ED8-9FF5-D4912709450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A219C8-5A5F-45C8-8063-14B997E7849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477F0D47-E542-40D9-942F-D32CA55F4CC1}">
      <dgm:prSet phldrT="[Texto]"/>
      <dgm:spPr/>
      <dgm:t>
        <a:bodyPr/>
        <a:lstStyle/>
        <a:p>
          <a:r>
            <a:rPr lang="es-MX" dirty="0" smtClean="0"/>
            <a:t>Objetivos</a:t>
          </a:r>
          <a:endParaRPr lang="es-MX" dirty="0"/>
        </a:p>
      </dgm:t>
    </dgm:pt>
    <dgm:pt modelId="{1680A5DD-1780-43FF-9493-3ACAEA74B0F6}" type="parTrans" cxnId="{BEB27DC0-38B9-4432-B559-4E40A9A442CF}">
      <dgm:prSet/>
      <dgm:spPr/>
      <dgm:t>
        <a:bodyPr/>
        <a:lstStyle/>
        <a:p>
          <a:endParaRPr lang="es-MX"/>
        </a:p>
      </dgm:t>
    </dgm:pt>
    <dgm:pt modelId="{361EF78C-BC46-493D-B676-FFFD6EB4CE3D}" type="sibTrans" cxnId="{BEB27DC0-38B9-4432-B559-4E40A9A442CF}">
      <dgm:prSet/>
      <dgm:spPr/>
      <dgm:t>
        <a:bodyPr/>
        <a:lstStyle/>
        <a:p>
          <a:endParaRPr lang="es-MX"/>
        </a:p>
      </dgm:t>
    </dgm:pt>
    <dgm:pt modelId="{6AE7C944-B355-4608-A8C7-ED0AE459BB91}">
      <dgm:prSet phldrT="[Texto]"/>
      <dgm:spPr/>
      <dgm:t>
        <a:bodyPr/>
        <a:lstStyle/>
        <a:p>
          <a:r>
            <a:rPr lang="es-MX" i="1" dirty="0" smtClean="0"/>
            <a:t>Establecer objetivos de la sesión de estudio </a:t>
          </a:r>
          <a:endParaRPr lang="es-MX" i="1" dirty="0"/>
        </a:p>
      </dgm:t>
    </dgm:pt>
    <dgm:pt modelId="{C5C4CF80-B229-4168-82D7-78A8EE124E51}" type="parTrans" cxnId="{ED115F14-CF95-4C92-821B-5DE77E85F60E}">
      <dgm:prSet/>
      <dgm:spPr/>
      <dgm:t>
        <a:bodyPr/>
        <a:lstStyle/>
        <a:p>
          <a:endParaRPr lang="es-MX"/>
        </a:p>
      </dgm:t>
    </dgm:pt>
    <dgm:pt modelId="{F1B51B7A-6D56-47C7-A807-8B2F250238C5}" type="sibTrans" cxnId="{ED115F14-CF95-4C92-821B-5DE77E85F60E}">
      <dgm:prSet/>
      <dgm:spPr/>
      <dgm:t>
        <a:bodyPr/>
        <a:lstStyle/>
        <a:p>
          <a:endParaRPr lang="es-MX"/>
        </a:p>
      </dgm:t>
    </dgm:pt>
    <dgm:pt modelId="{14A8E09B-913C-491F-8591-468C4537836D}">
      <dgm:prSet phldrT="[Texto]"/>
      <dgm:spPr/>
      <dgm:t>
        <a:bodyPr/>
        <a:lstStyle/>
        <a:p>
          <a:r>
            <a:rPr lang="es-MX" dirty="0" smtClean="0"/>
            <a:t>Planificación</a:t>
          </a:r>
          <a:endParaRPr lang="es-MX" dirty="0"/>
        </a:p>
      </dgm:t>
    </dgm:pt>
    <dgm:pt modelId="{497C03CC-0953-4CE7-9A74-152D10D0489C}" type="parTrans" cxnId="{B556AA38-14BD-44DF-B9CB-622319B0D5E4}">
      <dgm:prSet/>
      <dgm:spPr/>
      <dgm:t>
        <a:bodyPr/>
        <a:lstStyle/>
        <a:p>
          <a:endParaRPr lang="es-MX"/>
        </a:p>
      </dgm:t>
    </dgm:pt>
    <dgm:pt modelId="{83C56652-E5A0-4B8E-B16D-DCC20CEA06C6}" type="sibTrans" cxnId="{B556AA38-14BD-44DF-B9CB-622319B0D5E4}">
      <dgm:prSet/>
      <dgm:spPr/>
      <dgm:t>
        <a:bodyPr/>
        <a:lstStyle/>
        <a:p>
          <a:endParaRPr lang="es-MX"/>
        </a:p>
      </dgm:t>
    </dgm:pt>
    <dgm:pt modelId="{693B9096-F42F-4F14-A872-FBD756F60F7F}">
      <dgm:prSet phldrT="[Texto]"/>
      <dgm:spPr/>
      <dgm:t>
        <a:bodyPr/>
        <a:lstStyle/>
        <a:p>
          <a:r>
            <a:rPr lang="es-MX" i="1" dirty="0" smtClean="0"/>
            <a:t>Establecer pasos de ejecución realistas al contenido y tiempo</a:t>
          </a:r>
          <a:endParaRPr lang="es-MX" i="1" dirty="0"/>
        </a:p>
      </dgm:t>
    </dgm:pt>
    <dgm:pt modelId="{020D86B4-A207-41F2-BFCA-839C3F67192C}" type="parTrans" cxnId="{70096C69-E785-400D-B878-C1BF1149DCB6}">
      <dgm:prSet/>
      <dgm:spPr/>
      <dgm:t>
        <a:bodyPr/>
        <a:lstStyle/>
        <a:p>
          <a:endParaRPr lang="es-MX"/>
        </a:p>
      </dgm:t>
    </dgm:pt>
    <dgm:pt modelId="{948AF082-CC75-486F-9014-6D10D9112D3B}" type="sibTrans" cxnId="{70096C69-E785-400D-B878-C1BF1149DCB6}">
      <dgm:prSet/>
      <dgm:spPr/>
      <dgm:t>
        <a:bodyPr/>
        <a:lstStyle/>
        <a:p>
          <a:endParaRPr lang="es-MX"/>
        </a:p>
      </dgm:t>
    </dgm:pt>
    <dgm:pt modelId="{BB39B4F1-FE2C-4243-99F2-528C982E51E5}">
      <dgm:prSet phldrT="[Texto]"/>
      <dgm:spPr/>
      <dgm:t>
        <a:bodyPr/>
        <a:lstStyle/>
        <a:p>
          <a:r>
            <a:rPr lang="es-MX" dirty="0" smtClean="0"/>
            <a:t>Material de estudio</a:t>
          </a:r>
          <a:endParaRPr lang="es-MX" dirty="0"/>
        </a:p>
      </dgm:t>
    </dgm:pt>
    <dgm:pt modelId="{FF6428AC-8411-496F-9D14-B02CD67990AA}" type="parTrans" cxnId="{23A64F6A-C2DB-4B86-AB65-7134046D9D27}">
      <dgm:prSet/>
      <dgm:spPr/>
      <dgm:t>
        <a:bodyPr/>
        <a:lstStyle/>
        <a:p>
          <a:endParaRPr lang="es-MX"/>
        </a:p>
      </dgm:t>
    </dgm:pt>
    <dgm:pt modelId="{9E38B9E6-8224-4644-9DDC-CC60360CAD39}" type="sibTrans" cxnId="{23A64F6A-C2DB-4B86-AB65-7134046D9D27}">
      <dgm:prSet/>
      <dgm:spPr/>
      <dgm:t>
        <a:bodyPr/>
        <a:lstStyle/>
        <a:p>
          <a:endParaRPr lang="es-MX"/>
        </a:p>
      </dgm:t>
    </dgm:pt>
    <dgm:pt modelId="{621AAFBA-FBAD-4725-B186-C9808279857A}">
      <dgm:prSet phldrT="[Texto]"/>
      <dgm:spPr/>
      <dgm:t>
        <a:bodyPr/>
        <a:lstStyle/>
        <a:p>
          <a:r>
            <a:rPr lang="es-MX" i="1" dirty="0" smtClean="0"/>
            <a:t>Comprobar que cuento con el material de estudio y fuentes auxiliares necesarias</a:t>
          </a:r>
          <a:endParaRPr lang="es-MX" dirty="0"/>
        </a:p>
      </dgm:t>
    </dgm:pt>
    <dgm:pt modelId="{9D8D6F6D-A2B7-4325-967A-7FCC5E8D0FA6}" type="parTrans" cxnId="{F641C7D9-74E1-4B23-87D1-2EA543CE53A3}">
      <dgm:prSet/>
      <dgm:spPr/>
      <dgm:t>
        <a:bodyPr/>
        <a:lstStyle/>
        <a:p>
          <a:endParaRPr lang="es-MX"/>
        </a:p>
      </dgm:t>
    </dgm:pt>
    <dgm:pt modelId="{D0F3FC37-0C9D-4AFC-82E8-BEDDB927A49B}" type="sibTrans" cxnId="{F641C7D9-74E1-4B23-87D1-2EA543CE53A3}">
      <dgm:prSet/>
      <dgm:spPr/>
      <dgm:t>
        <a:bodyPr/>
        <a:lstStyle/>
        <a:p>
          <a:endParaRPr lang="es-MX"/>
        </a:p>
      </dgm:t>
    </dgm:pt>
    <dgm:pt modelId="{D90BBFC4-06AA-421A-83EE-870231CF1C41}">
      <dgm:prSet/>
      <dgm:spPr/>
      <dgm:t>
        <a:bodyPr/>
        <a:lstStyle/>
        <a:p>
          <a:r>
            <a:rPr lang="es-MX" i="1" dirty="0" smtClean="0"/>
            <a:t>¿Qué sé? ¿Qué quiero aprender? ¿Qué haré hoy?</a:t>
          </a:r>
          <a:endParaRPr lang="es-MX" i="1" dirty="0"/>
        </a:p>
      </dgm:t>
    </dgm:pt>
    <dgm:pt modelId="{69260736-1C73-4334-81E0-A34BA4F7D0AE}" type="parTrans" cxnId="{44BFFAC9-987B-49AF-A51E-CC6ABC6650F5}">
      <dgm:prSet/>
      <dgm:spPr/>
      <dgm:t>
        <a:bodyPr/>
        <a:lstStyle/>
        <a:p>
          <a:endParaRPr lang="es-MX"/>
        </a:p>
      </dgm:t>
    </dgm:pt>
    <dgm:pt modelId="{476FE0D2-4BDD-48D9-BF9A-8DE715E2FBBE}" type="sibTrans" cxnId="{44BFFAC9-987B-49AF-A51E-CC6ABC6650F5}">
      <dgm:prSet/>
      <dgm:spPr/>
      <dgm:t>
        <a:bodyPr/>
        <a:lstStyle/>
        <a:p>
          <a:endParaRPr lang="es-MX"/>
        </a:p>
      </dgm:t>
    </dgm:pt>
    <dgm:pt modelId="{97AB7E57-D43E-49E7-A2EE-854B4EE4FC7C}">
      <dgm:prSet/>
      <dgm:spPr/>
      <dgm:t>
        <a:bodyPr/>
        <a:lstStyle/>
        <a:p>
          <a:r>
            <a:rPr lang="es-MX" i="1" dirty="0" smtClean="0"/>
            <a:t>¿Qué técnica realizaré para abordar éste contenido?</a:t>
          </a:r>
          <a:endParaRPr lang="es-MX" i="1" dirty="0"/>
        </a:p>
      </dgm:t>
    </dgm:pt>
    <dgm:pt modelId="{AD3ADA7D-6703-42CD-8801-BD3F73BF4EB1}" type="parTrans" cxnId="{07B266C9-242A-47AD-9AA3-35134A3564C0}">
      <dgm:prSet/>
      <dgm:spPr/>
      <dgm:t>
        <a:bodyPr/>
        <a:lstStyle/>
        <a:p>
          <a:endParaRPr lang="es-MX"/>
        </a:p>
      </dgm:t>
    </dgm:pt>
    <dgm:pt modelId="{FAD5FD58-0BD6-43AA-B0C3-8E0224B8AFFB}" type="sibTrans" cxnId="{07B266C9-242A-47AD-9AA3-35134A3564C0}">
      <dgm:prSet/>
      <dgm:spPr/>
      <dgm:t>
        <a:bodyPr/>
        <a:lstStyle/>
        <a:p>
          <a:endParaRPr lang="es-MX"/>
        </a:p>
      </dgm:t>
    </dgm:pt>
    <dgm:pt modelId="{36619F94-F3BA-473D-B4C0-31394B01A912}">
      <dgm:prSet/>
      <dgm:spPr/>
      <dgm:t>
        <a:bodyPr/>
        <a:lstStyle/>
        <a:p>
          <a:r>
            <a:rPr lang="es-MX" i="1" dirty="0" smtClean="0"/>
            <a:t>¿En caso de dudas que haré al respecto?</a:t>
          </a:r>
          <a:endParaRPr lang="es-MX" i="1" dirty="0"/>
        </a:p>
      </dgm:t>
    </dgm:pt>
    <dgm:pt modelId="{B40C2977-9BF2-4B4D-9402-B30A1E0B1E1E}" type="parTrans" cxnId="{2D47617E-043B-426C-9476-48A58BB903A2}">
      <dgm:prSet/>
      <dgm:spPr/>
      <dgm:t>
        <a:bodyPr/>
        <a:lstStyle/>
        <a:p>
          <a:endParaRPr lang="es-MX"/>
        </a:p>
      </dgm:t>
    </dgm:pt>
    <dgm:pt modelId="{D58EF427-A169-4586-918E-8E8942952958}" type="sibTrans" cxnId="{2D47617E-043B-426C-9476-48A58BB903A2}">
      <dgm:prSet/>
      <dgm:spPr/>
      <dgm:t>
        <a:bodyPr/>
        <a:lstStyle/>
        <a:p>
          <a:endParaRPr lang="es-MX"/>
        </a:p>
      </dgm:t>
    </dgm:pt>
    <dgm:pt modelId="{60FECB60-2784-43E2-945D-63AF74A50674}" type="pres">
      <dgm:prSet presAssocID="{5AA219C8-5A5F-45C8-8063-14B997E784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2A9283E-BF91-454D-9B25-DB6ECFEBA2EF}" type="pres">
      <dgm:prSet presAssocID="{477F0D47-E542-40D9-942F-D32CA55F4CC1}" presName="composite" presStyleCnt="0"/>
      <dgm:spPr/>
    </dgm:pt>
    <dgm:pt modelId="{E01C6F6E-5BAE-44AC-AC5F-A9406D9D9D83}" type="pres">
      <dgm:prSet presAssocID="{477F0D47-E542-40D9-942F-D32CA55F4CC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6519E2A-66D3-40D4-B58E-42956F3F45E2}" type="pres">
      <dgm:prSet presAssocID="{477F0D47-E542-40D9-942F-D32CA55F4CC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1ACF038-4309-4582-AA46-3C77DBADFC34}" type="pres">
      <dgm:prSet presAssocID="{361EF78C-BC46-493D-B676-FFFD6EB4CE3D}" presName="space" presStyleCnt="0"/>
      <dgm:spPr/>
    </dgm:pt>
    <dgm:pt modelId="{F5AD0466-D6F7-4809-88E5-F189F91F967D}" type="pres">
      <dgm:prSet presAssocID="{14A8E09B-913C-491F-8591-468C4537836D}" presName="composite" presStyleCnt="0"/>
      <dgm:spPr/>
    </dgm:pt>
    <dgm:pt modelId="{7F5BB539-7812-481D-9F5D-8C46BA956753}" type="pres">
      <dgm:prSet presAssocID="{14A8E09B-913C-491F-8591-468C4537836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79536A5-6CFD-4752-8242-7750DA5299D4}" type="pres">
      <dgm:prSet presAssocID="{14A8E09B-913C-491F-8591-468C4537836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4550AAF-81DD-40EF-B003-C8B021FE309D}" type="pres">
      <dgm:prSet presAssocID="{83C56652-E5A0-4B8E-B16D-DCC20CEA06C6}" presName="space" presStyleCnt="0"/>
      <dgm:spPr/>
    </dgm:pt>
    <dgm:pt modelId="{3EF6953C-9B77-43E4-BAF6-2019ADE0640B}" type="pres">
      <dgm:prSet presAssocID="{BB39B4F1-FE2C-4243-99F2-528C982E51E5}" presName="composite" presStyleCnt="0"/>
      <dgm:spPr/>
    </dgm:pt>
    <dgm:pt modelId="{69B9352A-F7AF-4923-9770-E0A78F3E562D}" type="pres">
      <dgm:prSet presAssocID="{BB39B4F1-FE2C-4243-99F2-528C982E51E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CD8F496-21B0-44CF-9DD5-F90B92F30B04}" type="pres">
      <dgm:prSet presAssocID="{BB39B4F1-FE2C-4243-99F2-528C982E51E5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641C7D9-74E1-4B23-87D1-2EA543CE53A3}" srcId="{BB39B4F1-FE2C-4243-99F2-528C982E51E5}" destId="{621AAFBA-FBAD-4725-B186-C9808279857A}" srcOrd="0" destOrd="0" parTransId="{9D8D6F6D-A2B7-4325-967A-7FCC5E8D0FA6}" sibTransId="{D0F3FC37-0C9D-4AFC-82E8-BEDDB927A49B}"/>
    <dgm:cxn modelId="{44BFFAC9-987B-49AF-A51E-CC6ABC6650F5}" srcId="{477F0D47-E542-40D9-942F-D32CA55F4CC1}" destId="{D90BBFC4-06AA-421A-83EE-870231CF1C41}" srcOrd="1" destOrd="0" parTransId="{69260736-1C73-4334-81E0-A34BA4F7D0AE}" sibTransId="{476FE0D2-4BDD-48D9-BF9A-8DE715E2FBBE}"/>
    <dgm:cxn modelId="{07B266C9-242A-47AD-9AA3-35134A3564C0}" srcId="{14A8E09B-913C-491F-8591-468C4537836D}" destId="{97AB7E57-D43E-49E7-A2EE-854B4EE4FC7C}" srcOrd="1" destOrd="0" parTransId="{AD3ADA7D-6703-42CD-8801-BD3F73BF4EB1}" sibTransId="{FAD5FD58-0BD6-43AA-B0C3-8E0224B8AFFB}"/>
    <dgm:cxn modelId="{70096C69-E785-400D-B878-C1BF1149DCB6}" srcId="{14A8E09B-913C-491F-8591-468C4537836D}" destId="{693B9096-F42F-4F14-A872-FBD756F60F7F}" srcOrd="0" destOrd="0" parTransId="{020D86B4-A207-41F2-BFCA-839C3F67192C}" sibTransId="{948AF082-CC75-486F-9014-6D10D9112D3B}"/>
    <dgm:cxn modelId="{2976F4E9-3F27-4A6D-9183-BE46743FF846}" type="presOf" srcId="{5AA219C8-5A5F-45C8-8063-14B997E78493}" destId="{60FECB60-2784-43E2-945D-63AF74A50674}" srcOrd="0" destOrd="0" presId="urn:microsoft.com/office/officeart/2005/8/layout/hList1"/>
    <dgm:cxn modelId="{1BB2DB87-788F-4C0F-B8EA-3516B5060FCD}" type="presOf" srcId="{477F0D47-E542-40D9-942F-D32CA55F4CC1}" destId="{E01C6F6E-5BAE-44AC-AC5F-A9406D9D9D83}" srcOrd="0" destOrd="0" presId="urn:microsoft.com/office/officeart/2005/8/layout/hList1"/>
    <dgm:cxn modelId="{AF95DFC5-624B-46B4-867C-4E7D5197121F}" type="presOf" srcId="{6AE7C944-B355-4608-A8C7-ED0AE459BB91}" destId="{B6519E2A-66D3-40D4-B58E-42956F3F45E2}" srcOrd="0" destOrd="0" presId="urn:microsoft.com/office/officeart/2005/8/layout/hList1"/>
    <dgm:cxn modelId="{9DD3C83C-86F1-4252-AD9B-5AA397309230}" type="presOf" srcId="{693B9096-F42F-4F14-A872-FBD756F60F7F}" destId="{D79536A5-6CFD-4752-8242-7750DA5299D4}" srcOrd="0" destOrd="0" presId="urn:microsoft.com/office/officeart/2005/8/layout/hList1"/>
    <dgm:cxn modelId="{ED115F14-CF95-4C92-821B-5DE77E85F60E}" srcId="{477F0D47-E542-40D9-942F-D32CA55F4CC1}" destId="{6AE7C944-B355-4608-A8C7-ED0AE459BB91}" srcOrd="0" destOrd="0" parTransId="{C5C4CF80-B229-4168-82D7-78A8EE124E51}" sibTransId="{F1B51B7A-6D56-47C7-A807-8B2F250238C5}"/>
    <dgm:cxn modelId="{BD2F6C10-C62F-428C-A773-6526FE8D72B2}" type="presOf" srcId="{97AB7E57-D43E-49E7-A2EE-854B4EE4FC7C}" destId="{D79536A5-6CFD-4752-8242-7750DA5299D4}" srcOrd="0" destOrd="1" presId="urn:microsoft.com/office/officeart/2005/8/layout/hList1"/>
    <dgm:cxn modelId="{70D054D6-EE96-434E-95B4-A4FC73CBF39F}" type="presOf" srcId="{14A8E09B-913C-491F-8591-468C4537836D}" destId="{7F5BB539-7812-481D-9F5D-8C46BA956753}" srcOrd="0" destOrd="0" presId="urn:microsoft.com/office/officeart/2005/8/layout/hList1"/>
    <dgm:cxn modelId="{6E82BFA7-CE47-4814-B5F1-66BE493A56E3}" type="presOf" srcId="{BB39B4F1-FE2C-4243-99F2-528C982E51E5}" destId="{69B9352A-F7AF-4923-9770-E0A78F3E562D}" srcOrd="0" destOrd="0" presId="urn:microsoft.com/office/officeart/2005/8/layout/hList1"/>
    <dgm:cxn modelId="{2D47617E-043B-426C-9476-48A58BB903A2}" srcId="{BB39B4F1-FE2C-4243-99F2-528C982E51E5}" destId="{36619F94-F3BA-473D-B4C0-31394B01A912}" srcOrd="1" destOrd="0" parTransId="{B40C2977-9BF2-4B4D-9402-B30A1E0B1E1E}" sibTransId="{D58EF427-A169-4586-918E-8E8942952958}"/>
    <dgm:cxn modelId="{23A64F6A-C2DB-4B86-AB65-7134046D9D27}" srcId="{5AA219C8-5A5F-45C8-8063-14B997E78493}" destId="{BB39B4F1-FE2C-4243-99F2-528C982E51E5}" srcOrd="2" destOrd="0" parTransId="{FF6428AC-8411-496F-9D14-B02CD67990AA}" sibTransId="{9E38B9E6-8224-4644-9DDC-CC60360CAD39}"/>
    <dgm:cxn modelId="{B556AA38-14BD-44DF-B9CB-622319B0D5E4}" srcId="{5AA219C8-5A5F-45C8-8063-14B997E78493}" destId="{14A8E09B-913C-491F-8591-468C4537836D}" srcOrd="1" destOrd="0" parTransId="{497C03CC-0953-4CE7-9A74-152D10D0489C}" sibTransId="{83C56652-E5A0-4B8E-B16D-DCC20CEA06C6}"/>
    <dgm:cxn modelId="{DB93783D-478A-4423-9927-DD9026F0B556}" type="presOf" srcId="{621AAFBA-FBAD-4725-B186-C9808279857A}" destId="{9CD8F496-21B0-44CF-9DD5-F90B92F30B04}" srcOrd="0" destOrd="0" presId="urn:microsoft.com/office/officeart/2005/8/layout/hList1"/>
    <dgm:cxn modelId="{BEB27DC0-38B9-4432-B559-4E40A9A442CF}" srcId="{5AA219C8-5A5F-45C8-8063-14B997E78493}" destId="{477F0D47-E542-40D9-942F-D32CA55F4CC1}" srcOrd="0" destOrd="0" parTransId="{1680A5DD-1780-43FF-9493-3ACAEA74B0F6}" sibTransId="{361EF78C-BC46-493D-B676-FFFD6EB4CE3D}"/>
    <dgm:cxn modelId="{C36E0506-C2A6-4A4E-8EF8-53F9A131CA01}" type="presOf" srcId="{36619F94-F3BA-473D-B4C0-31394B01A912}" destId="{9CD8F496-21B0-44CF-9DD5-F90B92F30B04}" srcOrd="0" destOrd="1" presId="urn:microsoft.com/office/officeart/2005/8/layout/hList1"/>
    <dgm:cxn modelId="{09F23ACF-9F27-4AF4-AD70-256337747EFA}" type="presOf" srcId="{D90BBFC4-06AA-421A-83EE-870231CF1C41}" destId="{B6519E2A-66D3-40D4-B58E-42956F3F45E2}" srcOrd="0" destOrd="1" presId="urn:microsoft.com/office/officeart/2005/8/layout/hList1"/>
    <dgm:cxn modelId="{EE65A965-ACD6-493F-AF21-C41D6FDE430E}" type="presParOf" srcId="{60FECB60-2784-43E2-945D-63AF74A50674}" destId="{52A9283E-BF91-454D-9B25-DB6ECFEBA2EF}" srcOrd="0" destOrd="0" presId="urn:microsoft.com/office/officeart/2005/8/layout/hList1"/>
    <dgm:cxn modelId="{4D49DC60-A784-4C48-9325-E708FCEE4F17}" type="presParOf" srcId="{52A9283E-BF91-454D-9B25-DB6ECFEBA2EF}" destId="{E01C6F6E-5BAE-44AC-AC5F-A9406D9D9D83}" srcOrd="0" destOrd="0" presId="urn:microsoft.com/office/officeart/2005/8/layout/hList1"/>
    <dgm:cxn modelId="{BB9162BD-E045-4FD9-9DF1-C7F7A1DCCEBA}" type="presParOf" srcId="{52A9283E-BF91-454D-9B25-DB6ECFEBA2EF}" destId="{B6519E2A-66D3-40D4-B58E-42956F3F45E2}" srcOrd="1" destOrd="0" presId="urn:microsoft.com/office/officeart/2005/8/layout/hList1"/>
    <dgm:cxn modelId="{D8A87B19-15B7-473B-9679-69AF79AB0AF2}" type="presParOf" srcId="{60FECB60-2784-43E2-945D-63AF74A50674}" destId="{B1ACF038-4309-4582-AA46-3C77DBADFC34}" srcOrd="1" destOrd="0" presId="urn:microsoft.com/office/officeart/2005/8/layout/hList1"/>
    <dgm:cxn modelId="{BFA23106-CC29-49C0-8481-7B3849291DB4}" type="presParOf" srcId="{60FECB60-2784-43E2-945D-63AF74A50674}" destId="{F5AD0466-D6F7-4809-88E5-F189F91F967D}" srcOrd="2" destOrd="0" presId="urn:microsoft.com/office/officeart/2005/8/layout/hList1"/>
    <dgm:cxn modelId="{846B1A1D-E9F5-4252-A3A2-F22F8E416DAC}" type="presParOf" srcId="{F5AD0466-D6F7-4809-88E5-F189F91F967D}" destId="{7F5BB539-7812-481D-9F5D-8C46BA956753}" srcOrd="0" destOrd="0" presId="urn:microsoft.com/office/officeart/2005/8/layout/hList1"/>
    <dgm:cxn modelId="{919D4B02-8C71-4475-BAF3-3CEB14C267EC}" type="presParOf" srcId="{F5AD0466-D6F7-4809-88E5-F189F91F967D}" destId="{D79536A5-6CFD-4752-8242-7750DA5299D4}" srcOrd="1" destOrd="0" presId="urn:microsoft.com/office/officeart/2005/8/layout/hList1"/>
    <dgm:cxn modelId="{898B2924-9218-4748-9665-5E5AE2FB81BB}" type="presParOf" srcId="{60FECB60-2784-43E2-945D-63AF74A50674}" destId="{64550AAF-81DD-40EF-B003-C8B021FE309D}" srcOrd="3" destOrd="0" presId="urn:microsoft.com/office/officeart/2005/8/layout/hList1"/>
    <dgm:cxn modelId="{B1833DBA-6BD5-4280-9AE5-8625B6494C6E}" type="presParOf" srcId="{60FECB60-2784-43E2-945D-63AF74A50674}" destId="{3EF6953C-9B77-43E4-BAF6-2019ADE0640B}" srcOrd="4" destOrd="0" presId="urn:microsoft.com/office/officeart/2005/8/layout/hList1"/>
    <dgm:cxn modelId="{91780613-EF50-49B7-ACA4-88169FBE579C}" type="presParOf" srcId="{3EF6953C-9B77-43E4-BAF6-2019ADE0640B}" destId="{69B9352A-F7AF-4923-9770-E0A78F3E562D}" srcOrd="0" destOrd="0" presId="urn:microsoft.com/office/officeart/2005/8/layout/hList1"/>
    <dgm:cxn modelId="{BFE3CC23-F198-4FC2-8C8C-C387C9E9BBD2}" type="presParOf" srcId="{3EF6953C-9B77-43E4-BAF6-2019ADE0640B}" destId="{9CD8F496-21B0-44CF-9DD5-F90B92F30B0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577756-D918-4481-97D4-EE6AFC31BA0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EFB93FA2-E1DF-437E-85CC-395390E5E519}">
      <dgm:prSet phldrT="[Texto]"/>
      <dgm:spPr/>
      <dgm:t>
        <a:bodyPr/>
        <a:lstStyle/>
        <a:p>
          <a:r>
            <a:rPr lang="es-MX" b="1" dirty="0" smtClean="0"/>
            <a:t>Objetivo:</a:t>
          </a:r>
          <a:r>
            <a:rPr lang="es-MX" dirty="0" smtClean="0"/>
            <a:t> activar el recuerdo de elementos claves</a:t>
          </a:r>
          <a:endParaRPr lang="es-MX" dirty="0"/>
        </a:p>
      </dgm:t>
    </dgm:pt>
    <dgm:pt modelId="{8BCE8BDC-5EA1-4C50-8844-DE43E66A4613}" type="parTrans" cxnId="{C8CD0BD6-662A-4BA8-A37F-CDB4ED5FBCC9}">
      <dgm:prSet/>
      <dgm:spPr/>
      <dgm:t>
        <a:bodyPr/>
        <a:lstStyle/>
        <a:p>
          <a:endParaRPr lang="es-MX"/>
        </a:p>
      </dgm:t>
    </dgm:pt>
    <dgm:pt modelId="{FE56F1BF-4BC6-4DF5-A34D-EF75270C5245}" type="sibTrans" cxnId="{C8CD0BD6-662A-4BA8-A37F-CDB4ED5FBCC9}">
      <dgm:prSet/>
      <dgm:spPr/>
      <dgm:t>
        <a:bodyPr/>
        <a:lstStyle/>
        <a:p>
          <a:endParaRPr lang="es-MX"/>
        </a:p>
      </dgm:t>
    </dgm:pt>
    <dgm:pt modelId="{E722CE74-F03C-494C-A608-A2DE549895C2}">
      <dgm:prSet phldrT="[Texto]"/>
      <dgm:spPr/>
      <dgm:t>
        <a:bodyPr/>
        <a:lstStyle/>
        <a:p>
          <a:r>
            <a:rPr lang="es-MX" b="1" dirty="0" smtClean="0"/>
            <a:t>¿Qué subrayar?: </a:t>
          </a:r>
          <a:r>
            <a:rPr lang="es-MX" dirty="0" smtClean="0"/>
            <a:t>conceptos, sustantivos y verbos específicos</a:t>
          </a:r>
          <a:endParaRPr lang="es-MX" dirty="0"/>
        </a:p>
      </dgm:t>
    </dgm:pt>
    <dgm:pt modelId="{FB94F6CC-FA86-42AA-8379-DBBCDF686ABB}" type="parTrans" cxnId="{2CE4CD01-6B9D-4ECD-A5D0-42E600C87483}">
      <dgm:prSet/>
      <dgm:spPr/>
      <dgm:t>
        <a:bodyPr/>
        <a:lstStyle/>
        <a:p>
          <a:endParaRPr lang="es-MX"/>
        </a:p>
      </dgm:t>
    </dgm:pt>
    <dgm:pt modelId="{45648D97-0721-4D28-9004-1A9D0A609E73}" type="sibTrans" cxnId="{2CE4CD01-6B9D-4ECD-A5D0-42E600C87483}">
      <dgm:prSet/>
      <dgm:spPr/>
      <dgm:t>
        <a:bodyPr/>
        <a:lstStyle/>
        <a:p>
          <a:endParaRPr lang="es-MX"/>
        </a:p>
      </dgm:t>
    </dgm:pt>
    <dgm:pt modelId="{DE9AC895-FFE2-4D60-AEED-8828B8D4F36D}">
      <dgm:prSet phldrT="[Texto]"/>
      <dgm:spPr/>
      <dgm:t>
        <a:bodyPr/>
        <a:lstStyle/>
        <a:p>
          <a:r>
            <a:rPr lang="es-MX" b="1" dirty="0" smtClean="0"/>
            <a:t>¿Cuántas palabras?: </a:t>
          </a:r>
          <a:r>
            <a:rPr lang="es-MX" b="0" dirty="0" smtClean="0"/>
            <a:t>4 a 5 palabras por párrafo</a:t>
          </a:r>
          <a:endParaRPr lang="es-MX" b="1" dirty="0"/>
        </a:p>
      </dgm:t>
    </dgm:pt>
    <dgm:pt modelId="{AAF16BCE-36A9-488C-9804-46D51802B4B4}" type="parTrans" cxnId="{E8020E39-6E98-4C06-8B3B-B823180D6BEF}">
      <dgm:prSet/>
      <dgm:spPr/>
      <dgm:t>
        <a:bodyPr/>
        <a:lstStyle/>
        <a:p>
          <a:endParaRPr lang="es-MX"/>
        </a:p>
      </dgm:t>
    </dgm:pt>
    <dgm:pt modelId="{7A8A2AD8-7258-4B17-84CC-08DD781C36A9}" type="sibTrans" cxnId="{E8020E39-6E98-4C06-8B3B-B823180D6BEF}">
      <dgm:prSet/>
      <dgm:spPr/>
      <dgm:t>
        <a:bodyPr/>
        <a:lstStyle/>
        <a:p>
          <a:endParaRPr lang="es-MX"/>
        </a:p>
      </dgm:t>
    </dgm:pt>
    <dgm:pt modelId="{1D462AAB-84C3-4ECE-8801-0AB3DBBCBDC7}" type="pres">
      <dgm:prSet presAssocID="{27577756-D918-4481-97D4-EE6AFC31BA0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7FE4ABA8-1EA5-45A9-BC35-503B8319D5CC}" type="pres">
      <dgm:prSet presAssocID="{EFB93FA2-E1DF-437E-85CC-395390E5E519}" presName="parentLin" presStyleCnt="0"/>
      <dgm:spPr/>
    </dgm:pt>
    <dgm:pt modelId="{DB9F7FBE-4115-47D1-B9F6-39170FB0A985}" type="pres">
      <dgm:prSet presAssocID="{EFB93FA2-E1DF-437E-85CC-395390E5E519}" presName="parentLeftMargin" presStyleLbl="node1" presStyleIdx="0" presStyleCnt="3"/>
      <dgm:spPr/>
      <dgm:t>
        <a:bodyPr/>
        <a:lstStyle/>
        <a:p>
          <a:endParaRPr lang="es-MX"/>
        </a:p>
      </dgm:t>
    </dgm:pt>
    <dgm:pt modelId="{891EEAB4-42EB-4F64-9FD3-97C3BF6A7B9D}" type="pres">
      <dgm:prSet presAssocID="{EFB93FA2-E1DF-437E-85CC-395390E5E519}" presName="parentText" presStyleLbl="node1" presStyleIdx="0" presStyleCnt="3" custScaleX="11221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6C4F6FA-049B-4632-848E-027A2510521B}" type="pres">
      <dgm:prSet presAssocID="{EFB93FA2-E1DF-437E-85CC-395390E5E519}" presName="negativeSpace" presStyleCnt="0"/>
      <dgm:spPr/>
    </dgm:pt>
    <dgm:pt modelId="{963BC4C3-DAD4-4776-833D-328DE766D2C6}" type="pres">
      <dgm:prSet presAssocID="{EFB93FA2-E1DF-437E-85CC-395390E5E519}" presName="childText" presStyleLbl="conFgAcc1" presStyleIdx="0" presStyleCnt="3">
        <dgm:presLayoutVars>
          <dgm:bulletEnabled val="1"/>
        </dgm:presLayoutVars>
      </dgm:prSet>
      <dgm:spPr/>
    </dgm:pt>
    <dgm:pt modelId="{9ADD3F72-1382-4A74-AFBA-F7872269DA9E}" type="pres">
      <dgm:prSet presAssocID="{FE56F1BF-4BC6-4DF5-A34D-EF75270C5245}" presName="spaceBetweenRectangles" presStyleCnt="0"/>
      <dgm:spPr/>
    </dgm:pt>
    <dgm:pt modelId="{74160FDC-32AC-4BA8-9697-5BB66B4CA605}" type="pres">
      <dgm:prSet presAssocID="{E722CE74-F03C-494C-A608-A2DE549895C2}" presName="parentLin" presStyleCnt="0"/>
      <dgm:spPr/>
    </dgm:pt>
    <dgm:pt modelId="{13CECCE3-3C78-4394-B8BA-D3C14FE36F52}" type="pres">
      <dgm:prSet presAssocID="{E722CE74-F03C-494C-A608-A2DE549895C2}" presName="parentLeftMargin" presStyleLbl="node1" presStyleIdx="0" presStyleCnt="3"/>
      <dgm:spPr/>
      <dgm:t>
        <a:bodyPr/>
        <a:lstStyle/>
        <a:p>
          <a:endParaRPr lang="es-MX"/>
        </a:p>
      </dgm:t>
    </dgm:pt>
    <dgm:pt modelId="{9FAC02C8-0855-4B0B-8CA1-DFF64E0F5161}" type="pres">
      <dgm:prSet presAssocID="{E722CE74-F03C-494C-A608-A2DE549895C2}" presName="parentText" presStyleLbl="node1" presStyleIdx="1" presStyleCnt="3" custScaleX="11221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D8DFE97-F1AA-4636-9A03-B9C87D26864A}" type="pres">
      <dgm:prSet presAssocID="{E722CE74-F03C-494C-A608-A2DE549895C2}" presName="negativeSpace" presStyleCnt="0"/>
      <dgm:spPr/>
    </dgm:pt>
    <dgm:pt modelId="{C4177992-811B-4538-828B-80DA357A8A09}" type="pres">
      <dgm:prSet presAssocID="{E722CE74-F03C-494C-A608-A2DE549895C2}" presName="childText" presStyleLbl="conFgAcc1" presStyleIdx="1" presStyleCnt="3">
        <dgm:presLayoutVars>
          <dgm:bulletEnabled val="1"/>
        </dgm:presLayoutVars>
      </dgm:prSet>
      <dgm:spPr/>
    </dgm:pt>
    <dgm:pt modelId="{3E8D916B-372A-4FE8-9B27-2F6455FC8614}" type="pres">
      <dgm:prSet presAssocID="{45648D97-0721-4D28-9004-1A9D0A609E73}" presName="spaceBetweenRectangles" presStyleCnt="0"/>
      <dgm:spPr/>
    </dgm:pt>
    <dgm:pt modelId="{7521D482-1127-4B63-924B-6BD29DEA290F}" type="pres">
      <dgm:prSet presAssocID="{DE9AC895-FFE2-4D60-AEED-8828B8D4F36D}" presName="parentLin" presStyleCnt="0"/>
      <dgm:spPr/>
    </dgm:pt>
    <dgm:pt modelId="{6113DF43-F403-4764-9D1D-CCFD8CF61DA8}" type="pres">
      <dgm:prSet presAssocID="{DE9AC895-FFE2-4D60-AEED-8828B8D4F36D}" presName="parentLeftMargin" presStyleLbl="node1" presStyleIdx="1" presStyleCnt="3"/>
      <dgm:spPr/>
      <dgm:t>
        <a:bodyPr/>
        <a:lstStyle/>
        <a:p>
          <a:endParaRPr lang="es-MX"/>
        </a:p>
      </dgm:t>
    </dgm:pt>
    <dgm:pt modelId="{A9F59439-B34B-40EB-A5C2-31EFA0DB1460}" type="pres">
      <dgm:prSet presAssocID="{DE9AC895-FFE2-4D60-AEED-8828B8D4F36D}" presName="parentText" presStyleLbl="node1" presStyleIdx="2" presStyleCnt="3" custScaleX="11221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004A1F5-682F-4ED4-A5A0-52104E1192EF}" type="pres">
      <dgm:prSet presAssocID="{DE9AC895-FFE2-4D60-AEED-8828B8D4F36D}" presName="negativeSpace" presStyleCnt="0"/>
      <dgm:spPr/>
    </dgm:pt>
    <dgm:pt modelId="{D0D52C56-0B13-4AAC-AD98-7533AAA21147}" type="pres">
      <dgm:prSet presAssocID="{DE9AC895-FFE2-4D60-AEED-8828B8D4F36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ED69239-48C0-4107-BC44-427FF9CA325F}" type="presOf" srcId="{DE9AC895-FFE2-4D60-AEED-8828B8D4F36D}" destId="{6113DF43-F403-4764-9D1D-CCFD8CF61DA8}" srcOrd="0" destOrd="0" presId="urn:microsoft.com/office/officeart/2005/8/layout/list1"/>
    <dgm:cxn modelId="{27C272C7-93D5-4C3D-A8E1-9130548FD2BA}" type="presOf" srcId="{E722CE74-F03C-494C-A608-A2DE549895C2}" destId="{9FAC02C8-0855-4B0B-8CA1-DFF64E0F5161}" srcOrd="1" destOrd="0" presId="urn:microsoft.com/office/officeart/2005/8/layout/list1"/>
    <dgm:cxn modelId="{B7A4957D-5BEE-4E78-971F-94B7C6439CD9}" type="presOf" srcId="{27577756-D918-4481-97D4-EE6AFC31BA09}" destId="{1D462AAB-84C3-4ECE-8801-0AB3DBBCBDC7}" srcOrd="0" destOrd="0" presId="urn:microsoft.com/office/officeart/2005/8/layout/list1"/>
    <dgm:cxn modelId="{C8CD0BD6-662A-4BA8-A37F-CDB4ED5FBCC9}" srcId="{27577756-D918-4481-97D4-EE6AFC31BA09}" destId="{EFB93FA2-E1DF-437E-85CC-395390E5E519}" srcOrd="0" destOrd="0" parTransId="{8BCE8BDC-5EA1-4C50-8844-DE43E66A4613}" sibTransId="{FE56F1BF-4BC6-4DF5-A34D-EF75270C5245}"/>
    <dgm:cxn modelId="{CDC0D398-998E-42D4-8960-3327ABC3CCE3}" type="presOf" srcId="{EFB93FA2-E1DF-437E-85CC-395390E5E519}" destId="{891EEAB4-42EB-4F64-9FD3-97C3BF6A7B9D}" srcOrd="1" destOrd="0" presId="urn:microsoft.com/office/officeart/2005/8/layout/list1"/>
    <dgm:cxn modelId="{2CE4CD01-6B9D-4ECD-A5D0-42E600C87483}" srcId="{27577756-D918-4481-97D4-EE6AFC31BA09}" destId="{E722CE74-F03C-494C-A608-A2DE549895C2}" srcOrd="1" destOrd="0" parTransId="{FB94F6CC-FA86-42AA-8379-DBBCDF686ABB}" sibTransId="{45648D97-0721-4D28-9004-1A9D0A609E73}"/>
    <dgm:cxn modelId="{AC950552-65EA-4E62-9C83-E2F1AF889A83}" type="presOf" srcId="{EFB93FA2-E1DF-437E-85CC-395390E5E519}" destId="{DB9F7FBE-4115-47D1-B9F6-39170FB0A985}" srcOrd="0" destOrd="0" presId="urn:microsoft.com/office/officeart/2005/8/layout/list1"/>
    <dgm:cxn modelId="{489CB5A9-3348-4C5F-8586-F8453838E6D5}" type="presOf" srcId="{E722CE74-F03C-494C-A608-A2DE549895C2}" destId="{13CECCE3-3C78-4394-B8BA-D3C14FE36F52}" srcOrd="0" destOrd="0" presId="urn:microsoft.com/office/officeart/2005/8/layout/list1"/>
    <dgm:cxn modelId="{E8020E39-6E98-4C06-8B3B-B823180D6BEF}" srcId="{27577756-D918-4481-97D4-EE6AFC31BA09}" destId="{DE9AC895-FFE2-4D60-AEED-8828B8D4F36D}" srcOrd="2" destOrd="0" parTransId="{AAF16BCE-36A9-488C-9804-46D51802B4B4}" sibTransId="{7A8A2AD8-7258-4B17-84CC-08DD781C36A9}"/>
    <dgm:cxn modelId="{B89B2A6B-0026-4E5B-B3D1-2B2681102FFC}" type="presOf" srcId="{DE9AC895-FFE2-4D60-AEED-8828B8D4F36D}" destId="{A9F59439-B34B-40EB-A5C2-31EFA0DB1460}" srcOrd="1" destOrd="0" presId="urn:microsoft.com/office/officeart/2005/8/layout/list1"/>
    <dgm:cxn modelId="{CD2626EA-4388-47EA-97DF-BB38485A0A66}" type="presParOf" srcId="{1D462AAB-84C3-4ECE-8801-0AB3DBBCBDC7}" destId="{7FE4ABA8-1EA5-45A9-BC35-503B8319D5CC}" srcOrd="0" destOrd="0" presId="urn:microsoft.com/office/officeart/2005/8/layout/list1"/>
    <dgm:cxn modelId="{4677E013-138D-4E06-9517-549A02E22567}" type="presParOf" srcId="{7FE4ABA8-1EA5-45A9-BC35-503B8319D5CC}" destId="{DB9F7FBE-4115-47D1-B9F6-39170FB0A985}" srcOrd="0" destOrd="0" presId="urn:microsoft.com/office/officeart/2005/8/layout/list1"/>
    <dgm:cxn modelId="{0C90A607-A747-45C4-9777-F0ED7D4211CC}" type="presParOf" srcId="{7FE4ABA8-1EA5-45A9-BC35-503B8319D5CC}" destId="{891EEAB4-42EB-4F64-9FD3-97C3BF6A7B9D}" srcOrd="1" destOrd="0" presId="urn:microsoft.com/office/officeart/2005/8/layout/list1"/>
    <dgm:cxn modelId="{127C16AB-305C-48C5-9E42-55E7B528F1AE}" type="presParOf" srcId="{1D462AAB-84C3-4ECE-8801-0AB3DBBCBDC7}" destId="{A6C4F6FA-049B-4632-848E-027A2510521B}" srcOrd="1" destOrd="0" presId="urn:microsoft.com/office/officeart/2005/8/layout/list1"/>
    <dgm:cxn modelId="{FE925582-60A8-4F83-94A0-AB8CED19F99D}" type="presParOf" srcId="{1D462AAB-84C3-4ECE-8801-0AB3DBBCBDC7}" destId="{963BC4C3-DAD4-4776-833D-328DE766D2C6}" srcOrd="2" destOrd="0" presId="urn:microsoft.com/office/officeart/2005/8/layout/list1"/>
    <dgm:cxn modelId="{5B672CB3-FB28-41E6-80CA-D75EB0273C82}" type="presParOf" srcId="{1D462AAB-84C3-4ECE-8801-0AB3DBBCBDC7}" destId="{9ADD3F72-1382-4A74-AFBA-F7872269DA9E}" srcOrd="3" destOrd="0" presId="urn:microsoft.com/office/officeart/2005/8/layout/list1"/>
    <dgm:cxn modelId="{7F2E93CE-A4FD-46D5-AB56-CA2033FE656E}" type="presParOf" srcId="{1D462AAB-84C3-4ECE-8801-0AB3DBBCBDC7}" destId="{74160FDC-32AC-4BA8-9697-5BB66B4CA605}" srcOrd="4" destOrd="0" presId="urn:microsoft.com/office/officeart/2005/8/layout/list1"/>
    <dgm:cxn modelId="{B3F4EA7F-40D8-452A-AA83-4E9DDCA9977B}" type="presParOf" srcId="{74160FDC-32AC-4BA8-9697-5BB66B4CA605}" destId="{13CECCE3-3C78-4394-B8BA-D3C14FE36F52}" srcOrd="0" destOrd="0" presId="urn:microsoft.com/office/officeart/2005/8/layout/list1"/>
    <dgm:cxn modelId="{F1FDFC21-8A13-443F-83CD-51C410066165}" type="presParOf" srcId="{74160FDC-32AC-4BA8-9697-5BB66B4CA605}" destId="{9FAC02C8-0855-4B0B-8CA1-DFF64E0F5161}" srcOrd="1" destOrd="0" presId="urn:microsoft.com/office/officeart/2005/8/layout/list1"/>
    <dgm:cxn modelId="{642EA1DF-F0C2-4BA8-9BC6-58C0B2763CC0}" type="presParOf" srcId="{1D462AAB-84C3-4ECE-8801-0AB3DBBCBDC7}" destId="{1D8DFE97-F1AA-4636-9A03-B9C87D26864A}" srcOrd="5" destOrd="0" presId="urn:microsoft.com/office/officeart/2005/8/layout/list1"/>
    <dgm:cxn modelId="{D7E58E35-3114-4AD4-B8FC-57DF221BE3A9}" type="presParOf" srcId="{1D462AAB-84C3-4ECE-8801-0AB3DBBCBDC7}" destId="{C4177992-811B-4538-828B-80DA357A8A09}" srcOrd="6" destOrd="0" presId="urn:microsoft.com/office/officeart/2005/8/layout/list1"/>
    <dgm:cxn modelId="{A54E74D8-9C5C-4DBA-8EF1-4D47ACB40D8B}" type="presParOf" srcId="{1D462AAB-84C3-4ECE-8801-0AB3DBBCBDC7}" destId="{3E8D916B-372A-4FE8-9B27-2F6455FC8614}" srcOrd="7" destOrd="0" presId="urn:microsoft.com/office/officeart/2005/8/layout/list1"/>
    <dgm:cxn modelId="{5839BB09-D4A8-432E-8FF2-BB475DC14088}" type="presParOf" srcId="{1D462AAB-84C3-4ECE-8801-0AB3DBBCBDC7}" destId="{7521D482-1127-4B63-924B-6BD29DEA290F}" srcOrd="8" destOrd="0" presId="urn:microsoft.com/office/officeart/2005/8/layout/list1"/>
    <dgm:cxn modelId="{1EC184D4-0E06-4218-8E5A-C1ED9EDA300B}" type="presParOf" srcId="{7521D482-1127-4B63-924B-6BD29DEA290F}" destId="{6113DF43-F403-4764-9D1D-CCFD8CF61DA8}" srcOrd="0" destOrd="0" presId="urn:microsoft.com/office/officeart/2005/8/layout/list1"/>
    <dgm:cxn modelId="{9B007F1D-B36D-424A-9D05-F561A9397F41}" type="presParOf" srcId="{7521D482-1127-4B63-924B-6BD29DEA290F}" destId="{A9F59439-B34B-40EB-A5C2-31EFA0DB1460}" srcOrd="1" destOrd="0" presId="urn:microsoft.com/office/officeart/2005/8/layout/list1"/>
    <dgm:cxn modelId="{0D537DA5-EB12-459D-86B7-5264D5C0BD03}" type="presParOf" srcId="{1D462AAB-84C3-4ECE-8801-0AB3DBBCBDC7}" destId="{D004A1F5-682F-4ED4-A5A0-52104E1192EF}" srcOrd="9" destOrd="0" presId="urn:microsoft.com/office/officeart/2005/8/layout/list1"/>
    <dgm:cxn modelId="{86E8CFFD-93D5-4F82-8404-A59A271F9F31}" type="presParOf" srcId="{1D462AAB-84C3-4ECE-8801-0AB3DBBCBDC7}" destId="{D0D52C56-0B13-4AAC-AD98-7533AAA2114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381B289-A4CB-4749-AE60-F027BC4A9487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96864CCB-9F4D-4029-80D2-52A16FE47CA6}">
      <dgm:prSet phldrT="[Texto]"/>
      <dgm:spPr/>
      <dgm:t>
        <a:bodyPr/>
        <a:lstStyle/>
        <a:p>
          <a:r>
            <a:rPr lang="es-MX" dirty="0" smtClean="0"/>
            <a:t>Objetivo</a:t>
          </a:r>
          <a:endParaRPr lang="es-MX" dirty="0"/>
        </a:p>
      </dgm:t>
    </dgm:pt>
    <dgm:pt modelId="{A1563337-BCC6-4B12-A8AC-357AA2484FAF}" type="parTrans" cxnId="{A4779549-4B7B-46EE-9A04-E55E6C2F0EA5}">
      <dgm:prSet/>
      <dgm:spPr/>
      <dgm:t>
        <a:bodyPr/>
        <a:lstStyle/>
        <a:p>
          <a:endParaRPr lang="es-MX"/>
        </a:p>
      </dgm:t>
    </dgm:pt>
    <dgm:pt modelId="{A1B77266-FE24-421B-80CE-C9B2182BE29C}" type="sibTrans" cxnId="{A4779549-4B7B-46EE-9A04-E55E6C2F0EA5}">
      <dgm:prSet/>
      <dgm:spPr/>
      <dgm:t>
        <a:bodyPr/>
        <a:lstStyle/>
        <a:p>
          <a:endParaRPr lang="es-MX"/>
        </a:p>
      </dgm:t>
    </dgm:pt>
    <dgm:pt modelId="{063CF68C-BCFA-4D14-9A54-FF1BF4F10B18}">
      <dgm:prSet phldrT="[Texto]"/>
      <dgm:spPr/>
      <dgm:t>
        <a:bodyPr/>
        <a:lstStyle/>
        <a:p>
          <a:r>
            <a:rPr lang="es-MX" dirty="0" smtClean="0"/>
            <a:t>Organizar, sintetizar y distribuir la información</a:t>
          </a:r>
          <a:endParaRPr lang="es-MX" dirty="0"/>
        </a:p>
      </dgm:t>
    </dgm:pt>
    <dgm:pt modelId="{C43338D6-519A-4FB9-A584-30B9E1F983C3}" type="parTrans" cxnId="{45F1FDA6-A0F8-422D-957B-8D9F360B0F4A}">
      <dgm:prSet/>
      <dgm:spPr/>
      <dgm:t>
        <a:bodyPr/>
        <a:lstStyle/>
        <a:p>
          <a:endParaRPr lang="es-MX"/>
        </a:p>
      </dgm:t>
    </dgm:pt>
    <dgm:pt modelId="{8F4AC3E5-474A-4822-8772-ECDC67D2156F}" type="sibTrans" cxnId="{45F1FDA6-A0F8-422D-957B-8D9F360B0F4A}">
      <dgm:prSet/>
      <dgm:spPr/>
      <dgm:t>
        <a:bodyPr/>
        <a:lstStyle/>
        <a:p>
          <a:endParaRPr lang="es-MX"/>
        </a:p>
      </dgm:t>
    </dgm:pt>
    <dgm:pt modelId="{E07C3052-46C3-40A8-9055-41DC327A17E6}">
      <dgm:prSet phldrT="[Texto]"/>
      <dgm:spPr/>
      <dgm:t>
        <a:bodyPr/>
        <a:lstStyle/>
        <a:p>
          <a:r>
            <a:rPr lang="es-MX" dirty="0" smtClean="0"/>
            <a:t>Pasos:</a:t>
          </a:r>
          <a:endParaRPr lang="es-MX" dirty="0"/>
        </a:p>
      </dgm:t>
    </dgm:pt>
    <dgm:pt modelId="{695E8629-CA4B-4279-A984-E122C7DBFB64}" type="parTrans" cxnId="{0A643800-FF00-4F5B-A953-A6CFD2BC8406}">
      <dgm:prSet/>
      <dgm:spPr/>
      <dgm:t>
        <a:bodyPr/>
        <a:lstStyle/>
        <a:p>
          <a:endParaRPr lang="es-MX"/>
        </a:p>
      </dgm:t>
    </dgm:pt>
    <dgm:pt modelId="{1CB5F7F2-FA74-4BEC-AA20-63BDC6CAB660}" type="sibTrans" cxnId="{0A643800-FF00-4F5B-A953-A6CFD2BC8406}">
      <dgm:prSet/>
      <dgm:spPr/>
      <dgm:t>
        <a:bodyPr/>
        <a:lstStyle/>
        <a:p>
          <a:endParaRPr lang="es-MX"/>
        </a:p>
      </dgm:t>
    </dgm:pt>
    <dgm:pt modelId="{DD6C6736-D050-44CE-89A6-24A8F376E525}">
      <dgm:prSet phldrT="[Texto]"/>
      <dgm:spPr/>
      <dgm:t>
        <a:bodyPr/>
        <a:lstStyle/>
        <a:p>
          <a:r>
            <a:rPr lang="es-MX" dirty="0" smtClean="0"/>
            <a:t>1. Leer el tema completo</a:t>
          </a:r>
          <a:endParaRPr lang="es-MX" dirty="0"/>
        </a:p>
      </dgm:t>
    </dgm:pt>
    <dgm:pt modelId="{F6E1E85F-61B5-42BF-8276-A244673526EC}" type="parTrans" cxnId="{907FDC61-6F42-4E57-89FF-47AC6B189D47}">
      <dgm:prSet/>
      <dgm:spPr/>
      <dgm:t>
        <a:bodyPr/>
        <a:lstStyle/>
        <a:p>
          <a:endParaRPr lang="es-MX"/>
        </a:p>
      </dgm:t>
    </dgm:pt>
    <dgm:pt modelId="{1A819323-9B6C-4F23-A5B1-253896EDE8BD}" type="sibTrans" cxnId="{907FDC61-6F42-4E57-89FF-47AC6B189D47}">
      <dgm:prSet/>
      <dgm:spPr/>
      <dgm:t>
        <a:bodyPr/>
        <a:lstStyle/>
        <a:p>
          <a:endParaRPr lang="es-MX"/>
        </a:p>
      </dgm:t>
    </dgm:pt>
    <dgm:pt modelId="{FAEB36D4-B562-4FE7-BA5E-8985D307AB6B}">
      <dgm:prSet phldrT="[Texto]"/>
      <dgm:spPr/>
      <dgm:t>
        <a:bodyPr/>
        <a:lstStyle/>
        <a:p>
          <a:r>
            <a:rPr lang="es-MX" dirty="0" smtClean="0"/>
            <a:t>¿Cuándo y por qué utilizarlos?</a:t>
          </a:r>
          <a:endParaRPr lang="es-MX" dirty="0"/>
        </a:p>
      </dgm:t>
    </dgm:pt>
    <dgm:pt modelId="{F22CE6DA-A9E0-4452-B8AD-B628351FF951}" type="parTrans" cxnId="{639E19B7-98EE-466E-9C0D-E66D28F91000}">
      <dgm:prSet/>
      <dgm:spPr/>
      <dgm:t>
        <a:bodyPr/>
        <a:lstStyle/>
        <a:p>
          <a:endParaRPr lang="es-MX"/>
        </a:p>
      </dgm:t>
    </dgm:pt>
    <dgm:pt modelId="{1EDB8830-123D-49C2-AC15-24DB19F498C4}" type="sibTrans" cxnId="{639E19B7-98EE-466E-9C0D-E66D28F91000}">
      <dgm:prSet/>
      <dgm:spPr/>
      <dgm:t>
        <a:bodyPr/>
        <a:lstStyle/>
        <a:p>
          <a:endParaRPr lang="es-MX"/>
        </a:p>
      </dgm:t>
    </dgm:pt>
    <dgm:pt modelId="{A9412E22-786F-4FCE-883E-43CD75BC4418}">
      <dgm:prSet phldrT="[Texto]"/>
      <dgm:spPr/>
      <dgm:t>
        <a:bodyPr/>
        <a:lstStyle/>
        <a:p>
          <a:r>
            <a:rPr lang="es-MX" dirty="0" smtClean="0"/>
            <a:t>Cuando necesitamos distribuir y encontrar relaciones entre conceptos y/o información diversa</a:t>
          </a:r>
          <a:endParaRPr lang="es-MX" dirty="0"/>
        </a:p>
      </dgm:t>
    </dgm:pt>
    <dgm:pt modelId="{5C0966BC-11F1-478E-846A-A195736AA891}" type="parTrans" cxnId="{4964CAF7-A3F5-4ECA-9815-1086D01D1925}">
      <dgm:prSet/>
      <dgm:spPr/>
      <dgm:t>
        <a:bodyPr/>
        <a:lstStyle/>
        <a:p>
          <a:endParaRPr lang="es-MX"/>
        </a:p>
      </dgm:t>
    </dgm:pt>
    <dgm:pt modelId="{188EACDA-A5D3-450E-8A60-7716A9D881D0}" type="sibTrans" cxnId="{4964CAF7-A3F5-4ECA-9815-1086D01D1925}">
      <dgm:prSet/>
      <dgm:spPr/>
      <dgm:t>
        <a:bodyPr/>
        <a:lstStyle/>
        <a:p>
          <a:endParaRPr lang="es-MX"/>
        </a:p>
      </dgm:t>
    </dgm:pt>
    <dgm:pt modelId="{2B7A385F-1C30-47EA-8BD6-954286DD607A}">
      <dgm:prSet phldrT="[Texto]"/>
      <dgm:spPr/>
      <dgm:t>
        <a:bodyPr/>
        <a:lstStyle/>
        <a:p>
          <a:r>
            <a:rPr lang="es-MX" dirty="0" smtClean="0"/>
            <a:t>- Aprendizaje significativo</a:t>
          </a:r>
        </a:p>
        <a:p>
          <a:r>
            <a:rPr lang="es-MX" dirty="0" smtClean="0"/>
            <a:t>- Recuerdo</a:t>
          </a:r>
        </a:p>
        <a:p>
          <a:r>
            <a:rPr lang="es-MX" dirty="0" smtClean="0"/>
            <a:t>- Síntesis</a:t>
          </a:r>
        </a:p>
      </dgm:t>
    </dgm:pt>
    <dgm:pt modelId="{0EAF44E8-512B-443D-912C-71E9755F28B3}" type="parTrans" cxnId="{FD6F332D-0F87-4AFD-8A50-CB752D7D1363}">
      <dgm:prSet/>
      <dgm:spPr/>
      <dgm:t>
        <a:bodyPr/>
        <a:lstStyle/>
        <a:p>
          <a:endParaRPr lang="es-MX"/>
        </a:p>
      </dgm:t>
    </dgm:pt>
    <dgm:pt modelId="{F0A4695B-901D-4BB1-9E8C-C09A4EDDCEA7}" type="sibTrans" cxnId="{FD6F332D-0F87-4AFD-8A50-CB752D7D1363}">
      <dgm:prSet/>
      <dgm:spPr/>
      <dgm:t>
        <a:bodyPr/>
        <a:lstStyle/>
        <a:p>
          <a:endParaRPr lang="es-MX"/>
        </a:p>
      </dgm:t>
    </dgm:pt>
    <dgm:pt modelId="{EE3EE4A9-B0A9-4BA7-A587-0D3B38B3E812}">
      <dgm:prSet/>
      <dgm:spPr/>
      <dgm:t>
        <a:bodyPr/>
        <a:lstStyle/>
        <a:p>
          <a:r>
            <a:rPr lang="es-MX" dirty="0" smtClean="0"/>
            <a:t>2. Extraer los conceptos principales</a:t>
          </a:r>
          <a:endParaRPr lang="es-MX" dirty="0"/>
        </a:p>
      </dgm:t>
    </dgm:pt>
    <dgm:pt modelId="{3EAC8E25-B323-402B-80BF-EFF1CD8DC5B4}" type="parTrans" cxnId="{D4DD402C-039A-48ED-8D3F-2ED91178B2A7}">
      <dgm:prSet/>
      <dgm:spPr/>
      <dgm:t>
        <a:bodyPr/>
        <a:lstStyle/>
        <a:p>
          <a:endParaRPr lang="es-MX"/>
        </a:p>
      </dgm:t>
    </dgm:pt>
    <dgm:pt modelId="{BC8E245B-DFE1-493C-A0A4-6C7778B5E26F}" type="sibTrans" cxnId="{D4DD402C-039A-48ED-8D3F-2ED91178B2A7}">
      <dgm:prSet/>
      <dgm:spPr/>
      <dgm:t>
        <a:bodyPr/>
        <a:lstStyle/>
        <a:p>
          <a:endParaRPr lang="es-MX"/>
        </a:p>
      </dgm:t>
    </dgm:pt>
    <dgm:pt modelId="{C90AF05B-2EE9-4479-9FE1-2012CCC054F9}">
      <dgm:prSet/>
      <dgm:spPr/>
      <dgm:t>
        <a:bodyPr/>
        <a:lstStyle/>
        <a:p>
          <a:r>
            <a:rPr lang="es-MX" dirty="0" smtClean="0"/>
            <a:t>3. Ordenar los conceptos</a:t>
          </a:r>
          <a:endParaRPr lang="es-MX" dirty="0"/>
        </a:p>
      </dgm:t>
    </dgm:pt>
    <dgm:pt modelId="{3E2AB3E2-234B-46FE-B9BB-72D61991697F}" type="parTrans" cxnId="{60948DC0-F665-4112-9C26-D07A83998221}">
      <dgm:prSet/>
      <dgm:spPr/>
      <dgm:t>
        <a:bodyPr/>
        <a:lstStyle/>
        <a:p>
          <a:endParaRPr lang="es-MX"/>
        </a:p>
      </dgm:t>
    </dgm:pt>
    <dgm:pt modelId="{B0997A57-7A85-4868-B949-290816541F27}" type="sibTrans" cxnId="{60948DC0-F665-4112-9C26-D07A83998221}">
      <dgm:prSet/>
      <dgm:spPr/>
      <dgm:t>
        <a:bodyPr/>
        <a:lstStyle/>
        <a:p>
          <a:endParaRPr lang="es-MX"/>
        </a:p>
      </dgm:t>
    </dgm:pt>
    <dgm:pt modelId="{2353A86B-E135-4E17-9D06-C215CA9D78D3}">
      <dgm:prSet/>
      <dgm:spPr/>
      <dgm:t>
        <a:bodyPr/>
        <a:lstStyle/>
        <a:p>
          <a:r>
            <a:rPr lang="es-MX" dirty="0" smtClean="0"/>
            <a:t>4. Colocarlos en el esquema</a:t>
          </a:r>
          <a:endParaRPr lang="es-MX" dirty="0"/>
        </a:p>
      </dgm:t>
    </dgm:pt>
    <dgm:pt modelId="{BB1B110C-4383-4CE5-B4AE-D9F38ED495C4}" type="parTrans" cxnId="{7B672B21-E83D-46E6-A43F-850D55F451E7}">
      <dgm:prSet/>
      <dgm:spPr/>
      <dgm:t>
        <a:bodyPr/>
        <a:lstStyle/>
        <a:p>
          <a:endParaRPr lang="es-MX"/>
        </a:p>
      </dgm:t>
    </dgm:pt>
    <dgm:pt modelId="{38437C6D-36A3-4ECF-BA87-945AD0ADE9B9}" type="sibTrans" cxnId="{7B672B21-E83D-46E6-A43F-850D55F451E7}">
      <dgm:prSet/>
      <dgm:spPr/>
      <dgm:t>
        <a:bodyPr/>
        <a:lstStyle/>
        <a:p>
          <a:endParaRPr lang="es-MX"/>
        </a:p>
      </dgm:t>
    </dgm:pt>
    <dgm:pt modelId="{AE8FEFC4-4BE7-42DF-BF6E-841ABC058F11}" type="pres">
      <dgm:prSet presAssocID="{4381B289-A4CB-4749-AE60-F027BC4A948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116EAA7-2333-4F52-90FE-ACB8D8B9F010}" type="pres">
      <dgm:prSet presAssocID="{96864CCB-9F4D-4029-80D2-52A16FE47CA6}" presName="compNode" presStyleCnt="0"/>
      <dgm:spPr/>
    </dgm:pt>
    <dgm:pt modelId="{B52EA2F1-63F5-42F5-AAF4-EE4EF7501016}" type="pres">
      <dgm:prSet presAssocID="{96864CCB-9F4D-4029-80D2-52A16FE47CA6}" presName="aNode" presStyleLbl="bgShp" presStyleIdx="0" presStyleCnt="3"/>
      <dgm:spPr/>
      <dgm:t>
        <a:bodyPr/>
        <a:lstStyle/>
        <a:p>
          <a:endParaRPr lang="es-MX"/>
        </a:p>
      </dgm:t>
    </dgm:pt>
    <dgm:pt modelId="{AC660AC3-0BBD-433D-9BD0-03839D6CAA8F}" type="pres">
      <dgm:prSet presAssocID="{96864CCB-9F4D-4029-80D2-52A16FE47CA6}" presName="textNode" presStyleLbl="bgShp" presStyleIdx="0" presStyleCnt="3"/>
      <dgm:spPr/>
      <dgm:t>
        <a:bodyPr/>
        <a:lstStyle/>
        <a:p>
          <a:endParaRPr lang="es-MX"/>
        </a:p>
      </dgm:t>
    </dgm:pt>
    <dgm:pt modelId="{057D4707-6949-45F7-A9DE-222075DC4310}" type="pres">
      <dgm:prSet presAssocID="{96864CCB-9F4D-4029-80D2-52A16FE47CA6}" presName="compChildNode" presStyleCnt="0"/>
      <dgm:spPr/>
    </dgm:pt>
    <dgm:pt modelId="{043C97BB-DE49-45B9-899C-DA2FEB6D8092}" type="pres">
      <dgm:prSet presAssocID="{96864CCB-9F4D-4029-80D2-52A16FE47CA6}" presName="theInnerList" presStyleCnt="0"/>
      <dgm:spPr/>
    </dgm:pt>
    <dgm:pt modelId="{88986718-8AF0-4D20-ADA0-579CBB86E02B}" type="pres">
      <dgm:prSet presAssocID="{063CF68C-BCFA-4D14-9A54-FF1BF4F10B18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89595EF-48D0-418B-88DA-E0C0F2635C7D}" type="pres">
      <dgm:prSet presAssocID="{96864CCB-9F4D-4029-80D2-52A16FE47CA6}" presName="aSpace" presStyleCnt="0"/>
      <dgm:spPr/>
    </dgm:pt>
    <dgm:pt modelId="{7F17160C-6B03-4989-A982-03BE91014809}" type="pres">
      <dgm:prSet presAssocID="{E07C3052-46C3-40A8-9055-41DC327A17E6}" presName="compNode" presStyleCnt="0"/>
      <dgm:spPr/>
    </dgm:pt>
    <dgm:pt modelId="{086956CC-309C-405A-90B9-6F59101CBA9B}" type="pres">
      <dgm:prSet presAssocID="{E07C3052-46C3-40A8-9055-41DC327A17E6}" presName="aNode" presStyleLbl="bgShp" presStyleIdx="1" presStyleCnt="3"/>
      <dgm:spPr/>
      <dgm:t>
        <a:bodyPr/>
        <a:lstStyle/>
        <a:p>
          <a:endParaRPr lang="es-MX"/>
        </a:p>
      </dgm:t>
    </dgm:pt>
    <dgm:pt modelId="{69F3D899-6FEE-4B2D-B9FE-C100AD8F2F43}" type="pres">
      <dgm:prSet presAssocID="{E07C3052-46C3-40A8-9055-41DC327A17E6}" presName="textNode" presStyleLbl="bgShp" presStyleIdx="1" presStyleCnt="3"/>
      <dgm:spPr/>
      <dgm:t>
        <a:bodyPr/>
        <a:lstStyle/>
        <a:p>
          <a:endParaRPr lang="es-MX"/>
        </a:p>
      </dgm:t>
    </dgm:pt>
    <dgm:pt modelId="{B98E7425-6BF1-4D2B-A30F-0AAD834C311A}" type="pres">
      <dgm:prSet presAssocID="{E07C3052-46C3-40A8-9055-41DC327A17E6}" presName="compChildNode" presStyleCnt="0"/>
      <dgm:spPr/>
    </dgm:pt>
    <dgm:pt modelId="{CD571C4F-BFF2-4C4D-A064-C4C60717852E}" type="pres">
      <dgm:prSet presAssocID="{E07C3052-46C3-40A8-9055-41DC327A17E6}" presName="theInnerList" presStyleCnt="0"/>
      <dgm:spPr/>
    </dgm:pt>
    <dgm:pt modelId="{67898D28-C412-46D9-92F1-931E17D1F0EE}" type="pres">
      <dgm:prSet presAssocID="{DD6C6736-D050-44CE-89A6-24A8F376E525}" presName="child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0AAFE68-5AA7-486F-9287-12B01961641C}" type="pres">
      <dgm:prSet presAssocID="{DD6C6736-D050-44CE-89A6-24A8F376E525}" presName="aSpace2" presStyleCnt="0"/>
      <dgm:spPr/>
    </dgm:pt>
    <dgm:pt modelId="{04EC339E-EBD8-4AF9-ADD7-59DBEEA56F00}" type="pres">
      <dgm:prSet presAssocID="{EE3EE4A9-B0A9-4BA7-A587-0D3B38B3E812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95BAC5-70E9-4144-B365-4356C9F9C33B}" type="pres">
      <dgm:prSet presAssocID="{EE3EE4A9-B0A9-4BA7-A587-0D3B38B3E812}" presName="aSpace2" presStyleCnt="0"/>
      <dgm:spPr/>
    </dgm:pt>
    <dgm:pt modelId="{A4099D9F-A2D2-4E99-B3E9-7C434F6B6713}" type="pres">
      <dgm:prSet presAssocID="{C90AF05B-2EE9-4479-9FE1-2012CCC054F9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BD0D174-DDD8-4EB2-A5A6-64AF97AA87D8}" type="pres">
      <dgm:prSet presAssocID="{C90AF05B-2EE9-4479-9FE1-2012CCC054F9}" presName="aSpace2" presStyleCnt="0"/>
      <dgm:spPr/>
    </dgm:pt>
    <dgm:pt modelId="{5C86D4F2-3663-4394-BD79-E855F1C9A663}" type="pres">
      <dgm:prSet presAssocID="{2353A86B-E135-4E17-9D06-C215CA9D78D3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BE4D496-4B42-4907-A633-277C3C80F210}" type="pres">
      <dgm:prSet presAssocID="{E07C3052-46C3-40A8-9055-41DC327A17E6}" presName="aSpace" presStyleCnt="0"/>
      <dgm:spPr/>
    </dgm:pt>
    <dgm:pt modelId="{C684B9B5-448A-4E3B-90EA-1E53A5BE3B55}" type="pres">
      <dgm:prSet presAssocID="{FAEB36D4-B562-4FE7-BA5E-8985D307AB6B}" presName="compNode" presStyleCnt="0"/>
      <dgm:spPr/>
    </dgm:pt>
    <dgm:pt modelId="{CCC6C964-FF92-40F5-B4D3-27DA6A4D0189}" type="pres">
      <dgm:prSet presAssocID="{FAEB36D4-B562-4FE7-BA5E-8985D307AB6B}" presName="aNode" presStyleLbl="bgShp" presStyleIdx="2" presStyleCnt="3"/>
      <dgm:spPr/>
      <dgm:t>
        <a:bodyPr/>
        <a:lstStyle/>
        <a:p>
          <a:endParaRPr lang="es-MX"/>
        </a:p>
      </dgm:t>
    </dgm:pt>
    <dgm:pt modelId="{054A4E2E-C641-4F93-B77E-295532C194D8}" type="pres">
      <dgm:prSet presAssocID="{FAEB36D4-B562-4FE7-BA5E-8985D307AB6B}" presName="textNode" presStyleLbl="bgShp" presStyleIdx="2" presStyleCnt="3"/>
      <dgm:spPr/>
      <dgm:t>
        <a:bodyPr/>
        <a:lstStyle/>
        <a:p>
          <a:endParaRPr lang="es-MX"/>
        </a:p>
      </dgm:t>
    </dgm:pt>
    <dgm:pt modelId="{18F84C38-4597-4F8E-9FD4-7A23CB265CC4}" type="pres">
      <dgm:prSet presAssocID="{FAEB36D4-B562-4FE7-BA5E-8985D307AB6B}" presName="compChildNode" presStyleCnt="0"/>
      <dgm:spPr/>
    </dgm:pt>
    <dgm:pt modelId="{3E516010-8134-40D0-A047-FA28006C2674}" type="pres">
      <dgm:prSet presAssocID="{FAEB36D4-B562-4FE7-BA5E-8985D307AB6B}" presName="theInnerList" presStyleCnt="0"/>
      <dgm:spPr/>
    </dgm:pt>
    <dgm:pt modelId="{00E7207D-DF9D-46FE-9CF4-663B91F6DEC2}" type="pres">
      <dgm:prSet presAssocID="{A9412E22-786F-4FCE-883E-43CD75BC4418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557ABE-C704-4B09-801C-DB5B7FEC0BFD}" type="pres">
      <dgm:prSet presAssocID="{A9412E22-786F-4FCE-883E-43CD75BC4418}" presName="aSpace2" presStyleCnt="0"/>
      <dgm:spPr/>
    </dgm:pt>
    <dgm:pt modelId="{A28AB485-115C-4C8E-8478-821460E1FF10}" type="pres">
      <dgm:prSet presAssocID="{2B7A385F-1C30-47EA-8BD6-954286DD607A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0D0FBBD-0013-44FD-8847-3B20DC053F4B}" type="presOf" srcId="{DD6C6736-D050-44CE-89A6-24A8F376E525}" destId="{67898D28-C412-46D9-92F1-931E17D1F0EE}" srcOrd="0" destOrd="0" presId="urn:microsoft.com/office/officeart/2005/8/layout/lProcess2"/>
    <dgm:cxn modelId="{45F1FDA6-A0F8-422D-957B-8D9F360B0F4A}" srcId="{96864CCB-9F4D-4029-80D2-52A16FE47CA6}" destId="{063CF68C-BCFA-4D14-9A54-FF1BF4F10B18}" srcOrd="0" destOrd="0" parTransId="{C43338D6-519A-4FB9-A584-30B9E1F983C3}" sibTransId="{8F4AC3E5-474A-4822-8772-ECDC67D2156F}"/>
    <dgm:cxn modelId="{2DA67495-385A-4780-8DD2-3BD1BB8E48B6}" type="presOf" srcId="{A9412E22-786F-4FCE-883E-43CD75BC4418}" destId="{00E7207D-DF9D-46FE-9CF4-663B91F6DEC2}" srcOrd="0" destOrd="0" presId="urn:microsoft.com/office/officeart/2005/8/layout/lProcess2"/>
    <dgm:cxn modelId="{74BCE5C2-0394-43C4-A1D0-A6A9093C698D}" type="presOf" srcId="{96864CCB-9F4D-4029-80D2-52A16FE47CA6}" destId="{B52EA2F1-63F5-42F5-AAF4-EE4EF7501016}" srcOrd="0" destOrd="0" presId="urn:microsoft.com/office/officeart/2005/8/layout/lProcess2"/>
    <dgm:cxn modelId="{171F3CC3-B106-4331-9669-1418A1472254}" type="presOf" srcId="{2353A86B-E135-4E17-9D06-C215CA9D78D3}" destId="{5C86D4F2-3663-4394-BD79-E855F1C9A663}" srcOrd="0" destOrd="0" presId="urn:microsoft.com/office/officeart/2005/8/layout/lProcess2"/>
    <dgm:cxn modelId="{D153B060-973B-4DAB-9DAC-2DE3FB1D99B6}" type="presOf" srcId="{E07C3052-46C3-40A8-9055-41DC327A17E6}" destId="{086956CC-309C-405A-90B9-6F59101CBA9B}" srcOrd="0" destOrd="0" presId="urn:microsoft.com/office/officeart/2005/8/layout/lProcess2"/>
    <dgm:cxn modelId="{57EDAF4F-3E3C-43B4-951F-BC2D9E873D62}" type="presOf" srcId="{063CF68C-BCFA-4D14-9A54-FF1BF4F10B18}" destId="{88986718-8AF0-4D20-ADA0-579CBB86E02B}" srcOrd="0" destOrd="0" presId="urn:microsoft.com/office/officeart/2005/8/layout/lProcess2"/>
    <dgm:cxn modelId="{A4779549-4B7B-46EE-9A04-E55E6C2F0EA5}" srcId="{4381B289-A4CB-4749-AE60-F027BC4A9487}" destId="{96864CCB-9F4D-4029-80D2-52A16FE47CA6}" srcOrd="0" destOrd="0" parTransId="{A1563337-BCC6-4B12-A8AC-357AA2484FAF}" sibTransId="{A1B77266-FE24-421B-80CE-C9B2182BE29C}"/>
    <dgm:cxn modelId="{639E19B7-98EE-466E-9C0D-E66D28F91000}" srcId="{4381B289-A4CB-4749-AE60-F027BC4A9487}" destId="{FAEB36D4-B562-4FE7-BA5E-8985D307AB6B}" srcOrd="2" destOrd="0" parTransId="{F22CE6DA-A9E0-4452-B8AD-B628351FF951}" sibTransId="{1EDB8830-123D-49C2-AC15-24DB19F498C4}"/>
    <dgm:cxn modelId="{0A643800-FF00-4F5B-A953-A6CFD2BC8406}" srcId="{4381B289-A4CB-4749-AE60-F027BC4A9487}" destId="{E07C3052-46C3-40A8-9055-41DC327A17E6}" srcOrd="1" destOrd="0" parTransId="{695E8629-CA4B-4279-A984-E122C7DBFB64}" sibTransId="{1CB5F7F2-FA74-4BEC-AA20-63BDC6CAB660}"/>
    <dgm:cxn modelId="{7B672B21-E83D-46E6-A43F-850D55F451E7}" srcId="{E07C3052-46C3-40A8-9055-41DC327A17E6}" destId="{2353A86B-E135-4E17-9D06-C215CA9D78D3}" srcOrd="3" destOrd="0" parTransId="{BB1B110C-4383-4CE5-B4AE-D9F38ED495C4}" sibTransId="{38437C6D-36A3-4ECF-BA87-945AD0ADE9B9}"/>
    <dgm:cxn modelId="{A06D78B1-C4DD-4FB2-A9BB-39A9A806DE18}" type="presOf" srcId="{C90AF05B-2EE9-4479-9FE1-2012CCC054F9}" destId="{A4099D9F-A2D2-4E99-B3E9-7C434F6B6713}" srcOrd="0" destOrd="0" presId="urn:microsoft.com/office/officeart/2005/8/layout/lProcess2"/>
    <dgm:cxn modelId="{1D941E1E-DB78-44FF-845A-3C17F32BA313}" type="presOf" srcId="{FAEB36D4-B562-4FE7-BA5E-8985D307AB6B}" destId="{054A4E2E-C641-4F93-B77E-295532C194D8}" srcOrd="1" destOrd="0" presId="urn:microsoft.com/office/officeart/2005/8/layout/lProcess2"/>
    <dgm:cxn modelId="{FD85E953-2CAB-4CD3-9C91-B909E90AAFE9}" type="presOf" srcId="{2B7A385F-1C30-47EA-8BD6-954286DD607A}" destId="{A28AB485-115C-4C8E-8478-821460E1FF10}" srcOrd="0" destOrd="0" presId="urn:microsoft.com/office/officeart/2005/8/layout/lProcess2"/>
    <dgm:cxn modelId="{907FDC61-6F42-4E57-89FF-47AC6B189D47}" srcId="{E07C3052-46C3-40A8-9055-41DC327A17E6}" destId="{DD6C6736-D050-44CE-89A6-24A8F376E525}" srcOrd="0" destOrd="0" parTransId="{F6E1E85F-61B5-42BF-8276-A244673526EC}" sibTransId="{1A819323-9B6C-4F23-A5B1-253896EDE8BD}"/>
    <dgm:cxn modelId="{4964CAF7-A3F5-4ECA-9815-1086D01D1925}" srcId="{FAEB36D4-B562-4FE7-BA5E-8985D307AB6B}" destId="{A9412E22-786F-4FCE-883E-43CD75BC4418}" srcOrd="0" destOrd="0" parTransId="{5C0966BC-11F1-478E-846A-A195736AA891}" sibTransId="{188EACDA-A5D3-450E-8A60-7716A9D881D0}"/>
    <dgm:cxn modelId="{C03B55CD-47DC-49B5-8C39-CE21AF7ECA60}" type="presOf" srcId="{4381B289-A4CB-4749-AE60-F027BC4A9487}" destId="{AE8FEFC4-4BE7-42DF-BF6E-841ABC058F11}" srcOrd="0" destOrd="0" presId="urn:microsoft.com/office/officeart/2005/8/layout/lProcess2"/>
    <dgm:cxn modelId="{60948DC0-F665-4112-9C26-D07A83998221}" srcId="{E07C3052-46C3-40A8-9055-41DC327A17E6}" destId="{C90AF05B-2EE9-4479-9FE1-2012CCC054F9}" srcOrd="2" destOrd="0" parTransId="{3E2AB3E2-234B-46FE-B9BB-72D61991697F}" sibTransId="{B0997A57-7A85-4868-B949-290816541F27}"/>
    <dgm:cxn modelId="{721BF629-032E-4D97-AA57-AF6998DA1EA7}" type="presOf" srcId="{FAEB36D4-B562-4FE7-BA5E-8985D307AB6B}" destId="{CCC6C964-FF92-40F5-B4D3-27DA6A4D0189}" srcOrd="0" destOrd="0" presId="urn:microsoft.com/office/officeart/2005/8/layout/lProcess2"/>
    <dgm:cxn modelId="{16947EEB-561B-402E-85F3-90E94D584FD2}" type="presOf" srcId="{96864CCB-9F4D-4029-80D2-52A16FE47CA6}" destId="{AC660AC3-0BBD-433D-9BD0-03839D6CAA8F}" srcOrd="1" destOrd="0" presId="urn:microsoft.com/office/officeart/2005/8/layout/lProcess2"/>
    <dgm:cxn modelId="{D4D1B5E6-702F-4685-B739-686F148DB0D3}" type="presOf" srcId="{EE3EE4A9-B0A9-4BA7-A587-0D3B38B3E812}" destId="{04EC339E-EBD8-4AF9-ADD7-59DBEEA56F00}" srcOrd="0" destOrd="0" presId="urn:microsoft.com/office/officeart/2005/8/layout/lProcess2"/>
    <dgm:cxn modelId="{FD6F332D-0F87-4AFD-8A50-CB752D7D1363}" srcId="{FAEB36D4-B562-4FE7-BA5E-8985D307AB6B}" destId="{2B7A385F-1C30-47EA-8BD6-954286DD607A}" srcOrd="1" destOrd="0" parTransId="{0EAF44E8-512B-443D-912C-71E9755F28B3}" sibTransId="{F0A4695B-901D-4BB1-9E8C-C09A4EDDCEA7}"/>
    <dgm:cxn modelId="{D4DD402C-039A-48ED-8D3F-2ED91178B2A7}" srcId="{E07C3052-46C3-40A8-9055-41DC327A17E6}" destId="{EE3EE4A9-B0A9-4BA7-A587-0D3B38B3E812}" srcOrd="1" destOrd="0" parTransId="{3EAC8E25-B323-402B-80BF-EFF1CD8DC5B4}" sibTransId="{BC8E245B-DFE1-493C-A0A4-6C7778B5E26F}"/>
    <dgm:cxn modelId="{844710AB-9D4C-4CA4-97EB-3363F2E11BA6}" type="presOf" srcId="{E07C3052-46C3-40A8-9055-41DC327A17E6}" destId="{69F3D899-6FEE-4B2D-B9FE-C100AD8F2F43}" srcOrd="1" destOrd="0" presId="urn:microsoft.com/office/officeart/2005/8/layout/lProcess2"/>
    <dgm:cxn modelId="{67F4512A-3C94-4827-ABC2-96BBEDBEACE7}" type="presParOf" srcId="{AE8FEFC4-4BE7-42DF-BF6E-841ABC058F11}" destId="{3116EAA7-2333-4F52-90FE-ACB8D8B9F010}" srcOrd="0" destOrd="0" presId="urn:microsoft.com/office/officeart/2005/8/layout/lProcess2"/>
    <dgm:cxn modelId="{5326FF22-5182-4824-A8CB-5815A13CDB3D}" type="presParOf" srcId="{3116EAA7-2333-4F52-90FE-ACB8D8B9F010}" destId="{B52EA2F1-63F5-42F5-AAF4-EE4EF7501016}" srcOrd="0" destOrd="0" presId="urn:microsoft.com/office/officeart/2005/8/layout/lProcess2"/>
    <dgm:cxn modelId="{5BCAF42B-242A-4D12-AC63-A8C7957E52F7}" type="presParOf" srcId="{3116EAA7-2333-4F52-90FE-ACB8D8B9F010}" destId="{AC660AC3-0BBD-433D-9BD0-03839D6CAA8F}" srcOrd="1" destOrd="0" presId="urn:microsoft.com/office/officeart/2005/8/layout/lProcess2"/>
    <dgm:cxn modelId="{EA084F51-A0E8-41C0-87BE-8D9639EAF9AE}" type="presParOf" srcId="{3116EAA7-2333-4F52-90FE-ACB8D8B9F010}" destId="{057D4707-6949-45F7-A9DE-222075DC4310}" srcOrd="2" destOrd="0" presId="urn:microsoft.com/office/officeart/2005/8/layout/lProcess2"/>
    <dgm:cxn modelId="{66EBA696-9EF2-4944-87EB-CE2DBB351AE7}" type="presParOf" srcId="{057D4707-6949-45F7-A9DE-222075DC4310}" destId="{043C97BB-DE49-45B9-899C-DA2FEB6D8092}" srcOrd="0" destOrd="0" presId="urn:microsoft.com/office/officeart/2005/8/layout/lProcess2"/>
    <dgm:cxn modelId="{A81CAD73-D182-446A-816D-CF2C203A4C8E}" type="presParOf" srcId="{043C97BB-DE49-45B9-899C-DA2FEB6D8092}" destId="{88986718-8AF0-4D20-ADA0-579CBB86E02B}" srcOrd="0" destOrd="0" presId="urn:microsoft.com/office/officeart/2005/8/layout/lProcess2"/>
    <dgm:cxn modelId="{CE74CBA0-37BB-4DEF-84B2-F0F6A36AE691}" type="presParOf" srcId="{AE8FEFC4-4BE7-42DF-BF6E-841ABC058F11}" destId="{289595EF-48D0-418B-88DA-E0C0F2635C7D}" srcOrd="1" destOrd="0" presId="urn:microsoft.com/office/officeart/2005/8/layout/lProcess2"/>
    <dgm:cxn modelId="{42D9FB74-B399-4570-B45A-B274F610F122}" type="presParOf" srcId="{AE8FEFC4-4BE7-42DF-BF6E-841ABC058F11}" destId="{7F17160C-6B03-4989-A982-03BE91014809}" srcOrd="2" destOrd="0" presId="urn:microsoft.com/office/officeart/2005/8/layout/lProcess2"/>
    <dgm:cxn modelId="{4A634369-57AD-4026-8720-A3D9629C5F8E}" type="presParOf" srcId="{7F17160C-6B03-4989-A982-03BE91014809}" destId="{086956CC-309C-405A-90B9-6F59101CBA9B}" srcOrd="0" destOrd="0" presId="urn:microsoft.com/office/officeart/2005/8/layout/lProcess2"/>
    <dgm:cxn modelId="{57885211-FF80-40C7-9683-1E8C40D6731A}" type="presParOf" srcId="{7F17160C-6B03-4989-A982-03BE91014809}" destId="{69F3D899-6FEE-4B2D-B9FE-C100AD8F2F43}" srcOrd="1" destOrd="0" presId="urn:microsoft.com/office/officeart/2005/8/layout/lProcess2"/>
    <dgm:cxn modelId="{1CB4813E-1D11-4D48-88F7-D81F74894833}" type="presParOf" srcId="{7F17160C-6B03-4989-A982-03BE91014809}" destId="{B98E7425-6BF1-4D2B-A30F-0AAD834C311A}" srcOrd="2" destOrd="0" presId="urn:microsoft.com/office/officeart/2005/8/layout/lProcess2"/>
    <dgm:cxn modelId="{B8F9DA22-BC18-469E-BD54-62D407036C79}" type="presParOf" srcId="{B98E7425-6BF1-4D2B-A30F-0AAD834C311A}" destId="{CD571C4F-BFF2-4C4D-A064-C4C60717852E}" srcOrd="0" destOrd="0" presId="urn:microsoft.com/office/officeart/2005/8/layout/lProcess2"/>
    <dgm:cxn modelId="{881729FE-DAA0-4716-8CB9-1562E4C949EB}" type="presParOf" srcId="{CD571C4F-BFF2-4C4D-A064-C4C60717852E}" destId="{67898D28-C412-46D9-92F1-931E17D1F0EE}" srcOrd="0" destOrd="0" presId="urn:microsoft.com/office/officeart/2005/8/layout/lProcess2"/>
    <dgm:cxn modelId="{75ADA6A0-1D4F-46C3-A099-C2F89680DDBD}" type="presParOf" srcId="{CD571C4F-BFF2-4C4D-A064-C4C60717852E}" destId="{80AAFE68-5AA7-486F-9287-12B01961641C}" srcOrd="1" destOrd="0" presId="urn:microsoft.com/office/officeart/2005/8/layout/lProcess2"/>
    <dgm:cxn modelId="{184526CB-8D38-4CE2-BD2B-0B40E610C804}" type="presParOf" srcId="{CD571C4F-BFF2-4C4D-A064-C4C60717852E}" destId="{04EC339E-EBD8-4AF9-ADD7-59DBEEA56F00}" srcOrd="2" destOrd="0" presId="urn:microsoft.com/office/officeart/2005/8/layout/lProcess2"/>
    <dgm:cxn modelId="{625885EF-7213-477C-929A-B5E8DD847E1D}" type="presParOf" srcId="{CD571C4F-BFF2-4C4D-A064-C4C60717852E}" destId="{1095BAC5-70E9-4144-B365-4356C9F9C33B}" srcOrd="3" destOrd="0" presId="urn:microsoft.com/office/officeart/2005/8/layout/lProcess2"/>
    <dgm:cxn modelId="{D0FC1178-745C-4B42-8483-E92922A338CE}" type="presParOf" srcId="{CD571C4F-BFF2-4C4D-A064-C4C60717852E}" destId="{A4099D9F-A2D2-4E99-B3E9-7C434F6B6713}" srcOrd="4" destOrd="0" presId="urn:microsoft.com/office/officeart/2005/8/layout/lProcess2"/>
    <dgm:cxn modelId="{9BDBFB7B-156B-4FCF-8A0D-A3C0D170A8D8}" type="presParOf" srcId="{CD571C4F-BFF2-4C4D-A064-C4C60717852E}" destId="{1BD0D174-DDD8-4EB2-A5A6-64AF97AA87D8}" srcOrd="5" destOrd="0" presId="urn:microsoft.com/office/officeart/2005/8/layout/lProcess2"/>
    <dgm:cxn modelId="{7A8DC9FD-D06F-46CA-A6FA-B7BFD49B11EB}" type="presParOf" srcId="{CD571C4F-BFF2-4C4D-A064-C4C60717852E}" destId="{5C86D4F2-3663-4394-BD79-E855F1C9A663}" srcOrd="6" destOrd="0" presId="urn:microsoft.com/office/officeart/2005/8/layout/lProcess2"/>
    <dgm:cxn modelId="{07CB5F0E-FC39-488F-A86B-E7C5C994D18E}" type="presParOf" srcId="{AE8FEFC4-4BE7-42DF-BF6E-841ABC058F11}" destId="{2BE4D496-4B42-4907-A633-277C3C80F210}" srcOrd="3" destOrd="0" presId="urn:microsoft.com/office/officeart/2005/8/layout/lProcess2"/>
    <dgm:cxn modelId="{7CD42D2F-D01A-4951-97D0-D927A8D39512}" type="presParOf" srcId="{AE8FEFC4-4BE7-42DF-BF6E-841ABC058F11}" destId="{C684B9B5-448A-4E3B-90EA-1E53A5BE3B55}" srcOrd="4" destOrd="0" presId="urn:microsoft.com/office/officeart/2005/8/layout/lProcess2"/>
    <dgm:cxn modelId="{C307FED2-E1F2-4718-8FCF-027CD0C20780}" type="presParOf" srcId="{C684B9B5-448A-4E3B-90EA-1E53A5BE3B55}" destId="{CCC6C964-FF92-40F5-B4D3-27DA6A4D0189}" srcOrd="0" destOrd="0" presId="urn:microsoft.com/office/officeart/2005/8/layout/lProcess2"/>
    <dgm:cxn modelId="{138759AD-3BE6-4116-9DFC-4CBCD483ADB7}" type="presParOf" srcId="{C684B9B5-448A-4E3B-90EA-1E53A5BE3B55}" destId="{054A4E2E-C641-4F93-B77E-295532C194D8}" srcOrd="1" destOrd="0" presId="urn:microsoft.com/office/officeart/2005/8/layout/lProcess2"/>
    <dgm:cxn modelId="{12A0AF41-E8AD-47C0-99B3-84C47738DBE6}" type="presParOf" srcId="{C684B9B5-448A-4E3B-90EA-1E53A5BE3B55}" destId="{18F84C38-4597-4F8E-9FD4-7A23CB265CC4}" srcOrd="2" destOrd="0" presId="urn:microsoft.com/office/officeart/2005/8/layout/lProcess2"/>
    <dgm:cxn modelId="{62138607-F242-4A78-86EC-A580E2D8445D}" type="presParOf" srcId="{18F84C38-4597-4F8E-9FD4-7A23CB265CC4}" destId="{3E516010-8134-40D0-A047-FA28006C2674}" srcOrd="0" destOrd="0" presId="urn:microsoft.com/office/officeart/2005/8/layout/lProcess2"/>
    <dgm:cxn modelId="{4AB634B1-04A9-4CEC-9551-E661C5EB1C74}" type="presParOf" srcId="{3E516010-8134-40D0-A047-FA28006C2674}" destId="{00E7207D-DF9D-46FE-9CF4-663B91F6DEC2}" srcOrd="0" destOrd="0" presId="urn:microsoft.com/office/officeart/2005/8/layout/lProcess2"/>
    <dgm:cxn modelId="{553EB574-9BE6-4CAB-826B-026EF93D04C2}" type="presParOf" srcId="{3E516010-8134-40D0-A047-FA28006C2674}" destId="{DD557ABE-C704-4B09-801C-DB5B7FEC0BFD}" srcOrd="1" destOrd="0" presId="urn:microsoft.com/office/officeart/2005/8/layout/lProcess2"/>
    <dgm:cxn modelId="{FC51DFA1-976D-4AEB-A828-73E006DE5A20}" type="presParOf" srcId="{3E516010-8134-40D0-A047-FA28006C2674}" destId="{A28AB485-115C-4C8E-8478-821460E1FF10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5AC2D5E-6699-452F-B697-5AF52501D424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FBCFB6B9-AA75-4877-84F4-E20AF82C3192}">
      <dgm:prSet phldrT="[Texto]"/>
      <dgm:spPr/>
      <dgm:t>
        <a:bodyPr/>
        <a:lstStyle/>
        <a:p>
          <a:r>
            <a:rPr lang="es-MX" dirty="0" smtClean="0"/>
            <a:t>Objetivo</a:t>
          </a:r>
          <a:endParaRPr lang="es-MX" dirty="0"/>
        </a:p>
      </dgm:t>
    </dgm:pt>
    <dgm:pt modelId="{669B8563-4A63-4AA7-A301-442AD3EC3977}" type="parTrans" cxnId="{FB5D0EA9-CA1D-423C-ADDA-228FBD2F98C0}">
      <dgm:prSet/>
      <dgm:spPr/>
      <dgm:t>
        <a:bodyPr/>
        <a:lstStyle/>
        <a:p>
          <a:endParaRPr lang="es-MX"/>
        </a:p>
      </dgm:t>
    </dgm:pt>
    <dgm:pt modelId="{F30CD8B9-132E-49A5-9C01-3B99AD076B75}" type="sibTrans" cxnId="{FB5D0EA9-CA1D-423C-ADDA-228FBD2F98C0}">
      <dgm:prSet/>
      <dgm:spPr/>
      <dgm:t>
        <a:bodyPr/>
        <a:lstStyle/>
        <a:p>
          <a:endParaRPr lang="es-MX"/>
        </a:p>
      </dgm:t>
    </dgm:pt>
    <dgm:pt modelId="{7F24B455-1403-4579-9999-6873AF4FF2F6}">
      <dgm:prSet phldrT="[Texto]"/>
      <dgm:spPr/>
      <dgm:t>
        <a:bodyPr/>
        <a:lstStyle/>
        <a:p>
          <a:r>
            <a:rPr lang="es-MX" dirty="0" smtClean="0"/>
            <a:t>Sintetizar información de manera comprensiva</a:t>
          </a:r>
          <a:endParaRPr lang="es-MX" dirty="0"/>
        </a:p>
      </dgm:t>
    </dgm:pt>
    <dgm:pt modelId="{52074806-F47E-47F9-9CD2-F1B69493FAC3}" type="parTrans" cxnId="{4E44A737-87F2-4861-A04E-2E693D296332}">
      <dgm:prSet/>
      <dgm:spPr/>
      <dgm:t>
        <a:bodyPr/>
        <a:lstStyle/>
        <a:p>
          <a:endParaRPr lang="es-MX"/>
        </a:p>
      </dgm:t>
    </dgm:pt>
    <dgm:pt modelId="{8329FE3A-B7D3-4609-9008-B2E5181FC789}" type="sibTrans" cxnId="{4E44A737-87F2-4861-A04E-2E693D296332}">
      <dgm:prSet/>
      <dgm:spPr/>
      <dgm:t>
        <a:bodyPr/>
        <a:lstStyle/>
        <a:p>
          <a:endParaRPr lang="es-MX"/>
        </a:p>
      </dgm:t>
    </dgm:pt>
    <dgm:pt modelId="{998EA76F-42D0-46A3-B370-ED7E4D4A7DE7}">
      <dgm:prSet phldrT="[Texto]"/>
      <dgm:spPr/>
      <dgm:t>
        <a:bodyPr/>
        <a:lstStyle/>
        <a:p>
          <a:r>
            <a:rPr lang="es-MX" dirty="0" smtClean="0"/>
            <a:t>Pasos:</a:t>
          </a:r>
          <a:endParaRPr lang="es-MX" dirty="0"/>
        </a:p>
      </dgm:t>
    </dgm:pt>
    <dgm:pt modelId="{C423F8D9-53B9-47E9-80D1-4C1EDF156B6C}" type="parTrans" cxnId="{9ABE6C50-53BB-49C2-922E-943279CADE12}">
      <dgm:prSet/>
      <dgm:spPr/>
      <dgm:t>
        <a:bodyPr/>
        <a:lstStyle/>
        <a:p>
          <a:endParaRPr lang="es-MX"/>
        </a:p>
      </dgm:t>
    </dgm:pt>
    <dgm:pt modelId="{6F536B76-C6EE-4E52-A9ED-C29E6109E8B8}" type="sibTrans" cxnId="{9ABE6C50-53BB-49C2-922E-943279CADE12}">
      <dgm:prSet/>
      <dgm:spPr/>
      <dgm:t>
        <a:bodyPr/>
        <a:lstStyle/>
        <a:p>
          <a:endParaRPr lang="es-MX"/>
        </a:p>
      </dgm:t>
    </dgm:pt>
    <dgm:pt modelId="{8CEE8C9B-73EE-442C-A1EA-E2DE54AE6C66}">
      <dgm:prSet phldrT="[Texto]"/>
      <dgm:spPr/>
      <dgm:t>
        <a:bodyPr/>
        <a:lstStyle/>
        <a:p>
          <a:r>
            <a:rPr lang="es-MX" dirty="0" smtClean="0"/>
            <a:t>1. Leer el tema completo</a:t>
          </a:r>
          <a:endParaRPr lang="es-MX" dirty="0"/>
        </a:p>
      </dgm:t>
    </dgm:pt>
    <dgm:pt modelId="{7A0A4D92-BBD9-4155-8E39-19D7E16F0E77}" type="parTrans" cxnId="{31A74D51-3168-4ACB-94DD-C2D45848127D}">
      <dgm:prSet/>
      <dgm:spPr/>
      <dgm:t>
        <a:bodyPr/>
        <a:lstStyle/>
        <a:p>
          <a:endParaRPr lang="es-MX"/>
        </a:p>
      </dgm:t>
    </dgm:pt>
    <dgm:pt modelId="{E2667F0B-A6CE-40A8-8414-6E6669D34F05}" type="sibTrans" cxnId="{31A74D51-3168-4ACB-94DD-C2D45848127D}">
      <dgm:prSet/>
      <dgm:spPr/>
      <dgm:t>
        <a:bodyPr/>
        <a:lstStyle/>
        <a:p>
          <a:endParaRPr lang="es-MX"/>
        </a:p>
      </dgm:t>
    </dgm:pt>
    <dgm:pt modelId="{DE5043D4-F69F-4F88-99AB-415EBBFD0A58}">
      <dgm:prSet phldrT="[Texto]"/>
      <dgm:spPr/>
      <dgm:t>
        <a:bodyPr/>
        <a:lstStyle/>
        <a:p>
          <a:r>
            <a:rPr lang="es-MX" dirty="0" smtClean="0"/>
            <a:t>2. Extraer los conceptos principales</a:t>
          </a:r>
          <a:endParaRPr lang="es-MX" dirty="0"/>
        </a:p>
      </dgm:t>
    </dgm:pt>
    <dgm:pt modelId="{AA571C92-1BFA-452E-8E08-5F8BB4F64950}" type="parTrans" cxnId="{27CFDBA2-7F1F-4518-B56C-EDBB0F4B2B39}">
      <dgm:prSet/>
      <dgm:spPr/>
      <dgm:t>
        <a:bodyPr/>
        <a:lstStyle/>
        <a:p>
          <a:endParaRPr lang="es-MX"/>
        </a:p>
      </dgm:t>
    </dgm:pt>
    <dgm:pt modelId="{EE6AC883-F665-4399-A05E-30B8A07553AB}" type="sibTrans" cxnId="{27CFDBA2-7F1F-4518-B56C-EDBB0F4B2B39}">
      <dgm:prSet/>
      <dgm:spPr/>
      <dgm:t>
        <a:bodyPr/>
        <a:lstStyle/>
        <a:p>
          <a:endParaRPr lang="es-MX"/>
        </a:p>
      </dgm:t>
    </dgm:pt>
    <dgm:pt modelId="{0951F016-1A89-43C7-A684-5F3D52FEC250}">
      <dgm:prSet phldrT="[Texto]"/>
      <dgm:spPr/>
      <dgm:t>
        <a:bodyPr/>
        <a:lstStyle/>
        <a:p>
          <a:r>
            <a:rPr lang="es-MX" dirty="0" smtClean="0"/>
            <a:t>¿Cuándo y por qué utilizarlos?</a:t>
          </a:r>
          <a:endParaRPr lang="es-MX" dirty="0"/>
        </a:p>
      </dgm:t>
    </dgm:pt>
    <dgm:pt modelId="{8987E901-F66D-4E76-93AF-E650B41DC014}" type="parTrans" cxnId="{061571FD-544E-42BF-9D2D-65B9F71D7118}">
      <dgm:prSet/>
      <dgm:spPr/>
      <dgm:t>
        <a:bodyPr/>
        <a:lstStyle/>
        <a:p>
          <a:endParaRPr lang="es-MX"/>
        </a:p>
      </dgm:t>
    </dgm:pt>
    <dgm:pt modelId="{2CC76668-CC86-4905-8AD8-AD957029DF79}" type="sibTrans" cxnId="{061571FD-544E-42BF-9D2D-65B9F71D7118}">
      <dgm:prSet/>
      <dgm:spPr/>
      <dgm:t>
        <a:bodyPr/>
        <a:lstStyle/>
        <a:p>
          <a:endParaRPr lang="es-MX"/>
        </a:p>
      </dgm:t>
    </dgm:pt>
    <dgm:pt modelId="{289EBC2F-3C70-4EF6-877F-AAA4F3D82F3E}">
      <dgm:prSet phldrT="[Texto]"/>
      <dgm:spPr/>
      <dgm:t>
        <a:bodyPr/>
        <a:lstStyle/>
        <a:p>
          <a:r>
            <a:rPr lang="es-MX" dirty="0" smtClean="0"/>
            <a:t>Cuando necesitamos reducir macro - información</a:t>
          </a:r>
          <a:endParaRPr lang="es-MX" dirty="0"/>
        </a:p>
      </dgm:t>
    </dgm:pt>
    <dgm:pt modelId="{28A84D4D-1726-443A-9858-7FAB86EF5598}" type="parTrans" cxnId="{20829231-1B5C-4E5B-9306-9CAD9CC78F87}">
      <dgm:prSet/>
      <dgm:spPr/>
      <dgm:t>
        <a:bodyPr/>
        <a:lstStyle/>
        <a:p>
          <a:endParaRPr lang="es-MX"/>
        </a:p>
      </dgm:t>
    </dgm:pt>
    <dgm:pt modelId="{3BA16AAA-2245-4699-B9D6-8E42EB70784A}" type="sibTrans" cxnId="{20829231-1B5C-4E5B-9306-9CAD9CC78F87}">
      <dgm:prSet/>
      <dgm:spPr/>
      <dgm:t>
        <a:bodyPr/>
        <a:lstStyle/>
        <a:p>
          <a:endParaRPr lang="es-MX"/>
        </a:p>
      </dgm:t>
    </dgm:pt>
    <dgm:pt modelId="{C931F0F6-656B-4024-AE3E-A6A0C52D1DE2}">
      <dgm:prSet phldrT="[Texto]"/>
      <dgm:spPr/>
      <dgm:t>
        <a:bodyPr/>
        <a:lstStyle/>
        <a:p>
          <a:r>
            <a:rPr lang="es-MX" dirty="0" smtClean="0"/>
            <a:t>- Aprendizaje significativo</a:t>
          </a:r>
        </a:p>
        <a:p>
          <a:r>
            <a:rPr lang="es-MX" dirty="0" smtClean="0"/>
            <a:t>- Comprensión global de un tema</a:t>
          </a:r>
          <a:endParaRPr lang="es-MX" dirty="0"/>
        </a:p>
      </dgm:t>
    </dgm:pt>
    <dgm:pt modelId="{2D357E9A-9A2D-4A12-80D0-DFBE9B9ED516}" type="parTrans" cxnId="{CE07E596-4A18-49DC-A099-2727F5DE07FD}">
      <dgm:prSet/>
      <dgm:spPr/>
      <dgm:t>
        <a:bodyPr/>
        <a:lstStyle/>
        <a:p>
          <a:endParaRPr lang="es-MX"/>
        </a:p>
      </dgm:t>
    </dgm:pt>
    <dgm:pt modelId="{C61B156F-2A36-461E-8E35-8961C3BE139D}" type="sibTrans" cxnId="{CE07E596-4A18-49DC-A099-2727F5DE07FD}">
      <dgm:prSet/>
      <dgm:spPr/>
      <dgm:t>
        <a:bodyPr/>
        <a:lstStyle/>
        <a:p>
          <a:endParaRPr lang="es-MX"/>
        </a:p>
      </dgm:t>
    </dgm:pt>
    <dgm:pt modelId="{6B520008-ACF6-443D-913B-2A406E0F3544}">
      <dgm:prSet/>
      <dgm:spPr/>
      <dgm:t>
        <a:bodyPr/>
        <a:lstStyle/>
        <a:p>
          <a:r>
            <a:rPr lang="es-MX" dirty="0" smtClean="0"/>
            <a:t>3. Ordenar los conceptos</a:t>
          </a:r>
          <a:endParaRPr lang="es-MX" dirty="0"/>
        </a:p>
      </dgm:t>
    </dgm:pt>
    <dgm:pt modelId="{DE42EB4D-B4B7-49DD-AE92-79235DDD1A08}" type="parTrans" cxnId="{D13BFB5A-FE94-41AB-83F5-A2959B84B80D}">
      <dgm:prSet/>
      <dgm:spPr/>
      <dgm:t>
        <a:bodyPr/>
        <a:lstStyle/>
        <a:p>
          <a:endParaRPr lang="es-MX"/>
        </a:p>
      </dgm:t>
    </dgm:pt>
    <dgm:pt modelId="{F8EB2382-EE61-422D-85F0-2F50791074D4}" type="sibTrans" cxnId="{D13BFB5A-FE94-41AB-83F5-A2959B84B80D}">
      <dgm:prSet/>
      <dgm:spPr/>
      <dgm:t>
        <a:bodyPr/>
        <a:lstStyle/>
        <a:p>
          <a:endParaRPr lang="es-MX"/>
        </a:p>
      </dgm:t>
    </dgm:pt>
    <dgm:pt modelId="{DC9ED93D-8541-4E2E-9375-C1B7CA69AC00}">
      <dgm:prSet/>
      <dgm:spPr/>
      <dgm:t>
        <a:bodyPr/>
        <a:lstStyle/>
        <a:p>
          <a:r>
            <a:rPr lang="es-MX" dirty="0" smtClean="0"/>
            <a:t>4. Redactar con nuestras palabras</a:t>
          </a:r>
          <a:endParaRPr lang="es-MX" dirty="0"/>
        </a:p>
      </dgm:t>
    </dgm:pt>
    <dgm:pt modelId="{D85F9541-B98C-40D0-865D-623D34F984A2}" type="parTrans" cxnId="{2AD502A9-10F9-4BB9-8883-77FBC484E3F4}">
      <dgm:prSet/>
      <dgm:spPr/>
      <dgm:t>
        <a:bodyPr/>
        <a:lstStyle/>
        <a:p>
          <a:endParaRPr lang="es-MX"/>
        </a:p>
      </dgm:t>
    </dgm:pt>
    <dgm:pt modelId="{86842A8D-DB67-4236-8D58-CB976CBF9216}" type="sibTrans" cxnId="{2AD502A9-10F9-4BB9-8883-77FBC484E3F4}">
      <dgm:prSet/>
      <dgm:spPr/>
      <dgm:t>
        <a:bodyPr/>
        <a:lstStyle/>
        <a:p>
          <a:endParaRPr lang="es-MX"/>
        </a:p>
      </dgm:t>
    </dgm:pt>
    <dgm:pt modelId="{0EB4105F-333E-4F34-A3FA-DC643F273F34}" type="pres">
      <dgm:prSet presAssocID="{55AC2D5E-6699-452F-B697-5AF52501D42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1623239-8281-48B6-86E0-79152AFFE7B0}" type="pres">
      <dgm:prSet presAssocID="{FBCFB6B9-AA75-4877-84F4-E20AF82C3192}" presName="compNode" presStyleCnt="0"/>
      <dgm:spPr/>
    </dgm:pt>
    <dgm:pt modelId="{7438A5ED-7302-466C-91A3-30F063E39D83}" type="pres">
      <dgm:prSet presAssocID="{FBCFB6B9-AA75-4877-84F4-E20AF82C3192}" presName="aNode" presStyleLbl="bgShp" presStyleIdx="0" presStyleCnt="3"/>
      <dgm:spPr/>
      <dgm:t>
        <a:bodyPr/>
        <a:lstStyle/>
        <a:p>
          <a:endParaRPr lang="es-MX"/>
        </a:p>
      </dgm:t>
    </dgm:pt>
    <dgm:pt modelId="{FD34FD98-ADD2-4105-814D-7ABCD36DC7AF}" type="pres">
      <dgm:prSet presAssocID="{FBCFB6B9-AA75-4877-84F4-E20AF82C3192}" presName="textNode" presStyleLbl="bgShp" presStyleIdx="0" presStyleCnt="3"/>
      <dgm:spPr/>
      <dgm:t>
        <a:bodyPr/>
        <a:lstStyle/>
        <a:p>
          <a:endParaRPr lang="es-MX"/>
        </a:p>
      </dgm:t>
    </dgm:pt>
    <dgm:pt modelId="{482476AE-1132-4244-B975-3A9E0B9F608D}" type="pres">
      <dgm:prSet presAssocID="{FBCFB6B9-AA75-4877-84F4-E20AF82C3192}" presName="compChildNode" presStyleCnt="0"/>
      <dgm:spPr/>
    </dgm:pt>
    <dgm:pt modelId="{5EAE0C7B-F739-4B25-B6FA-74EA1E2F488F}" type="pres">
      <dgm:prSet presAssocID="{FBCFB6B9-AA75-4877-84F4-E20AF82C3192}" presName="theInnerList" presStyleCnt="0"/>
      <dgm:spPr/>
    </dgm:pt>
    <dgm:pt modelId="{76ECC010-C54E-44E0-AF17-6280A987F6F1}" type="pres">
      <dgm:prSet presAssocID="{7F24B455-1403-4579-9999-6873AF4FF2F6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01FCFFB-5AB4-46E9-B0B6-51974654E8B0}" type="pres">
      <dgm:prSet presAssocID="{FBCFB6B9-AA75-4877-84F4-E20AF82C3192}" presName="aSpace" presStyleCnt="0"/>
      <dgm:spPr/>
    </dgm:pt>
    <dgm:pt modelId="{E6315F03-EAE2-41E9-903C-3B11CA2EB1D0}" type="pres">
      <dgm:prSet presAssocID="{998EA76F-42D0-46A3-B370-ED7E4D4A7DE7}" presName="compNode" presStyleCnt="0"/>
      <dgm:spPr/>
    </dgm:pt>
    <dgm:pt modelId="{B6E177CB-1465-486F-A4DB-528ABA47260D}" type="pres">
      <dgm:prSet presAssocID="{998EA76F-42D0-46A3-B370-ED7E4D4A7DE7}" presName="aNode" presStyleLbl="bgShp" presStyleIdx="1" presStyleCnt="3"/>
      <dgm:spPr/>
      <dgm:t>
        <a:bodyPr/>
        <a:lstStyle/>
        <a:p>
          <a:endParaRPr lang="es-MX"/>
        </a:p>
      </dgm:t>
    </dgm:pt>
    <dgm:pt modelId="{1AFD6B25-1F85-4DC3-A159-38304C490B4F}" type="pres">
      <dgm:prSet presAssocID="{998EA76F-42D0-46A3-B370-ED7E4D4A7DE7}" presName="textNode" presStyleLbl="bgShp" presStyleIdx="1" presStyleCnt="3"/>
      <dgm:spPr/>
      <dgm:t>
        <a:bodyPr/>
        <a:lstStyle/>
        <a:p>
          <a:endParaRPr lang="es-MX"/>
        </a:p>
      </dgm:t>
    </dgm:pt>
    <dgm:pt modelId="{512C7E25-2327-494C-B7BC-5913382F729C}" type="pres">
      <dgm:prSet presAssocID="{998EA76F-42D0-46A3-B370-ED7E4D4A7DE7}" presName="compChildNode" presStyleCnt="0"/>
      <dgm:spPr/>
    </dgm:pt>
    <dgm:pt modelId="{4CC8DECF-6D7B-4CA2-858F-FA6ADE56E246}" type="pres">
      <dgm:prSet presAssocID="{998EA76F-42D0-46A3-B370-ED7E4D4A7DE7}" presName="theInnerList" presStyleCnt="0"/>
      <dgm:spPr/>
    </dgm:pt>
    <dgm:pt modelId="{E0246F1D-2FED-4BAE-A0AF-731E50EDF3F0}" type="pres">
      <dgm:prSet presAssocID="{8CEE8C9B-73EE-442C-A1EA-E2DE54AE6C66}" presName="child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A2F086D-8144-4AF0-BA86-E687D42D34D5}" type="pres">
      <dgm:prSet presAssocID="{8CEE8C9B-73EE-442C-A1EA-E2DE54AE6C66}" presName="aSpace2" presStyleCnt="0"/>
      <dgm:spPr/>
    </dgm:pt>
    <dgm:pt modelId="{4666C16F-E21F-4303-B018-9B9E8D1A22C3}" type="pres">
      <dgm:prSet presAssocID="{DE5043D4-F69F-4F88-99AB-415EBBFD0A58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37ED8CA-BB3F-4E94-A48D-8979951AC720}" type="pres">
      <dgm:prSet presAssocID="{DE5043D4-F69F-4F88-99AB-415EBBFD0A58}" presName="aSpace2" presStyleCnt="0"/>
      <dgm:spPr/>
    </dgm:pt>
    <dgm:pt modelId="{3256F9DB-EF25-4557-B9D2-A952F43827D9}" type="pres">
      <dgm:prSet presAssocID="{6B520008-ACF6-443D-913B-2A406E0F3544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DA47753-2898-4450-9530-9A53871DE252}" type="pres">
      <dgm:prSet presAssocID="{6B520008-ACF6-443D-913B-2A406E0F3544}" presName="aSpace2" presStyleCnt="0"/>
      <dgm:spPr/>
    </dgm:pt>
    <dgm:pt modelId="{77F7BAAF-0DB8-41DB-83FB-B4A0498B95F9}" type="pres">
      <dgm:prSet presAssocID="{DC9ED93D-8541-4E2E-9375-C1B7CA69AC00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51BCDA7-DFF1-4752-BFE7-57790C3C9BA0}" type="pres">
      <dgm:prSet presAssocID="{998EA76F-42D0-46A3-B370-ED7E4D4A7DE7}" presName="aSpace" presStyleCnt="0"/>
      <dgm:spPr/>
    </dgm:pt>
    <dgm:pt modelId="{91487F6D-1889-48E1-B8FB-09EB1186A206}" type="pres">
      <dgm:prSet presAssocID="{0951F016-1A89-43C7-A684-5F3D52FEC250}" presName="compNode" presStyleCnt="0"/>
      <dgm:spPr/>
    </dgm:pt>
    <dgm:pt modelId="{31F076CB-F286-45AA-BC3F-26263093FBE2}" type="pres">
      <dgm:prSet presAssocID="{0951F016-1A89-43C7-A684-5F3D52FEC250}" presName="aNode" presStyleLbl="bgShp" presStyleIdx="2" presStyleCnt="3"/>
      <dgm:spPr/>
      <dgm:t>
        <a:bodyPr/>
        <a:lstStyle/>
        <a:p>
          <a:endParaRPr lang="es-MX"/>
        </a:p>
      </dgm:t>
    </dgm:pt>
    <dgm:pt modelId="{DBD2BB67-0AD7-4EA7-918C-552FB5C74756}" type="pres">
      <dgm:prSet presAssocID="{0951F016-1A89-43C7-A684-5F3D52FEC250}" presName="textNode" presStyleLbl="bgShp" presStyleIdx="2" presStyleCnt="3"/>
      <dgm:spPr/>
      <dgm:t>
        <a:bodyPr/>
        <a:lstStyle/>
        <a:p>
          <a:endParaRPr lang="es-MX"/>
        </a:p>
      </dgm:t>
    </dgm:pt>
    <dgm:pt modelId="{65DCD0DF-A492-4397-93F4-0518B540839D}" type="pres">
      <dgm:prSet presAssocID="{0951F016-1A89-43C7-A684-5F3D52FEC250}" presName="compChildNode" presStyleCnt="0"/>
      <dgm:spPr/>
    </dgm:pt>
    <dgm:pt modelId="{86DEEEEB-CD70-4623-9696-09E6104508CB}" type="pres">
      <dgm:prSet presAssocID="{0951F016-1A89-43C7-A684-5F3D52FEC250}" presName="theInnerList" presStyleCnt="0"/>
      <dgm:spPr/>
    </dgm:pt>
    <dgm:pt modelId="{D43BA4ED-1239-48E8-B750-035BAD22F899}" type="pres">
      <dgm:prSet presAssocID="{289EBC2F-3C70-4EF6-877F-AAA4F3D82F3E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9730147-2CEF-4B33-8085-5B5AFE475783}" type="pres">
      <dgm:prSet presAssocID="{289EBC2F-3C70-4EF6-877F-AAA4F3D82F3E}" presName="aSpace2" presStyleCnt="0"/>
      <dgm:spPr/>
    </dgm:pt>
    <dgm:pt modelId="{9DFA7F41-48B4-40EC-927D-D2BA30C9F6B2}" type="pres">
      <dgm:prSet presAssocID="{C931F0F6-656B-4024-AE3E-A6A0C52D1DE2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74CF99C-D668-49B9-A322-DC1C12F9966C}" type="presOf" srcId="{FBCFB6B9-AA75-4877-84F4-E20AF82C3192}" destId="{7438A5ED-7302-466C-91A3-30F063E39D83}" srcOrd="0" destOrd="0" presId="urn:microsoft.com/office/officeart/2005/8/layout/lProcess2"/>
    <dgm:cxn modelId="{D3C7A834-E4E3-42E4-B0B3-7D5B805D7430}" type="presOf" srcId="{998EA76F-42D0-46A3-B370-ED7E4D4A7DE7}" destId="{B6E177CB-1465-486F-A4DB-528ABA47260D}" srcOrd="0" destOrd="0" presId="urn:microsoft.com/office/officeart/2005/8/layout/lProcess2"/>
    <dgm:cxn modelId="{8DA46A03-D2A6-44A8-AE99-7D22D564583E}" type="presOf" srcId="{C931F0F6-656B-4024-AE3E-A6A0C52D1DE2}" destId="{9DFA7F41-48B4-40EC-927D-D2BA30C9F6B2}" srcOrd="0" destOrd="0" presId="urn:microsoft.com/office/officeart/2005/8/layout/lProcess2"/>
    <dgm:cxn modelId="{9ABE6C50-53BB-49C2-922E-943279CADE12}" srcId="{55AC2D5E-6699-452F-B697-5AF52501D424}" destId="{998EA76F-42D0-46A3-B370-ED7E4D4A7DE7}" srcOrd="1" destOrd="0" parTransId="{C423F8D9-53B9-47E9-80D1-4C1EDF156B6C}" sibTransId="{6F536B76-C6EE-4E52-A9ED-C29E6109E8B8}"/>
    <dgm:cxn modelId="{CE07E596-4A18-49DC-A099-2727F5DE07FD}" srcId="{0951F016-1A89-43C7-A684-5F3D52FEC250}" destId="{C931F0F6-656B-4024-AE3E-A6A0C52D1DE2}" srcOrd="1" destOrd="0" parTransId="{2D357E9A-9A2D-4A12-80D0-DFBE9B9ED516}" sibTransId="{C61B156F-2A36-461E-8E35-8961C3BE139D}"/>
    <dgm:cxn modelId="{C170EAE9-8F0E-45E8-81B7-88EDE281855B}" type="presOf" srcId="{7F24B455-1403-4579-9999-6873AF4FF2F6}" destId="{76ECC010-C54E-44E0-AF17-6280A987F6F1}" srcOrd="0" destOrd="0" presId="urn:microsoft.com/office/officeart/2005/8/layout/lProcess2"/>
    <dgm:cxn modelId="{52697596-C74C-4D09-9AD8-4CAAAAAB7C89}" type="presOf" srcId="{55AC2D5E-6699-452F-B697-5AF52501D424}" destId="{0EB4105F-333E-4F34-A3FA-DC643F273F34}" srcOrd="0" destOrd="0" presId="urn:microsoft.com/office/officeart/2005/8/layout/lProcess2"/>
    <dgm:cxn modelId="{1C98C0CB-6AB8-465D-A1DA-2D11F06D9AEE}" type="presOf" srcId="{FBCFB6B9-AA75-4877-84F4-E20AF82C3192}" destId="{FD34FD98-ADD2-4105-814D-7ABCD36DC7AF}" srcOrd="1" destOrd="0" presId="urn:microsoft.com/office/officeart/2005/8/layout/lProcess2"/>
    <dgm:cxn modelId="{D13BFB5A-FE94-41AB-83F5-A2959B84B80D}" srcId="{998EA76F-42D0-46A3-B370-ED7E4D4A7DE7}" destId="{6B520008-ACF6-443D-913B-2A406E0F3544}" srcOrd="2" destOrd="0" parTransId="{DE42EB4D-B4B7-49DD-AE92-79235DDD1A08}" sibTransId="{F8EB2382-EE61-422D-85F0-2F50791074D4}"/>
    <dgm:cxn modelId="{4E44A737-87F2-4861-A04E-2E693D296332}" srcId="{FBCFB6B9-AA75-4877-84F4-E20AF82C3192}" destId="{7F24B455-1403-4579-9999-6873AF4FF2F6}" srcOrd="0" destOrd="0" parTransId="{52074806-F47E-47F9-9CD2-F1B69493FAC3}" sibTransId="{8329FE3A-B7D3-4609-9008-B2E5181FC789}"/>
    <dgm:cxn modelId="{27CFDBA2-7F1F-4518-B56C-EDBB0F4B2B39}" srcId="{998EA76F-42D0-46A3-B370-ED7E4D4A7DE7}" destId="{DE5043D4-F69F-4F88-99AB-415EBBFD0A58}" srcOrd="1" destOrd="0" parTransId="{AA571C92-1BFA-452E-8E08-5F8BB4F64950}" sibTransId="{EE6AC883-F665-4399-A05E-30B8A07553AB}"/>
    <dgm:cxn modelId="{1D53CB22-F113-4B7F-8843-1ADE8A23467D}" type="presOf" srcId="{998EA76F-42D0-46A3-B370-ED7E4D4A7DE7}" destId="{1AFD6B25-1F85-4DC3-A159-38304C490B4F}" srcOrd="1" destOrd="0" presId="urn:microsoft.com/office/officeart/2005/8/layout/lProcess2"/>
    <dgm:cxn modelId="{023866CF-DE59-40D9-9085-6BC4EBB69E9C}" type="presOf" srcId="{0951F016-1A89-43C7-A684-5F3D52FEC250}" destId="{DBD2BB67-0AD7-4EA7-918C-552FB5C74756}" srcOrd="1" destOrd="0" presId="urn:microsoft.com/office/officeart/2005/8/layout/lProcess2"/>
    <dgm:cxn modelId="{CDF07203-DC4D-40EB-90B2-124C98E39E74}" type="presOf" srcId="{8CEE8C9B-73EE-442C-A1EA-E2DE54AE6C66}" destId="{E0246F1D-2FED-4BAE-A0AF-731E50EDF3F0}" srcOrd="0" destOrd="0" presId="urn:microsoft.com/office/officeart/2005/8/layout/lProcess2"/>
    <dgm:cxn modelId="{20829231-1B5C-4E5B-9306-9CAD9CC78F87}" srcId="{0951F016-1A89-43C7-A684-5F3D52FEC250}" destId="{289EBC2F-3C70-4EF6-877F-AAA4F3D82F3E}" srcOrd="0" destOrd="0" parTransId="{28A84D4D-1726-443A-9858-7FAB86EF5598}" sibTransId="{3BA16AAA-2245-4699-B9D6-8E42EB70784A}"/>
    <dgm:cxn modelId="{762E674C-D2C0-44B9-8AE1-A7D6607B9BB9}" type="presOf" srcId="{289EBC2F-3C70-4EF6-877F-AAA4F3D82F3E}" destId="{D43BA4ED-1239-48E8-B750-035BAD22F899}" srcOrd="0" destOrd="0" presId="urn:microsoft.com/office/officeart/2005/8/layout/lProcess2"/>
    <dgm:cxn modelId="{493D44F1-C06E-468D-9BDC-E526AB2A99EF}" type="presOf" srcId="{DE5043D4-F69F-4F88-99AB-415EBBFD0A58}" destId="{4666C16F-E21F-4303-B018-9B9E8D1A22C3}" srcOrd="0" destOrd="0" presId="urn:microsoft.com/office/officeart/2005/8/layout/lProcess2"/>
    <dgm:cxn modelId="{061571FD-544E-42BF-9D2D-65B9F71D7118}" srcId="{55AC2D5E-6699-452F-B697-5AF52501D424}" destId="{0951F016-1A89-43C7-A684-5F3D52FEC250}" srcOrd="2" destOrd="0" parTransId="{8987E901-F66D-4E76-93AF-E650B41DC014}" sibTransId="{2CC76668-CC86-4905-8AD8-AD957029DF79}"/>
    <dgm:cxn modelId="{FB5D0EA9-CA1D-423C-ADDA-228FBD2F98C0}" srcId="{55AC2D5E-6699-452F-B697-5AF52501D424}" destId="{FBCFB6B9-AA75-4877-84F4-E20AF82C3192}" srcOrd="0" destOrd="0" parTransId="{669B8563-4A63-4AA7-A301-442AD3EC3977}" sibTransId="{F30CD8B9-132E-49A5-9C01-3B99AD076B75}"/>
    <dgm:cxn modelId="{31A74D51-3168-4ACB-94DD-C2D45848127D}" srcId="{998EA76F-42D0-46A3-B370-ED7E4D4A7DE7}" destId="{8CEE8C9B-73EE-442C-A1EA-E2DE54AE6C66}" srcOrd="0" destOrd="0" parTransId="{7A0A4D92-BBD9-4155-8E39-19D7E16F0E77}" sibTransId="{E2667F0B-A6CE-40A8-8414-6E6669D34F05}"/>
    <dgm:cxn modelId="{0688C6A4-B975-40D2-9BF0-0B467731220C}" type="presOf" srcId="{6B520008-ACF6-443D-913B-2A406E0F3544}" destId="{3256F9DB-EF25-4557-B9D2-A952F43827D9}" srcOrd="0" destOrd="0" presId="urn:microsoft.com/office/officeart/2005/8/layout/lProcess2"/>
    <dgm:cxn modelId="{2AD502A9-10F9-4BB9-8883-77FBC484E3F4}" srcId="{998EA76F-42D0-46A3-B370-ED7E4D4A7DE7}" destId="{DC9ED93D-8541-4E2E-9375-C1B7CA69AC00}" srcOrd="3" destOrd="0" parTransId="{D85F9541-B98C-40D0-865D-623D34F984A2}" sibTransId="{86842A8D-DB67-4236-8D58-CB976CBF9216}"/>
    <dgm:cxn modelId="{B0487E38-A186-4515-9BCF-6454A0338F77}" type="presOf" srcId="{DC9ED93D-8541-4E2E-9375-C1B7CA69AC00}" destId="{77F7BAAF-0DB8-41DB-83FB-B4A0498B95F9}" srcOrd="0" destOrd="0" presId="urn:microsoft.com/office/officeart/2005/8/layout/lProcess2"/>
    <dgm:cxn modelId="{E5AFEAC5-3155-4F21-B997-679B83E9C3AD}" type="presOf" srcId="{0951F016-1A89-43C7-A684-5F3D52FEC250}" destId="{31F076CB-F286-45AA-BC3F-26263093FBE2}" srcOrd="0" destOrd="0" presId="urn:microsoft.com/office/officeart/2005/8/layout/lProcess2"/>
    <dgm:cxn modelId="{2441039D-AF4E-4F31-B46F-3B48D1E165F1}" type="presParOf" srcId="{0EB4105F-333E-4F34-A3FA-DC643F273F34}" destId="{21623239-8281-48B6-86E0-79152AFFE7B0}" srcOrd="0" destOrd="0" presId="urn:microsoft.com/office/officeart/2005/8/layout/lProcess2"/>
    <dgm:cxn modelId="{2DAB52E3-8DBC-479F-9411-17880F2A0063}" type="presParOf" srcId="{21623239-8281-48B6-86E0-79152AFFE7B0}" destId="{7438A5ED-7302-466C-91A3-30F063E39D83}" srcOrd="0" destOrd="0" presId="urn:microsoft.com/office/officeart/2005/8/layout/lProcess2"/>
    <dgm:cxn modelId="{65D3F019-0931-4829-A07E-944CA3CCAA12}" type="presParOf" srcId="{21623239-8281-48B6-86E0-79152AFFE7B0}" destId="{FD34FD98-ADD2-4105-814D-7ABCD36DC7AF}" srcOrd="1" destOrd="0" presId="urn:microsoft.com/office/officeart/2005/8/layout/lProcess2"/>
    <dgm:cxn modelId="{94A1F8DC-F60B-4270-A390-F32B7CF15520}" type="presParOf" srcId="{21623239-8281-48B6-86E0-79152AFFE7B0}" destId="{482476AE-1132-4244-B975-3A9E0B9F608D}" srcOrd="2" destOrd="0" presId="urn:microsoft.com/office/officeart/2005/8/layout/lProcess2"/>
    <dgm:cxn modelId="{D2A64E39-F67F-4307-A81C-19BFA2A5EC0C}" type="presParOf" srcId="{482476AE-1132-4244-B975-3A9E0B9F608D}" destId="{5EAE0C7B-F739-4B25-B6FA-74EA1E2F488F}" srcOrd="0" destOrd="0" presId="urn:microsoft.com/office/officeart/2005/8/layout/lProcess2"/>
    <dgm:cxn modelId="{21AB08B3-8EEC-4FC6-A78E-9983220A5C15}" type="presParOf" srcId="{5EAE0C7B-F739-4B25-B6FA-74EA1E2F488F}" destId="{76ECC010-C54E-44E0-AF17-6280A987F6F1}" srcOrd="0" destOrd="0" presId="urn:microsoft.com/office/officeart/2005/8/layout/lProcess2"/>
    <dgm:cxn modelId="{B4EFC93D-2EDE-486B-846F-474C8D2429C5}" type="presParOf" srcId="{0EB4105F-333E-4F34-A3FA-DC643F273F34}" destId="{601FCFFB-5AB4-46E9-B0B6-51974654E8B0}" srcOrd="1" destOrd="0" presId="urn:microsoft.com/office/officeart/2005/8/layout/lProcess2"/>
    <dgm:cxn modelId="{0D927BBA-57A4-4D64-AC4C-DA83EA5482D2}" type="presParOf" srcId="{0EB4105F-333E-4F34-A3FA-DC643F273F34}" destId="{E6315F03-EAE2-41E9-903C-3B11CA2EB1D0}" srcOrd="2" destOrd="0" presId="urn:microsoft.com/office/officeart/2005/8/layout/lProcess2"/>
    <dgm:cxn modelId="{D375C293-E957-42D6-9557-A82FFF5459F1}" type="presParOf" srcId="{E6315F03-EAE2-41E9-903C-3B11CA2EB1D0}" destId="{B6E177CB-1465-486F-A4DB-528ABA47260D}" srcOrd="0" destOrd="0" presId="urn:microsoft.com/office/officeart/2005/8/layout/lProcess2"/>
    <dgm:cxn modelId="{7E68BE4D-3013-445E-93D2-381FD911911E}" type="presParOf" srcId="{E6315F03-EAE2-41E9-903C-3B11CA2EB1D0}" destId="{1AFD6B25-1F85-4DC3-A159-38304C490B4F}" srcOrd="1" destOrd="0" presId="urn:microsoft.com/office/officeart/2005/8/layout/lProcess2"/>
    <dgm:cxn modelId="{ED9F6F67-75C4-42F4-A4AD-57D9D46511A1}" type="presParOf" srcId="{E6315F03-EAE2-41E9-903C-3B11CA2EB1D0}" destId="{512C7E25-2327-494C-B7BC-5913382F729C}" srcOrd="2" destOrd="0" presId="urn:microsoft.com/office/officeart/2005/8/layout/lProcess2"/>
    <dgm:cxn modelId="{34B7447A-6122-4E5B-9148-2F5E90C74116}" type="presParOf" srcId="{512C7E25-2327-494C-B7BC-5913382F729C}" destId="{4CC8DECF-6D7B-4CA2-858F-FA6ADE56E246}" srcOrd="0" destOrd="0" presId="urn:microsoft.com/office/officeart/2005/8/layout/lProcess2"/>
    <dgm:cxn modelId="{C98379AC-5B2C-41F4-A4DE-4CF9BC17C6CA}" type="presParOf" srcId="{4CC8DECF-6D7B-4CA2-858F-FA6ADE56E246}" destId="{E0246F1D-2FED-4BAE-A0AF-731E50EDF3F0}" srcOrd="0" destOrd="0" presId="urn:microsoft.com/office/officeart/2005/8/layout/lProcess2"/>
    <dgm:cxn modelId="{F458A2B8-9395-4412-9455-485A10FD47DE}" type="presParOf" srcId="{4CC8DECF-6D7B-4CA2-858F-FA6ADE56E246}" destId="{6A2F086D-8144-4AF0-BA86-E687D42D34D5}" srcOrd="1" destOrd="0" presId="urn:microsoft.com/office/officeart/2005/8/layout/lProcess2"/>
    <dgm:cxn modelId="{DD004989-63B1-4C57-8002-FB4CE535EDC6}" type="presParOf" srcId="{4CC8DECF-6D7B-4CA2-858F-FA6ADE56E246}" destId="{4666C16F-E21F-4303-B018-9B9E8D1A22C3}" srcOrd="2" destOrd="0" presId="urn:microsoft.com/office/officeart/2005/8/layout/lProcess2"/>
    <dgm:cxn modelId="{41853C3E-8389-464A-A89C-F77CB66502D0}" type="presParOf" srcId="{4CC8DECF-6D7B-4CA2-858F-FA6ADE56E246}" destId="{D37ED8CA-BB3F-4E94-A48D-8979951AC720}" srcOrd="3" destOrd="0" presId="urn:microsoft.com/office/officeart/2005/8/layout/lProcess2"/>
    <dgm:cxn modelId="{FD77B38F-339C-402B-9C0E-C445401E0DBB}" type="presParOf" srcId="{4CC8DECF-6D7B-4CA2-858F-FA6ADE56E246}" destId="{3256F9DB-EF25-4557-B9D2-A952F43827D9}" srcOrd="4" destOrd="0" presId="urn:microsoft.com/office/officeart/2005/8/layout/lProcess2"/>
    <dgm:cxn modelId="{D5DBF132-4103-44EA-ADB7-B497F4999F55}" type="presParOf" srcId="{4CC8DECF-6D7B-4CA2-858F-FA6ADE56E246}" destId="{9DA47753-2898-4450-9530-9A53871DE252}" srcOrd="5" destOrd="0" presId="urn:microsoft.com/office/officeart/2005/8/layout/lProcess2"/>
    <dgm:cxn modelId="{BBEDB461-7C74-4B50-906E-6897A3D8DF4C}" type="presParOf" srcId="{4CC8DECF-6D7B-4CA2-858F-FA6ADE56E246}" destId="{77F7BAAF-0DB8-41DB-83FB-B4A0498B95F9}" srcOrd="6" destOrd="0" presId="urn:microsoft.com/office/officeart/2005/8/layout/lProcess2"/>
    <dgm:cxn modelId="{CE2EB27E-9BB5-48C9-8B6B-7EBF75835D90}" type="presParOf" srcId="{0EB4105F-333E-4F34-A3FA-DC643F273F34}" destId="{051BCDA7-DFF1-4752-BFE7-57790C3C9BA0}" srcOrd="3" destOrd="0" presId="urn:microsoft.com/office/officeart/2005/8/layout/lProcess2"/>
    <dgm:cxn modelId="{D6D1271D-8534-4C0B-870A-336401E79F21}" type="presParOf" srcId="{0EB4105F-333E-4F34-A3FA-DC643F273F34}" destId="{91487F6D-1889-48E1-B8FB-09EB1186A206}" srcOrd="4" destOrd="0" presId="urn:microsoft.com/office/officeart/2005/8/layout/lProcess2"/>
    <dgm:cxn modelId="{CCFE8DE0-02DB-445F-B36F-8FA8846D73C5}" type="presParOf" srcId="{91487F6D-1889-48E1-B8FB-09EB1186A206}" destId="{31F076CB-F286-45AA-BC3F-26263093FBE2}" srcOrd="0" destOrd="0" presId="urn:microsoft.com/office/officeart/2005/8/layout/lProcess2"/>
    <dgm:cxn modelId="{74692A18-CD26-47C7-A708-3E2244B5E279}" type="presParOf" srcId="{91487F6D-1889-48E1-B8FB-09EB1186A206}" destId="{DBD2BB67-0AD7-4EA7-918C-552FB5C74756}" srcOrd="1" destOrd="0" presId="urn:microsoft.com/office/officeart/2005/8/layout/lProcess2"/>
    <dgm:cxn modelId="{F300AF2E-122A-4106-9B5B-B5293C40ED3F}" type="presParOf" srcId="{91487F6D-1889-48E1-B8FB-09EB1186A206}" destId="{65DCD0DF-A492-4397-93F4-0518B540839D}" srcOrd="2" destOrd="0" presId="urn:microsoft.com/office/officeart/2005/8/layout/lProcess2"/>
    <dgm:cxn modelId="{5247D971-F4DE-4E49-8B5B-68086608E41F}" type="presParOf" srcId="{65DCD0DF-A492-4397-93F4-0518B540839D}" destId="{86DEEEEB-CD70-4623-9696-09E6104508CB}" srcOrd="0" destOrd="0" presId="urn:microsoft.com/office/officeart/2005/8/layout/lProcess2"/>
    <dgm:cxn modelId="{567FF784-FD68-4408-8429-89892624373E}" type="presParOf" srcId="{86DEEEEB-CD70-4623-9696-09E6104508CB}" destId="{D43BA4ED-1239-48E8-B750-035BAD22F899}" srcOrd="0" destOrd="0" presId="urn:microsoft.com/office/officeart/2005/8/layout/lProcess2"/>
    <dgm:cxn modelId="{BB8CC379-B787-4D79-A6E6-754277206D87}" type="presParOf" srcId="{86DEEEEB-CD70-4623-9696-09E6104508CB}" destId="{89730147-2CEF-4B33-8085-5B5AFE475783}" srcOrd="1" destOrd="0" presId="urn:microsoft.com/office/officeart/2005/8/layout/lProcess2"/>
    <dgm:cxn modelId="{77CDA11A-0481-4DA8-83EE-704A13FD76CA}" type="presParOf" srcId="{86DEEEEB-CD70-4623-9696-09E6104508CB}" destId="{9DFA7F41-48B4-40EC-927D-D2BA30C9F6B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5AC2D5E-6699-452F-B697-5AF52501D424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FBCFB6B9-AA75-4877-84F4-E20AF82C3192}">
      <dgm:prSet phldrT="[Texto]"/>
      <dgm:spPr/>
      <dgm:t>
        <a:bodyPr/>
        <a:lstStyle/>
        <a:p>
          <a:r>
            <a:rPr lang="es-MX" dirty="0" smtClean="0"/>
            <a:t>Objetivo</a:t>
          </a:r>
          <a:endParaRPr lang="es-MX" dirty="0"/>
        </a:p>
      </dgm:t>
    </dgm:pt>
    <dgm:pt modelId="{669B8563-4A63-4AA7-A301-442AD3EC3977}" type="parTrans" cxnId="{FB5D0EA9-CA1D-423C-ADDA-228FBD2F98C0}">
      <dgm:prSet/>
      <dgm:spPr/>
      <dgm:t>
        <a:bodyPr/>
        <a:lstStyle/>
        <a:p>
          <a:endParaRPr lang="es-MX"/>
        </a:p>
      </dgm:t>
    </dgm:pt>
    <dgm:pt modelId="{F30CD8B9-132E-49A5-9C01-3B99AD076B75}" type="sibTrans" cxnId="{FB5D0EA9-CA1D-423C-ADDA-228FBD2F98C0}">
      <dgm:prSet/>
      <dgm:spPr/>
      <dgm:t>
        <a:bodyPr/>
        <a:lstStyle/>
        <a:p>
          <a:endParaRPr lang="es-MX"/>
        </a:p>
      </dgm:t>
    </dgm:pt>
    <dgm:pt modelId="{7F24B455-1403-4579-9999-6873AF4FF2F6}">
      <dgm:prSet phldrT="[Texto]"/>
      <dgm:spPr/>
      <dgm:t>
        <a:bodyPr/>
        <a:lstStyle/>
        <a:p>
          <a:r>
            <a:rPr lang="es-MX" dirty="0" smtClean="0"/>
            <a:t>Comprobar en forma consiente cuánto sabemos respecto del tema estudiado</a:t>
          </a:r>
          <a:endParaRPr lang="es-MX" dirty="0"/>
        </a:p>
      </dgm:t>
    </dgm:pt>
    <dgm:pt modelId="{52074806-F47E-47F9-9CD2-F1B69493FAC3}" type="parTrans" cxnId="{4E44A737-87F2-4861-A04E-2E693D296332}">
      <dgm:prSet/>
      <dgm:spPr/>
      <dgm:t>
        <a:bodyPr/>
        <a:lstStyle/>
        <a:p>
          <a:endParaRPr lang="es-MX"/>
        </a:p>
      </dgm:t>
    </dgm:pt>
    <dgm:pt modelId="{8329FE3A-B7D3-4609-9008-B2E5181FC789}" type="sibTrans" cxnId="{4E44A737-87F2-4861-A04E-2E693D296332}">
      <dgm:prSet/>
      <dgm:spPr/>
      <dgm:t>
        <a:bodyPr/>
        <a:lstStyle/>
        <a:p>
          <a:endParaRPr lang="es-MX"/>
        </a:p>
      </dgm:t>
    </dgm:pt>
    <dgm:pt modelId="{998EA76F-42D0-46A3-B370-ED7E4D4A7DE7}">
      <dgm:prSet phldrT="[Texto]"/>
      <dgm:spPr/>
      <dgm:t>
        <a:bodyPr/>
        <a:lstStyle/>
        <a:p>
          <a:r>
            <a:rPr lang="es-MX" dirty="0" smtClean="0"/>
            <a:t>Pasos:</a:t>
          </a:r>
          <a:endParaRPr lang="es-MX" dirty="0"/>
        </a:p>
      </dgm:t>
    </dgm:pt>
    <dgm:pt modelId="{C423F8D9-53B9-47E9-80D1-4C1EDF156B6C}" type="parTrans" cxnId="{9ABE6C50-53BB-49C2-922E-943279CADE12}">
      <dgm:prSet/>
      <dgm:spPr/>
      <dgm:t>
        <a:bodyPr/>
        <a:lstStyle/>
        <a:p>
          <a:endParaRPr lang="es-MX"/>
        </a:p>
      </dgm:t>
    </dgm:pt>
    <dgm:pt modelId="{6F536B76-C6EE-4E52-A9ED-C29E6109E8B8}" type="sibTrans" cxnId="{9ABE6C50-53BB-49C2-922E-943279CADE12}">
      <dgm:prSet/>
      <dgm:spPr/>
      <dgm:t>
        <a:bodyPr/>
        <a:lstStyle/>
        <a:p>
          <a:endParaRPr lang="es-MX"/>
        </a:p>
      </dgm:t>
    </dgm:pt>
    <dgm:pt modelId="{0951F016-1A89-43C7-A684-5F3D52FEC250}">
      <dgm:prSet phldrT="[Texto]"/>
      <dgm:spPr/>
      <dgm:t>
        <a:bodyPr/>
        <a:lstStyle/>
        <a:p>
          <a:r>
            <a:rPr lang="es-MX" dirty="0" smtClean="0"/>
            <a:t>¿Cuándo y por qué utilizarlos?</a:t>
          </a:r>
          <a:endParaRPr lang="es-MX" dirty="0"/>
        </a:p>
      </dgm:t>
    </dgm:pt>
    <dgm:pt modelId="{8987E901-F66D-4E76-93AF-E650B41DC014}" type="parTrans" cxnId="{061571FD-544E-42BF-9D2D-65B9F71D7118}">
      <dgm:prSet/>
      <dgm:spPr/>
      <dgm:t>
        <a:bodyPr/>
        <a:lstStyle/>
        <a:p>
          <a:endParaRPr lang="es-MX"/>
        </a:p>
      </dgm:t>
    </dgm:pt>
    <dgm:pt modelId="{2CC76668-CC86-4905-8AD8-AD957029DF79}" type="sibTrans" cxnId="{061571FD-544E-42BF-9D2D-65B9F71D7118}">
      <dgm:prSet/>
      <dgm:spPr/>
      <dgm:t>
        <a:bodyPr/>
        <a:lstStyle/>
        <a:p>
          <a:endParaRPr lang="es-MX"/>
        </a:p>
      </dgm:t>
    </dgm:pt>
    <dgm:pt modelId="{289EBC2F-3C70-4EF6-877F-AAA4F3D82F3E}">
      <dgm:prSet phldrT="[Texto]"/>
      <dgm:spPr/>
      <dgm:t>
        <a:bodyPr/>
        <a:lstStyle/>
        <a:p>
          <a:r>
            <a:rPr lang="es-MX" dirty="0" smtClean="0"/>
            <a:t>Cuando necesitamos comprobar la información que sabemos</a:t>
          </a:r>
          <a:endParaRPr lang="es-MX" dirty="0"/>
        </a:p>
      </dgm:t>
    </dgm:pt>
    <dgm:pt modelId="{28A84D4D-1726-443A-9858-7FAB86EF5598}" type="parTrans" cxnId="{20829231-1B5C-4E5B-9306-9CAD9CC78F87}">
      <dgm:prSet/>
      <dgm:spPr/>
      <dgm:t>
        <a:bodyPr/>
        <a:lstStyle/>
        <a:p>
          <a:endParaRPr lang="es-MX"/>
        </a:p>
      </dgm:t>
    </dgm:pt>
    <dgm:pt modelId="{3BA16AAA-2245-4699-B9D6-8E42EB70784A}" type="sibTrans" cxnId="{20829231-1B5C-4E5B-9306-9CAD9CC78F87}">
      <dgm:prSet/>
      <dgm:spPr/>
      <dgm:t>
        <a:bodyPr/>
        <a:lstStyle/>
        <a:p>
          <a:endParaRPr lang="es-MX"/>
        </a:p>
      </dgm:t>
    </dgm:pt>
    <dgm:pt modelId="{C931F0F6-656B-4024-AE3E-A6A0C52D1DE2}">
      <dgm:prSet phldrT="[Texto]"/>
      <dgm:spPr/>
      <dgm:t>
        <a:bodyPr/>
        <a:lstStyle/>
        <a:p>
          <a:r>
            <a:rPr lang="es-MX" dirty="0" smtClean="0"/>
            <a:t>Preparación para la prueba</a:t>
          </a:r>
          <a:endParaRPr lang="es-MX" dirty="0"/>
        </a:p>
      </dgm:t>
    </dgm:pt>
    <dgm:pt modelId="{2D357E9A-9A2D-4A12-80D0-DFBE9B9ED516}" type="parTrans" cxnId="{CE07E596-4A18-49DC-A099-2727F5DE07FD}">
      <dgm:prSet/>
      <dgm:spPr/>
      <dgm:t>
        <a:bodyPr/>
        <a:lstStyle/>
        <a:p>
          <a:endParaRPr lang="es-MX"/>
        </a:p>
      </dgm:t>
    </dgm:pt>
    <dgm:pt modelId="{C61B156F-2A36-461E-8E35-8961C3BE139D}" type="sibTrans" cxnId="{CE07E596-4A18-49DC-A099-2727F5DE07FD}">
      <dgm:prSet/>
      <dgm:spPr/>
      <dgm:t>
        <a:bodyPr/>
        <a:lstStyle/>
        <a:p>
          <a:endParaRPr lang="es-MX"/>
        </a:p>
      </dgm:t>
    </dgm:pt>
    <dgm:pt modelId="{DC9ED93D-8541-4E2E-9375-C1B7CA69AC00}">
      <dgm:prSet/>
      <dgm:spPr/>
      <dgm:t>
        <a:bodyPr/>
        <a:lstStyle/>
        <a:p>
          <a:r>
            <a:rPr lang="es-MX" dirty="0" smtClean="0"/>
            <a:t>Haber aplicado técnicas de procesamiento de la información para poder contestas las preguntas</a:t>
          </a:r>
          <a:endParaRPr lang="es-MX" dirty="0"/>
        </a:p>
      </dgm:t>
    </dgm:pt>
    <dgm:pt modelId="{D85F9541-B98C-40D0-865D-623D34F984A2}" type="parTrans" cxnId="{2AD502A9-10F9-4BB9-8883-77FBC484E3F4}">
      <dgm:prSet/>
      <dgm:spPr/>
      <dgm:t>
        <a:bodyPr/>
        <a:lstStyle/>
        <a:p>
          <a:endParaRPr lang="es-MX"/>
        </a:p>
      </dgm:t>
    </dgm:pt>
    <dgm:pt modelId="{86842A8D-DB67-4236-8D58-CB976CBF9216}" type="sibTrans" cxnId="{2AD502A9-10F9-4BB9-8883-77FBC484E3F4}">
      <dgm:prSet/>
      <dgm:spPr/>
      <dgm:t>
        <a:bodyPr/>
        <a:lstStyle/>
        <a:p>
          <a:endParaRPr lang="es-MX"/>
        </a:p>
      </dgm:t>
    </dgm:pt>
    <dgm:pt modelId="{0EB4105F-333E-4F34-A3FA-DC643F273F34}" type="pres">
      <dgm:prSet presAssocID="{55AC2D5E-6699-452F-B697-5AF52501D42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1623239-8281-48B6-86E0-79152AFFE7B0}" type="pres">
      <dgm:prSet presAssocID="{FBCFB6B9-AA75-4877-84F4-E20AF82C3192}" presName="compNode" presStyleCnt="0"/>
      <dgm:spPr/>
    </dgm:pt>
    <dgm:pt modelId="{7438A5ED-7302-466C-91A3-30F063E39D83}" type="pres">
      <dgm:prSet presAssocID="{FBCFB6B9-AA75-4877-84F4-E20AF82C3192}" presName="aNode" presStyleLbl="bgShp" presStyleIdx="0" presStyleCnt="3"/>
      <dgm:spPr/>
      <dgm:t>
        <a:bodyPr/>
        <a:lstStyle/>
        <a:p>
          <a:endParaRPr lang="es-MX"/>
        </a:p>
      </dgm:t>
    </dgm:pt>
    <dgm:pt modelId="{FD34FD98-ADD2-4105-814D-7ABCD36DC7AF}" type="pres">
      <dgm:prSet presAssocID="{FBCFB6B9-AA75-4877-84F4-E20AF82C3192}" presName="textNode" presStyleLbl="bgShp" presStyleIdx="0" presStyleCnt="3"/>
      <dgm:spPr/>
      <dgm:t>
        <a:bodyPr/>
        <a:lstStyle/>
        <a:p>
          <a:endParaRPr lang="es-MX"/>
        </a:p>
      </dgm:t>
    </dgm:pt>
    <dgm:pt modelId="{482476AE-1132-4244-B975-3A9E0B9F608D}" type="pres">
      <dgm:prSet presAssocID="{FBCFB6B9-AA75-4877-84F4-E20AF82C3192}" presName="compChildNode" presStyleCnt="0"/>
      <dgm:spPr/>
    </dgm:pt>
    <dgm:pt modelId="{5EAE0C7B-F739-4B25-B6FA-74EA1E2F488F}" type="pres">
      <dgm:prSet presAssocID="{FBCFB6B9-AA75-4877-84F4-E20AF82C3192}" presName="theInnerList" presStyleCnt="0"/>
      <dgm:spPr/>
    </dgm:pt>
    <dgm:pt modelId="{76ECC010-C54E-44E0-AF17-6280A987F6F1}" type="pres">
      <dgm:prSet presAssocID="{7F24B455-1403-4579-9999-6873AF4FF2F6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01FCFFB-5AB4-46E9-B0B6-51974654E8B0}" type="pres">
      <dgm:prSet presAssocID="{FBCFB6B9-AA75-4877-84F4-E20AF82C3192}" presName="aSpace" presStyleCnt="0"/>
      <dgm:spPr/>
    </dgm:pt>
    <dgm:pt modelId="{E6315F03-EAE2-41E9-903C-3B11CA2EB1D0}" type="pres">
      <dgm:prSet presAssocID="{998EA76F-42D0-46A3-B370-ED7E4D4A7DE7}" presName="compNode" presStyleCnt="0"/>
      <dgm:spPr/>
    </dgm:pt>
    <dgm:pt modelId="{B6E177CB-1465-486F-A4DB-528ABA47260D}" type="pres">
      <dgm:prSet presAssocID="{998EA76F-42D0-46A3-B370-ED7E4D4A7DE7}" presName="aNode" presStyleLbl="bgShp" presStyleIdx="1" presStyleCnt="3"/>
      <dgm:spPr/>
      <dgm:t>
        <a:bodyPr/>
        <a:lstStyle/>
        <a:p>
          <a:endParaRPr lang="es-MX"/>
        </a:p>
      </dgm:t>
    </dgm:pt>
    <dgm:pt modelId="{1AFD6B25-1F85-4DC3-A159-38304C490B4F}" type="pres">
      <dgm:prSet presAssocID="{998EA76F-42D0-46A3-B370-ED7E4D4A7DE7}" presName="textNode" presStyleLbl="bgShp" presStyleIdx="1" presStyleCnt="3"/>
      <dgm:spPr/>
      <dgm:t>
        <a:bodyPr/>
        <a:lstStyle/>
        <a:p>
          <a:endParaRPr lang="es-MX"/>
        </a:p>
      </dgm:t>
    </dgm:pt>
    <dgm:pt modelId="{512C7E25-2327-494C-B7BC-5913382F729C}" type="pres">
      <dgm:prSet presAssocID="{998EA76F-42D0-46A3-B370-ED7E4D4A7DE7}" presName="compChildNode" presStyleCnt="0"/>
      <dgm:spPr/>
    </dgm:pt>
    <dgm:pt modelId="{4CC8DECF-6D7B-4CA2-858F-FA6ADE56E246}" type="pres">
      <dgm:prSet presAssocID="{998EA76F-42D0-46A3-B370-ED7E4D4A7DE7}" presName="theInnerList" presStyleCnt="0"/>
      <dgm:spPr/>
    </dgm:pt>
    <dgm:pt modelId="{77F7BAAF-0DB8-41DB-83FB-B4A0498B95F9}" type="pres">
      <dgm:prSet presAssocID="{DC9ED93D-8541-4E2E-9375-C1B7CA69AC00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51BCDA7-DFF1-4752-BFE7-57790C3C9BA0}" type="pres">
      <dgm:prSet presAssocID="{998EA76F-42D0-46A3-B370-ED7E4D4A7DE7}" presName="aSpace" presStyleCnt="0"/>
      <dgm:spPr/>
    </dgm:pt>
    <dgm:pt modelId="{91487F6D-1889-48E1-B8FB-09EB1186A206}" type="pres">
      <dgm:prSet presAssocID="{0951F016-1A89-43C7-A684-5F3D52FEC250}" presName="compNode" presStyleCnt="0"/>
      <dgm:spPr/>
    </dgm:pt>
    <dgm:pt modelId="{31F076CB-F286-45AA-BC3F-26263093FBE2}" type="pres">
      <dgm:prSet presAssocID="{0951F016-1A89-43C7-A684-5F3D52FEC250}" presName="aNode" presStyleLbl="bgShp" presStyleIdx="2" presStyleCnt="3"/>
      <dgm:spPr/>
      <dgm:t>
        <a:bodyPr/>
        <a:lstStyle/>
        <a:p>
          <a:endParaRPr lang="es-MX"/>
        </a:p>
      </dgm:t>
    </dgm:pt>
    <dgm:pt modelId="{DBD2BB67-0AD7-4EA7-918C-552FB5C74756}" type="pres">
      <dgm:prSet presAssocID="{0951F016-1A89-43C7-A684-5F3D52FEC250}" presName="textNode" presStyleLbl="bgShp" presStyleIdx="2" presStyleCnt="3"/>
      <dgm:spPr/>
      <dgm:t>
        <a:bodyPr/>
        <a:lstStyle/>
        <a:p>
          <a:endParaRPr lang="es-MX"/>
        </a:p>
      </dgm:t>
    </dgm:pt>
    <dgm:pt modelId="{65DCD0DF-A492-4397-93F4-0518B540839D}" type="pres">
      <dgm:prSet presAssocID="{0951F016-1A89-43C7-A684-5F3D52FEC250}" presName="compChildNode" presStyleCnt="0"/>
      <dgm:spPr/>
    </dgm:pt>
    <dgm:pt modelId="{86DEEEEB-CD70-4623-9696-09E6104508CB}" type="pres">
      <dgm:prSet presAssocID="{0951F016-1A89-43C7-A684-5F3D52FEC250}" presName="theInnerList" presStyleCnt="0"/>
      <dgm:spPr/>
    </dgm:pt>
    <dgm:pt modelId="{D43BA4ED-1239-48E8-B750-035BAD22F899}" type="pres">
      <dgm:prSet presAssocID="{289EBC2F-3C70-4EF6-877F-AAA4F3D82F3E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9730147-2CEF-4B33-8085-5B5AFE475783}" type="pres">
      <dgm:prSet presAssocID="{289EBC2F-3C70-4EF6-877F-AAA4F3D82F3E}" presName="aSpace2" presStyleCnt="0"/>
      <dgm:spPr/>
    </dgm:pt>
    <dgm:pt modelId="{9DFA7F41-48B4-40EC-927D-D2BA30C9F6B2}" type="pres">
      <dgm:prSet presAssocID="{C931F0F6-656B-4024-AE3E-A6A0C52D1DE2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B5D0EA9-CA1D-423C-ADDA-228FBD2F98C0}" srcId="{55AC2D5E-6699-452F-B697-5AF52501D424}" destId="{FBCFB6B9-AA75-4877-84F4-E20AF82C3192}" srcOrd="0" destOrd="0" parTransId="{669B8563-4A63-4AA7-A301-442AD3EC3977}" sibTransId="{F30CD8B9-132E-49A5-9C01-3B99AD076B75}"/>
    <dgm:cxn modelId="{E58906F6-1035-4FB1-9936-B07C7CE479A4}" type="presOf" srcId="{DC9ED93D-8541-4E2E-9375-C1B7CA69AC00}" destId="{77F7BAAF-0DB8-41DB-83FB-B4A0498B95F9}" srcOrd="0" destOrd="0" presId="urn:microsoft.com/office/officeart/2005/8/layout/lProcess2"/>
    <dgm:cxn modelId="{20829231-1B5C-4E5B-9306-9CAD9CC78F87}" srcId="{0951F016-1A89-43C7-A684-5F3D52FEC250}" destId="{289EBC2F-3C70-4EF6-877F-AAA4F3D82F3E}" srcOrd="0" destOrd="0" parTransId="{28A84D4D-1726-443A-9858-7FAB86EF5598}" sibTransId="{3BA16AAA-2245-4699-B9D6-8E42EB70784A}"/>
    <dgm:cxn modelId="{EBF37F8F-2E6F-435F-B967-8FF9B485946D}" type="presOf" srcId="{0951F016-1A89-43C7-A684-5F3D52FEC250}" destId="{DBD2BB67-0AD7-4EA7-918C-552FB5C74756}" srcOrd="1" destOrd="0" presId="urn:microsoft.com/office/officeart/2005/8/layout/lProcess2"/>
    <dgm:cxn modelId="{8E1DC438-C15A-4B25-BFD6-6451E4CC9673}" type="presOf" srcId="{55AC2D5E-6699-452F-B697-5AF52501D424}" destId="{0EB4105F-333E-4F34-A3FA-DC643F273F34}" srcOrd="0" destOrd="0" presId="urn:microsoft.com/office/officeart/2005/8/layout/lProcess2"/>
    <dgm:cxn modelId="{2812A4D2-6DF3-498A-8E78-A4C781F95E21}" type="presOf" srcId="{FBCFB6B9-AA75-4877-84F4-E20AF82C3192}" destId="{FD34FD98-ADD2-4105-814D-7ABCD36DC7AF}" srcOrd="1" destOrd="0" presId="urn:microsoft.com/office/officeart/2005/8/layout/lProcess2"/>
    <dgm:cxn modelId="{061571FD-544E-42BF-9D2D-65B9F71D7118}" srcId="{55AC2D5E-6699-452F-B697-5AF52501D424}" destId="{0951F016-1A89-43C7-A684-5F3D52FEC250}" srcOrd="2" destOrd="0" parTransId="{8987E901-F66D-4E76-93AF-E650B41DC014}" sibTransId="{2CC76668-CC86-4905-8AD8-AD957029DF79}"/>
    <dgm:cxn modelId="{DECFA507-BD5F-4ED7-9154-177806E87E99}" type="presOf" srcId="{0951F016-1A89-43C7-A684-5F3D52FEC250}" destId="{31F076CB-F286-45AA-BC3F-26263093FBE2}" srcOrd="0" destOrd="0" presId="urn:microsoft.com/office/officeart/2005/8/layout/lProcess2"/>
    <dgm:cxn modelId="{60D651EC-703F-48AB-9C51-79A9140D3BDD}" type="presOf" srcId="{289EBC2F-3C70-4EF6-877F-AAA4F3D82F3E}" destId="{D43BA4ED-1239-48E8-B750-035BAD22F899}" srcOrd="0" destOrd="0" presId="urn:microsoft.com/office/officeart/2005/8/layout/lProcess2"/>
    <dgm:cxn modelId="{CE07E596-4A18-49DC-A099-2727F5DE07FD}" srcId="{0951F016-1A89-43C7-A684-5F3D52FEC250}" destId="{C931F0F6-656B-4024-AE3E-A6A0C52D1DE2}" srcOrd="1" destOrd="0" parTransId="{2D357E9A-9A2D-4A12-80D0-DFBE9B9ED516}" sibTransId="{C61B156F-2A36-461E-8E35-8961C3BE139D}"/>
    <dgm:cxn modelId="{2AD502A9-10F9-4BB9-8883-77FBC484E3F4}" srcId="{998EA76F-42D0-46A3-B370-ED7E4D4A7DE7}" destId="{DC9ED93D-8541-4E2E-9375-C1B7CA69AC00}" srcOrd="0" destOrd="0" parTransId="{D85F9541-B98C-40D0-865D-623D34F984A2}" sibTransId="{86842A8D-DB67-4236-8D58-CB976CBF9216}"/>
    <dgm:cxn modelId="{B677DDE3-9235-4080-9AF9-634B04C50F32}" type="presOf" srcId="{7F24B455-1403-4579-9999-6873AF4FF2F6}" destId="{76ECC010-C54E-44E0-AF17-6280A987F6F1}" srcOrd="0" destOrd="0" presId="urn:microsoft.com/office/officeart/2005/8/layout/lProcess2"/>
    <dgm:cxn modelId="{DA4FFC2E-076C-412C-95AB-8CE095927CBD}" type="presOf" srcId="{C931F0F6-656B-4024-AE3E-A6A0C52D1DE2}" destId="{9DFA7F41-48B4-40EC-927D-D2BA30C9F6B2}" srcOrd="0" destOrd="0" presId="urn:microsoft.com/office/officeart/2005/8/layout/lProcess2"/>
    <dgm:cxn modelId="{B38D9EF1-D3D9-4070-9554-D2B69DB82B48}" type="presOf" srcId="{998EA76F-42D0-46A3-B370-ED7E4D4A7DE7}" destId="{1AFD6B25-1F85-4DC3-A159-38304C490B4F}" srcOrd="1" destOrd="0" presId="urn:microsoft.com/office/officeart/2005/8/layout/lProcess2"/>
    <dgm:cxn modelId="{4E44A737-87F2-4861-A04E-2E693D296332}" srcId="{FBCFB6B9-AA75-4877-84F4-E20AF82C3192}" destId="{7F24B455-1403-4579-9999-6873AF4FF2F6}" srcOrd="0" destOrd="0" parTransId="{52074806-F47E-47F9-9CD2-F1B69493FAC3}" sibTransId="{8329FE3A-B7D3-4609-9008-B2E5181FC789}"/>
    <dgm:cxn modelId="{1A4EBF58-F752-4DBB-AAEB-547F28089DBC}" type="presOf" srcId="{998EA76F-42D0-46A3-B370-ED7E4D4A7DE7}" destId="{B6E177CB-1465-486F-A4DB-528ABA47260D}" srcOrd="0" destOrd="0" presId="urn:microsoft.com/office/officeart/2005/8/layout/lProcess2"/>
    <dgm:cxn modelId="{9ABE6C50-53BB-49C2-922E-943279CADE12}" srcId="{55AC2D5E-6699-452F-B697-5AF52501D424}" destId="{998EA76F-42D0-46A3-B370-ED7E4D4A7DE7}" srcOrd="1" destOrd="0" parTransId="{C423F8D9-53B9-47E9-80D1-4C1EDF156B6C}" sibTransId="{6F536B76-C6EE-4E52-A9ED-C29E6109E8B8}"/>
    <dgm:cxn modelId="{C170B1DB-83FC-433D-B059-E040417FA10D}" type="presOf" srcId="{FBCFB6B9-AA75-4877-84F4-E20AF82C3192}" destId="{7438A5ED-7302-466C-91A3-30F063E39D83}" srcOrd="0" destOrd="0" presId="urn:microsoft.com/office/officeart/2005/8/layout/lProcess2"/>
    <dgm:cxn modelId="{9FB12FAE-C534-451C-8B8A-DE0092CC36E4}" type="presParOf" srcId="{0EB4105F-333E-4F34-A3FA-DC643F273F34}" destId="{21623239-8281-48B6-86E0-79152AFFE7B0}" srcOrd="0" destOrd="0" presId="urn:microsoft.com/office/officeart/2005/8/layout/lProcess2"/>
    <dgm:cxn modelId="{BEF1D04F-BE15-45C8-BA56-A43C4E233418}" type="presParOf" srcId="{21623239-8281-48B6-86E0-79152AFFE7B0}" destId="{7438A5ED-7302-466C-91A3-30F063E39D83}" srcOrd="0" destOrd="0" presId="urn:microsoft.com/office/officeart/2005/8/layout/lProcess2"/>
    <dgm:cxn modelId="{E0A115E5-1068-44C5-BA0C-4CD791CCB5A4}" type="presParOf" srcId="{21623239-8281-48B6-86E0-79152AFFE7B0}" destId="{FD34FD98-ADD2-4105-814D-7ABCD36DC7AF}" srcOrd="1" destOrd="0" presId="urn:microsoft.com/office/officeart/2005/8/layout/lProcess2"/>
    <dgm:cxn modelId="{8F4B78BE-9C73-40E5-92C4-58C311B1916D}" type="presParOf" srcId="{21623239-8281-48B6-86E0-79152AFFE7B0}" destId="{482476AE-1132-4244-B975-3A9E0B9F608D}" srcOrd="2" destOrd="0" presId="urn:microsoft.com/office/officeart/2005/8/layout/lProcess2"/>
    <dgm:cxn modelId="{D7B451BA-A99F-4861-8CA0-177AA8977DAB}" type="presParOf" srcId="{482476AE-1132-4244-B975-3A9E0B9F608D}" destId="{5EAE0C7B-F739-4B25-B6FA-74EA1E2F488F}" srcOrd="0" destOrd="0" presId="urn:microsoft.com/office/officeart/2005/8/layout/lProcess2"/>
    <dgm:cxn modelId="{21D326B9-9C5D-4F84-8E42-EB3595C3F056}" type="presParOf" srcId="{5EAE0C7B-F739-4B25-B6FA-74EA1E2F488F}" destId="{76ECC010-C54E-44E0-AF17-6280A987F6F1}" srcOrd="0" destOrd="0" presId="urn:microsoft.com/office/officeart/2005/8/layout/lProcess2"/>
    <dgm:cxn modelId="{4AECA901-2DC9-41F6-BB5B-E4A19C60E02A}" type="presParOf" srcId="{0EB4105F-333E-4F34-A3FA-DC643F273F34}" destId="{601FCFFB-5AB4-46E9-B0B6-51974654E8B0}" srcOrd="1" destOrd="0" presId="urn:microsoft.com/office/officeart/2005/8/layout/lProcess2"/>
    <dgm:cxn modelId="{1846675D-1127-455C-8413-7D076AAE79E4}" type="presParOf" srcId="{0EB4105F-333E-4F34-A3FA-DC643F273F34}" destId="{E6315F03-EAE2-41E9-903C-3B11CA2EB1D0}" srcOrd="2" destOrd="0" presId="urn:microsoft.com/office/officeart/2005/8/layout/lProcess2"/>
    <dgm:cxn modelId="{6CDF989D-B743-4C31-9FE8-94AA75E99AFF}" type="presParOf" srcId="{E6315F03-EAE2-41E9-903C-3B11CA2EB1D0}" destId="{B6E177CB-1465-486F-A4DB-528ABA47260D}" srcOrd="0" destOrd="0" presId="urn:microsoft.com/office/officeart/2005/8/layout/lProcess2"/>
    <dgm:cxn modelId="{19C2A85C-2068-4DC6-B60D-BC4701BA2CB8}" type="presParOf" srcId="{E6315F03-EAE2-41E9-903C-3B11CA2EB1D0}" destId="{1AFD6B25-1F85-4DC3-A159-38304C490B4F}" srcOrd="1" destOrd="0" presId="urn:microsoft.com/office/officeart/2005/8/layout/lProcess2"/>
    <dgm:cxn modelId="{4CA67252-E7AC-4672-8CA1-7BD72CFC1B84}" type="presParOf" srcId="{E6315F03-EAE2-41E9-903C-3B11CA2EB1D0}" destId="{512C7E25-2327-494C-B7BC-5913382F729C}" srcOrd="2" destOrd="0" presId="urn:microsoft.com/office/officeart/2005/8/layout/lProcess2"/>
    <dgm:cxn modelId="{64CFB115-C954-4A43-B4B3-6B71F2ABC1B6}" type="presParOf" srcId="{512C7E25-2327-494C-B7BC-5913382F729C}" destId="{4CC8DECF-6D7B-4CA2-858F-FA6ADE56E246}" srcOrd="0" destOrd="0" presId="urn:microsoft.com/office/officeart/2005/8/layout/lProcess2"/>
    <dgm:cxn modelId="{0A85C2A2-0DBD-440B-8218-861C9357AF80}" type="presParOf" srcId="{4CC8DECF-6D7B-4CA2-858F-FA6ADE56E246}" destId="{77F7BAAF-0DB8-41DB-83FB-B4A0498B95F9}" srcOrd="0" destOrd="0" presId="urn:microsoft.com/office/officeart/2005/8/layout/lProcess2"/>
    <dgm:cxn modelId="{923A00E0-689A-499C-839D-C6587C808909}" type="presParOf" srcId="{0EB4105F-333E-4F34-A3FA-DC643F273F34}" destId="{051BCDA7-DFF1-4752-BFE7-57790C3C9BA0}" srcOrd="3" destOrd="0" presId="urn:microsoft.com/office/officeart/2005/8/layout/lProcess2"/>
    <dgm:cxn modelId="{AC123847-581B-4B5D-AC60-6319FB18FB9D}" type="presParOf" srcId="{0EB4105F-333E-4F34-A3FA-DC643F273F34}" destId="{91487F6D-1889-48E1-B8FB-09EB1186A206}" srcOrd="4" destOrd="0" presId="urn:microsoft.com/office/officeart/2005/8/layout/lProcess2"/>
    <dgm:cxn modelId="{B454461A-0454-4D00-9411-97439D82B317}" type="presParOf" srcId="{91487F6D-1889-48E1-B8FB-09EB1186A206}" destId="{31F076CB-F286-45AA-BC3F-26263093FBE2}" srcOrd="0" destOrd="0" presId="urn:microsoft.com/office/officeart/2005/8/layout/lProcess2"/>
    <dgm:cxn modelId="{17090F5D-F032-4E2B-A2D1-83900BC7F348}" type="presParOf" srcId="{91487F6D-1889-48E1-B8FB-09EB1186A206}" destId="{DBD2BB67-0AD7-4EA7-918C-552FB5C74756}" srcOrd="1" destOrd="0" presId="urn:microsoft.com/office/officeart/2005/8/layout/lProcess2"/>
    <dgm:cxn modelId="{9AA88CB4-B565-4644-89CD-A405819FF76A}" type="presParOf" srcId="{91487F6D-1889-48E1-B8FB-09EB1186A206}" destId="{65DCD0DF-A492-4397-93F4-0518B540839D}" srcOrd="2" destOrd="0" presId="urn:microsoft.com/office/officeart/2005/8/layout/lProcess2"/>
    <dgm:cxn modelId="{A1F0482C-D50A-4EF8-BC39-1E43BC89BA1F}" type="presParOf" srcId="{65DCD0DF-A492-4397-93F4-0518B540839D}" destId="{86DEEEEB-CD70-4623-9696-09E6104508CB}" srcOrd="0" destOrd="0" presId="urn:microsoft.com/office/officeart/2005/8/layout/lProcess2"/>
    <dgm:cxn modelId="{8ED9AC17-1C99-418B-8B74-3C924D4F5EC5}" type="presParOf" srcId="{86DEEEEB-CD70-4623-9696-09E6104508CB}" destId="{D43BA4ED-1239-48E8-B750-035BAD22F899}" srcOrd="0" destOrd="0" presId="urn:microsoft.com/office/officeart/2005/8/layout/lProcess2"/>
    <dgm:cxn modelId="{0B1641CB-03FB-4133-B2B8-A2648E674852}" type="presParOf" srcId="{86DEEEEB-CD70-4623-9696-09E6104508CB}" destId="{89730147-2CEF-4B33-8085-5B5AFE475783}" srcOrd="1" destOrd="0" presId="urn:microsoft.com/office/officeart/2005/8/layout/lProcess2"/>
    <dgm:cxn modelId="{6AC9CE85-C6EE-4F09-8E2F-ACC01FD32026}" type="presParOf" srcId="{86DEEEEB-CD70-4623-9696-09E6104508CB}" destId="{9DFA7F41-48B4-40EC-927D-D2BA30C9F6B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E3AACF0-6987-48DC-9DB7-EF45366D2477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53E1088-6594-4EFC-855F-A1FE94AADC80}">
      <dgm:prSet phldrT="[Texto]"/>
      <dgm:spPr/>
      <dgm:t>
        <a:bodyPr/>
        <a:lstStyle/>
        <a:p>
          <a:r>
            <a:rPr lang="es-MX" dirty="0" smtClean="0"/>
            <a:t>Tema Central</a:t>
          </a:r>
          <a:endParaRPr lang="es-MX" dirty="0"/>
        </a:p>
      </dgm:t>
    </dgm:pt>
    <dgm:pt modelId="{8F2F0A97-30E9-40FF-862C-06110ABE8D84}" type="parTrans" cxnId="{8A2371ED-6C6F-45B4-80C8-720DEACF14D8}">
      <dgm:prSet/>
      <dgm:spPr/>
      <dgm:t>
        <a:bodyPr/>
        <a:lstStyle/>
        <a:p>
          <a:endParaRPr lang="es-MX"/>
        </a:p>
      </dgm:t>
    </dgm:pt>
    <dgm:pt modelId="{F3523754-2666-4F89-8C75-0319A52DEB05}" type="sibTrans" cxnId="{8A2371ED-6C6F-45B4-80C8-720DEACF14D8}">
      <dgm:prSet/>
      <dgm:spPr/>
      <dgm:t>
        <a:bodyPr/>
        <a:lstStyle/>
        <a:p>
          <a:endParaRPr lang="es-MX"/>
        </a:p>
      </dgm:t>
    </dgm:pt>
    <dgm:pt modelId="{17D92EDA-AF2C-4574-A0E8-12AF23E12707}">
      <dgm:prSet phldrT="[Texto]"/>
      <dgm:spPr/>
      <dgm:t>
        <a:bodyPr/>
        <a:lstStyle/>
        <a:p>
          <a:r>
            <a:rPr lang="es-MX" dirty="0" smtClean="0"/>
            <a:t>Objetivo</a:t>
          </a:r>
        </a:p>
        <a:p>
          <a:r>
            <a:rPr lang="es-MX" dirty="0" smtClean="0"/>
            <a:t>¿Para qué</a:t>
          </a:r>
        </a:p>
      </dgm:t>
    </dgm:pt>
    <dgm:pt modelId="{BE9E08C2-50AA-4B1E-B2EC-8368E732BFEA}" type="parTrans" cxnId="{466CE1F7-E2F2-4019-AB3F-5A95FFB5154E}">
      <dgm:prSet/>
      <dgm:spPr/>
      <dgm:t>
        <a:bodyPr/>
        <a:lstStyle/>
        <a:p>
          <a:endParaRPr lang="es-MX"/>
        </a:p>
      </dgm:t>
    </dgm:pt>
    <dgm:pt modelId="{35C8A15C-24F6-4E2A-AA39-E5CE815C65AD}" type="sibTrans" cxnId="{466CE1F7-E2F2-4019-AB3F-5A95FFB5154E}">
      <dgm:prSet/>
      <dgm:spPr/>
      <dgm:t>
        <a:bodyPr/>
        <a:lstStyle/>
        <a:p>
          <a:endParaRPr lang="es-MX"/>
        </a:p>
      </dgm:t>
    </dgm:pt>
    <dgm:pt modelId="{4E5E493E-6F45-4DAA-93BE-3292A3732477}">
      <dgm:prSet phldrT="[Texto]"/>
      <dgm:spPr/>
      <dgm:t>
        <a:bodyPr/>
        <a:lstStyle/>
        <a:p>
          <a:r>
            <a:rPr lang="es-MX" dirty="0" smtClean="0"/>
            <a:t>Concepto</a:t>
          </a:r>
        </a:p>
        <a:p>
          <a:r>
            <a:rPr lang="es-MX" dirty="0" smtClean="0"/>
            <a:t>¿Qué?</a:t>
          </a:r>
          <a:endParaRPr lang="es-MX" dirty="0"/>
        </a:p>
      </dgm:t>
    </dgm:pt>
    <dgm:pt modelId="{FBEC7C7B-0FD7-40DF-A95C-32BBE0BE86D5}" type="parTrans" cxnId="{24DEB38A-5DBF-4BB2-B3D6-81A1F87A532C}">
      <dgm:prSet/>
      <dgm:spPr/>
      <dgm:t>
        <a:bodyPr/>
        <a:lstStyle/>
        <a:p>
          <a:endParaRPr lang="es-MX"/>
        </a:p>
      </dgm:t>
    </dgm:pt>
    <dgm:pt modelId="{4E173B96-4F72-4D22-84C2-0099D7A335C5}" type="sibTrans" cxnId="{24DEB38A-5DBF-4BB2-B3D6-81A1F87A532C}">
      <dgm:prSet/>
      <dgm:spPr/>
      <dgm:t>
        <a:bodyPr/>
        <a:lstStyle/>
        <a:p>
          <a:endParaRPr lang="es-MX"/>
        </a:p>
      </dgm:t>
    </dgm:pt>
    <dgm:pt modelId="{2B2A375D-8F11-476C-A677-B5A8508F3433}">
      <dgm:prSet phldrT="[Texto]"/>
      <dgm:spPr/>
      <dgm:t>
        <a:bodyPr/>
        <a:lstStyle/>
        <a:p>
          <a:r>
            <a:rPr lang="es-MX" dirty="0" smtClean="0"/>
            <a:t>Personaje ¿Quién?</a:t>
          </a:r>
          <a:endParaRPr lang="es-MX" dirty="0"/>
        </a:p>
      </dgm:t>
    </dgm:pt>
    <dgm:pt modelId="{D65C6F34-CEF9-42C0-87E8-AD29DFFCF456}" type="parTrans" cxnId="{60F254C1-C5BD-45EB-AA1A-B99863951632}">
      <dgm:prSet/>
      <dgm:spPr/>
      <dgm:t>
        <a:bodyPr/>
        <a:lstStyle/>
        <a:p>
          <a:endParaRPr lang="es-MX"/>
        </a:p>
      </dgm:t>
    </dgm:pt>
    <dgm:pt modelId="{448316A0-BAFE-4642-90DD-602FDE82D49F}" type="sibTrans" cxnId="{60F254C1-C5BD-45EB-AA1A-B99863951632}">
      <dgm:prSet/>
      <dgm:spPr/>
      <dgm:t>
        <a:bodyPr/>
        <a:lstStyle/>
        <a:p>
          <a:endParaRPr lang="es-MX"/>
        </a:p>
      </dgm:t>
    </dgm:pt>
    <dgm:pt modelId="{8DD909A4-CD02-4CA4-A484-6458C4399B8A}">
      <dgm:prSet phldrT="[Texto]"/>
      <dgm:spPr/>
      <dgm:t>
        <a:bodyPr/>
        <a:lstStyle/>
        <a:p>
          <a:r>
            <a:rPr lang="es-MX" dirty="0" smtClean="0"/>
            <a:t>Proceso ¿Cómo?</a:t>
          </a:r>
          <a:endParaRPr lang="es-MX" dirty="0"/>
        </a:p>
      </dgm:t>
    </dgm:pt>
    <dgm:pt modelId="{79B4A411-75BC-426A-815C-EB411DE70752}" type="parTrans" cxnId="{78A17B94-12BB-4FA7-B42B-F6EAA73AC535}">
      <dgm:prSet/>
      <dgm:spPr/>
      <dgm:t>
        <a:bodyPr/>
        <a:lstStyle/>
        <a:p>
          <a:endParaRPr lang="es-MX"/>
        </a:p>
      </dgm:t>
    </dgm:pt>
    <dgm:pt modelId="{BDC8EA80-3E73-4505-8594-DDD6968765EE}" type="sibTrans" cxnId="{78A17B94-12BB-4FA7-B42B-F6EAA73AC535}">
      <dgm:prSet/>
      <dgm:spPr/>
      <dgm:t>
        <a:bodyPr/>
        <a:lstStyle/>
        <a:p>
          <a:endParaRPr lang="es-MX"/>
        </a:p>
      </dgm:t>
    </dgm:pt>
    <dgm:pt modelId="{58330E77-4805-4460-BF58-2ED266B2200A}">
      <dgm:prSet/>
      <dgm:spPr/>
      <dgm:t>
        <a:bodyPr/>
        <a:lstStyle/>
        <a:p>
          <a:r>
            <a:rPr lang="es-MX" dirty="0" smtClean="0"/>
            <a:t>Tiempo ¿Cuándo?</a:t>
          </a:r>
          <a:endParaRPr lang="es-MX" dirty="0"/>
        </a:p>
      </dgm:t>
    </dgm:pt>
    <dgm:pt modelId="{7817B1F2-6057-426C-A17D-6C2607010267}" type="parTrans" cxnId="{63A6B9E9-A476-4D88-9BB3-15825B063974}">
      <dgm:prSet/>
      <dgm:spPr/>
      <dgm:t>
        <a:bodyPr/>
        <a:lstStyle/>
        <a:p>
          <a:endParaRPr lang="es-MX"/>
        </a:p>
      </dgm:t>
    </dgm:pt>
    <dgm:pt modelId="{0DB26806-4DBC-447A-ABC4-683B945DE919}" type="sibTrans" cxnId="{63A6B9E9-A476-4D88-9BB3-15825B063974}">
      <dgm:prSet/>
      <dgm:spPr/>
      <dgm:t>
        <a:bodyPr/>
        <a:lstStyle/>
        <a:p>
          <a:endParaRPr lang="es-MX"/>
        </a:p>
      </dgm:t>
    </dgm:pt>
    <dgm:pt modelId="{BC4F1007-5F2D-4BC7-8B59-45D74011D08E}">
      <dgm:prSet/>
      <dgm:spPr/>
      <dgm:t>
        <a:bodyPr/>
        <a:lstStyle/>
        <a:p>
          <a:r>
            <a:rPr lang="es-MX" dirty="0" smtClean="0"/>
            <a:t>Lugar ¿Dónde?</a:t>
          </a:r>
          <a:endParaRPr lang="es-MX" dirty="0"/>
        </a:p>
      </dgm:t>
    </dgm:pt>
    <dgm:pt modelId="{238E776B-A3AE-457F-A5E4-54E03CF07F4A}" type="parTrans" cxnId="{62B45F4F-C325-4418-814C-2F5ACE6CE5F8}">
      <dgm:prSet/>
      <dgm:spPr/>
      <dgm:t>
        <a:bodyPr/>
        <a:lstStyle/>
        <a:p>
          <a:endParaRPr lang="es-MX"/>
        </a:p>
      </dgm:t>
    </dgm:pt>
    <dgm:pt modelId="{53533CF6-BA62-4B7D-916D-FAE037FAEA1C}" type="sibTrans" cxnId="{62B45F4F-C325-4418-814C-2F5ACE6CE5F8}">
      <dgm:prSet/>
      <dgm:spPr/>
      <dgm:t>
        <a:bodyPr/>
        <a:lstStyle/>
        <a:p>
          <a:endParaRPr lang="es-MX"/>
        </a:p>
      </dgm:t>
    </dgm:pt>
    <dgm:pt modelId="{EA5961E1-361C-4D02-BEBC-C8FDE6486216}">
      <dgm:prSet/>
      <dgm:spPr/>
      <dgm:t>
        <a:bodyPr/>
        <a:lstStyle/>
        <a:p>
          <a:r>
            <a:rPr lang="es-MX" dirty="0" smtClean="0"/>
            <a:t>Cantidad </a:t>
          </a:r>
        </a:p>
        <a:p>
          <a:r>
            <a:rPr lang="es-MX" dirty="0" smtClean="0"/>
            <a:t>¿Cuánto?</a:t>
          </a:r>
          <a:endParaRPr lang="es-MX" dirty="0"/>
        </a:p>
      </dgm:t>
    </dgm:pt>
    <dgm:pt modelId="{127EE114-8E5D-4D29-B4F8-6038FC5A5F5D}" type="parTrans" cxnId="{148B4D9C-9554-4BDE-8E51-D6D0185059B1}">
      <dgm:prSet/>
      <dgm:spPr/>
      <dgm:t>
        <a:bodyPr/>
        <a:lstStyle/>
        <a:p>
          <a:endParaRPr lang="es-MX"/>
        </a:p>
      </dgm:t>
    </dgm:pt>
    <dgm:pt modelId="{97FF1FE5-6A3E-4935-8715-EDF5FD06C4B6}" type="sibTrans" cxnId="{148B4D9C-9554-4BDE-8E51-D6D0185059B1}">
      <dgm:prSet/>
      <dgm:spPr/>
      <dgm:t>
        <a:bodyPr/>
        <a:lstStyle/>
        <a:p>
          <a:endParaRPr lang="es-MX"/>
        </a:p>
      </dgm:t>
    </dgm:pt>
    <dgm:pt modelId="{B37D02D2-2415-4F15-A9D6-938979DF2EE2}">
      <dgm:prSet/>
      <dgm:spPr/>
      <dgm:t>
        <a:bodyPr/>
        <a:lstStyle/>
        <a:p>
          <a:r>
            <a:rPr lang="es-MX" dirty="0" smtClean="0"/>
            <a:t>Causa</a:t>
          </a:r>
        </a:p>
        <a:p>
          <a:r>
            <a:rPr lang="es-MX" dirty="0" smtClean="0"/>
            <a:t>¿Por qué?</a:t>
          </a:r>
          <a:endParaRPr lang="es-MX" dirty="0"/>
        </a:p>
      </dgm:t>
    </dgm:pt>
    <dgm:pt modelId="{368A8EFF-27AE-4A07-A9B6-FB1C0DF0F62A}" type="parTrans" cxnId="{D1729C09-C5D3-43B0-8461-A54933F983E9}">
      <dgm:prSet/>
      <dgm:spPr/>
      <dgm:t>
        <a:bodyPr/>
        <a:lstStyle/>
        <a:p>
          <a:endParaRPr lang="es-MX"/>
        </a:p>
      </dgm:t>
    </dgm:pt>
    <dgm:pt modelId="{B835ED8B-B8B8-4F48-8DF3-423DBAECBC78}" type="sibTrans" cxnId="{D1729C09-C5D3-43B0-8461-A54933F983E9}">
      <dgm:prSet/>
      <dgm:spPr/>
      <dgm:t>
        <a:bodyPr/>
        <a:lstStyle/>
        <a:p>
          <a:endParaRPr lang="es-MX"/>
        </a:p>
      </dgm:t>
    </dgm:pt>
    <dgm:pt modelId="{5610262B-1C77-4B2E-B3E3-C900FF12B468}" type="pres">
      <dgm:prSet presAssocID="{DE3AACF0-6987-48DC-9DB7-EF45366D247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D2D8A14-0B22-420D-A2D1-EFA969552B2E}" type="pres">
      <dgm:prSet presAssocID="{B53E1088-6594-4EFC-855F-A1FE94AADC80}" presName="centerShape" presStyleLbl="node0" presStyleIdx="0" presStyleCnt="1"/>
      <dgm:spPr/>
      <dgm:t>
        <a:bodyPr/>
        <a:lstStyle/>
        <a:p>
          <a:endParaRPr lang="es-MX"/>
        </a:p>
      </dgm:t>
    </dgm:pt>
    <dgm:pt modelId="{707DB712-68F9-40BD-B4E9-A991409FC2A3}" type="pres">
      <dgm:prSet presAssocID="{17D92EDA-AF2C-4574-A0E8-12AF23E12707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BDFE555-EB73-442B-8D38-436A75AEA383}" type="pres">
      <dgm:prSet presAssocID="{17D92EDA-AF2C-4574-A0E8-12AF23E12707}" presName="dummy" presStyleCnt="0"/>
      <dgm:spPr/>
    </dgm:pt>
    <dgm:pt modelId="{21A8CFB1-732B-4553-B424-D449CF15BE21}" type="pres">
      <dgm:prSet presAssocID="{35C8A15C-24F6-4E2A-AA39-E5CE815C65AD}" presName="sibTrans" presStyleLbl="sibTrans2D1" presStyleIdx="0" presStyleCnt="8"/>
      <dgm:spPr/>
      <dgm:t>
        <a:bodyPr/>
        <a:lstStyle/>
        <a:p>
          <a:endParaRPr lang="es-MX"/>
        </a:p>
      </dgm:t>
    </dgm:pt>
    <dgm:pt modelId="{445BC80E-DC45-4D73-BDDA-5E631D1D1AFE}" type="pres">
      <dgm:prSet presAssocID="{4E5E493E-6F45-4DAA-93BE-3292A3732477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B9E20E6-28BE-4507-8698-7363CB7A8B8B}" type="pres">
      <dgm:prSet presAssocID="{4E5E493E-6F45-4DAA-93BE-3292A3732477}" presName="dummy" presStyleCnt="0"/>
      <dgm:spPr/>
    </dgm:pt>
    <dgm:pt modelId="{9B9F6161-AFCF-49DC-BEB4-F9DEDAD70768}" type="pres">
      <dgm:prSet presAssocID="{4E173B96-4F72-4D22-84C2-0099D7A335C5}" presName="sibTrans" presStyleLbl="sibTrans2D1" presStyleIdx="1" presStyleCnt="8"/>
      <dgm:spPr/>
      <dgm:t>
        <a:bodyPr/>
        <a:lstStyle/>
        <a:p>
          <a:endParaRPr lang="es-MX"/>
        </a:p>
      </dgm:t>
    </dgm:pt>
    <dgm:pt modelId="{553EE8E0-E1D5-407D-88FE-86383ED632F8}" type="pres">
      <dgm:prSet presAssocID="{2B2A375D-8F11-476C-A677-B5A8508F3433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21D80B9-179B-477F-95BC-8B5232133D87}" type="pres">
      <dgm:prSet presAssocID="{2B2A375D-8F11-476C-A677-B5A8508F3433}" presName="dummy" presStyleCnt="0"/>
      <dgm:spPr/>
    </dgm:pt>
    <dgm:pt modelId="{9962130A-050C-407B-A116-1E84EB9128AE}" type="pres">
      <dgm:prSet presAssocID="{448316A0-BAFE-4642-90DD-602FDE82D49F}" presName="sibTrans" presStyleLbl="sibTrans2D1" presStyleIdx="2" presStyleCnt="8"/>
      <dgm:spPr/>
      <dgm:t>
        <a:bodyPr/>
        <a:lstStyle/>
        <a:p>
          <a:endParaRPr lang="es-MX"/>
        </a:p>
      </dgm:t>
    </dgm:pt>
    <dgm:pt modelId="{41C5E3C9-323A-499F-9D4F-27EBA8942B0C}" type="pres">
      <dgm:prSet presAssocID="{8DD909A4-CD02-4CA4-A484-6458C4399B8A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2C67521-BBCB-41C6-81E0-A1E0891BA440}" type="pres">
      <dgm:prSet presAssocID="{8DD909A4-CD02-4CA4-A484-6458C4399B8A}" presName="dummy" presStyleCnt="0"/>
      <dgm:spPr/>
    </dgm:pt>
    <dgm:pt modelId="{D846A424-D5D7-4CF3-AA56-CA22FD875004}" type="pres">
      <dgm:prSet presAssocID="{BDC8EA80-3E73-4505-8594-DDD6968765EE}" presName="sibTrans" presStyleLbl="sibTrans2D1" presStyleIdx="3" presStyleCnt="8"/>
      <dgm:spPr/>
      <dgm:t>
        <a:bodyPr/>
        <a:lstStyle/>
        <a:p>
          <a:endParaRPr lang="es-MX"/>
        </a:p>
      </dgm:t>
    </dgm:pt>
    <dgm:pt modelId="{7D4FE550-3EA2-41A7-9A5E-4EB2B36315A7}" type="pres">
      <dgm:prSet presAssocID="{58330E77-4805-4460-BF58-2ED266B2200A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C8DD18D-3245-497A-A8D4-54D7D59B0652}" type="pres">
      <dgm:prSet presAssocID="{58330E77-4805-4460-BF58-2ED266B2200A}" presName="dummy" presStyleCnt="0"/>
      <dgm:spPr/>
    </dgm:pt>
    <dgm:pt modelId="{01491B97-817C-4D47-9593-3CE7F521F6D9}" type="pres">
      <dgm:prSet presAssocID="{0DB26806-4DBC-447A-ABC4-683B945DE919}" presName="sibTrans" presStyleLbl="sibTrans2D1" presStyleIdx="4" presStyleCnt="8"/>
      <dgm:spPr/>
      <dgm:t>
        <a:bodyPr/>
        <a:lstStyle/>
        <a:p>
          <a:endParaRPr lang="es-MX"/>
        </a:p>
      </dgm:t>
    </dgm:pt>
    <dgm:pt modelId="{1A82AD44-A8B2-43B3-8473-5ACEEA383CA1}" type="pres">
      <dgm:prSet presAssocID="{BC4F1007-5F2D-4BC7-8B59-45D74011D08E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E4B2E97-710B-41F2-996F-F94CCE8DE11F}" type="pres">
      <dgm:prSet presAssocID="{BC4F1007-5F2D-4BC7-8B59-45D74011D08E}" presName="dummy" presStyleCnt="0"/>
      <dgm:spPr/>
    </dgm:pt>
    <dgm:pt modelId="{97B2CF0A-4395-4162-A2C8-11D23844D430}" type="pres">
      <dgm:prSet presAssocID="{53533CF6-BA62-4B7D-916D-FAE037FAEA1C}" presName="sibTrans" presStyleLbl="sibTrans2D1" presStyleIdx="5" presStyleCnt="8"/>
      <dgm:spPr/>
      <dgm:t>
        <a:bodyPr/>
        <a:lstStyle/>
        <a:p>
          <a:endParaRPr lang="es-MX"/>
        </a:p>
      </dgm:t>
    </dgm:pt>
    <dgm:pt modelId="{4E019467-37B1-4361-80E2-9BDD029363E3}" type="pres">
      <dgm:prSet presAssocID="{EA5961E1-361C-4D02-BEBC-C8FDE6486216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12DC052-2865-4C57-B572-EF964D68E950}" type="pres">
      <dgm:prSet presAssocID="{EA5961E1-361C-4D02-BEBC-C8FDE6486216}" presName="dummy" presStyleCnt="0"/>
      <dgm:spPr/>
    </dgm:pt>
    <dgm:pt modelId="{78AA0FA6-68D0-4F14-8AC1-C744EB487352}" type="pres">
      <dgm:prSet presAssocID="{97FF1FE5-6A3E-4935-8715-EDF5FD06C4B6}" presName="sibTrans" presStyleLbl="sibTrans2D1" presStyleIdx="6" presStyleCnt="8"/>
      <dgm:spPr/>
      <dgm:t>
        <a:bodyPr/>
        <a:lstStyle/>
        <a:p>
          <a:endParaRPr lang="es-MX"/>
        </a:p>
      </dgm:t>
    </dgm:pt>
    <dgm:pt modelId="{A1D974BD-76B7-4F50-B445-1824B61D0B15}" type="pres">
      <dgm:prSet presAssocID="{B37D02D2-2415-4F15-A9D6-938979DF2EE2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C26C9C1-BFC6-4BEA-9D12-F3E28D9D89F7}" type="pres">
      <dgm:prSet presAssocID="{B37D02D2-2415-4F15-A9D6-938979DF2EE2}" presName="dummy" presStyleCnt="0"/>
      <dgm:spPr/>
    </dgm:pt>
    <dgm:pt modelId="{137716CD-ABC7-44D4-88AC-59C22E662618}" type="pres">
      <dgm:prSet presAssocID="{B835ED8B-B8B8-4F48-8DF3-423DBAECBC78}" presName="sibTrans" presStyleLbl="sibTrans2D1" presStyleIdx="7" presStyleCnt="8"/>
      <dgm:spPr/>
      <dgm:t>
        <a:bodyPr/>
        <a:lstStyle/>
        <a:p>
          <a:endParaRPr lang="es-MX"/>
        </a:p>
      </dgm:t>
    </dgm:pt>
  </dgm:ptLst>
  <dgm:cxnLst>
    <dgm:cxn modelId="{62B45F4F-C325-4418-814C-2F5ACE6CE5F8}" srcId="{B53E1088-6594-4EFC-855F-A1FE94AADC80}" destId="{BC4F1007-5F2D-4BC7-8B59-45D74011D08E}" srcOrd="5" destOrd="0" parTransId="{238E776B-A3AE-457F-A5E4-54E03CF07F4A}" sibTransId="{53533CF6-BA62-4B7D-916D-FAE037FAEA1C}"/>
    <dgm:cxn modelId="{9886E217-2014-49ED-8712-51736C60ACAF}" type="presOf" srcId="{0DB26806-4DBC-447A-ABC4-683B945DE919}" destId="{01491B97-817C-4D47-9593-3CE7F521F6D9}" srcOrd="0" destOrd="0" presId="urn:microsoft.com/office/officeart/2005/8/layout/radial6"/>
    <dgm:cxn modelId="{0EF0294B-5B29-4555-A0B5-42D70F3045C6}" type="presOf" srcId="{8DD909A4-CD02-4CA4-A484-6458C4399B8A}" destId="{41C5E3C9-323A-499F-9D4F-27EBA8942B0C}" srcOrd="0" destOrd="0" presId="urn:microsoft.com/office/officeart/2005/8/layout/radial6"/>
    <dgm:cxn modelId="{148B4D9C-9554-4BDE-8E51-D6D0185059B1}" srcId="{B53E1088-6594-4EFC-855F-A1FE94AADC80}" destId="{EA5961E1-361C-4D02-BEBC-C8FDE6486216}" srcOrd="6" destOrd="0" parTransId="{127EE114-8E5D-4D29-B4F8-6038FC5A5F5D}" sibTransId="{97FF1FE5-6A3E-4935-8715-EDF5FD06C4B6}"/>
    <dgm:cxn modelId="{0A690D4D-BB43-4CAA-ABF6-2770544922A9}" type="presOf" srcId="{B53E1088-6594-4EFC-855F-A1FE94AADC80}" destId="{6D2D8A14-0B22-420D-A2D1-EFA969552B2E}" srcOrd="0" destOrd="0" presId="urn:microsoft.com/office/officeart/2005/8/layout/radial6"/>
    <dgm:cxn modelId="{11BE3EF4-A8E9-4809-84EF-C955AA4D3052}" type="presOf" srcId="{448316A0-BAFE-4642-90DD-602FDE82D49F}" destId="{9962130A-050C-407B-A116-1E84EB9128AE}" srcOrd="0" destOrd="0" presId="urn:microsoft.com/office/officeart/2005/8/layout/radial6"/>
    <dgm:cxn modelId="{0C52958E-393F-4BF4-95FD-B2505DBA7D63}" type="presOf" srcId="{2B2A375D-8F11-476C-A677-B5A8508F3433}" destId="{553EE8E0-E1D5-407D-88FE-86383ED632F8}" srcOrd="0" destOrd="0" presId="urn:microsoft.com/office/officeart/2005/8/layout/radial6"/>
    <dgm:cxn modelId="{1DDDC24A-F905-4F70-ABA3-64F36FA565D1}" type="presOf" srcId="{58330E77-4805-4460-BF58-2ED266B2200A}" destId="{7D4FE550-3EA2-41A7-9A5E-4EB2B36315A7}" srcOrd="0" destOrd="0" presId="urn:microsoft.com/office/officeart/2005/8/layout/radial6"/>
    <dgm:cxn modelId="{466CE1F7-E2F2-4019-AB3F-5A95FFB5154E}" srcId="{B53E1088-6594-4EFC-855F-A1FE94AADC80}" destId="{17D92EDA-AF2C-4574-A0E8-12AF23E12707}" srcOrd="0" destOrd="0" parTransId="{BE9E08C2-50AA-4B1E-B2EC-8368E732BFEA}" sibTransId="{35C8A15C-24F6-4E2A-AA39-E5CE815C65AD}"/>
    <dgm:cxn modelId="{7B76D271-3EAE-4E1D-AB94-D54DF36DE4F0}" type="presOf" srcId="{97FF1FE5-6A3E-4935-8715-EDF5FD06C4B6}" destId="{78AA0FA6-68D0-4F14-8AC1-C744EB487352}" srcOrd="0" destOrd="0" presId="urn:microsoft.com/office/officeart/2005/8/layout/radial6"/>
    <dgm:cxn modelId="{43020B24-DC1F-4A36-95B6-050C6EC5CD03}" type="presOf" srcId="{4E173B96-4F72-4D22-84C2-0099D7A335C5}" destId="{9B9F6161-AFCF-49DC-BEB4-F9DEDAD70768}" srcOrd="0" destOrd="0" presId="urn:microsoft.com/office/officeart/2005/8/layout/radial6"/>
    <dgm:cxn modelId="{4C9E254D-320C-4335-BA3B-4CAA9DF46965}" type="presOf" srcId="{BC4F1007-5F2D-4BC7-8B59-45D74011D08E}" destId="{1A82AD44-A8B2-43B3-8473-5ACEEA383CA1}" srcOrd="0" destOrd="0" presId="urn:microsoft.com/office/officeart/2005/8/layout/radial6"/>
    <dgm:cxn modelId="{63A6B9E9-A476-4D88-9BB3-15825B063974}" srcId="{B53E1088-6594-4EFC-855F-A1FE94AADC80}" destId="{58330E77-4805-4460-BF58-2ED266B2200A}" srcOrd="4" destOrd="0" parTransId="{7817B1F2-6057-426C-A17D-6C2607010267}" sibTransId="{0DB26806-4DBC-447A-ABC4-683B945DE919}"/>
    <dgm:cxn modelId="{60F254C1-C5BD-45EB-AA1A-B99863951632}" srcId="{B53E1088-6594-4EFC-855F-A1FE94AADC80}" destId="{2B2A375D-8F11-476C-A677-B5A8508F3433}" srcOrd="2" destOrd="0" parTransId="{D65C6F34-CEF9-42C0-87E8-AD29DFFCF456}" sibTransId="{448316A0-BAFE-4642-90DD-602FDE82D49F}"/>
    <dgm:cxn modelId="{D1729C09-C5D3-43B0-8461-A54933F983E9}" srcId="{B53E1088-6594-4EFC-855F-A1FE94AADC80}" destId="{B37D02D2-2415-4F15-A9D6-938979DF2EE2}" srcOrd="7" destOrd="0" parTransId="{368A8EFF-27AE-4A07-A9B6-FB1C0DF0F62A}" sibTransId="{B835ED8B-B8B8-4F48-8DF3-423DBAECBC78}"/>
    <dgm:cxn modelId="{93E76ECB-5600-47CD-871A-AF0E1DA594FE}" type="presOf" srcId="{17D92EDA-AF2C-4574-A0E8-12AF23E12707}" destId="{707DB712-68F9-40BD-B4E9-A991409FC2A3}" srcOrd="0" destOrd="0" presId="urn:microsoft.com/office/officeart/2005/8/layout/radial6"/>
    <dgm:cxn modelId="{ECD54661-58A8-4FE7-83EB-69F32A970CD2}" type="presOf" srcId="{35C8A15C-24F6-4E2A-AA39-E5CE815C65AD}" destId="{21A8CFB1-732B-4553-B424-D449CF15BE21}" srcOrd="0" destOrd="0" presId="urn:microsoft.com/office/officeart/2005/8/layout/radial6"/>
    <dgm:cxn modelId="{F10CA53D-5C7B-46E6-B4CE-7B69C97A023C}" type="presOf" srcId="{DE3AACF0-6987-48DC-9DB7-EF45366D2477}" destId="{5610262B-1C77-4B2E-B3E3-C900FF12B468}" srcOrd="0" destOrd="0" presId="urn:microsoft.com/office/officeart/2005/8/layout/radial6"/>
    <dgm:cxn modelId="{8A2371ED-6C6F-45B4-80C8-720DEACF14D8}" srcId="{DE3AACF0-6987-48DC-9DB7-EF45366D2477}" destId="{B53E1088-6594-4EFC-855F-A1FE94AADC80}" srcOrd="0" destOrd="0" parTransId="{8F2F0A97-30E9-40FF-862C-06110ABE8D84}" sibTransId="{F3523754-2666-4F89-8C75-0319A52DEB05}"/>
    <dgm:cxn modelId="{1FF18725-C759-4BDA-ADCA-7AFD0F648E7C}" type="presOf" srcId="{EA5961E1-361C-4D02-BEBC-C8FDE6486216}" destId="{4E019467-37B1-4361-80E2-9BDD029363E3}" srcOrd="0" destOrd="0" presId="urn:microsoft.com/office/officeart/2005/8/layout/radial6"/>
    <dgm:cxn modelId="{29D02EC4-B3B8-4A54-9FCC-5B18D5447A1B}" type="presOf" srcId="{53533CF6-BA62-4B7D-916D-FAE037FAEA1C}" destId="{97B2CF0A-4395-4162-A2C8-11D23844D430}" srcOrd="0" destOrd="0" presId="urn:microsoft.com/office/officeart/2005/8/layout/radial6"/>
    <dgm:cxn modelId="{23E92AAE-BA9A-40C2-BA05-283E79480083}" type="presOf" srcId="{4E5E493E-6F45-4DAA-93BE-3292A3732477}" destId="{445BC80E-DC45-4D73-BDDA-5E631D1D1AFE}" srcOrd="0" destOrd="0" presId="urn:microsoft.com/office/officeart/2005/8/layout/radial6"/>
    <dgm:cxn modelId="{BFBC5CC4-7E61-4AF9-B1A9-5EE13B3E67C6}" type="presOf" srcId="{B37D02D2-2415-4F15-A9D6-938979DF2EE2}" destId="{A1D974BD-76B7-4F50-B445-1824B61D0B15}" srcOrd="0" destOrd="0" presId="urn:microsoft.com/office/officeart/2005/8/layout/radial6"/>
    <dgm:cxn modelId="{24DEB38A-5DBF-4BB2-B3D6-81A1F87A532C}" srcId="{B53E1088-6594-4EFC-855F-A1FE94AADC80}" destId="{4E5E493E-6F45-4DAA-93BE-3292A3732477}" srcOrd="1" destOrd="0" parTransId="{FBEC7C7B-0FD7-40DF-A95C-32BBE0BE86D5}" sibTransId="{4E173B96-4F72-4D22-84C2-0099D7A335C5}"/>
    <dgm:cxn modelId="{9B32FD01-2434-48B0-A5BC-070779988786}" type="presOf" srcId="{B835ED8B-B8B8-4F48-8DF3-423DBAECBC78}" destId="{137716CD-ABC7-44D4-88AC-59C22E662618}" srcOrd="0" destOrd="0" presId="urn:microsoft.com/office/officeart/2005/8/layout/radial6"/>
    <dgm:cxn modelId="{78A17B94-12BB-4FA7-B42B-F6EAA73AC535}" srcId="{B53E1088-6594-4EFC-855F-A1FE94AADC80}" destId="{8DD909A4-CD02-4CA4-A484-6458C4399B8A}" srcOrd="3" destOrd="0" parTransId="{79B4A411-75BC-426A-815C-EB411DE70752}" sibTransId="{BDC8EA80-3E73-4505-8594-DDD6968765EE}"/>
    <dgm:cxn modelId="{F67E1F17-79C5-445E-A08E-836ADD178EFD}" type="presOf" srcId="{BDC8EA80-3E73-4505-8594-DDD6968765EE}" destId="{D846A424-D5D7-4CF3-AA56-CA22FD875004}" srcOrd="0" destOrd="0" presId="urn:microsoft.com/office/officeart/2005/8/layout/radial6"/>
    <dgm:cxn modelId="{10AF27E3-D83F-4195-9870-EB5BC1839DAC}" type="presParOf" srcId="{5610262B-1C77-4B2E-B3E3-C900FF12B468}" destId="{6D2D8A14-0B22-420D-A2D1-EFA969552B2E}" srcOrd="0" destOrd="0" presId="urn:microsoft.com/office/officeart/2005/8/layout/radial6"/>
    <dgm:cxn modelId="{90DBFED2-2590-446B-940D-39A98C8D66A2}" type="presParOf" srcId="{5610262B-1C77-4B2E-B3E3-C900FF12B468}" destId="{707DB712-68F9-40BD-B4E9-A991409FC2A3}" srcOrd="1" destOrd="0" presId="urn:microsoft.com/office/officeart/2005/8/layout/radial6"/>
    <dgm:cxn modelId="{B9698D36-6388-476F-A732-982F21243C06}" type="presParOf" srcId="{5610262B-1C77-4B2E-B3E3-C900FF12B468}" destId="{FBDFE555-EB73-442B-8D38-436A75AEA383}" srcOrd="2" destOrd="0" presId="urn:microsoft.com/office/officeart/2005/8/layout/radial6"/>
    <dgm:cxn modelId="{AE5EA00F-7534-4BE7-98AF-FD87BCAF6B73}" type="presParOf" srcId="{5610262B-1C77-4B2E-B3E3-C900FF12B468}" destId="{21A8CFB1-732B-4553-B424-D449CF15BE21}" srcOrd="3" destOrd="0" presId="urn:microsoft.com/office/officeart/2005/8/layout/radial6"/>
    <dgm:cxn modelId="{4D35A0D0-0E66-44DC-ACA8-C97D349CB125}" type="presParOf" srcId="{5610262B-1C77-4B2E-B3E3-C900FF12B468}" destId="{445BC80E-DC45-4D73-BDDA-5E631D1D1AFE}" srcOrd="4" destOrd="0" presId="urn:microsoft.com/office/officeart/2005/8/layout/radial6"/>
    <dgm:cxn modelId="{6D3179BD-03C3-49BB-9397-7EF4F2437016}" type="presParOf" srcId="{5610262B-1C77-4B2E-B3E3-C900FF12B468}" destId="{4B9E20E6-28BE-4507-8698-7363CB7A8B8B}" srcOrd="5" destOrd="0" presId="urn:microsoft.com/office/officeart/2005/8/layout/radial6"/>
    <dgm:cxn modelId="{985F9B53-0AFA-4722-A577-0E807A4101BE}" type="presParOf" srcId="{5610262B-1C77-4B2E-B3E3-C900FF12B468}" destId="{9B9F6161-AFCF-49DC-BEB4-F9DEDAD70768}" srcOrd="6" destOrd="0" presId="urn:microsoft.com/office/officeart/2005/8/layout/radial6"/>
    <dgm:cxn modelId="{5386D5A6-CE21-4E23-A3BE-14E61908BA74}" type="presParOf" srcId="{5610262B-1C77-4B2E-B3E3-C900FF12B468}" destId="{553EE8E0-E1D5-407D-88FE-86383ED632F8}" srcOrd="7" destOrd="0" presId="urn:microsoft.com/office/officeart/2005/8/layout/radial6"/>
    <dgm:cxn modelId="{538D5285-1D74-4DA3-86E0-4A45349CE5C0}" type="presParOf" srcId="{5610262B-1C77-4B2E-B3E3-C900FF12B468}" destId="{221D80B9-179B-477F-95BC-8B5232133D87}" srcOrd="8" destOrd="0" presId="urn:microsoft.com/office/officeart/2005/8/layout/radial6"/>
    <dgm:cxn modelId="{5EA426BB-CDA1-4E05-896E-AD947D99758A}" type="presParOf" srcId="{5610262B-1C77-4B2E-B3E3-C900FF12B468}" destId="{9962130A-050C-407B-A116-1E84EB9128AE}" srcOrd="9" destOrd="0" presId="urn:microsoft.com/office/officeart/2005/8/layout/radial6"/>
    <dgm:cxn modelId="{42F3C814-87E7-465D-9843-323C6B171C53}" type="presParOf" srcId="{5610262B-1C77-4B2E-B3E3-C900FF12B468}" destId="{41C5E3C9-323A-499F-9D4F-27EBA8942B0C}" srcOrd="10" destOrd="0" presId="urn:microsoft.com/office/officeart/2005/8/layout/radial6"/>
    <dgm:cxn modelId="{202DF157-965F-49EA-BCCF-FDBCEE17CB24}" type="presParOf" srcId="{5610262B-1C77-4B2E-B3E3-C900FF12B468}" destId="{C2C67521-BBCB-41C6-81E0-A1E0891BA440}" srcOrd="11" destOrd="0" presId="urn:microsoft.com/office/officeart/2005/8/layout/radial6"/>
    <dgm:cxn modelId="{B6A11CF9-96CA-47BE-A427-73AEE88E118F}" type="presParOf" srcId="{5610262B-1C77-4B2E-B3E3-C900FF12B468}" destId="{D846A424-D5D7-4CF3-AA56-CA22FD875004}" srcOrd="12" destOrd="0" presId="urn:microsoft.com/office/officeart/2005/8/layout/radial6"/>
    <dgm:cxn modelId="{BFF4C0FE-4E1B-436D-ABBE-E88FAB7111AB}" type="presParOf" srcId="{5610262B-1C77-4B2E-B3E3-C900FF12B468}" destId="{7D4FE550-3EA2-41A7-9A5E-4EB2B36315A7}" srcOrd="13" destOrd="0" presId="urn:microsoft.com/office/officeart/2005/8/layout/radial6"/>
    <dgm:cxn modelId="{118071CA-E522-4865-BB24-709772D3E951}" type="presParOf" srcId="{5610262B-1C77-4B2E-B3E3-C900FF12B468}" destId="{AC8DD18D-3245-497A-A8D4-54D7D59B0652}" srcOrd="14" destOrd="0" presId="urn:microsoft.com/office/officeart/2005/8/layout/radial6"/>
    <dgm:cxn modelId="{5A89A06C-1456-4D0D-9E43-AC507A3C0B64}" type="presParOf" srcId="{5610262B-1C77-4B2E-B3E3-C900FF12B468}" destId="{01491B97-817C-4D47-9593-3CE7F521F6D9}" srcOrd="15" destOrd="0" presId="urn:microsoft.com/office/officeart/2005/8/layout/radial6"/>
    <dgm:cxn modelId="{131E6E07-FFC8-4FE5-8D2D-980995C3958A}" type="presParOf" srcId="{5610262B-1C77-4B2E-B3E3-C900FF12B468}" destId="{1A82AD44-A8B2-43B3-8473-5ACEEA383CA1}" srcOrd="16" destOrd="0" presId="urn:microsoft.com/office/officeart/2005/8/layout/radial6"/>
    <dgm:cxn modelId="{B8DD0282-298E-412C-B364-B215B152E470}" type="presParOf" srcId="{5610262B-1C77-4B2E-B3E3-C900FF12B468}" destId="{BE4B2E97-710B-41F2-996F-F94CCE8DE11F}" srcOrd="17" destOrd="0" presId="urn:microsoft.com/office/officeart/2005/8/layout/radial6"/>
    <dgm:cxn modelId="{9627FDF1-FD67-400E-A93A-3DEB8DA7014D}" type="presParOf" srcId="{5610262B-1C77-4B2E-B3E3-C900FF12B468}" destId="{97B2CF0A-4395-4162-A2C8-11D23844D430}" srcOrd="18" destOrd="0" presId="urn:microsoft.com/office/officeart/2005/8/layout/radial6"/>
    <dgm:cxn modelId="{7AA51932-C4D7-4CBF-B4CE-661A4D2E4F0F}" type="presParOf" srcId="{5610262B-1C77-4B2E-B3E3-C900FF12B468}" destId="{4E019467-37B1-4361-80E2-9BDD029363E3}" srcOrd="19" destOrd="0" presId="urn:microsoft.com/office/officeart/2005/8/layout/radial6"/>
    <dgm:cxn modelId="{2BA7F13C-353B-4DD0-A4C2-E3E064ECC315}" type="presParOf" srcId="{5610262B-1C77-4B2E-B3E3-C900FF12B468}" destId="{F12DC052-2865-4C57-B572-EF964D68E950}" srcOrd="20" destOrd="0" presId="urn:microsoft.com/office/officeart/2005/8/layout/radial6"/>
    <dgm:cxn modelId="{5C7D1EA5-EB9E-4B2E-8AFC-C92AE2B94F90}" type="presParOf" srcId="{5610262B-1C77-4B2E-B3E3-C900FF12B468}" destId="{78AA0FA6-68D0-4F14-8AC1-C744EB487352}" srcOrd="21" destOrd="0" presId="urn:microsoft.com/office/officeart/2005/8/layout/radial6"/>
    <dgm:cxn modelId="{DCBDB9A2-10BF-442A-AC2D-2CE03CD7F888}" type="presParOf" srcId="{5610262B-1C77-4B2E-B3E3-C900FF12B468}" destId="{A1D974BD-76B7-4F50-B445-1824B61D0B15}" srcOrd="22" destOrd="0" presId="urn:microsoft.com/office/officeart/2005/8/layout/radial6"/>
    <dgm:cxn modelId="{23FF464C-1219-48BA-84BA-B80B92BFCF57}" type="presParOf" srcId="{5610262B-1C77-4B2E-B3E3-C900FF12B468}" destId="{EC26C9C1-BFC6-4BEA-9D12-F3E28D9D89F7}" srcOrd="23" destOrd="0" presId="urn:microsoft.com/office/officeart/2005/8/layout/radial6"/>
    <dgm:cxn modelId="{54D88922-0F16-49B3-A7C2-6E99143A3114}" type="presParOf" srcId="{5610262B-1C77-4B2E-B3E3-C900FF12B468}" destId="{137716CD-ABC7-44D4-88AC-59C22E662618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6A2C6-70CD-4B86-9C44-250823208E89}">
      <dsp:nvSpPr>
        <dsp:cNvPr id="0" name=""/>
        <dsp:cNvSpPr/>
      </dsp:nvSpPr>
      <dsp:spPr>
        <a:xfrm>
          <a:off x="2742464" y="2417656"/>
          <a:ext cx="602673" cy="1148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1336" y="0"/>
              </a:lnTo>
              <a:lnTo>
                <a:pt x="301336" y="1148386"/>
              </a:lnTo>
              <a:lnTo>
                <a:pt x="602673" y="11483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3011377" y="2959426"/>
        <a:ext cx="64846" cy="64846"/>
      </dsp:txXfrm>
    </dsp:sp>
    <dsp:sp modelId="{FEABBA38-5881-471B-9198-EF3DC4E1C8BD}">
      <dsp:nvSpPr>
        <dsp:cNvPr id="0" name=""/>
        <dsp:cNvSpPr/>
      </dsp:nvSpPr>
      <dsp:spPr>
        <a:xfrm>
          <a:off x="6358504" y="2371936"/>
          <a:ext cx="6026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2673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644774" y="2402589"/>
        <a:ext cx="30133" cy="30133"/>
      </dsp:txXfrm>
    </dsp:sp>
    <dsp:sp modelId="{1F114534-46F8-4EA8-A943-2CFA4385E70C}">
      <dsp:nvSpPr>
        <dsp:cNvPr id="0" name=""/>
        <dsp:cNvSpPr/>
      </dsp:nvSpPr>
      <dsp:spPr>
        <a:xfrm>
          <a:off x="2742464" y="2371936"/>
          <a:ext cx="6026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2673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3028734" y="2402589"/>
        <a:ext cx="30133" cy="30133"/>
      </dsp:txXfrm>
    </dsp:sp>
    <dsp:sp modelId="{0078D155-CD2B-41A2-9605-F6FE7B19ED7B}">
      <dsp:nvSpPr>
        <dsp:cNvPr id="0" name=""/>
        <dsp:cNvSpPr/>
      </dsp:nvSpPr>
      <dsp:spPr>
        <a:xfrm>
          <a:off x="6358504" y="1223549"/>
          <a:ext cx="6026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2673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644774" y="1254202"/>
        <a:ext cx="30133" cy="30133"/>
      </dsp:txXfrm>
    </dsp:sp>
    <dsp:sp modelId="{CB1A4F9C-B3B1-4295-9274-CB355D1E5027}">
      <dsp:nvSpPr>
        <dsp:cNvPr id="0" name=""/>
        <dsp:cNvSpPr/>
      </dsp:nvSpPr>
      <dsp:spPr>
        <a:xfrm>
          <a:off x="2742464" y="1269269"/>
          <a:ext cx="602673" cy="1148386"/>
        </a:xfrm>
        <a:custGeom>
          <a:avLst/>
          <a:gdLst/>
          <a:ahLst/>
          <a:cxnLst/>
          <a:rect l="0" t="0" r="0" b="0"/>
          <a:pathLst>
            <a:path>
              <a:moveTo>
                <a:pt x="0" y="1148386"/>
              </a:moveTo>
              <a:lnTo>
                <a:pt x="301336" y="1148386"/>
              </a:lnTo>
              <a:lnTo>
                <a:pt x="301336" y="0"/>
              </a:lnTo>
              <a:lnTo>
                <a:pt x="60267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3011377" y="1811040"/>
        <a:ext cx="64846" cy="64846"/>
      </dsp:txXfrm>
    </dsp:sp>
    <dsp:sp modelId="{8BF1A3EA-FDEF-4BD9-B82A-EBF5974B8E32}">
      <dsp:nvSpPr>
        <dsp:cNvPr id="0" name=""/>
        <dsp:cNvSpPr/>
      </dsp:nvSpPr>
      <dsp:spPr>
        <a:xfrm rot="16200000">
          <a:off x="-134546" y="1958301"/>
          <a:ext cx="4835312" cy="918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800" kern="1200" dirty="0" smtClean="0"/>
            <a:t>Racionalizar la memoria</a:t>
          </a:r>
          <a:endParaRPr lang="es-MX" sz="3800" kern="1200" dirty="0"/>
        </a:p>
      </dsp:txBody>
      <dsp:txXfrm>
        <a:off x="-134546" y="1958301"/>
        <a:ext cx="4835312" cy="918709"/>
      </dsp:txXfrm>
    </dsp:sp>
    <dsp:sp modelId="{65B8E3DE-0A7F-428D-B4D7-823E2A515EA3}">
      <dsp:nvSpPr>
        <dsp:cNvPr id="0" name=""/>
        <dsp:cNvSpPr/>
      </dsp:nvSpPr>
      <dsp:spPr>
        <a:xfrm>
          <a:off x="3345137" y="809914"/>
          <a:ext cx="3013367" cy="918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Realizar un plan mental</a:t>
          </a:r>
          <a:endParaRPr lang="es-MX" sz="2100" kern="1200" dirty="0"/>
        </a:p>
      </dsp:txBody>
      <dsp:txXfrm>
        <a:off x="3345137" y="809914"/>
        <a:ext cx="3013367" cy="918709"/>
      </dsp:txXfrm>
    </dsp:sp>
    <dsp:sp modelId="{5010C37B-12D2-4B3B-BB4A-68D2564ACFC9}">
      <dsp:nvSpPr>
        <dsp:cNvPr id="0" name=""/>
        <dsp:cNvSpPr/>
      </dsp:nvSpPr>
      <dsp:spPr>
        <a:xfrm>
          <a:off x="6961178" y="809914"/>
          <a:ext cx="3013367" cy="918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Estimular la creatividad en función del Aprendizaje</a:t>
          </a:r>
          <a:endParaRPr lang="es-MX" sz="2100" kern="1200" dirty="0"/>
        </a:p>
      </dsp:txBody>
      <dsp:txXfrm>
        <a:off x="6961178" y="809914"/>
        <a:ext cx="3013367" cy="918709"/>
      </dsp:txXfrm>
    </dsp:sp>
    <dsp:sp modelId="{6A1CA5D8-66C8-48F5-9EEB-1ED1E57A764F}">
      <dsp:nvSpPr>
        <dsp:cNvPr id="0" name=""/>
        <dsp:cNvSpPr/>
      </dsp:nvSpPr>
      <dsp:spPr>
        <a:xfrm>
          <a:off x="3345137" y="1958301"/>
          <a:ext cx="3013367" cy="918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Problemáticas en forma científica</a:t>
          </a:r>
          <a:endParaRPr lang="es-MX" sz="2100" kern="1200" dirty="0"/>
        </a:p>
      </dsp:txBody>
      <dsp:txXfrm>
        <a:off x="3345137" y="1958301"/>
        <a:ext cx="3013367" cy="918709"/>
      </dsp:txXfrm>
    </dsp:sp>
    <dsp:sp modelId="{22DA8DA8-BD4D-4892-89C2-F783FFE6439A}">
      <dsp:nvSpPr>
        <dsp:cNvPr id="0" name=""/>
        <dsp:cNvSpPr/>
      </dsp:nvSpPr>
      <dsp:spPr>
        <a:xfrm>
          <a:off x="6961178" y="1958301"/>
          <a:ext cx="3013367" cy="918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Economizar tiempo</a:t>
          </a:r>
          <a:endParaRPr lang="es-MX" sz="2100" kern="1200" dirty="0"/>
        </a:p>
      </dsp:txBody>
      <dsp:txXfrm>
        <a:off x="6961178" y="1958301"/>
        <a:ext cx="3013367" cy="918709"/>
      </dsp:txXfrm>
    </dsp:sp>
    <dsp:sp modelId="{06A94D78-0FA3-4C55-B76E-18B2357092D6}">
      <dsp:nvSpPr>
        <dsp:cNvPr id="0" name=""/>
        <dsp:cNvSpPr/>
      </dsp:nvSpPr>
      <dsp:spPr>
        <a:xfrm>
          <a:off x="3345137" y="3106688"/>
          <a:ext cx="3013367" cy="918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Pautas de codificación flexibles</a:t>
          </a:r>
          <a:endParaRPr lang="es-MX" sz="2100" kern="1200" dirty="0"/>
        </a:p>
      </dsp:txBody>
      <dsp:txXfrm>
        <a:off x="3345137" y="3106688"/>
        <a:ext cx="3013367" cy="9187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00954A-DD8C-49CA-906E-B32A73752999}">
      <dsp:nvSpPr>
        <dsp:cNvPr id="0" name=""/>
        <dsp:cNvSpPr/>
      </dsp:nvSpPr>
      <dsp:spPr>
        <a:xfrm>
          <a:off x="4381" y="2134675"/>
          <a:ext cx="1915526" cy="11493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A. Información</a:t>
          </a:r>
          <a:endParaRPr lang="es-MX" sz="2100" kern="1200" dirty="0"/>
        </a:p>
      </dsp:txBody>
      <dsp:txXfrm>
        <a:off x="38043" y="2168337"/>
        <a:ext cx="1848202" cy="1081991"/>
      </dsp:txXfrm>
    </dsp:sp>
    <dsp:sp modelId="{7A83BACC-03AF-424D-9F63-5EAD0394188C}">
      <dsp:nvSpPr>
        <dsp:cNvPr id="0" name=""/>
        <dsp:cNvSpPr/>
      </dsp:nvSpPr>
      <dsp:spPr>
        <a:xfrm>
          <a:off x="2111460" y="2471808"/>
          <a:ext cx="406091" cy="4750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700" kern="1200"/>
        </a:p>
      </dsp:txBody>
      <dsp:txXfrm>
        <a:off x="2111460" y="2566818"/>
        <a:ext cx="284264" cy="285030"/>
      </dsp:txXfrm>
    </dsp:sp>
    <dsp:sp modelId="{7DD01BF5-7700-410B-9A2F-8073FB6D5881}">
      <dsp:nvSpPr>
        <dsp:cNvPr id="0" name=""/>
        <dsp:cNvSpPr/>
      </dsp:nvSpPr>
      <dsp:spPr>
        <a:xfrm>
          <a:off x="2686118" y="2134675"/>
          <a:ext cx="1915526" cy="11493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B. Indagación</a:t>
          </a:r>
          <a:endParaRPr lang="es-MX" sz="2100" kern="1200" dirty="0"/>
        </a:p>
      </dsp:txBody>
      <dsp:txXfrm>
        <a:off x="2719780" y="2168337"/>
        <a:ext cx="1848202" cy="1081991"/>
      </dsp:txXfrm>
    </dsp:sp>
    <dsp:sp modelId="{2B336E46-75D5-45DB-A7EF-E6AFAEFEEEE9}">
      <dsp:nvSpPr>
        <dsp:cNvPr id="0" name=""/>
        <dsp:cNvSpPr/>
      </dsp:nvSpPr>
      <dsp:spPr>
        <a:xfrm>
          <a:off x="4793197" y="2471808"/>
          <a:ext cx="406091" cy="4750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700" kern="1200"/>
        </a:p>
      </dsp:txBody>
      <dsp:txXfrm>
        <a:off x="4793197" y="2566818"/>
        <a:ext cx="284264" cy="285030"/>
      </dsp:txXfrm>
    </dsp:sp>
    <dsp:sp modelId="{D522A7F8-CBEE-48E4-944B-339214D7DFC7}">
      <dsp:nvSpPr>
        <dsp:cNvPr id="0" name=""/>
        <dsp:cNvSpPr/>
      </dsp:nvSpPr>
      <dsp:spPr>
        <a:xfrm>
          <a:off x="5367855" y="2134675"/>
          <a:ext cx="1915526" cy="11493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C. Organización del conocimiento</a:t>
          </a:r>
          <a:endParaRPr lang="es-MX" sz="2100" kern="1200" dirty="0"/>
        </a:p>
      </dsp:txBody>
      <dsp:txXfrm>
        <a:off x="5401517" y="2168337"/>
        <a:ext cx="1848202" cy="1081991"/>
      </dsp:txXfrm>
    </dsp:sp>
    <dsp:sp modelId="{DFE771AA-710E-4CCC-AB77-4822E9EF3161}">
      <dsp:nvSpPr>
        <dsp:cNvPr id="0" name=""/>
        <dsp:cNvSpPr/>
      </dsp:nvSpPr>
      <dsp:spPr>
        <a:xfrm>
          <a:off x="7474934" y="2471808"/>
          <a:ext cx="406091" cy="4750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700" kern="1200"/>
        </a:p>
      </dsp:txBody>
      <dsp:txXfrm>
        <a:off x="7474934" y="2566818"/>
        <a:ext cx="284264" cy="285030"/>
      </dsp:txXfrm>
    </dsp:sp>
    <dsp:sp modelId="{A7E62C6E-D215-4ED8-9FF5-D49127094503}">
      <dsp:nvSpPr>
        <dsp:cNvPr id="0" name=""/>
        <dsp:cNvSpPr/>
      </dsp:nvSpPr>
      <dsp:spPr>
        <a:xfrm>
          <a:off x="8049592" y="2134675"/>
          <a:ext cx="1915526" cy="11493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D. Aplicación de conocimientos</a:t>
          </a:r>
          <a:endParaRPr lang="es-MX" sz="2100" kern="1200" dirty="0"/>
        </a:p>
      </dsp:txBody>
      <dsp:txXfrm>
        <a:off x="8083254" y="2168337"/>
        <a:ext cx="1848202" cy="10819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1C6F6E-5BAE-44AC-AC5F-A9406D9D9D83}">
      <dsp:nvSpPr>
        <dsp:cNvPr id="0" name=""/>
        <dsp:cNvSpPr/>
      </dsp:nvSpPr>
      <dsp:spPr>
        <a:xfrm>
          <a:off x="2757" y="22013"/>
          <a:ext cx="2688550" cy="942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Objetivos</a:t>
          </a:r>
          <a:endParaRPr lang="es-MX" sz="2600" kern="1200" dirty="0"/>
        </a:p>
      </dsp:txBody>
      <dsp:txXfrm>
        <a:off x="2757" y="22013"/>
        <a:ext cx="2688550" cy="942730"/>
      </dsp:txXfrm>
    </dsp:sp>
    <dsp:sp modelId="{B6519E2A-66D3-40D4-B58E-42956F3F45E2}">
      <dsp:nvSpPr>
        <dsp:cNvPr id="0" name=""/>
        <dsp:cNvSpPr/>
      </dsp:nvSpPr>
      <dsp:spPr>
        <a:xfrm>
          <a:off x="2757" y="964743"/>
          <a:ext cx="2688550" cy="40881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600" i="1" kern="1200" dirty="0" smtClean="0"/>
            <a:t>Establecer objetivos de la sesión de estudio </a:t>
          </a:r>
          <a:endParaRPr lang="es-MX" sz="2600" i="1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600" i="1" kern="1200" dirty="0" smtClean="0"/>
            <a:t>¿Qué sé? ¿Qué quiero aprender? ¿Qué haré hoy?</a:t>
          </a:r>
          <a:endParaRPr lang="es-MX" sz="2600" i="1" kern="1200" dirty="0"/>
        </a:p>
      </dsp:txBody>
      <dsp:txXfrm>
        <a:off x="2757" y="964743"/>
        <a:ext cx="2688550" cy="4088162"/>
      </dsp:txXfrm>
    </dsp:sp>
    <dsp:sp modelId="{7F5BB539-7812-481D-9F5D-8C46BA956753}">
      <dsp:nvSpPr>
        <dsp:cNvPr id="0" name=""/>
        <dsp:cNvSpPr/>
      </dsp:nvSpPr>
      <dsp:spPr>
        <a:xfrm>
          <a:off x="3067704" y="22013"/>
          <a:ext cx="2688550" cy="942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Planificación</a:t>
          </a:r>
          <a:endParaRPr lang="es-MX" sz="2600" kern="1200" dirty="0"/>
        </a:p>
      </dsp:txBody>
      <dsp:txXfrm>
        <a:off x="3067704" y="22013"/>
        <a:ext cx="2688550" cy="942730"/>
      </dsp:txXfrm>
    </dsp:sp>
    <dsp:sp modelId="{D79536A5-6CFD-4752-8242-7750DA5299D4}">
      <dsp:nvSpPr>
        <dsp:cNvPr id="0" name=""/>
        <dsp:cNvSpPr/>
      </dsp:nvSpPr>
      <dsp:spPr>
        <a:xfrm>
          <a:off x="3067704" y="964743"/>
          <a:ext cx="2688550" cy="40881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600" i="1" kern="1200" dirty="0" smtClean="0"/>
            <a:t>Establecer pasos de ejecución realistas al contenido y tiempo</a:t>
          </a:r>
          <a:endParaRPr lang="es-MX" sz="2600" i="1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600" i="1" kern="1200" dirty="0" smtClean="0"/>
            <a:t>¿Qué técnica realizaré para abordar éste contenido?</a:t>
          </a:r>
          <a:endParaRPr lang="es-MX" sz="2600" i="1" kern="1200" dirty="0"/>
        </a:p>
      </dsp:txBody>
      <dsp:txXfrm>
        <a:off x="3067704" y="964743"/>
        <a:ext cx="2688550" cy="4088162"/>
      </dsp:txXfrm>
    </dsp:sp>
    <dsp:sp modelId="{69B9352A-F7AF-4923-9770-E0A78F3E562D}">
      <dsp:nvSpPr>
        <dsp:cNvPr id="0" name=""/>
        <dsp:cNvSpPr/>
      </dsp:nvSpPr>
      <dsp:spPr>
        <a:xfrm>
          <a:off x="6132652" y="22013"/>
          <a:ext cx="2688550" cy="942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Material de estudio</a:t>
          </a:r>
          <a:endParaRPr lang="es-MX" sz="2600" kern="1200" dirty="0"/>
        </a:p>
      </dsp:txBody>
      <dsp:txXfrm>
        <a:off x="6132652" y="22013"/>
        <a:ext cx="2688550" cy="942730"/>
      </dsp:txXfrm>
    </dsp:sp>
    <dsp:sp modelId="{9CD8F496-21B0-44CF-9DD5-F90B92F30B04}">
      <dsp:nvSpPr>
        <dsp:cNvPr id="0" name=""/>
        <dsp:cNvSpPr/>
      </dsp:nvSpPr>
      <dsp:spPr>
        <a:xfrm>
          <a:off x="6132652" y="964743"/>
          <a:ext cx="2688550" cy="40881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600" i="1" kern="1200" dirty="0" smtClean="0"/>
            <a:t>Comprobar que cuento con el material de estudio y fuentes auxiliares necesarias</a:t>
          </a:r>
          <a:endParaRPr lang="es-MX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600" i="1" kern="1200" dirty="0" smtClean="0"/>
            <a:t>¿En caso de dudas que haré al respecto?</a:t>
          </a:r>
          <a:endParaRPr lang="es-MX" sz="2600" i="1" kern="1200" dirty="0"/>
        </a:p>
      </dsp:txBody>
      <dsp:txXfrm>
        <a:off x="6132652" y="964743"/>
        <a:ext cx="2688550" cy="40881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3BC4C3-DAD4-4776-833D-328DE766D2C6}">
      <dsp:nvSpPr>
        <dsp:cNvPr id="0" name=""/>
        <dsp:cNvSpPr/>
      </dsp:nvSpPr>
      <dsp:spPr>
        <a:xfrm>
          <a:off x="0" y="2234837"/>
          <a:ext cx="1001268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1EEAB4-42EB-4F64-9FD3-97C3BF6A7B9D}">
      <dsp:nvSpPr>
        <dsp:cNvPr id="0" name=""/>
        <dsp:cNvSpPr/>
      </dsp:nvSpPr>
      <dsp:spPr>
        <a:xfrm>
          <a:off x="500634" y="1939637"/>
          <a:ext cx="786487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919" tIns="0" rIns="26491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Objetivo:</a:t>
          </a:r>
          <a:r>
            <a:rPr lang="es-MX" sz="2000" kern="1200" dirty="0" smtClean="0"/>
            <a:t> activar el recuerdo de elementos claves</a:t>
          </a:r>
          <a:endParaRPr lang="es-MX" sz="2000" kern="1200" dirty="0"/>
        </a:p>
      </dsp:txBody>
      <dsp:txXfrm>
        <a:off x="529455" y="1968458"/>
        <a:ext cx="7807228" cy="532758"/>
      </dsp:txXfrm>
    </dsp:sp>
    <dsp:sp modelId="{C4177992-811B-4538-828B-80DA357A8A09}">
      <dsp:nvSpPr>
        <dsp:cNvPr id="0" name=""/>
        <dsp:cNvSpPr/>
      </dsp:nvSpPr>
      <dsp:spPr>
        <a:xfrm>
          <a:off x="0" y="3142037"/>
          <a:ext cx="1001268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AC02C8-0855-4B0B-8CA1-DFF64E0F5161}">
      <dsp:nvSpPr>
        <dsp:cNvPr id="0" name=""/>
        <dsp:cNvSpPr/>
      </dsp:nvSpPr>
      <dsp:spPr>
        <a:xfrm>
          <a:off x="500634" y="2846837"/>
          <a:ext cx="786487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919" tIns="0" rIns="26491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¿Qué subrayar?: </a:t>
          </a:r>
          <a:r>
            <a:rPr lang="es-MX" sz="2000" kern="1200" dirty="0" smtClean="0"/>
            <a:t>conceptos, sustantivos y verbos específicos</a:t>
          </a:r>
          <a:endParaRPr lang="es-MX" sz="2000" kern="1200" dirty="0"/>
        </a:p>
      </dsp:txBody>
      <dsp:txXfrm>
        <a:off x="529455" y="2875658"/>
        <a:ext cx="7807228" cy="532758"/>
      </dsp:txXfrm>
    </dsp:sp>
    <dsp:sp modelId="{D0D52C56-0B13-4AAC-AD98-7533AAA21147}">
      <dsp:nvSpPr>
        <dsp:cNvPr id="0" name=""/>
        <dsp:cNvSpPr/>
      </dsp:nvSpPr>
      <dsp:spPr>
        <a:xfrm>
          <a:off x="0" y="4049237"/>
          <a:ext cx="1001268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F59439-B34B-40EB-A5C2-31EFA0DB1460}">
      <dsp:nvSpPr>
        <dsp:cNvPr id="0" name=""/>
        <dsp:cNvSpPr/>
      </dsp:nvSpPr>
      <dsp:spPr>
        <a:xfrm>
          <a:off x="500634" y="3754037"/>
          <a:ext cx="786487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919" tIns="0" rIns="264919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¿Cuántas palabras?: </a:t>
          </a:r>
          <a:r>
            <a:rPr lang="es-MX" sz="2000" b="0" kern="1200" dirty="0" smtClean="0"/>
            <a:t>4 a 5 palabras por párrafo</a:t>
          </a:r>
          <a:endParaRPr lang="es-MX" sz="2000" b="1" kern="1200" dirty="0"/>
        </a:p>
      </dsp:txBody>
      <dsp:txXfrm>
        <a:off x="529455" y="3782858"/>
        <a:ext cx="7807228" cy="5327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2EA2F1-63F5-42F5-AAF4-EE4EF7501016}">
      <dsp:nvSpPr>
        <dsp:cNvPr id="0" name=""/>
        <dsp:cNvSpPr/>
      </dsp:nvSpPr>
      <dsp:spPr>
        <a:xfrm>
          <a:off x="1082" y="0"/>
          <a:ext cx="2815083" cy="498443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Objetivo</a:t>
          </a:r>
          <a:endParaRPr lang="es-MX" sz="3200" kern="1200" dirty="0"/>
        </a:p>
      </dsp:txBody>
      <dsp:txXfrm>
        <a:off x="1082" y="0"/>
        <a:ext cx="2815083" cy="1495329"/>
      </dsp:txXfrm>
    </dsp:sp>
    <dsp:sp modelId="{88986718-8AF0-4D20-ADA0-579CBB86E02B}">
      <dsp:nvSpPr>
        <dsp:cNvPr id="0" name=""/>
        <dsp:cNvSpPr/>
      </dsp:nvSpPr>
      <dsp:spPr>
        <a:xfrm>
          <a:off x="282591" y="1495329"/>
          <a:ext cx="2252067" cy="32398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Organizar, sintetizar y distribuir la información</a:t>
          </a:r>
          <a:endParaRPr lang="es-MX" sz="1800" kern="1200" dirty="0"/>
        </a:p>
      </dsp:txBody>
      <dsp:txXfrm>
        <a:off x="348552" y="1561290"/>
        <a:ext cx="2120145" cy="3107958"/>
      </dsp:txXfrm>
    </dsp:sp>
    <dsp:sp modelId="{086956CC-309C-405A-90B9-6F59101CBA9B}">
      <dsp:nvSpPr>
        <dsp:cNvPr id="0" name=""/>
        <dsp:cNvSpPr/>
      </dsp:nvSpPr>
      <dsp:spPr>
        <a:xfrm>
          <a:off x="3027298" y="0"/>
          <a:ext cx="2815083" cy="498443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Pasos:</a:t>
          </a:r>
          <a:endParaRPr lang="es-MX" sz="3200" kern="1200" dirty="0"/>
        </a:p>
      </dsp:txBody>
      <dsp:txXfrm>
        <a:off x="3027298" y="0"/>
        <a:ext cx="2815083" cy="1495329"/>
      </dsp:txXfrm>
    </dsp:sp>
    <dsp:sp modelId="{67898D28-C412-46D9-92F1-931E17D1F0EE}">
      <dsp:nvSpPr>
        <dsp:cNvPr id="0" name=""/>
        <dsp:cNvSpPr/>
      </dsp:nvSpPr>
      <dsp:spPr>
        <a:xfrm>
          <a:off x="3308806" y="1495451"/>
          <a:ext cx="2252067" cy="726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1. Leer el tema completo</a:t>
          </a:r>
          <a:endParaRPr lang="es-MX" sz="1800" kern="1200" dirty="0"/>
        </a:p>
      </dsp:txBody>
      <dsp:txXfrm>
        <a:off x="3330073" y="1516718"/>
        <a:ext cx="2209533" cy="683591"/>
      </dsp:txXfrm>
    </dsp:sp>
    <dsp:sp modelId="{04EC339E-EBD8-4AF9-ADD7-59DBEEA56F00}">
      <dsp:nvSpPr>
        <dsp:cNvPr id="0" name=""/>
        <dsp:cNvSpPr/>
      </dsp:nvSpPr>
      <dsp:spPr>
        <a:xfrm>
          <a:off x="3308806" y="2333288"/>
          <a:ext cx="2252067" cy="726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2. Extraer los conceptos principales</a:t>
          </a:r>
          <a:endParaRPr lang="es-MX" sz="1800" kern="1200" dirty="0"/>
        </a:p>
      </dsp:txBody>
      <dsp:txXfrm>
        <a:off x="3330073" y="2354555"/>
        <a:ext cx="2209533" cy="683591"/>
      </dsp:txXfrm>
    </dsp:sp>
    <dsp:sp modelId="{A4099D9F-A2D2-4E99-B3E9-7C434F6B6713}">
      <dsp:nvSpPr>
        <dsp:cNvPr id="0" name=""/>
        <dsp:cNvSpPr/>
      </dsp:nvSpPr>
      <dsp:spPr>
        <a:xfrm>
          <a:off x="3308806" y="3171125"/>
          <a:ext cx="2252067" cy="726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3. Ordenar los conceptos</a:t>
          </a:r>
          <a:endParaRPr lang="es-MX" sz="1800" kern="1200" dirty="0"/>
        </a:p>
      </dsp:txBody>
      <dsp:txXfrm>
        <a:off x="3330073" y="3192392"/>
        <a:ext cx="2209533" cy="683591"/>
      </dsp:txXfrm>
    </dsp:sp>
    <dsp:sp modelId="{5C86D4F2-3663-4394-BD79-E855F1C9A663}">
      <dsp:nvSpPr>
        <dsp:cNvPr id="0" name=""/>
        <dsp:cNvSpPr/>
      </dsp:nvSpPr>
      <dsp:spPr>
        <a:xfrm>
          <a:off x="3308806" y="4008963"/>
          <a:ext cx="2252067" cy="726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4. Colocarlos en el esquema</a:t>
          </a:r>
          <a:endParaRPr lang="es-MX" sz="1800" kern="1200" dirty="0"/>
        </a:p>
      </dsp:txBody>
      <dsp:txXfrm>
        <a:off x="3330073" y="4030230"/>
        <a:ext cx="2209533" cy="683591"/>
      </dsp:txXfrm>
    </dsp:sp>
    <dsp:sp modelId="{CCC6C964-FF92-40F5-B4D3-27DA6A4D0189}">
      <dsp:nvSpPr>
        <dsp:cNvPr id="0" name=""/>
        <dsp:cNvSpPr/>
      </dsp:nvSpPr>
      <dsp:spPr>
        <a:xfrm>
          <a:off x="6053513" y="0"/>
          <a:ext cx="2815083" cy="498443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¿Cuándo y por qué utilizarlos?</a:t>
          </a:r>
          <a:endParaRPr lang="es-MX" sz="3200" kern="1200" dirty="0"/>
        </a:p>
      </dsp:txBody>
      <dsp:txXfrm>
        <a:off x="6053513" y="0"/>
        <a:ext cx="2815083" cy="1495329"/>
      </dsp:txXfrm>
    </dsp:sp>
    <dsp:sp modelId="{00E7207D-DF9D-46FE-9CF4-663B91F6DEC2}">
      <dsp:nvSpPr>
        <dsp:cNvPr id="0" name=""/>
        <dsp:cNvSpPr/>
      </dsp:nvSpPr>
      <dsp:spPr>
        <a:xfrm>
          <a:off x="6335021" y="1496789"/>
          <a:ext cx="2252067" cy="15028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Cuando necesitamos distribuir y encontrar relaciones entre conceptos y/o información diversa</a:t>
          </a:r>
          <a:endParaRPr lang="es-MX" sz="1800" kern="1200" dirty="0"/>
        </a:p>
      </dsp:txBody>
      <dsp:txXfrm>
        <a:off x="6379039" y="1540807"/>
        <a:ext cx="2164031" cy="1414838"/>
      </dsp:txXfrm>
    </dsp:sp>
    <dsp:sp modelId="{A28AB485-115C-4C8E-8478-821460E1FF10}">
      <dsp:nvSpPr>
        <dsp:cNvPr id="0" name=""/>
        <dsp:cNvSpPr/>
      </dsp:nvSpPr>
      <dsp:spPr>
        <a:xfrm>
          <a:off x="6335021" y="3230875"/>
          <a:ext cx="2252067" cy="15028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- Aprendizaje significativo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- Recuerdo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- Síntesis</a:t>
          </a:r>
        </a:p>
      </dsp:txBody>
      <dsp:txXfrm>
        <a:off x="6379039" y="3274893"/>
        <a:ext cx="2164031" cy="14148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8A5ED-7302-466C-91A3-30F063E39D83}">
      <dsp:nvSpPr>
        <dsp:cNvPr id="0" name=""/>
        <dsp:cNvSpPr/>
      </dsp:nvSpPr>
      <dsp:spPr>
        <a:xfrm>
          <a:off x="1082" y="0"/>
          <a:ext cx="2815083" cy="500729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Objetivo</a:t>
          </a:r>
          <a:endParaRPr lang="es-MX" sz="3200" kern="1200" dirty="0"/>
        </a:p>
      </dsp:txBody>
      <dsp:txXfrm>
        <a:off x="1082" y="0"/>
        <a:ext cx="2815083" cy="1502187"/>
      </dsp:txXfrm>
    </dsp:sp>
    <dsp:sp modelId="{76ECC010-C54E-44E0-AF17-6280A987F6F1}">
      <dsp:nvSpPr>
        <dsp:cNvPr id="0" name=""/>
        <dsp:cNvSpPr/>
      </dsp:nvSpPr>
      <dsp:spPr>
        <a:xfrm>
          <a:off x="282591" y="1502187"/>
          <a:ext cx="2252067" cy="32547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Sintetizar información de manera comprensiva</a:t>
          </a:r>
          <a:endParaRPr lang="es-MX" sz="1800" kern="1200" dirty="0"/>
        </a:p>
      </dsp:txBody>
      <dsp:txXfrm>
        <a:off x="348552" y="1568148"/>
        <a:ext cx="2120145" cy="3122817"/>
      </dsp:txXfrm>
    </dsp:sp>
    <dsp:sp modelId="{B6E177CB-1465-486F-A4DB-528ABA47260D}">
      <dsp:nvSpPr>
        <dsp:cNvPr id="0" name=""/>
        <dsp:cNvSpPr/>
      </dsp:nvSpPr>
      <dsp:spPr>
        <a:xfrm>
          <a:off x="3027298" y="0"/>
          <a:ext cx="2815083" cy="500729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Pasos:</a:t>
          </a:r>
          <a:endParaRPr lang="es-MX" sz="3200" kern="1200" dirty="0"/>
        </a:p>
      </dsp:txBody>
      <dsp:txXfrm>
        <a:off x="3027298" y="0"/>
        <a:ext cx="2815083" cy="1502187"/>
      </dsp:txXfrm>
    </dsp:sp>
    <dsp:sp modelId="{E0246F1D-2FED-4BAE-A0AF-731E50EDF3F0}">
      <dsp:nvSpPr>
        <dsp:cNvPr id="0" name=""/>
        <dsp:cNvSpPr/>
      </dsp:nvSpPr>
      <dsp:spPr>
        <a:xfrm>
          <a:off x="3308806" y="1502309"/>
          <a:ext cx="2252067" cy="729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1. Leer el tema completo</a:t>
          </a:r>
          <a:endParaRPr lang="es-MX" sz="1800" kern="1200" dirty="0"/>
        </a:p>
      </dsp:txBody>
      <dsp:txXfrm>
        <a:off x="3330171" y="1523674"/>
        <a:ext cx="2209337" cy="686725"/>
      </dsp:txXfrm>
    </dsp:sp>
    <dsp:sp modelId="{4666C16F-E21F-4303-B018-9B9E8D1A22C3}">
      <dsp:nvSpPr>
        <dsp:cNvPr id="0" name=""/>
        <dsp:cNvSpPr/>
      </dsp:nvSpPr>
      <dsp:spPr>
        <a:xfrm>
          <a:off x="3308806" y="2343989"/>
          <a:ext cx="2252067" cy="729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2. Extraer los conceptos principales</a:t>
          </a:r>
          <a:endParaRPr lang="es-MX" sz="1800" kern="1200" dirty="0"/>
        </a:p>
      </dsp:txBody>
      <dsp:txXfrm>
        <a:off x="3330171" y="2365354"/>
        <a:ext cx="2209337" cy="686725"/>
      </dsp:txXfrm>
    </dsp:sp>
    <dsp:sp modelId="{3256F9DB-EF25-4557-B9D2-A952F43827D9}">
      <dsp:nvSpPr>
        <dsp:cNvPr id="0" name=""/>
        <dsp:cNvSpPr/>
      </dsp:nvSpPr>
      <dsp:spPr>
        <a:xfrm>
          <a:off x="3308806" y="3185669"/>
          <a:ext cx="2252067" cy="729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3. Ordenar los conceptos</a:t>
          </a:r>
          <a:endParaRPr lang="es-MX" sz="1800" kern="1200" dirty="0"/>
        </a:p>
      </dsp:txBody>
      <dsp:txXfrm>
        <a:off x="3330171" y="3207034"/>
        <a:ext cx="2209337" cy="686725"/>
      </dsp:txXfrm>
    </dsp:sp>
    <dsp:sp modelId="{77F7BAAF-0DB8-41DB-83FB-B4A0498B95F9}">
      <dsp:nvSpPr>
        <dsp:cNvPr id="0" name=""/>
        <dsp:cNvSpPr/>
      </dsp:nvSpPr>
      <dsp:spPr>
        <a:xfrm>
          <a:off x="3308806" y="4027349"/>
          <a:ext cx="2252067" cy="729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4. Redactar con nuestras palabras</a:t>
          </a:r>
          <a:endParaRPr lang="es-MX" sz="1800" kern="1200" dirty="0"/>
        </a:p>
      </dsp:txBody>
      <dsp:txXfrm>
        <a:off x="3330171" y="4048714"/>
        <a:ext cx="2209337" cy="686725"/>
      </dsp:txXfrm>
    </dsp:sp>
    <dsp:sp modelId="{31F076CB-F286-45AA-BC3F-26263093FBE2}">
      <dsp:nvSpPr>
        <dsp:cNvPr id="0" name=""/>
        <dsp:cNvSpPr/>
      </dsp:nvSpPr>
      <dsp:spPr>
        <a:xfrm>
          <a:off x="6053513" y="0"/>
          <a:ext cx="2815083" cy="500729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¿Cuándo y por qué utilizarlos?</a:t>
          </a:r>
          <a:endParaRPr lang="es-MX" sz="3200" kern="1200" dirty="0"/>
        </a:p>
      </dsp:txBody>
      <dsp:txXfrm>
        <a:off x="6053513" y="0"/>
        <a:ext cx="2815083" cy="1502187"/>
      </dsp:txXfrm>
    </dsp:sp>
    <dsp:sp modelId="{D43BA4ED-1239-48E8-B750-035BAD22F899}">
      <dsp:nvSpPr>
        <dsp:cNvPr id="0" name=""/>
        <dsp:cNvSpPr/>
      </dsp:nvSpPr>
      <dsp:spPr>
        <a:xfrm>
          <a:off x="6335021" y="1503654"/>
          <a:ext cx="2252067" cy="1509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Cuando necesitamos reducir macro - información</a:t>
          </a:r>
          <a:endParaRPr lang="es-MX" sz="1800" kern="1200" dirty="0"/>
        </a:p>
      </dsp:txBody>
      <dsp:txXfrm>
        <a:off x="6379241" y="1547874"/>
        <a:ext cx="2163627" cy="1421326"/>
      </dsp:txXfrm>
    </dsp:sp>
    <dsp:sp modelId="{9DFA7F41-48B4-40EC-927D-D2BA30C9F6B2}">
      <dsp:nvSpPr>
        <dsp:cNvPr id="0" name=""/>
        <dsp:cNvSpPr/>
      </dsp:nvSpPr>
      <dsp:spPr>
        <a:xfrm>
          <a:off x="6335021" y="3245693"/>
          <a:ext cx="2252067" cy="1509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- Aprendizaje significativo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- Comprensión global de un tema</a:t>
          </a:r>
          <a:endParaRPr lang="es-MX" sz="1800" kern="1200" dirty="0"/>
        </a:p>
      </dsp:txBody>
      <dsp:txXfrm>
        <a:off x="6379241" y="3289913"/>
        <a:ext cx="2163627" cy="14213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38A5ED-7302-466C-91A3-30F063E39D83}">
      <dsp:nvSpPr>
        <dsp:cNvPr id="0" name=""/>
        <dsp:cNvSpPr/>
      </dsp:nvSpPr>
      <dsp:spPr>
        <a:xfrm>
          <a:off x="1082" y="0"/>
          <a:ext cx="2815083" cy="500729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Objetivo</a:t>
          </a:r>
          <a:endParaRPr lang="es-MX" sz="3200" kern="1200" dirty="0"/>
        </a:p>
      </dsp:txBody>
      <dsp:txXfrm>
        <a:off x="1082" y="0"/>
        <a:ext cx="2815083" cy="1502187"/>
      </dsp:txXfrm>
    </dsp:sp>
    <dsp:sp modelId="{76ECC010-C54E-44E0-AF17-6280A987F6F1}">
      <dsp:nvSpPr>
        <dsp:cNvPr id="0" name=""/>
        <dsp:cNvSpPr/>
      </dsp:nvSpPr>
      <dsp:spPr>
        <a:xfrm>
          <a:off x="282591" y="1502187"/>
          <a:ext cx="2252067" cy="32547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Comprobar en forma consiente cuánto sabemos respecto del tema estudiado</a:t>
          </a:r>
          <a:endParaRPr lang="es-MX" sz="1900" kern="1200" dirty="0"/>
        </a:p>
      </dsp:txBody>
      <dsp:txXfrm>
        <a:off x="348552" y="1568148"/>
        <a:ext cx="2120145" cy="3122817"/>
      </dsp:txXfrm>
    </dsp:sp>
    <dsp:sp modelId="{B6E177CB-1465-486F-A4DB-528ABA47260D}">
      <dsp:nvSpPr>
        <dsp:cNvPr id="0" name=""/>
        <dsp:cNvSpPr/>
      </dsp:nvSpPr>
      <dsp:spPr>
        <a:xfrm>
          <a:off x="3027298" y="0"/>
          <a:ext cx="2815083" cy="500729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Pasos:</a:t>
          </a:r>
          <a:endParaRPr lang="es-MX" sz="3200" kern="1200" dirty="0"/>
        </a:p>
      </dsp:txBody>
      <dsp:txXfrm>
        <a:off x="3027298" y="0"/>
        <a:ext cx="2815083" cy="1502187"/>
      </dsp:txXfrm>
    </dsp:sp>
    <dsp:sp modelId="{77F7BAAF-0DB8-41DB-83FB-B4A0498B95F9}">
      <dsp:nvSpPr>
        <dsp:cNvPr id="0" name=""/>
        <dsp:cNvSpPr/>
      </dsp:nvSpPr>
      <dsp:spPr>
        <a:xfrm>
          <a:off x="3308806" y="1502187"/>
          <a:ext cx="2252067" cy="32547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Haber aplicado técnicas de procesamiento de la información para poder contestas las preguntas</a:t>
          </a:r>
          <a:endParaRPr lang="es-MX" sz="1900" kern="1200" dirty="0"/>
        </a:p>
      </dsp:txBody>
      <dsp:txXfrm>
        <a:off x="3374767" y="1568148"/>
        <a:ext cx="2120145" cy="3122817"/>
      </dsp:txXfrm>
    </dsp:sp>
    <dsp:sp modelId="{31F076CB-F286-45AA-BC3F-26263093FBE2}">
      <dsp:nvSpPr>
        <dsp:cNvPr id="0" name=""/>
        <dsp:cNvSpPr/>
      </dsp:nvSpPr>
      <dsp:spPr>
        <a:xfrm>
          <a:off x="6053513" y="0"/>
          <a:ext cx="2815083" cy="500729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¿Cuándo y por qué utilizarlos?</a:t>
          </a:r>
          <a:endParaRPr lang="es-MX" sz="3200" kern="1200" dirty="0"/>
        </a:p>
      </dsp:txBody>
      <dsp:txXfrm>
        <a:off x="6053513" y="0"/>
        <a:ext cx="2815083" cy="1502187"/>
      </dsp:txXfrm>
    </dsp:sp>
    <dsp:sp modelId="{D43BA4ED-1239-48E8-B750-035BAD22F899}">
      <dsp:nvSpPr>
        <dsp:cNvPr id="0" name=""/>
        <dsp:cNvSpPr/>
      </dsp:nvSpPr>
      <dsp:spPr>
        <a:xfrm>
          <a:off x="6335021" y="1503654"/>
          <a:ext cx="2252067" cy="1509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Cuando necesitamos comprobar la información que sabemos</a:t>
          </a:r>
          <a:endParaRPr lang="es-MX" sz="1900" kern="1200" dirty="0"/>
        </a:p>
      </dsp:txBody>
      <dsp:txXfrm>
        <a:off x="6379241" y="1547874"/>
        <a:ext cx="2163627" cy="1421326"/>
      </dsp:txXfrm>
    </dsp:sp>
    <dsp:sp modelId="{9DFA7F41-48B4-40EC-927D-D2BA30C9F6B2}">
      <dsp:nvSpPr>
        <dsp:cNvPr id="0" name=""/>
        <dsp:cNvSpPr/>
      </dsp:nvSpPr>
      <dsp:spPr>
        <a:xfrm>
          <a:off x="6335021" y="3245693"/>
          <a:ext cx="2252067" cy="1509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Preparación para la prueba</a:t>
          </a:r>
          <a:endParaRPr lang="es-MX" sz="1900" kern="1200" dirty="0"/>
        </a:p>
      </dsp:txBody>
      <dsp:txXfrm>
        <a:off x="6379241" y="3289913"/>
        <a:ext cx="2163627" cy="142132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7716CD-ABC7-44D4-88AC-59C22E662618}">
      <dsp:nvSpPr>
        <dsp:cNvPr id="0" name=""/>
        <dsp:cNvSpPr/>
      </dsp:nvSpPr>
      <dsp:spPr>
        <a:xfrm>
          <a:off x="1884719" y="594964"/>
          <a:ext cx="5362667" cy="5362667"/>
        </a:xfrm>
        <a:prstGeom prst="blockArc">
          <a:avLst>
            <a:gd name="adj1" fmla="val 13500000"/>
            <a:gd name="adj2" fmla="val 16200000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AA0FA6-68D0-4F14-8AC1-C744EB487352}">
      <dsp:nvSpPr>
        <dsp:cNvPr id="0" name=""/>
        <dsp:cNvSpPr/>
      </dsp:nvSpPr>
      <dsp:spPr>
        <a:xfrm>
          <a:off x="1884719" y="594964"/>
          <a:ext cx="5362667" cy="5362667"/>
        </a:xfrm>
        <a:prstGeom prst="blockArc">
          <a:avLst>
            <a:gd name="adj1" fmla="val 10800000"/>
            <a:gd name="adj2" fmla="val 13500000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B2CF0A-4395-4162-A2C8-11D23844D430}">
      <dsp:nvSpPr>
        <dsp:cNvPr id="0" name=""/>
        <dsp:cNvSpPr/>
      </dsp:nvSpPr>
      <dsp:spPr>
        <a:xfrm>
          <a:off x="1884719" y="594964"/>
          <a:ext cx="5362667" cy="5362667"/>
        </a:xfrm>
        <a:prstGeom prst="blockArc">
          <a:avLst>
            <a:gd name="adj1" fmla="val 8100000"/>
            <a:gd name="adj2" fmla="val 10800000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491B97-817C-4D47-9593-3CE7F521F6D9}">
      <dsp:nvSpPr>
        <dsp:cNvPr id="0" name=""/>
        <dsp:cNvSpPr/>
      </dsp:nvSpPr>
      <dsp:spPr>
        <a:xfrm>
          <a:off x="1884719" y="594964"/>
          <a:ext cx="5362667" cy="5362667"/>
        </a:xfrm>
        <a:prstGeom prst="blockArc">
          <a:avLst>
            <a:gd name="adj1" fmla="val 5400000"/>
            <a:gd name="adj2" fmla="val 8100000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6A424-D5D7-4CF3-AA56-CA22FD875004}">
      <dsp:nvSpPr>
        <dsp:cNvPr id="0" name=""/>
        <dsp:cNvSpPr/>
      </dsp:nvSpPr>
      <dsp:spPr>
        <a:xfrm>
          <a:off x="1884719" y="594964"/>
          <a:ext cx="5362667" cy="5362667"/>
        </a:xfrm>
        <a:prstGeom prst="blockArc">
          <a:avLst>
            <a:gd name="adj1" fmla="val 2700000"/>
            <a:gd name="adj2" fmla="val 5400000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62130A-050C-407B-A116-1E84EB9128AE}">
      <dsp:nvSpPr>
        <dsp:cNvPr id="0" name=""/>
        <dsp:cNvSpPr/>
      </dsp:nvSpPr>
      <dsp:spPr>
        <a:xfrm>
          <a:off x="1884719" y="594964"/>
          <a:ext cx="5362667" cy="5362667"/>
        </a:xfrm>
        <a:prstGeom prst="blockArc">
          <a:avLst>
            <a:gd name="adj1" fmla="val 0"/>
            <a:gd name="adj2" fmla="val 2700000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F6161-AFCF-49DC-BEB4-F9DEDAD70768}">
      <dsp:nvSpPr>
        <dsp:cNvPr id="0" name=""/>
        <dsp:cNvSpPr/>
      </dsp:nvSpPr>
      <dsp:spPr>
        <a:xfrm>
          <a:off x="1884719" y="594964"/>
          <a:ext cx="5362667" cy="5362667"/>
        </a:xfrm>
        <a:prstGeom prst="blockArc">
          <a:avLst>
            <a:gd name="adj1" fmla="val 18900000"/>
            <a:gd name="adj2" fmla="val 0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A8CFB1-732B-4553-B424-D449CF15BE21}">
      <dsp:nvSpPr>
        <dsp:cNvPr id="0" name=""/>
        <dsp:cNvSpPr/>
      </dsp:nvSpPr>
      <dsp:spPr>
        <a:xfrm>
          <a:off x="1884719" y="594964"/>
          <a:ext cx="5362667" cy="5362667"/>
        </a:xfrm>
        <a:prstGeom prst="blockArc">
          <a:avLst>
            <a:gd name="adj1" fmla="val 16200000"/>
            <a:gd name="adj2" fmla="val 18900000"/>
            <a:gd name="adj3" fmla="val 34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2D8A14-0B22-420D-A2D1-EFA969552B2E}">
      <dsp:nvSpPr>
        <dsp:cNvPr id="0" name=""/>
        <dsp:cNvSpPr/>
      </dsp:nvSpPr>
      <dsp:spPr>
        <a:xfrm>
          <a:off x="3651950" y="2362195"/>
          <a:ext cx="1828204" cy="18282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Tema Central</a:t>
          </a:r>
          <a:endParaRPr lang="es-MX" sz="3200" kern="1200" dirty="0"/>
        </a:p>
      </dsp:txBody>
      <dsp:txXfrm>
        <a:off x="3919684" y="2629929"/>
        <a:ext cx="1292736" cy="1292736"/>
      </dsp:txXfrm>
    </dsp:sp>
    <dsp:sp modelId="{707DB712-68F9-40BD-B4E9-A991409FC2A3}">
      <dsp:nvSpPr>
        <dsp:cNvPr id="0" name=""/>
        <dsp:cNvSpPr/>
      </dsp:nvSpPr>
      <dsp:spPr>
        <a:xfrm>
          <a:off x="3926181" y="1163"/>
          <a:ext cx="1279743" cy="1279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Objetivo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¿Para qué</a:t>
          </a:r>
        </a:p>
      </dsp:txBody>
      <dsp:txXfrm>
        <a:off x="4113595" y="188577"/>
        <a:ext cx="904915" cy="904915"/>
      </dsp:txXfrm>
    </dsp:sp>
    <dsp:sp modelId="{445BC80E-DC45-4D73-BDDA-5E631D1D1AFE}">
      <dsp:nvSpPr>
        <dsp:cNvPr id="0" name=""/>
        <dsp:cNvSpPr/>
      </dsp:nvSpPr>
      <dsp:spPr>
        <a:xfrm>
          <a:off x="5789593" y="773013"/>
          <a:ext cx="1279743" cy="1279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Concepto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¿Qué?</a:t>
          </a:r>
          <a:endParaRPr lang="es-MX" sz="1600" kern="1200" dirty="0"/>
        </a:p>
      </dsp:txBody>
      <dsp:txXfrm>
        <a:off x="5977007" y="960427"/>
        <a:ext cx="904915" cy="904915"/>
      </dsp:txXfrm>
    </dsp:sp>
    <dsp:sp modelId="{553EE8E0-E1D5-407D-88FE-86383ED632F8}">
      <dsp:nvSpPr>
        <dsp:cNvPr id="0" name=""/>
        <dsp:cNvSpPr/>
      </dsp:nvSpPr>
      <dsp:spPr>
        <a:xfrm>
          <a:off x="6561444" y="2636426"/>
          <a:ext cx="1279743" cy="1279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Personaje ¿Quién?</a:t>
          </a:r>
          <a:endParaRPr lang="es-MX" sz="1600" kern="1200" dirty="0"/>
        </a:p>
      </dsp:txBody>
      <dsp:txXfrm>
        <a:off x="6748858" y="2823840"/>
        <a:ext cx="904915" cy="904915"/>
      </dsp:txXfrm>
    </dsp:sp>
    <dsp:sp modelId="{41C5E3C9-323A-499F-9D4F-27EBA8942B0C}">
      <dsp:nvSpPr>
        <dsp:cNvPr id="0" name=""/>
        <dsp:cNvSpPr/>
      </dsp:nvSpPr>
      <dsp:spPr>
        <a:xfrm>
          <a:off x="5789593" y="4499838"/>
          <a:ext cx="1279743" cy="1279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Proceso ¿Cómo?</a:t>
          </a:r>
          <a:endParaRPr lang="es-MX" sz="1600" kern="1200" dirty="0"/>
        </a:p>
      </dsp:txBody>
      <dsp:txXfrm>
        <a:off x="5977007" y="4687252"/>
        <a:ext cx="904915" cy="904915"/>
      </dsp:txXfrm>
    </dsp:sp>
    <dsp:sp modelId="{7D4FE550-3EA2-41A7-9A5E-4EB2B36315A7}">
      <dsp:nvSpPr>
        <dsp:cNvPr id="0" name=""/>
        <dsp:cNvSpPr/>
      </dsp:nvSpPr>
      <dsp:spPr>
        <a:xfrm>
          <a:off x="3926181" y="5271689"/>
          <a:ext cx="1279743" cy="1279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Tiempo ¿Cuándo?</a:t>
          </a:r>
          <a:endParaRPr lang="es-MX" sz="1600" kern="1200" dirty="0"/>
        </a:p>
      </dsp:txBody>
      <dsp:txXfrm>
        <a:off x="4113595" y="5459103"/>
        <a:ext cx="904915" cy="904915"/>
      </dsp:txXfrm>
    </dsp:sp>
    <dsp:sp modelId="{1A82AD44-A8B2-43B3-8473-5ACEEA383CA1}">
      <dsp:nvSpPr>
        <dsp:cNvPr id="0" name=""/>
        <dsp:cNvSpPr/>
      </dsp:nvSpPr>
      <dsp:spPr>
        <a:xfrm>
          <a:off x="2062768" y="4499838"/>
          <a:ext cx="1279743" cy="1279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Lugar ¿Dónde?</a:t>
          </a:r>
          <a:endParaRPr lang="es-MX" sz="1600" kern="1200" dirty="0"/>
        </a:p>
      </dsp:txBody>
      <dsp:txXfrm>
        <a:off x="2250182" y="4687252"/>
        <a:ext cx="904915" cy="904915"/>
      </dsp:txXfrm>
    </dsp:sp>
    <dsp:sp modelId="{4E019467-37B1-4361-80E2-9BDD029363E3}">
      <dsp:nvSpPr>
        <dsp:cNvPr id="0" name=""/>
        <dsp:cNvSpPr/>
      </dsp:nvSpPr>
      <dsp:spPr>
        <a:xfrm>
          <a:off x="1290918" y="2636426"/>
          <a:ext cx="1279743" cy="1279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Cantidad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¿Cuánto?</a:t>
          </a:r>
          <a:endParaRPr lang="es-MX" sz="1600" kern="1200" dirty="0"/>
        </a:p>
      </dsp:txBody>
      <dsp:txXfrm>
        <a:off x="1478332" y="2823840"/>
        <a:ext cx="904915" cy="904915"/>
      </dsp:txXfrm>
    </dsp:sp>
    <dsp:sp modelId="{A1D974BD-76B7-4F50-B445-1824B61D0B15}">
      <dsp:nvSpPr>
        <dsp:cNvPr id="0" name=""/>
        <dsp:cNvSpPr/>
      </dsp:nvSpPr>
      <dsp:spPr>
        <a:xfrm>
          <a:off x="2062768" y="773013"/>
          <a:ext cx="1279743" cy="1279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Causa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¿Por qué?</a:t>
          </a:r>
          <a:endParaRPr lang="es-MX" sz="1600" kern="1200" dirty="0"/>
        </a:p>
      </dsp:txBody>
      <dsp:txXfrm>
        <a:off x="2250182" y="960427"/>
        <a:ext cx="904915" cy="904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96A52-F397-4AF9-9BDD-DBC85DEB0805}" type="datetimeFigureOut">
              <a:rPr lang="es-CL" smtClean="0"/>
              <a:t>24-05-2017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B9213-2B69-4CF1-AE21-7797ABE25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5073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7FD-30C8-4390-9F2F-B1CD50FAFC9C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F48DD-9DAF-4FDF-AF6E-B4CB8A7972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4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7FD-30C8-4390-9F2F-B1CD50FAFC9C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F48DD-9DAF-4FDF-AF6E-B4CB8A7972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4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7FD-30C8-4390-9F2F-B1CD50FAFC9C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F48DD-9DAF-4FDF-AF6E-B4CB8A7972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7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7FD-30C8-4390-9F2F-B1CD50FAFC9C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F48DD-9DAF-4FDF-AF6E-B4CB8A7972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1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7FD-30C8-4390-9F2F-B1CD50FAFC9C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F48DD-9DAF-4FDF-AF6E-B4CB8A7972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6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7FD-30C8-4390-9F2F-B1CD50FAFC9C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F48DD-9DAF-4FDF-AF6E-B4CB8A7972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140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7FD-30C8-4390-9F2F-B1CD50FAFC9C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F48DD-9DAF-4FDF-AF6E-B4CB8A7972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21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7FD-30C8-4390-9F2F-B1CD50FAFC9C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F48DD-9DAF-4FDF-AF6E-B4CB8A7972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9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7FD-30C8-4390-9F2F-B1CD50FAFC9C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F48DD-9DAF-4FDF-AF6E-B4CB8A7972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50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7FD-30C8-4390-9F2F-B1CD50FAFC9C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F48DD-9DAF-4FDF-AF6E-B4CB8A7972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35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247FD-30C8-4390-9F2F-B1CD50FAFC9C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F48DD-9DAF-4FDF-AF6E-B4CB8A7972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83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chemeClr val="bg1">
                <a:lumMod val="85000"/>
              </a:schemeClr>
            </a:gs>
            <a:gs pos="92000">
              <a:schemeClr val="bg1">
                <a:lumMod val="85000"/>
              </a:schemeClr>
            </a:gs>
            <a:gs pos="66000">
              <a:schemeClr val="bg1">
                <a:lumMod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247FD-30C8-4390-9F2F-B1CD50FAFC9C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F48DD-9DAF-4FDF-AF6E-B4CB8A7972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86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7"/>
          <p:cNvSpPr>
            <a:spLocks/>
          </p:cNvSpPr>
          <p:nvPr/>
        </p:nvSpPr>
        <p:spPr bwMode="auto">
          <a:xfrm>
            <a:off x="3830070" y="404873"/>
            <a:ext cx="5167046" cy="6181567"/>
          </a:xfrm>
          <a:custGeom>
            <a:avLst/>
            <a:gdLst>
              <a:gd name="T0" fmla="*/ 3221 w 3611"/>
              <a:gd name="T1" fmla="*/ 1839 h 4320"/>
              <a:gd name="T2" fmla="*/ 3270 w 3611"/>
              <a:gd name="T3" fmla="*/ 1590 h 4320"/>
              <a:gd name="T4" fmla="*/ 3280 w 3611"/>
              <a:gd name="T5" fmla="*/ 1245 h 4320"/>
              <a:gd name="T6" fmla="*/ 3029 w 3611"/>
              <a:gd name="T7" fmla="*/ 725 h 4320"/>
              <a:gd name="T8" fmla="*/ 2620 w 3611"/>
              <a:gd name="T9" fmla="*/ 294 h 4320"/>
              <a:gd name="T10" fmla="*/ 2201 w 3611"/>
              <a:gd name="T11" fmla="*/ 78 h 4320"/>
              <a:gd name="T12" fmla="*/ 1582 w 3611"/>
              <a:gd name="T13" fmla="*/ 4 h 4320"/>
              <a:gd name="T14" fmla="*/ 1087 w 3611"/>
              <a:gd name="T15" fmla="*/ 92 h 4320"/>
              <a:gd name="T16" fmla="*/ 1381 w 3611"/>
              <a:gd name="T17" fmla="*/ 421 h 4320"/>
              <a:gd name="T18" fmla="*/ 1537 w 3611"/>
              <a:gd name="T19" fmla="*/ 433 h 4320"/>
              <a:gd name="T20" fmla="*/ 1561 w 3611"/>
              <a:gd name="T21" fmla="*/ 309 h 4320"/>
              <a:gd name="T22" fmla="*/ 1649 w 3611"/>
              <a:gd name="T23" fmla="*/ 135 h 4320"/>
              <a:gd name="T24" fmla="*/ 1845 w 3611"/>
              <a:gd name="T25" fmla="*/ 151 h 4320"/>
              <a:gd name="T26" fmla="*/ 2078 w 3611"/>
              <a:gd name="T27" fmla="*/ 325 h 4320"/>
              <a:gd name="T28" fmla="*/ 2099 w 3611"/>
              <a:gd name="T29" fmla="*/ 478 h 4320"/>
              <a:gd name="T30" fmla="*/ 1958 w 3611"/>
              <a:gd name="T31" fmla="*/ 595 h 4320"/>
              <a:gd name="T32" fmla="*/ 1898 w 3611"/>
              <a:gd name="T33" fmla="*/ 699 h 4320"/>
              <a:gd name="T34" fmla="*/ 2017 w 3611"/>
              <a:gd name="T35" fmla="*/ 819 h 4320"/>
              <a:gd name="T36" fmla="*/ 2518 w 3611"/>
              <a:gd name="T37" fmla="*/ 1012 h 4320"/>
              <a:gd name="T38" fmla="*/ 2554 w 3611"/>
              <a:gd name="T39" fmla="*/ 1118 h 4320"/>
              <a:gd name="T40" fmla="*/ 2372 w 3611"/>
              <a:gd name="T41" fmla="*/ 1574 h 4320"/>
              <a:gd name="T42" fmla="*/ 2213 w 3611"/>
              <a:gd name="T43" fmla="*/ 1702 h 4320"/>
              <a:gd name="T44" fmla="*/ 2144 w 3611"/>
              <a:gd name="T45" fmla="*/ 1637 h 4320"/>
              <a:gd name="T46" fmla="*/ 2005 w 3611"/>
              <a:gd name="T47" fmla="*/ 1488 h 4320"/>
              <a:gd name="T48" fmla="*/ 1880 w 3611"/>
              <a:gd name="T49" fmla="*/ 1514 h 4320"/>
              <a:gd name="T50" fmla="*/ 1722 w 3611"/>
              <a:gd name="T51" fmla="*/ 1708 h 4320"/>
              <a:gd name="T52" fmla="*/ 1716 w 3611"/>
              <a:gd name="T53" fmla="*/ 1982 h 4320"/>
              <a:gd name="T54" fmla="*/ 1900 w 3611"/>
              <a:gd name="T55" fmla="*/ 2031 h 4320"/>
              <a:gd name="T56" fmla="*/ 1994 w 3611"/>
              <a:gd name="T57" fmla="*/ 2068 h 4320"/>
              <a:gd name="T58" fmla="*/ 1947 w 3611"/>
              <a:gd name="T59" fmla="*/ 2258 h 4320"/>
              <a:gd name="T60" fmla="*/ 1532 w 3611"/>
              <a:gd name="T61" fmla="*/ 2681 h 4320"/>
              <a:gd name="T62" fmla="*/ 1210 w 3611"/>
              <a:gd name="T63" fmla="*/ 2348 h 4320"/>
              <a:gd name="T64" fmla="*/ 970 w 3611"/>
              <a:gd name="T65" fmla="*/ 2215 h 4320"/>
              <a:gd name="T66" fmla="*/ 878 w 3611"/>
              <a:gd name="T67" fmla="*/ 2317 h 4320"/>
              <a:gd name="T68" fmla="*/ 825 w 3611"/>
              <a:gd name="T69" fmla="*/ 2505 h 4320"/>
              <a:gd name="T70" fmla="*/ 672 w 3611"/>
              <a:gd name="T71" fmla="*/ 2538 h 4320"/>
              <a:gd name="T72" fmla="*/ 455 w 3611"/>
              <a:gd name="T73" fmla="*/ 2428 h 4320"/>
              <a:gd name="T74" fmla="*/ 333 w 3611"/>
              <a:gd name="T75" fmla="*/ 2276 h 4320"/>
              <a:gd name="T76" fmla="*/ 431 w 3611"/>
              <a:gd name="T77" fmla="*/ 2091 h 4320"/>
              <a:gd name="T78" fmla="*/ 533 w 3611"/>
              <a:gd name="T79" fmla="*/ 2015 h 4320"/>
              <a:gd name="T80" fmla="*/ 484 w 3611"/>
              <a:gd name="T81" fmla="*/ 1882 h 4320"/>
              <a:gd name="T82" fmla="*/ 81 w 3611"/>
              <a:gd name="T83" fmla="*/ 1692 h 4320"/>
              <a:gd name="T84" fmla="*/ 208 w 3611"/>
              <a:gd name="T85" fmla="*/ 2375 h 4320"/>
              <a:gd name="T86" fmla="*/ 466 w 3611"/>
              <a:gd name="T87" fmla="*/ 3016 h 4320"/>
              <a:gd name="T88" fmla="*/ 523 w 3611"/>
              <a:gd name="T89" fmla="*/ 3396 h 4320"/>
              <a:gd name="T90" fmla="*/ 455 w 3611"/>
              <a:gd name="T91" fmla="*/ 4042 h 4320"/>
              <a:gd name="T92" fmla="*/ 670 w 3611"/>
              <a:gd name="T93" fmla="*/ 4246 h 4320"/>
              <a:gd name="T94" fmla="*/ 2401 w 3611"/>
              <a:gd name="T95" fmla="*/ 4314 h 4320"/>
              <a:gd name="T96" fmla="*/ 2518 w 3611"/>
              <a:gd name="T97" fmla="*/ 4067 h 4320"/>
              <a:gd name="T98" fmla="*/ 2646 w 3611"/>
              <a:gd name="T99" fmla="*/ 3672 h 4320"/>
              <a:gd name="T100" fmla="*/ 3047 w 3611"/>
              <a:gd name="T101" fmla="*/ 3605 h 4320"/>
              <a:gd name="T102" fmla="*/ 3255 w 3611"/>
              <a:gd name="T103" fmla="*/ 3535 h 4320"/>
              <a:gd name="T104" fmla="*/ 3364 w 3611"/>
              <a:gd name="T105" fmla="*/ 3327 h 4320"/>
              <a:gd name="T106" fmla="*/ 3384 w 3611"/>
              <a:gd name="T107" fmla="*/ 3104 h 4320"/>
              <a:gd name="T108" fmla="*/ 3474 w 3611"/>
              <a:gd name="T109" fmla="*/ 3053 h 4320"/>
              <a:gd name="T110" fmla="*/ 3460 w 3611"/>
              <a:gd name="T111" fmla="*/ 2977 h 4320"/>
              <a:gd name="T112" fmla="*/ 3480 w 3611"/>
              <a:gd name="T113" fmla="*/ 2910 h 4320"/>
              <a:gd name="T114" fmla="*/ 3439 w 3611"/>
              <a:gd name="T115" fmla="*/ 2793 h 4320"/>
              <a:gd name="T116" fmla="*/ 3435 w 3611"/>
              <a:gd name="T117" fmla="*/ 2655 h 4320"/>
              <a:gd name="T118" fmla="*/ 3591 w 3611"/>
              <a:gd name="T119" fmla="*/ 2579 h 4320"/>
              <a:gd name="T120" fmla="*/ 3572 w 3611"/>
              <a:gd name="T121" fmla="*/ 2377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611" h="4320">
                <a:moveTo>
                  <a:pt x="3409" y="2166"/>
                </a:moveTo>
                <a:lnTo>
                  <a:pt x="3409" y="2166"/>
                </a:lnTo>
                <a:lnTo>
                  <a:pt x="3356" y="2093"/>
                </a:lnTo>
                <a:lnTo>
                  <a:pt x="3327" y="2050"/>
                </a:lnTo>
                <a:lnTo>
                  <a:pt x="3298" y="2005"/>
                </a:lnTo>
                <a:lnTo>
                  <a:pt x="3272" y="1958"/>
                </a:lnTo>
                <a:lnTo>
                  <a:pt x="3247" y="1909"/>
                </a:lnTo>
                <a:lnTo>
                  <a:pt x="3237" y="1886"/>
                </a:lnTo>
                <a:lnTo>
                  <a:pt x="3229" y="1862"/>
                </a:lnTo>
                <a:lnTo>
                  <a:pt x="3221" y="1839"/>
                </a:lnTo>
                <a:lnTo>
                  <a:pt x="3217" y="1815"/>
                </a:lnTo>
                <a:lnTo>
                  <a:pt x="3217" y="1815"/>
                </a:lnTo>
                <a:lnTo>
                  <a:pt x="3214" y="1794"/>
                </a:lnTo>
                <a:lnTo>
                  <a:pt x="3214" y="1774"/>
                </a:lnTo>
                <a:lnTo>
                  <a:pt x="3215" y="1755"/>
                </a:lnTo>
                <a:lnTo>
                  <a:pt x="3219" y="1735"/>
                </a:lnTo>
                <a:lnTo>
                  <a:pt x="3219" y="1735"/>
                </a:lnTo>
                <a:lnTo>
                  <a:pt x="3239" y="1686"/>
                </a:lnTo>
                <a:lnTo>
                  <a:pt x="3255" y="1643"/>
                </a:lnTo>
                <a:lnTo>
                  <a:pt x="3270" y="1590"/>
                </a:lnTo>
                <a:lnTo>
                  <a:pt x="3284" y="1531"/>
                </a:lnTo>
                <a:lnTo>
                  <a:pt x="3290" y="1500"/>
                </a:lnTo>
                <a:lnTo>
                  <a:pt x="3296" y="1467"/>
                </a:lnTo>
                <a:lnTo>
                  <a:pt x="3300" y="1432"/>
                </a:lnTo>
                <a:lnTo>
                  <a:pt x="3300" y="1398"/>
                </a:lnTo>
                <a:lnTo>
                  <a:pt x="3300" y="1363"/>
                </a:lnTo>
                <a:lnTo>
                  <a:pt x="3298" y="1326"/>
                </a:lnTo>
                <a:lnTo>
                  <a:pt x="3298" y="1326"/>
                </a:lnTo>
                <a:lnTo>
                  <a:pt x="3292" y="1292"/>
                </a:lnTo>
                <a:lnTo>
                  <a:pt x="3280" y="1245"/>
                </a:lnTo>
                <a:lnTo>
                  <a:pt x="3261" y="1185"/>
                </a:lnTo>
                <a:lnTo>
                  <a:pt x="3235" y="1116"/>
                </a:lnTo>
                <a:lnTo>
                  <a:pt x="3204" y="1040"/>
                </a:lnTo>
                <a:lnTo>
                  <a:pt x="3165" y="956"/>
                </a:lnTo>
                <a:lnTo>
                  <a:pt x="3141" y="911"/>
                </a:lnTo>
                <a:lnTo>
                  <a:pt x="3118" y="866"/>
                </a:lnTo>
                <a:lnTo>
                  <a:pt x="3090" y="821"/>
                </a:lnTo>
                <a:lnTo>
                  <a:pt x="3061" y="774"/>
                </a:lnTo>
                <a:lnTo>
                  <a:pt x="3061" y="774"/>
                </a:lnTo>
                <a:lnTo>
                  <a:pt x="3029" y="725"/>
                </a:lnTo>
                <a:lnTo>
                  <a:pt x="2994" y="674"/>
                </a:lnTo>
                <a:lnTo>
                  <a:pt x="2957" y="625"/>
                </a:lnTo>
                <a:lnTo>
                  <a:pt x="2918" y="576"/>
                </a:lnTo>
                <a:lnTo>
                  <a:pt x="2875" y="527"/>
                </a:lnTo>
                <a:lnTo>
                  <a:pt x="2830" y="478"/>
                </a:lnTo>
                <a:lnTo>
                  <a:pt x="2783" y="431"/>
                </a:lnTo>
                <a:lnTo>
                  <a:pt x="2732" y="384"/>
                </a:lnTo>
                <a:lnTo>
                  <a:pt x="2732" y="384"/>
                </a:lnTo>
                <a:lnTo>
                  <a:pt x="2677" y="339"/>
                </a:lnTo>
                <a:lnTo>
                  <a:pt x="2620" y="294"/>
                </a:lnTo>
                <a:lnTo>
                  <a:pt x="2620" y="294"/>
                </a:lnTo>
                <a:lnTo>
                  <a:pt x="2569" y="258"/>
                </a:lnTo>
                <a:lnTo>
                  <a:pt x="2516" y="223"/>
                </a:lnTo>
                <a:lnTo>
                  <a:pt x="2462" y="192"/>
                </a:lnTo>
                <a:lnTo>
                  <a:pt x="2403" y="161"/>
                </a:lnTo>
                <a:lnTo>
                  <a:pt x="2403" y="161"/>
                </a:lnTo>
                <a:lnTo>
                  <a:pt x="2356" y="139"/>
                </a:lnTo>
                <a:lnTo>
                  <a:pt x="2305" y="117"/>
                </a:lnTo>
                <a:lnTo>
                  <a:pt x="2254" y="96"/>
                </a:lnTo>
                <a:lnTo>
                  <a:pt x="2201" y="78"/>
                </a:lnTo>
                <a:lnTo>
                  <a:pt x="2146" y="63"/>
                </a:lnTo>
                <a:lnTo>
                  <a:pt x="2090" y="47"/>
                </a:lnTo>
                <a:lnTo>
                  <a:pt x="2033" y="33"/>
                </a:lnTo>
                <a:lnTo>
                  <a:pt x="1974" y="23"/>
                </a:lnTo>
                <a:lnTo>
                  <a:pt x="1911" y="14"/>
                </a:lnTo>
                <a:lnTo>
                  <a:pt x="1849" y="8"/>
                </a:lnTo>
                <a:lnTo>
                  <a:pt x="1786" y="2"/>
                </a:lnTo>
                <a:lnTo>
                  <a:pt x="1720" y="0"/>
                </a:lnTo>
                <a:lnTo>
                  <a:pt x="1651" y="0"/>
                </a:lnTo>
                <a:lnTo>
                  <a:pt x="1582" y="4"/>
                </a:lnTo>
                <a:lnTo>
                  <a:pt x="1512" y="10"/>
                </a:lnTo>
                <a:lnTo>
                  <a:pt x="1438" y="18"/>
                </a:lnTo>
                <a:lnTo>
                  <a:pt x="1438" y="18"/>
                </a:lnTo>
                <a:lnTo>
                  <a:pt x="1377" y="25"/>
                </a:lnTo>
                <a:lnTo>
                  <a:pt x="1314" y="37"/>
                </a:lnTo>
                <a:lnTo>
                  <a:pt x="1314" y="37"/>
                </a:lnTo>
                <a:lnTo>
                  <a:pt x="1314" y="37"/>
                </a:lnTo>
                <a:lnTo>
                  <a:pt x="1238" y="53"/>
                </a:lnTo>
                <a:lnTo>
                  <a:pt x="1162" y="70"/>
                </a:lnTo>
                <a:lnTo>
                  <a:pt x="1087" y="92"/>
                </a:lnTo>
                <a:lnTo>
                  <a:pt x="1015" y="116"/>
                </a:lnTo>
                <a:lnTo>
                  <a:pt x="1015" y="116"/>
                </a:lnTo>
                <a:lnTo>
                  <a:pt x="1068" y="172"/>
                </a:lnTo>
                <a:lnTo>
                  <a:pt x="1120" y="223"/>
                </a:lnTo>
                <a:lnTo>
                  <a:pt x="1171" y="268"/>
                </a:lnTo>
                <a:lnTo>
                  <a:pt x="1220" y="309"/>
                </a:lnTo>
                <a:lnTo>
                  <a:pt x="1267" y="345"/>
                </a:lnTo>
                <a:lnTo>
                  <a:pt x="1310" y="374"/>
                </a:lnTo>
                <a:lnTo>
                  <a:pt x="1381" y="421"/>
                </a:lnTo>
                <a:lnTo>
                  <a:pt x="1381" y="421"/>
                </a:lnTo>
                <a:lnTo>
                  <a:pt x="1398" y="431"/>
                </a:lnTo>
                <a:lnTo>
                  <a:pt x="1418" y="439"/>
                </a:lnTo>
                <a:lnTo>
                  <a:pt x="1438" y="445"/>
                </a:lnTo>
                <a:lnTo>
                  <a:pt x="1457" y="448"/>
                </a:lnTo>
                <a:lnTo>
                  <a:pt x="1477" y="450"/>
                </a:lnTo>
                <a:lnTo>
                  <a:pt x="1496" y="448"/>
                </a:lnTo>
                <a:lnTo>
                  <a:pt x="1514" y="445"/>
                </a:lnTo>
                <a:lnTo>
                  <a:pt x="1530" y="439"/>
                </a:lnTo>
                <a:lnTo>
                  <a:pt x="1530" y="439"/>
                </a:lnTo>
                <a:lnTo>
                  <a:pt x="1537" y="433"/>
                </a:lnTo>
                <a:lnTo>
                  <a:pt x="1545" y="425"/>
                </a:lnTo>
                <a:lnTo>
                  <a:pt x="1553" y="415"/>
                </a:lnTo>
                <a:lnTo>
                  <a:pt x="1557" y="405"/>
                </a:lnTo>
                <a:lnTo>
                  <a:pt x="1561" y="394"/>
                </a:lnTo>
                <a:lnTo>
                  <a:pt x="1563" y="382"/>
                </a:lnTo>
                <a:lnTo>
                  <a:pt x="1565" y="366"/>
                </a:lnTo>
                <a:lnTo>
                  <a:pt x="1563" y="351"/>
                </a:lnTo>
                <a:lnTo>
                  <a:pt x="1563" y="351"/>
                </a:lnTo>
                <a:lnTo>
                  <a:pt x="1561" y="331"/>
                </a:lnTo>
                <a:lnTo>
                  <a:pt x="1561" y="309"/>
                </a:lnTo>
                <a:lnTo>
                  <a:pt x="1563" y="286"/>
                </a:lnTo>
                <a:lnTo>
                  <a:pt x="1569" y="258"/>
                </a:lnTo>
                <a:lnTo>
                  <a:pt x="1575" y="233"/>
                </a:lnTo>
                <a:lnTo>
                  <a:pt x="1584" y="206"/>
                </a:lnTo>
                <a:lnTo>
                  <a:pt x="1598" y="182"/>
                </a:lnTo>
                <a:lnTo>
                  <a:pt x="1606" y="170"/>
                </a:lnTo>
                <a:lnTo>
                  <a:pt x="1616" y="161"/>
                </a:lnTo>
                <a:lnTo>
                  <a:pt x="1626" y="151"/>
                </a:lnTo>
                <a:lnTo>
                  <a:pt x="1635" y="143"/>
                </a:lnTo>
                <a:lnTo>
                  <a:pt x="1649" y="135"/>
                </a:lnTo>
                <a:lnTo>
                  <a:pt x="1663" y="129"/>
                </a:lnTo>
                <a:lnTo>
                  <a:pt x="1676" y="123"/>
                </a:lnTo>
                <a:lnTo>
                  <a:pt x="1692" y="121"/>
                </a:lnTo>
                <a:lnTo>
                  <a:pt x="1710" y="119"/>
                </a:lnTo>
                <a:lnTo>
                  <a:pt x="1729" y="119"/>
                </a:lnTo>
                <a:lnTo>
                  <a:pt x="1749" y="121"/>
                </a:lnTo>
                <a:lnTo>
                  <a:pt x="1770" y="125"/>
                </a:lnTo>
                <a:lnTo>
                  <a:pt x="1794" y="131"/>
                </a:lnTo>
                <a:lnTo>
                  <a:pt x="1817" y="139"/>
                </a:lnTo>
                <a:lnTo>
                  <a:pt x="1845" y="151"/>
                </a:lnTo>
                <a:lnTo>
                  <a:pt x="1872" y="164"/>
                </a:lnTo>
                <a:lnTo>
                  <a:pt x="1902" y="180"/>
                </a:lnTo>
                <a:lnTo>
                  <a:pt x="1933" y="198"/>
                </a:lnTo>
                <a:lnTo>
                  <a:pt x="1933" y="198"/>
                </a:lnTo>
                <a:lnTo>
                  <a:pt x="1982" y="231"/>
                </a:lnTo>
                <a:lnTo>
                  <a:pt x="2023" y="264"/>
                </a:lnTo>
                <a:lnTo>
                  <a:pt x="2039" y="280"/>
                </a:lnTo>
                <a:lnTo>
                  <a:pt x="2054" y="296"/>
                </a:lnTo>
                <a:lnTo>
                  <a:pt x="2068" y="311"/>
                </a:lnTo>
                <a:lnTo>
                  <a:pt x="2078" y="325"/>
                </a:lnTo>
                <a:lnTo>
                  <a:pt x="2088" y="341"/>
                </a:lnTo>
                <a:lnTo>
                  <a:pt x="2095" y="354"/>
                </a:lnTo>
                <a:lnTo>
                  <a:pt x="2101" y="368"/>
                </a:lnTo>
                <a:lnTo>
                  <a:pt x="2107" y="382"/>
                </a:lnTo>
                <a:lnTo>
                  <a:pt x="2109" y="396"/>
                </a:lnTo>
                <a:lnTo>
                  <a:pt x="2111" y="407"/>
                </a:lnTo>
                <a:lnTo>
                  <a:pt x="2113" y="421"/>
                </a:lnTo>
                <a:lnTo>
                  <a:pt x="2111" y="433"/>
                </a:lnTo>
                <a:lnTo>
                  <a:pt x="2107" y="456"/>
                </a:lnTo>
                <a:lnTo>
                  <a:pt x="2099" y="478"/>
                </a:lnTo>
                <a:lnTo>
                  <a:pt x="2088" y="497"/>
                </a:lnTo>
                <a:lnTo>
                  <a:pt x="2072" y="517"/>
                </a:lnTo>
                <a:lnTo>
                  <a:pt x="2056" y="533"/>
                </a:lnTo>
                <a:lnTo>
                  <a:pt x="2039" y="548"/>
                </a:lnTo>
                <a:lnTo>
                  <a:pt x="2021" y="562"/>
                </a:lnTo>
                <a:lnTo>
                  <a:pt x="2003" y="574"/>
                </a:lnTo>
                <a:lnTo>
                  <a:pt x="2003" y="574"/>
                </a:lnTo>
                <a:lnTo>
                  <a:pt x="1980" y="586"/>
                </a:lnTo>
                <a:lnTo>
                  <a:pt x="1958" y="595"/>
                </a:lnTo>
                <a:lnTo>
                  <a:pt x="1958" y="595"/>
                </a:lnTo>
                <a:lnTo>
                  <a:pt x="1937" y="605"/>
                </a:lnTo>
                <a:lnTo>
                  <a:pt x="1937" y="605"/>
                </a:lnTo>
                <a:lnTo>
                  <a:pt x="1921" y="613"/>
                </a:lnTo>
                <a:lnTo>
                  <a:pt x="1911" y="625"/>
                </a:lnTo>
                <a:lnTo>
                  <a:pt x="1904" y="634"/>
                </a:lnTo>
                <a:lnTo>
                  <a:pt x="1898" y="646"/>
                </a:lnTo>
                <a:lnTo>
                  <a:pt x="1894" y="660"/>
                </a:lnTo>
                <a:lnTo>
                  <a:pt x="1894" y="674"/>
                </a:lnTo>
                <a:lnTo>
                  <a:pt x="1896" y="685"/>
                </a:lnTo>
                <a:lnTo>
                  <a:pt x="1898" y="699"/>
                </a:lnTo>
                <a:lnTo>
                  <a:pt x="1904" y="713"/>
                </a:lnTo>
                <a:lnTo>
                  <a:pt x="1909" y="727"/>
                </a:lnTo>
                <a:lnTo>
                  <a:pt x="1919" y="740"/>
                </a:lnTo>
                <a:lnTo>
                  <a:pt x="1927" y="752"/>
                </a:lnTo>
                <a:lnTo>
                  <a:pt x="1939" y="764"/>
                </a:lnTo>
                <a:lnTo>
                  <a:pt x="1951" y="775"/>
                </a:lnTo>
                <a:lnTo>
                  <a:pt x="1962" y="785"/>
                </a:lnTo>
                <a:lnTo>
                  <a:pt x="1974" y="793"/>
                </a:lnTo>
                <a:lnTo>
                  <a:pt x="1974" y="793"/>
                </a:lnTo>
                <a:lnTo>
                  <a:pt x="2017" y="819"/>
                </a:lnTo>
                <a:lnTo>
                  <a:pt x="2068" y="848"/>
                </a:lnTo>
                <a:lnTo>
                  <a:pt x="2131" y="879"/>
                </a:lnTo>
                <a:lnTo>
                  <a:pt x="2201" y="913"/>
                </a:lnTo>
                <a:lnTo>
                  <a:pt x="2240" y="930"/>
                </a:lnTo>
                <a:lnTo>
                  <a:pt x="2282" y="946"/>
                </a:lnTo>
                <a:lnTo>
                  <a:pt x="2325" y="960"/>
                </a:lnTo>
                <a:lnTo>
                  <a:pt x="2372" y="975"/>
                </a:lnTo>
                <a:lnTo>
                  <a:pt x="2419" y="989"/>
                </a:lnTo>
                <a:lnTo>
                  <a:pt x="2468" y="1001"/>
                </a:lnTo>
                <a:lnTo>
                  <a:pt x="2518" y="1012"/>
                </a:lnTo>
                <a:lnTo>
                  <a:pt x="2573" y="1022"/>
                </a:lnTo>
                <a:lnTo>
                  <a:pt x="2573" y="1022"/>
                </a:lnTo>
                <a:lnTo>
                  <a:pt x="2573" y="1022"/>
                </a:lnTo>
                <a:lnTo>
                  <a:pt x="2573" y="1022"/>
                </a:lnTo>
                <a:lnTo>
                  <a:pt x="2573" y="1022"/>
                </a:lnTo>
                <a:lnTo>
                  <a:pt x="2573" y="1022"/>
                </a:lnTo>
                <a:lnTo>
                  <a:pt x="2573" y="1022"/>
                </a:lnTo>
                <a:lnTo>
                  <a:pt x="2573" y="1022"/>
                </a:lnTo>
                <a:lnTo>
                  <a:pt x="2563" y="1071"/>
                </a:lnTo>
                <a:lnTo>
                  <a:pt x="2554" y="1118"/>
                </a:lnTo>
                <a:lnTo>
                  <a:pt x="2542" y="1163"/>
                </a:lnTo>
                <a:lnTo>
                  <a:pt x="2530" y="1206"/>
                </a:lnTo>
                <a:lnTo>
                  <a:pt x="2518" y="1247"/>
                </a:lnTo>
                <a:lnTo>
                  <a:pt x="2505" y="1287"/>
                </a:lnTo>
                <a:lnTo>
                  <a:pt x="2475" y="1363"/>
                </a:lnTo>
                <a:lnTo>
                  <a:pt x="2475" y="1363"/>
                </a:lnTo>
                <a:lnTo>
                  <a:pt x="2458" y="1404"/>
                </a:lnTo>
                <a:lnTo>
                  <a:pt x="2440" y="1445"/>
                </a:lnTo>
                <a:lnTo>
                  <a:pt x="2405" y="1516"/>
                </a:lnTo>
                <a:lnTo>
                  <a:pt x="2372" y="1574"/>
                </a:lnTo>
                <a:lnTo>
                  <a:pt x="2344" y="1621"/>
                </a:lnTo>
                <a:lnTo>
                  <a:pt x="2344" y="1621"/>
                </a:lnTo>
                <a:lnTo>
                  <a:pt x="2330" y="1637"/>
                </a:lnTo>
                <a:lnTo>
                  <a:pt x="2317" y="1653"/>
                </a:lnTo>
                <a:lnTo>
                  <a:pt x="2301" y="1668"/>
                </a:lnTo>
                <a:lnTo>
                  <a:pt x="2285" y="1680"/>
                </a:lnTo>
                <a:lnTo>
                  <a:pt x="2268" y="1690"/>
                </a:lnTo>
                <a:lnTo>
                  <a:pt x="2248" y="1698"/>
                </a:lnTo>
                <a:lnTo>
                  <a:pt x="2231" y="1702"/>
                </a:lnTo>
                <a:lnTo>
                  <a:pt x="2213" y="1702"/>
                </a:lnTo>
                <a:lnTo>
                  <a:pt x="2213" y="1702"/>
                </a:lnTo>
                <a:lnTo>
                  <a:pt x="2203" y="1700"/>
                </a:lnTo>
                <a:lnTo>
                  <a:pt x="2193" y="1696"/>
                </a:lnTo>
                <a:lnTo>
                  <a:pt x="2184" y="1692"/>
                </a:lnTo>
                <a:lnTo>
                  <a:pt x="2174" y="1684"/>
                </a:lnTo>
                <a:lnTo>
                  <a:pt x="2166" y="1676"/>
                </a:lnTo>
                <a:lnTo>
                  <a:pt x="2158" y="1665"/>
                </a:lnTo>
                <a:lnTo>
                  <a:pt x="2152" y="1653"/>
                </a:lnTo>
                <a:lnTo>
                  <a:pt x="2144" y="1637"/>
                </a:lnTo>
                <a:lnTo>
                  <a:pt x="2144" y="1637"/>
                </a:lnTo>
                <a:lnTo>
                  <a:pt x="2137" y="1618"/>
                </a:lnTo>
                <a:lnTo>
                  <a:pt x="2125" y="1596"/>
                </a:lnTo>
                <a:lnTo>
                  <a:pt x="2111" y="1571"/>
                </a:lnTo>
                <a:lnTo>
                  <a:pt x="2092" y="1547"/>
                </a:lnTo>
                <a:lnTo>
                  <a:pt x="2072" y="1526"/>
                </a:lnTo>
                <a:lnTo>
                  <a:pt x="2058" y="1516"/>
                </a:lnTo>
                <a:lnTo>
                  <a:pt x="2047" y="1506"/>
                </a:lnTo>
                <a:lnTo>
                  <a:pt x="2033" y="1498"/>
                </a:lnTo>
                <a:lnTo>
                  <a:pt x="2019" y="1492"/>
                </a:lnTo>
                <a:lnTo>
                  <a:pt x="2005" y="1488"/>
                </a:lnTo>
                <a:lnTo>
                  <a:pt x="1990" y="1484"/>
                </a:lnTo>
                <a:lnTo>
                  <a:pt x="1990" y="1484"/>
                </a:lnTo>
                <a:lnTo>
                  <a:pt x="1976" y="1482"/>
                </a:lnTo>
                <a:lnTo>
                  <a:pt x="1964" y="1482"/>
                </a:lnTo>
                <a:lnTo>
                  <a:pt x="1951" y="1484"/>
                </a:lnTo>
                <a:lnTo>
                  <a:pt x="1937" y="1486"/>
                </a:lnTo>
                <a:lnTo>
                  <a:pt x="1923" y="1492"/>
                </a:lnTo>
                <a:lnTo>
                  <a:pt x="1909" y="1498"/>
                </a:lnTo>
                <a:lnTo>
                  <a:pt x="1894" y="1504"/>
                </a:lnTo>
                <a:lnTo>
                  <a:pt x="1880" y="1514"/>
                </a:lnTo>
                <a:lnTo>
                  <a:pt x="1864" y="1526"/>
                </a:lnTo>
                <a:lnTo>
                  <a:pt x="1849" y="1539"/>
                </a:lnTo>
                <a:lnTo>
                  <a:pt x="1833" y="1553"/>
                </a:lnTo>
                <a:lnTo>
                  <a:pt x="1817" y="1571"/>
                </a:lnTo>
                <a:lnTo>
                  <a:pt x="1800" y="1590"/>
                </a:lnTo>
                <a:lnTo>
                  <a:pt x="1784" y="1612"/>
                </a:lnTo>
                <a:lnTo>
                  <a:pt x="1767" y="1635"/>
                </a:lnTo>
                <a:lnTo>
                  <a:pt x="1749" y="1663"/>
                </a:lnTo>
                <a:lnTo>
                  <a:pt x="1749" y="1663"/>
                </a:lnTo>
                <a:lnTo>
                  <a:pt x="1722" y="1708"/>
                </a:lnTo>
                <a:lnTo>
                  <a:pt x="1702" y="1751"/>
                </a:lnTo>
                <a:lnTo>
                  <a:pt x="1686" y="1788"/>
                </a:lnTo>
                <a:lnTo>
                  <a:pt x="1676" y="1823"/>
                </a:lnTo>
                <a:lnTo>
                  <a:pt x="1671" y="1855"/>
                </a:lnTo>
                <a:lnTo>
                  <a:pt x="1671" y="1884"/>
                </a:lnTo>
                <a:lnTo>
                  <a:pt x="1673" y="1907"/>
                </a:lnTo>
                <a:lnTo>
                  <a:pt x="1680" y="1931"/>
                </a:lnTo>
                <a:lnTo>
                  <a:pt x="1690" y="1950"/>
                </a:lnTo>
                <a:lnTo>
                  <a:pt x="1702" y="1968"/>
                </a:lnTo>
                <a:lnTo>
                  <a:pt x="1716" y="1982"/>
                </a:lnTo>
                <a:lnTo>
                  <a:pt x="1733" y="1994"/>
                </a:lnTo>
                <a:lnTo>
                  <a:pt x="1751" y="2005"/>
                </a:lnTo>
                <a:lnTo>
                  <a:pt x="1770" y="2013"/>
                </a:lnTo>
                <a:lnTo>
                  <a:pt x="1790" y="2019"/>
                </a:lnTo>
                <a:lnTo>
                  <a:pt x="1810" y="2025"/>
                </a:lnTo>
                <a:lnTo>
                  <a:pt x="1810" y="2025"/>
                </a:lnTo>
                <a:lnTo>
                  <a:pt x="1835" y="2029"/>
                </a:lnTo>
                <a:lnTo>
                  <a:pt x="1859" y="2031"/>
                </a:lnTo>
                <a:lnTo>
                  <a:pt x="1880" y="2031"/>
                </a:lnTo>
                <a:lnTo>
                  <a:pt x="1900" y="2031"/>
                </a:lnTo>
                <a:lnTo>
                  <a:pt x="1900" y="2031"/>
                </a:lnTo>
                <a:lnTo>
                  <a:pt x="1921" y="2029"/>
                </a:lnTo>
                <a:lnTo>
                  <a:pt x="1939" y="2031"/>
                </a:lnTo>
                <a:lnTo>
                  <a:pt x="1939" y="2031"/>
                </a:lnTo>
                <a:lnTo>
                  <a:pt x="1953" y="2035"/>
                </a:lnTo>
                <a:lnTo>
                  <a:pt x="1953" y="2035"/>
                </a:lnTo>
                <a:lnTo>
                  <a:pt x="1966" y="2041"/>
                </a:lnTo>
                <a:lnTo>
                  <a:pt x="1976" y="2048"/>
                </a:lnTo>
                <a:lnTo>
                  <a:pt x="1986" y="2058"/>
                </a:lnTo>
                <a:lnTo>
                  <a:pt x="1994" y="2068"/>
                </a:lnTo>
                <a:lnTo>
                  <a:pt x="1998" y="2080"/>
                </a:lnTo>
                <a:lnTo>
                  <a:pt x="2002" y="2091"/>
                </a:lnTo>
                <a:lnTo>
                  <a:pt x="2003" y="2103"/>
                </a:lnTo>
                <a:lnTo>
                  <a:pt x="2003" y="2117"/>
                </a:lnTo>
                <a:lnTo>
                  <a:pt x="2002" y="2144"/>
                </a:lnTo>
                <a:lnTo>
                  <a:pt x="1996" y="2172"/>
                </a:lnTo>
                <a:lnTo>
                  <a:pt x="1986" y="2195"/>
                </a:lnTo>
                <a:lnTo>
                  <a:pt x="1974" y="2217"/>
                </a:lnTo>
                <a:lnTo>
                  <a:pt x="1974" y="2217"/>
                </a:lnTo>
                <a:lnTo>
                  <a:pt x="1947" y="2258"/>
                </a:lnTo>
                <a:lnTo>
                  <a:pt x="1911" y="2307"/>
                </a:lnTo>
                <a:lnTo>
                  <a:pt x="1870" y="2364"/>
                </a:lnTo>
                <a:lnTo>
                  <a:pt x="1819" y="2422"/>
                </a:lnTo>
                <a:lnTo>
                  <a:pt x="1761" y="2487"/>
                </a:lnTo>
                <a:lnTo>
                  <a:pt x="1727" y="2518"/>
                </a:lnTo>
                <a:lnTo>
                  <a:pt x="1692" y="2552"/>
                </a:lnTo>
                <a:lnTo>
                  <a:pt x="1655" y="2585"/>
                </a:lnTo>
                <a:lnTo>
                  <a:pt x="1616" y="2618"/>
                </a:lnTo>
                <a:lnTo>
                  <a:pt x="1575" y="2650"/>
                </a:lnTo>
                <a:lnTo>
                  <a:pt x="1532" y="2681"/>
                </a:lnTo>
                <a:lnTo>
                  <a:pt x="1532" y="2681"/>
                </a:lnTo>
                <a:lnTo>
                  <a:pt x="1490" y="2628"/>
                </a:lnTo>
                <a:lnTo>
                  <a:pt x="1449" y="2577"/>
                </a:lnTo>
                <a:lnTo>
                  <a:pt x="1410" y="2530"/>
                </a:lnTo>
                <a:lnTo>
                  <a:pt x="1369" y="2487"/>
                </a:lnTo>
                <a:lnTo>
                  <a:pt x="1328" y="2448"/>
                </a:lnTo>
                <a:lnTo>
                  <a:pt x="1287" y="2411"/>
                </a:lnTo>
                <a:lnTo>
                  <a:pt x="1250" y="2377"/>
                </a:lnTo>
                <a:lnTo>
                  <a:pt x="1210" y="2348"/>
                </a:lnTo>
                <a:lnTo>
                  <a:pt x="1210" y="2348"/>
                </a:lnTo>
                <a:lnTo>
                  <a:pt x="1169" y="2315"/>
                </a:lnTo>
                <a:lnTo>
                  <a:pt x="1130" y="2287"/>
                </a:lnTo>
                <a:lnTo>
                  <a:pt x="1064" y="2244"/>
                </a:lnTo>
                <a:lnTo>
                  <a:pt x="1064" y="2244"/>
                </a:lnTo>
                <a:lnTo>
                  <a:pt x="1050" y="2236"/>
                </a:lnTo>
                <a:lnTo>
                  <a:pt x="1034" y="2229"/>
                </a:lnTo>
                <a:lnTo>
                  <a:pt x="1019" y="2223"/>
                </a:lnTo>
                <a:lnTo>
                  <a:pt x="1001" y="2219"/>
                </a:lnTo>
                <a:lnTo>
                  <a:pt x="985" y="2217"/>
                </a:lnTo>
                <a:lnTo>
                  <a:pt x="970" y="2215"/>
                </a:lnTo>
                <a:lnTo>
                  <a:pt x="952" y="2215"/>
                </a:lnTo>
                <a:lnTo>
                  <a:pt x="938" y="2217"/>
                </a:lnTo>
                <a:lnTo>
                  <a:pt x="925" y="2223"/>
                </a:lnTo>
                <a:lnTo>
                  <a:pt x="911" y="2229"/>
                </a:lnTo>
                <a:lnTo>
                  <a:pt x="899" y="2236"/>
                </a:lnTo>
                <a:lnTo>
                  <a:pt x="891" y="2248"/>
                </a:lnTo>
                <a:lnTo>
                  <a:pt x="883" y="2260"/>
                </a:lnTo>
                <a:lnTo>
                  <a:pt x="880" y="2277"/>
                </a:lnTo>
                <a:lnTo>
                  <a:pt x="878" y="2295"/>
                </a:lnTo>
                <a:lnTo>
                  <a:pt x="878" y="2317"/>
                </a:lnTo>
                <a:lnTo>
                  <a:pt x="878" y="2317"/>
                </a:lnTo>
                <a:lnTo>
                  <a:pt x="880" y="2334"/>
                </a:lnTo>
                <a:lnTo>
                  <a:pt x="880" y="2356"/>
                </a:lnTo>
                <a:lnTo>
                  <a:pt x="878" y="2381"/>
                </a:lnTo>
                <a:lnTo>
                  <a:pt x="872" y="2407"/>
                </a:lnTo>
                <a:lnTo>
                  <a:pt x="866" y="2432"/>
                </a:lnTo>
                <a:lnTo>
                  <a:pt x="856" y="2458"/>
                </a:lnTo>
                <a:lnTo>
                  <a:pt x="842" y="2483"/>
                </a:lnTo>
                <a:lnTo>
                  <a:pt x="835" y="2493"/>
                </a:lnTo>
                <a:lnTo>
                  <a:pt x="825" y="2505"/>
                </a:lnTo>
                <a:lnTo>
                  <a:pt x="815" y="2512"/>
                </a:lnTo>
                <a:lnTo>
                  <a:pt x="803" y="2522"/>
                </a:lnTo>
                <a:lnTo>
                  <a:pt x="791" y="2528"/>
                </a:lnTo>
                <a:lnTo>
                  <a:pt x="778" y="2536"/>
                </a:lnTo>
                <a:lnTo>
                  <a:pt x="764" y="2540"/>
                </a:lnTo>
                <a:lnTo>
                  <a:pt x="748" y="2544"/>
                </a:lnTo>
                <a:lnTo>
                  <a:pt x="731" y="2544"/>
                </a:lnTo>
                <a:lnTo>
                  <a:pt x="713" y="2544"/>
                </a:lnTo>
                <a:lnTo>
                  <a:pt x="692" y="2542"/>
                </a:lnTo>
                <a:lnTo>
                  <a:pt x="672" y="2538"/>
                </a:lnTo>
                <a:lnTo>
                  <a:pt x="649" y="2532"/>
                </a:lnTo>
                <a:lnTo>
                  <a:pt x="625" y="2524"/>
                </a:lnTo>
                <a:lnTo>
                  <a:pt x="598" y="2512"/>
                </a:lnTo>
                <a:lnTo>
                  <a:pt x="570" y="2501"/>
                </a:lnTo>
                <a:lnTo>
                  <a:pt x="541" y="2485"/>
                </a:lnTo>
                <a:lnTo>
                  <a:pt x="511" y="2465"/>
                </a:lnTo>
                <a:lnTo>
                  <a:pt x="511" y="2465"/>
                </a:lnTo>
                <a:lnTo>
                  <a:pt x="482" y="2446"/>
                </a:lnTo>
                <a:lnTo>
                  <a:pt x="455" y="2428"/>
                </a:lnTo>
                <a:lnTo>
                  <a:pt x="455" y="2428"/>
                </a:lnTo>
                <a:lnTo>
                  <a:pt x="421" y="2401"/>
                </a:lnTo>
                <a:lnTo>
                  <a:pt x="394" y="2373"/>
                </a:lnTo>
                <a:lnTo>
                  <a:pt x="394" y="2373"/>
                </a:lnTo>
                <a:lnTo>
                  <a:pt x="380" y="2358"/>
                </a:lnTo>
                <a:lnTo>
                  <a:pt x="380" y="2358"/>
                </a:lnTo>
                <a:lnTo>
                  <a:pt x="378" y="2356"/>
                </a:lnTo>
                <a:lnTo>
                  <a:pt x="378" y="2356"/>
                </a:lnTo>
                <a:lnTo>
                  <a:pt x="357" y="2328"/>
                </a:lnTo>
                <a:lnTo>
                  <a:pt x="343" y="2301"/>
                </a:lnTo>
                <a:lnTo>
                  <a:pt x="333" y="2276"/>
                </a:lnTo>
                <a:lnTo>
                  <a:pt x="329" y="2250"/>
                </a:lnTo>
                <a:lnTo>
                  <a:pt x="329" y="2229"/>
                </a:lnTo>
                <a:lnTo>
                  <a:pt x="333" y="2205"/>
                </a:lnTo>
                <a:lnTo>
                  <a:pt x="341" y="2185"/>
                </a:lnTo>
                <a:lnTo>
                  <a:pt x="351" y="2166"/>
                </a:lnTo>
                <a:lnTo>
                  <a:pt x="365" y="2148"/>
                </a:lnTo>
                <a:lnTo>
                  <a:pt x="378" y="2131"/>
                </a:lnTo>
                <a:lnTo>
                  <a:pt x="396" y="2117"/>
                </a:lnTo>
                <a:lnTo>
                  <a:pt x="414" y="2103"/>
                </a:lnTo>
                <a:lnTo>
                  <a:pt x="431" y="2091"/>
                </a:lnTo>
                <a:lnTo>
                  <a:pt x="451" y="2082"/>
                </a:lnTo>
                <a:lnTo>
                  <a:pt x="468" y="2072"/>
                </a:lnTo>
                <a:lnTo>
                  <a:pt x="486" y="2066"/>
                </a:lnTo>
                <a:lnTo>
                  <a:pt x="486" y="2066"/>
                </a:lnTo>
                <a:lnTo>
                  <a:pt x="496" y="2060"/>
                </a:lnTo>
                <a:lnTo>
                  <a:pt x="506" y="2054"/>
                </a:lnTo>
                <a:lnTo>
                  <a:pt x="515" y="2046"/>
                </a:lnTo>
                <a:lnTo>
                  <a:pt x="523" y="2037"/>
                </a:lnTo>
                <a:lnTo>
                  <a:pt x="529" y="2027"/>
                </a:lnTo>
                <a:lnTo>
                  <a:pt x="533" y="2015"/>
                </a:lnTo>
                <a:lnTo>
                  <a:pt x="537" y="2001"/>
                </a:lnTo>
                <a:lnTo>
                  <a:pt x="539" y="1990"/>
                </a:lnTo>
                <a:lnTo>
                  <a:pt x="539" y="1976"/>
                </a:lnTo>
                <a:lnTo>
                  <a:pt x="537" y="1962"/>
                </a:lnTo>
                <a:lnTo>
                  <a:pt x="533" y="1949"/>
                </a:lnTo>
                <a:lnTo>
                  <a:pt x="527" y="1933"/>
                </a:lnTo>
                <a:lnTo>
                  <a:pt x="519" y="1919"/>
                </a:lnTo>
                <a:lnTo>
                  <a:pt x="509" y="1907"/>
                </a:lnTo>
                <a:lnTo>
                  <a:pt x="498" y="1894"/>
                </a:lnTo>
                <a:lnTo>
                  <a:pt x="484" y="1882"/>
                </a:lnTo>
                <a:lnTo>
                  <a:pt x="484" y="1882"/>
                </a:lnTo>
                <a:lnTo>
                  <a:pt x="468" y="1872"/>
                </a:lnTo>
                <a:lnTo>
                  <a:pt x="468" y="1872"/>
                </a:lnTo>
                <a:lnTo>
                  <a:pt x="435" y="1851"/>
                </a:lnTo>
                <a:lnTo>
                  <a:pt x="392" y="1825"/>
                </a:lnTo>
                <a:lnTo>
                  <a:pt x="343" y="1800"/>
                </a:lnTo>
                <a:lnTo>
                  <a:pt x="286" y="1772"/>
                </a:lnTo>
                <a:lnTo>
                  <a:pt x="226" y="1745"/>
                </a:lnTo>
                <a:lnTo>
                  <a:pt x="157" y="1717"/>
                </a:lnTo>
                <a:lnTo>
                  <a:pt x="81" y="1692"/>
                </a:lnTo>
                <a:lnTo>
                  <a:pt x="0" y="1670"/>
                </a:lnTo>
                <a:lnTo>
                  <a:pt x="0" y="1670"/>
                </a:lnTo>
                <a:lnTo>
                  <a:pt x="18" y="1762"/>
                </a:lnTo>
                <a:lnTo>
                  <a:pt x="40" y="1853"/>
                </a:lnTo>
                <a:lnTo>
                  <a:pt x="63" y="1945"/>
                </a:lnTo>
                <a:lnTo>
                  <a:pt x="89" y="2035"/>
                </a:lnTo>
                <a:lnTo>
                  <a:pt x="116" y="2123"/>
                </a:lnTo>
                <a:lnTo>
                  <a:pt x="145" y="2209"/>
                </a:lnTo>
                <a:lnTo>
                  <a:pt x="177" y="2293"/>
                </a:lnTo>
                <a:lnTo>
                  <a:pt x="208" y="2375"/>
                </a:lnTo>
                <a:lnTo>
                  <a:pt x="208" y="2375"/>
                </a:lnTo>
                <a:lnTo>
                  <a:pt x="208" y="2375"/>
                </a:lnTo>
                <a:lnTo>
                  <a:pt x="247" y="2471"/>
                </a:lnTo>
                <a:lnTo>
                  <a:pt x="284" y="2563"/>
                </a:lnTo>
                <a:lnTo>
                  <a:pt x="357" y="2734"/>
                </a:lnTo>
                <a:lnTo>
                  <a:pt x="357" y="2734"/>
                </a:lnTo>
                <a:lnTo>
                  <a:pt x="392" y="2818"/>
                </a:lnTo>
                <a:lnTo>
                  <a:pt x="423" y="2892"/>
                </a:lnTo>
                <a:lnTo>
                  <a:pt x="449" y="2959"/>
                </a:lnTo>
                <a:lnTo>
                  <a:pt x="466" y="3016"/>
                </a:lnTo>
                <a:lnTo>
                  <a:pt x="466" y="3016"/>
                </a:lnTo>
                <a:lnTo>
                  <a:pt x="478" y="3057"/>
                </a:lnTo>
                <a:lnTo>
                  <a:pt x="478" y="3057"/>
                </a:lnTo>
                <a:lnTo>
                  <a:pt x="488" y="3104"/>
                </a:lnTo>
                <a:lnTo>
                  <a:pt x="498" y="3153"/>
                </a:lnTo>
                <a:lnTo>
                  <a:pt x="506" y="3202"/>
                </a:lnTo>
                <a:lnTo>
                  <a:pt x="513" y="3251"/>
                </a:lnTo>
                <a:lnTo>
                  <a:pt x="517" y="3300"/>
                </a:lnTo>
                <a:lnTo>
                  <a:pt x="521" y="3349"/>
                </a:lnTo>
                <a:lnTo>
                  <a:pt x="523" y="3396"/>
                </a:lnTo>
                <a:lnTo>
                  <a:pt x="525" y="3443"/>
                </a:lnTo>
                <a:lnTo>
                  <a:pt x="525" y="3443"/>
                </a:lnTo>
                <a:lnTo>
                  <a:pt x="525" y="3511"/>
                </a:lnTo>
                <a:lnTo>
                  <a:pt x="521" y="3580"/>
                </a:lnTo>
                <a:lnTo>
                  <a:pt x="517" y="3644"/>
                </a:lnTo>
                <a:lnTo>
                  <a:pt x="511" y="3709"/>
                </a:lnTo>
                <a:lnTo>
                  <a:pt x="504" y="3770"/>
                </a:lnTo>
                <a:lnTo>
                  <a:pt x="496" y="3830"/>
                </a:lnTo>
                <a:lnTo>
                  <a:pt x="476" y="3942"/>
                </a:lnTo>
                <a:lnTo>
                  <a:pt x="455" y="4042"/>
                </a:lnTo>
                <a:lnTo>
                  <a:pt x="433" y="4130"/>
                </a:lnTo>
                <a:lnTo>
                  <a:pt x="404" y="4255"/>
                </a:lnTo>
                <a:lnTo>
                  <a:pt x="404" y="4255"/>
                </a:lnTo>
                <a:lnTo>
                  <a:pt x="453" y="4251"/>
                </a:lnTo>
                <a:lnTo>
                  <a:pt x="515" y="4248"/>
                </a:lnTo>
                <a:lnTo>
                  <a:pt x="588" y="4246"/>
                </a:lnTo>
                <a:lnTo>
                  <a:pt x="670" y="4246"/>
                </a:lnTo>
                <a:lnTo>
                  <a:pt x="670" y="4246"/>
                </a:lnTo>
                <a:lnTo>
                  <a:pt x="670" y="4246"/>
                </a:lnTo>
                <a:lnTo>
                  <a:pt x="670" y="4246"/>
                </a:lnTo>
                <a:lnTo>
                  <a:pt x="819" y="4248"/>
                </a:lnTo>
                <a:lnTo>
                  <a:pt x="983" y="4250"/>
                </a:lnTo>
                <a:lnTo>
                  <a:pt x="1158" y="4255"/>
                </a:lnTo>
                <a:lnTo>
                  <a:pt x="1340" y="4263"/>
                </a:lnTo>
                <a:lnTo>
                  <a:pt x="1700" y="4279"/>
                </a:lnTo>
                <a:lnTo>
                  <a:pt x="2027" y="4297"/>
                </a:lnTo>
                <a:lnTo>
                  <a:pt x="2027" y="4297"/>
                </a:lnTo>
                <a:lnTo>
                  <a:pt x="2397" y="4320"/>
                </a:lnTo>
                <a:lnTo>
                  <a:pt x="2397" y="4320"/>
                </a:lnTo>
                <a:lnTo>
                  <a:pt x="2401" y="4314"/>
                </a:lnTo>
                <a:lnTo>
                  <a:pt x="2401" y="4314"/>
                </a:lnTo>
                <a:lnTo>
                  <a:pt x="2419" y="4293"/>
                </a:lnTo>
                <a:lnTo>
                  <a:pt x="2434" y="4271"/>
                </a:lnTo>
                <a:lnTo>
                  <a:pt x="2450" y="4250"/>
                </a:lnTo>
                <a:lnTo>
                  <a:pt x="2464" y="4226"/>
                </a:lnTo>
                <a:lnTo>
                  <a:pt x="2464" y="4226"/>
                </a:lnTo>
                <a:lnTo>
                  <a:pt x="2481" y="4187"/>
                </a:lnTo>
                <a:lnTo>
                  <a:pt x="2495" y="4148"/>
                </a:lnTo>
                <a:lnTo>
                  <a:pt x="2509" y="4109"/>
                </a:lnTo>
                <a:lnTo>
                  <a:pt x="2518" y="4067"/>
                </a:lnTo>
                <a:lnTo>
                  <a:pt x="2538" y="3981"/>
                </a:lnTo>
                <a:lnTo>
                  <a:pt x="2558" y="3889"/>
                </a:lnTo>
                <a:lnTo>
                  <a:pt x="2558" y="3889"/>
                </a:lnTo>
                <a:lnTo>
                  <a:pt x="2577" y="3809"/>
                </a:lnTo>
                <a:lnTo>
                  <a:pt x="2587" y="3776"/>
                </a:lnTo>
                <a:lnTo>
                  <a:pt x="2595" y="3746"/>
                </a:lnTo>
                <a:lnTo>
                  <a:pt x="2605" y="3723"/>
                </a:lnTo>
                <a:lnTo>
                  <a:pt x="2616" y="3703"/>
                </a:lnTo>
                <a:lnTo>
                  <a:pt x="2630" y="3686"/>
                </a:lnTo>
                <a:lnTo>
                  <a:pt x="2646" y="3672"/>
                </a:lnTo>
                <a:lnTo>
                  <a:pt x="2667" y="3660"/>
                </a:lnTo>
                <a:lnTo>
                  <a:pt x="2691" y="3650"/>
                </a:lnTo>
                <a:lnTo>
                  <a:pt x="2720" y="3642"/>
                </a:lnTo>
                <a:lnTo>
                  <a:pt x="2753" y="3635"/>
                </a:lnTo>
                <a:lnTo>
                  <a:pt x="2795" y="3631"/>
                </a:lnTo>
                <a:lnTo>
                  <a:pt x="2841" y="3625"/>
                </a:lnTo>
                <a:lnTo>
                  <a:pt x="2959" y="3615"/>
                </a:lnTo>
                <a:lnTo>
                  <a:pt x="2959" y="3615"/>
                </a:lnTo>
                <a:lnTo>
                  <a:pt x="3006" y="3611"/>
                </a:lnTo>
                <a:lnTo>
                  <a:pt x="3047" y="3605"/>
                </a:lnTo>
                <a:lnTo>
                  <a:pt x="3047" y="3605"/>
                </a:lnTo>
                <a:lnTo>
                  <a:pt x="3084" y="3599"/>
                </a:lnTo>
                <a:lnTo>
                  <a:pt x="3118" y="3592"/>
                </a:lnTo>
                <a:lnTo>
                  <a:pt x="3118" y="3592"/>
                </a:lnTo>
                <a:lnTo>
                  <a:pt x="3153" y="3582"/>
                </a:lnTo>
                <a:lnTo>
                  <a:pt x="3186" y="3570"/>
                </a:lnTo>
                <a:lnTo>
                  <a:pt x="3214" y="3558"/>
                </a:lnTo>
                <a:lnTo>
                  <a:pt x="3239" y="3545"/>
                </a:lnTo>
                <a:lnTo>
                  <a:pt x="3239" y="3545"/>
                </a:lnTo>
                <a:lnTo>
                  <a:pt x="3255" y="3535"/>
                </a:lnTo>
                <a:lnTo>
                  <a:pt x="3270" y="3523"/>
                </a:lnTo>
                <a:lnTo>
                  <a:pt x="3282" y="3513"/>
                </a:lnTo>
                <a:lnTo>
                  <a:pt x="3296" y="3499"/>
                </a:lnTo>
                <a:lnTo>
                  <a:pt x="3306" y="3488"/>
                </a:lnTo>
                <a:lnTo>
                  <a:pt x="3315" y="3474"/>
                </a:lnTo>
                <a:lnTo>
                  <a:pt x="3331" y="3447"/>
                </a:lnTo>
                <a:lnTo>
                  <a:pt x="3345" y="3417"/>
                </a:lnTo>
                <a:lnTo>
                  <a:pt x="3353" y="3388"/>
                </a:lnTo>
                <a:lnTo>
                  <a:pt x="3360" y="3357"/>
                </a:lnTo>
                <a:lnTo>
                  <a:pt x="3364" y="3327"/>
                </a:lnTo>
                <a:lnTo>
                  <a:pt x="3366" y="3296"/>
                </a:lnTo>
                <a:lnTo>
                  <a:pt x="3366" y="3266"/>
                </a:lnTo>
                <a:lnTo>
                  <a:pt x="3366" y="3214"/>
                </a:lnTo>
                <a:lnTo>
                  <a:pt x="3364" y="3169"/>
                </a:lnTo>
                <a:lnTo>
                  <a:pt x="3366" y="3151"/>
                </a:lnTo>
                <a:lnTo>
                  <a:pt x="3368" y="3137"/>
                </a:lnTo>
                <a:lnTo>
                  <a:pt x="3368" y="3137"/>
                </a:lnTo>
                <a:lnTo>
                  <a:pt x="3376" y="3118"/>
                </a:lnTo>
                <a:lnTo>
                  <a:pt x="3384" y="3104"/>
                </a:lnTo>
                <a:lnTo>
                  <a:pt x="3384" y="3104"/>
                </a:lnTo>
                <a:lnTo>
                  <a:pt x="3384" y="3104"/>
                </a:lnTo>
                <a:lnTo>
                  <a:pt x="3398" y="3102"/>
                </a:lnTo>
                <a:lnTo>
                  <a:pt x="3411" y="3098"/>
                </a:lnTo>
                <a:lnTo>
                  <a:pt x="3431" y="3092"/>
                </a:lnTo>
                <a:lnTo>
                  <a:pt x="3431" y="3092"/>
                </a:lnTo>
                <a:lnTo>
                  <a:pt x="3441" y="3090"/>
                </a:lnTo>
                <a:lnTo>
                  <a:pt x="3448" y="3084"/>
                </a:lnTo>
                <a:lnTo>
                  <a:pt x="3456" y="3078"/>
                </a:lnTo>
                <a:lnTo>
                  <a:pt x="3462" y="3071"/>
                </a:lnTo>
                <a:lnTo>
                  <a:pt x="3474" y="3053"/>
                </a:lnTo>
                <a:lnTo>
                  <a:pt x="3482" y="3033"/>
                </a:lnTo>
                <a:lnTo>
                  <a:pt x="3482" y="3033"/>
                </a:lnTo>
                <a:lnTo>
                  <a:pt x="3484" y="3022"/>
                </a:lnTo>
                <a:lnTo>
                  <a:pt x="3484" y="3008"/>
                </a:lnTo>
                <a:lnTo>
                  <a:pt x="3484" y="3002"/>
                </a:lnTo>
                <a:lnTo>
                  <a:pt x="3480" y="2996"/>
                </a:lnTo>
                <a:lnTo>
                  <a:pt x="3476" y="2988"/>
                </a:lnTo>
                <a:lnTo>
                  <a:pt x="3468" y="2982"/>
                </a:lnTo>
                <a:lnTo>
                  <a:pt x="3468" y="2982"/>
                </a:lnTo>
                <a:lnTo>
                  <a:pt x="3460" y="2977"/>
                </a:lnTo>
                <a:lnTo>
                  <a:pt x="3454" y="2973"/>
                </a:lnTo>
                <a:lnTo>
                  <a:pt x="3443" y="2969"/>
                </a:lnTo>
                <a:lnTo>
                  <a:pt x="3439" y="2965"/>
                </a:lnTo>
                <a:lnTo>
                  <a:pt x="3437" y="2959"/>
                </a:lnTo>
                <a:lnTo>
                  <a:pt x="3437" y="2949"/>
                </a:lnTo>
                <a:lnTo>
                  <a:pt x="3439" y="2935"/>
                </a:lnTo>
                <a:lnTo>
                  <a:pt x="3439" y="2935"/>
                </a:lnTo>
                <a:lnTo>
                  <a:pt x="3460" y="2924"/>
                </a:lnTo>
                <a:lnTo>
                  <a:pt x="3470" y="2918"/>
                </a:lnTo>
                <a:lnTo>
                  <a:pt x="3480" y="2910"/>
                </a:lnTo>
                <a:lnTo>
                  <a:pt x="3488" y="2900"/>
                </a:lnTo>
                <a:lnTo>
                  <a:pt x="3492" y="2890"/>
                </a:lnTo>
                <a:lnTo>
                  <a:pt x="3494" y="2879"/>
                </a:lnTo>
                <a:lnTo>
                  <a:pt x="3494" y="2865"/>
                </a:lnTo>
                <a:lnTo>
                  <a:pt x="3494" y="2865"/>
                </a:lnTo>
                <a:lnTo>
                  <a:pt x="3492" y="2859"/>
                </a:lnTo>
                <a:lnTo>
                  <a:pt x="3488" y="2851"/>
                </a:lnTo>
                <a:lnTo>
                  <a:pt x="3476" y="2834"/>
                </a:lnTo>
                <a:lnTo>
                  <a:pt x="3458" y="2814"/>
                </a:lnTo>
                <a:lnTo>
                  <a:pt x="3439" y="2793"/>
                </a:lnTo>
                <a:lnTo>
                  <a:pt x="3423" y="2769"/>
                </a:lnTo>
                <a:lnTo>
                  <a:pt x="3415" y="2755"/>
                </a:lnTo>
                <a:lnTo>
                  <a:pt x="3411" y="2742"/>
                </a:lnTo>
                <a:lnTo>
                  <a:pt x="3407" y="2728"/>
                </a:lnTo>
                <a:lnTo>
                  <a:pt x="3407" y="2714"/>
                </a:lnTo>
                <a:lnTo>
                  <a:pt x="3409" y="2699"/>
                </a:lnTo>
                <a:lnTo>
                  <a:pt x="3415" y="2683"/>
                </a:lnTo>
                <a:lnTo>
                  <a:pt x="3415" y="2683"/>
                </a:lnTo>
                <a:lnTo>
                  <a:pt x="3423" y="2667"/>
                </a:lnTo>
                <a:lnTo>
                  <a:pt x="3435" y="2655"/>
                </a:lnTo>
                <a:lnTo>
                  <a:pt x="3447" y="2646"/>
                </a:lnTo>
                <a:lnTo>
                  <a:pt x="3460" y="2638"/>
                </a:lnTo>
                <a:lnTo>
                  <a:pt x="3476" y="2632"/>
                </a:lnTo>
                <a:lnTo>
                  <a:pt x="3492" y="2628"/>
                </a:lnTo>
                <a:lnTo>
                  <a:pt x="3523" y="2620"/>
                </a:lnTo>
                <a:lnTo>
                  <a:pt x="3539" y="2614"/>
                </a:lnTo>
                <a:lnTo>
                  <a:pt x="3554" y="2608"/>
                </a:lnTo>
                <a:lnTo>
                  <a:pt x="3568" y="2601"/>
                </a:lnTo>
                <a:lnTo>
                  <a:pt x="3582" y="2593"/>
                </a:lnTo>
                <a:lnTo>
                  <a:pt x="3591" y="2579"/>
                </a:lnTo>
                <a:lnTo>
                  <a:pt x="3601" y="2565"/>
                </a:lnTo>
                <a:lnTo>
                  <a:pt x="3607" y="2546"/>
                </a:lnTo>
                <a:lnTo>
                  <a:pt x="3611" y="2522"/>
                </a:lnTo>
                <a:lnTo>
                  <a:pt x="3611" y="2522"/>
                </a:lnTo>
                <a:lnTo>
                  <a:pt x="3611" y="2497"/>
                </a:lnTo>
                <a:lnTo>
                  <a:pt x="3607" y="2471"/>
                </a:lnTo>
                <a:lnTo>
                  <a:pt x="3601" y="2448"/>
                </a:lnTo>
                <a:lnTo>
                  <a:pt x="3593" y="2424"/>
                </a:lnTo>
                <a:lnTo>
                  <a:pt x="3584" y="2399"/>
                </a:lnTo>
                <a:lnTo>
                  <a:pt x="3572" y="2377"/>
                </a:lnTo>
                <a:lnTo>
                  <a:pt x="3556" y="2354"/>
                </a:lnTo>
                <a:lnTo>
                  <a:pt x="3542" y="2330"/>
                </a:lnTo>
                <a:lnTo>
                  <a:pt x="3509" y="2287"/>
                </a:lnTo>
                <a:lnTo>
                  <a:pt x="3474" y="2244"/>
                </a:lnTo>
                <a:lnTo>
                  <a:pt x="3441" y="2205"/>
                </a:lnTo>
                <a:lnTo>
                  <a:pt x="3409" y="2166"/>
                </a:lnTo>
                <a:lnTo>
                  <a:pt x="3409" y="2166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5400" h="1905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-8387" y="-11610"/>
            <a:ext cx="93410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3200" b="1" dirty="0" smtClean="0"/>
              <a:t>Aprender a Estudiar en la Universidad</a:t>
            </a:r>
            <a:endParaRPr lang="en-US" sz="3200" b="1" dirty="0"/>
          </a:p>
        </p:txBody>
      </p:sp>
      <p:sp>
        <p:nvSpPr>
          <p:cNvPr id="10" name="Freeform 6"/>
          <p:cNvSpPr>
            <a:spLocks/>
          </p:cNvSpPr>
          <p:nvPr/>
        </p:nvSpPr>
        <p:spPr bwMode="auto">
          <a:xfrm rot="20885061">
            <a:off x="2899013" y="141738"/>
            <a:ext cx="3898982" cy="3629592"/>
          </a:xfrm>
          <a:custGeom>
            <a:avLst/>
            <a:gdLst>
              <a:gd name="T0" fmla="*/ 2399 w 2600"/>
              <a:gd name="T1" fmla="*/ 859 h 2565"/>
              <a:gd name="T2" fmla="*/ 2095 w 2600"/>
              <a:gd name="T3" fmla="*/ 732 h 2565"/>
              <a:gd name="T4" fmla="*/ 1966 w 2600"/>
              <a:gd name="T5" fmla="*/ 648 h 2565"/>
              <a:gd name="T6" fmla="*/ 1923 w 2600"/>
              <a:gd name="T7" fmla="*/ 569 h 2565"/>
              <a:gd name="T8" fmla="*/ 1948 w 2600"/>
              <a:gd name="T9" fmla="*/ 497 h 2565"/>
              <a:gd name="T10" fmla="*/ 2030 w 2600"/>
              <a:gd name="T11" fmla="*/ 458 h 2565"/>
              <a:gd name="T12" fmla="*/ 2115 w 2600"/>
              <a:gd name="T13" fmla="*/ 381 h 2565"/>
              <a:gd name="T14" fmla="*/ 2136 w 2600"/>
              <a:gd name="T15" fmla="*/ 280 h 2565"/>
              <a:gd name="T16" fmla="*/ 2095 w 2600"/>
              <a:gd name="T17" fmla="*/ 195 h 2565"/>
              <a:gd name="T18" fmla="*/ 1960 w 2600"/>
              <a:gd name="T19" fmla="*/ 82 h 2565"/>
              <a:gd name="T20" fmla="*/ 1797 w 2600"/>
              <a:gd name="T21" fmla="*/ 9 h 2565"/>
              <a:gd name="T22" fmla="*/ 1690 w 2600"/>
              <a:gd name="T23" fmla="*/ 13 h 2565"/>
              <a:gd name="T24" fmla="*/ 1625 w 2600"/>
              <a:gd name="T25" fmla="*/ 66 h 2565"/>
              <a:gd name="T26" fmla="*/ 1588 w 2600"/>
              <a:gd name="T27" fmla="*/ 215 h 2565"/>
              <a:gd name="T28" fmla="*/ 1584 w 2600"/>
              <a:gd name="T29" fmla="*/ 289 h 2565"/>
              <a:gd name="T30" fmla="*/ 1541 w 2600"/>
              <a:gd name="T31" fmla="*/ 329 h 2565"/>
              <a:gd name="T32" fmla="*/ 1425 w 2600"/>
              <a:gd name="T33" fmla="*/ 315 h 2565"/>
              <a:gd name="T34" fmla="*/ 1198 w 2600"/>
              <a:gd name="T35" fmla="*/ 152 h 2565"/>
              <a:gd name="T36" fmla="*/ 924 w 2600"/>
              <a:gd name="T37" fmla="*/ 45 h 2565"/>
              <a:gd name="T38" fmla="*/ 605 w 2600"/>
              <a:gd name="T39" fmla="*/ 211 h 2565"/>
              <a:gd name="T40" fmla="*/ 347 w 2600"/>
              <a:gd name="T41" fmla="*/ 413 h 2565"/>
              <a:gd name="T42" fmla="*/ 168 w 2600"/>
              <a:gd name="T43" fmla="*/ 616 h 2565"/>
              <a:gd name="T44" fmla="*/ 57 w 2600"/>
              <a:gd name="T45" fmla="*/ 838 h 2565"/>
              <a:gd name="T46" fmla="*/ 12 w 2600"/>
              <a:gd name="T47" fmla="*/ 1039 h 2565"/>
              <a:gd name="T48" fmla="*/ 16 w 2600"/>
              <a:gd name="T49" fmla="*/ 1474 h 2565"/>
              <a:gd name="T50" fmla="*/ 313 w 2600"/>
              <a:gd name="T51" fmla="*/ 1656 h 2565"/>
              <a:gd name="T52" fmla="*/ 511 w 2600"/>
              <a:gd name="T53" fmla="*/ 1766 h 2565"/>
              <a:gd name="T54" fmla="*/ 560 w 2600"/>
              <a:gd name="T55" fmla="*/ 1833 h 2565"/>
              <a:gd name="T56" fmla="*/ 556 w 2600"/>
              <a:gd name="T57" fmla="*/ 1911 h 2565"/>
              <a:gd name="T58" fmla="*/ 513 w 2600"/>
              <a:gd name="T59" fmla="*/ 1950 h 2565"/>
              <a:gd name="T60" fmla="*/ 405 w 2600"/>
              <a:gd name="T61" fmla="*/ 2015 h 2565"/>
              <a:gd name="T62" fmla="*/ 356 w 2600"/>
              <a:gd name="T63" fmla="*/ 2134 h 2565"/>
              <a:gd name="T64" fmla="*/ 407 w 2600"/>
              <a:gd name="T65" fmla="*/ 2242 h 2565"/>
              <a:gd name="T66" fmla="*/ 482 w 2600"/>
              <a:gd name="T67" fmla="*/ 2312 h 2565"/>
              <a:gd name="T68" fmla="*/ 625 w 2600"/>
              <a:gd name="T69" fmla="*/ 2396 h 2565"/>
              <a:gd name="T70" fmla="*/ 758 w 2600"/>
              <a:gd name="T71" fmla="*/ 2428 h 2565"/>
              <a:gd name="T72" fmla="*/ 842 w 2600"/>
              <a:gd name="T73" fmla="*/ 2396 h 2565"/>
              <a:gd name="T74" fmla="*/ 899 w 2600"/>
              <a:gd name="T75" fmla="*/ 2291 h 2565"/>
              <a:gd name="T76" fmla="*/ 905 w 2600"/>
              <a:gd name="T77" fmla="*/ 2179 h 2565"/>
              <a:gd name="T78" fmla="*/ 952 w 2600"/>
              <a:gd name="T79" fmla="*/ 2107 h 2565"/>
              <a:gd name="T80" fmla="*/ 1046 w 2600"/>
              <a:gd name="T81" fmla="*/ 2107 h 2565"/>
              <a:gd name="T82" fmla="*/ 1196 w 2600"/>
              <a:gd name="T83" fmla="*/ 2199 h 2565"/>
              <a:gd name="T84" fmla="*/ 1396 w 2600"/>
              <a:gd name="T85" fmla="*/ 2371 h 2565"/>
              <a:gd name="T86" fmla="*/ 1602 w 2600"/>
              <a:gd name="T87" fmla="*/ 2534 h 2565"/>
              <a:gd name="T88" fmla="*/ 1846 w 2600"/>
              <a:gd name="T89" fmla="*/ 2306 h 2565"/>
              <a:gd name="T90" fmla="*/ 2013 w 2600"/>
              <a:gd name="T91" fmla="*/ 2079 h 2565"/>
              <a:gd name="T92" fmla="*/ 2025 w 2600"/>
              <a:gd name="T93" fmla="*/ 1964 h 2565"/>
              <a:gd name="T94" fmla="*/ 1980 w 2600"/>
              <a:gd name="T95" fmla="*/ 1919 h 2565"/>
              <a:gd name="T96" fmla="*/ 1907 w 2600"/>
              <a:gd name="T97" fmla="*/ 1915 h 2565"/>
              <a:gd name="T98" fmla="*/ 1797 w 2600"/>
              <a:gd name="T99" fmla="*/ 1897 h 2565"/>
              <a:gd name="T100" fmla="*/ 1707 w 2600"/>
              <a:gd name="T101" fmla="*/ 1815 h 2565"/>
              <a:gd name="T102" fmla="*/ 1729 w 2600"/>
              <a:gd name="T103" fmla="*/ 1635 h 2565"/>
              <a:gd name="T104" fmla="*/ 1827 w 2600"/>
              <a:gd name="T105" fmla="*/ 1474 h 2565"/>
              <a:gd name="T106" fmla="*/ 1921 w 2600"/>
              <a:gd name="T107" fmla="*/ 1388 h 2565"/>
              <a:gd name="T108" fmla="*/ 2003 w 2600"/>
              <a:gd name="T109" fmla="*/ 1366 h 2565"/>
              <a:gd name="T110" fmla="*/ 2074 w 2600"/>
              <a:gd name="T111" fmla="*/ 1390 h 2565"/>
              <a:gd name="T112" fmla="*/ 2164 w 2600"/>
              <a:gd name="T113" fmla="*/ 1502 h 2565"/>
              <a:gd name="T114" fmla="*/ 2201 w 2600"/>
              <a:gd name="T115" fmla="*/ 1568 h 2565"/>
              <a:gd name="T116" fmla="*/ 2258 w 2600"/>
              <a:gd name="T117" fmla="*/ 1586 h 2565"/>
              <a:gd name="T118" fmla="*/ 2357 w 2600"/>
              <a:gd name="T119" fmla="*/ 1521 h 2565"/>
              <a:gd name="T120" fmla="*/ 2485 w 2600"/>
              <a:gd name="T121" fmla="*/ 1288 h 2565"/>
              <a:gd name="T122" fmla="*/ 2569 w 2600"/>
              <a:gd name="T123" fmla="*/ 1047 h 2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600" h="2565">
                <a:moveTo>
                  <a:pt x="2600" y="906"/>
                </a:moveTo>
                <a:lnTo>
                  <a:pt x="2600" y="906"/>
                </a:lnTo>
                <a:lnTo>
                  <a:pt x="2545" y="896"/>
                </a:lnTo>
                <a:lnTo>
                  <a:pt x="2495" y="885"/>
                </a:lnTo>
                <a:lnTo>
                  <a:pt x="2446" y="873"/>
                </a:lnTo>
                <a:lnTo>
                  <a:pt x="2399" y="859"/>
                </a:lnTo>
                <a:lnTo>
                  <a:pt x="2352" y="844"/>
                </a:lnTo>
                <a:lnTo>
                  <a:pt x="2309" y="830"/>
                </a:lnTo>
                <a:lnTo>
                  <a:pt x="2267" y="814"/>
                </a:lnTo>
                <a:lnTo>
                  <a:pt x="2228" y="797"/>
                </a:lnTo>
                <a:lnTo>
                  <a:pt x="2158" y="763"/>
                </a:lnTo>
                <a:lnTo>
                  <a:pt x="2095" y="732"/>
                </a:lnTo>
                <a:lnTo>
                  <a:pt x="2044" y="703"/>
                </a:lnTo>
                <a:lnTo>
                  <a:pt x="2001" y="677"/>
                </a:lnTo>
                <a:lnTo>
                  <a:pt x="2001" y="677"/>
                </a:lnTo>
                <a:lnTo>
                  <a:pt x="1989" y="669"/>
                </a:lnTo>
                <a:lnTo>
                  <a:pt x="1978" y="659"/>
                </a:lnTo>
                <a:lnTo>
                  <a:pt x="1966" y="648"/>
                </a:lnTo>
                <a:lnTo>
                  <a:pt x="1954" y="636"/>
                </a:lnTo>
                <a:lnTo>
                  <a:pt x="1946" y="624"/>
                </a:lnTo>
                <a:lnTo>
                  <a:pt x="1936" y="611"/>
                </a:lnTo>
                <a:lnTo>
                  <a:pt x="1931" y="597"/>
                </a:lnTo>
                <a:lnTo>
                  <a:pt x="1925" y="583"/>
                </a:lnTo>
                <a:lnTo>
                  <a:pt x="1923" y="569"/>
                </a:lnTo>
                <a:lnTo>
                  <a:pt x="1921" y="558"/>
                </a:lnTo>
                <a:lnTo>
                  <a:pt x="1921" y="544"/>
                </a:lnTo>
                <a:lnTo>
                  <a:pt x="1925" y="530"/>
                </a:lnTo>
                <a:lnTo>
                  <a:pt x="1931" y="518"/>
                </a:lnTo>
                <a:lnTo>
                  <a:pt x="1938" y="509"/>
                </a:lnTo>
                <a:lnTo>
                  <a:pt x="1948" y="497"/>
                </a:lnTo>
                <a:lnTo>
                  <a:pt x="1964" y="489"/>
                </a:lnTo>
                <a:lnTo>
                  <a:pt x="1964" y="489"/>
                </a:lnTo>
                <a:lnTo>
                  <a:pt x="1985" y="479"/>
                </a:lnTo>
                <a:lnTo>
                  <a:pt x="1985" y="479"/>
                </a:lnTo>
                <a:lnTo>
                  <a:pt x="2007" y="470"/>
                </a:lnTo>
                <a:lnTo>
                  <a:pt x="2030" y="458"/>
                </a:lnTo>
                <a:lnTo>
                  <a:pt x="2030" y="458"/>
                </a:lnTo>
                <a:lnTo>
                  <a:pt x="2048" y="446"/>
                </a:lnTo>
                <a:lnTo>
                  <a:pt x="2066" y="432"/>
                </a:lnTo>
                <a:lnTo>
                  <a:pt x="2083" y="417"/>
                </a:lnTo>
                <a:lnTo>
                  <a:pt x="2099" y="401"/>
                </a:lnTo>
                <a:lnTo>
                  <a:pt x="2115" y="381"/>
                </a:lnTo>
                <a:lnTo>
                  <a:pt x="2126" y="362"/>
                </a:lnTo>
                <a:lnTo>
                  <a:pt x="2134" y="340"/>
                </a:lnTo>
                <a:lnTo>
                  <a:pt x="2138" y="317"/>
                </a:lnTo>
                <a:lnTo>
                  <a:pt x="2140" y="305"/>
                </a:lnTo>
                <a:lnTo>
                  <a:pt x="2138" y="291"/>
                </a:lnTo>
                <a:lnTo>
                  <a:pt x="2136" y="280"/>
                </a:lnTo>
                <a:lnTo>
                  <a:pt x="2134" y="266"/>
                </a:lnTo>
                <a:lnTo>
                  <a:pt x="2128" y="252"/>
                </a:lnTo>
                <a:lnTo>
                  <a:pt x="2122" y="238"/>
                </a:lnTo>
                <a:lnTo>
                  <a:pt x="2115" y="225"/>
                </a:lnTo>
                <a:lnTo>
                  <a:pt x="2105" y="209"/>
                </a:lnTo>
                <a:lnTo>
                  <a:pt x="2095" y="195"/>
                </a:lnTo>
                <a:lnTo>
                  <a:pt x="2081" y="180"/>
                </a:lnTo>
                <a:lnTo>
                  <a:pt x="2066" y="164"/>
                </a:lnTo>
                <a:lnTo>
                  <a:pt x="2050" y="148"/>
                </a:lnTo>
                <a:lnTo>
                  <a:pt x="2009" y="115"/>
                </a:lnTo>
                <a:lnTo>
                  <a:pt x="1960" y="82"/>
                </a:lnTo>
                <a:lnTo>
                  <a:pt x="1960" y="82"/>
                </a:lnTo>
                <a:lnTo>
                  <a:pt x="1929" y="64"/>
                </a:lnTo>
                <a:lnTo>
                  <a:pt x="1899" y="48"/>
                </a:lnTo>
                <a:lnTo>
                  <a:pt x="1872" y="35"/>
                </a:lnTo>
                <a:lnTo>
                  <a:pt x="1844" y="23"/>
                </a:lnTo>
                <a:lnTo>
                  <a:pt x="1821" y="15"/>
                </a:lnTo>
                <a:lnTo>
                  <a:pt x="1797" y="9"/>
                </a:lnTo>
                <a:lnTo>
                  <a:pt x="1776" y="5"/>
                </a:lnTo>
                <a:lnTo>
                  <a:pt x="1756" y="3"/>
                </a:lnTo>
                <a:lnTo>
                  <a:pt x="1737" y="3"/>
                </a:lnTo>
                <a:lnTo>
                  <a:pt x="1719" y="5"/>
                </a:lnTo>
                <a:lnTo>
                  <a:pt x="1703" y="7"/>
                </a:lnTo>
                <a:lnTo>
                  <a:pt x="1690" y="13"/>
                </a:lnTo>
                <a:lnTo>
                  <a:pt x="1676" y="19"/>
                </a:lnTo>
                <a:lnTo>
                  <a:pt x="1662" y="27"/>
                </a:lnTo>
                <a:lnTo>
                  <a:pt x="1653" y="35"/>
                </a:lnTo>
                <a:lnTo>
                  <a:pt x="1643" y="45"/>
                </a:lnTo>
                <a:lnTo>
                  <a:pt x="1633" y="54"/>
                </a:lnTo>
                <a:lnTo>
                  <a:pt x="1625" y="66"/>
                </a:lnTo>
                <a:lnTo>
                  <a:pt x="1611" y="90"/>
                </a:lnTo>
                <a:lnTo>
                  <a:pt x="1602" y="117"/>
                </a:lnTo>
                <a:lnTo>
                  <a:pt x="1596" y="142"/>
                </a:lnTo>
                <a:lnTo>
                  <a:pt x="1590" y="170"/>
                </a:lnTo>
                <a:lnTo>
                  <a:pt x="1588" y="193"/>
                </a:lnTo>
                <a:lnTo>
                  <a:pt x="1588" y="215"/>
                </a:lnTo>
                <a:lnTo>
                  <a:pt x="1590" y="235"/>
                </a:lnTo>
                <a:lnTo>
                  <a:pt x="1590" y="235"/>
                </a:lnTo>
                <a:lnTo>
                  <a:pt x="1592" y="250"/>
                </a:lnTo>
                <a:lnTo>
                  <a:pt x="1590" y="266"/>
                </a:lnTo>
                <a:lnTo>
                  <a:pt x="1588" y="278"/>
                </a:lnTo>
                <a:lnTo>
                  <a:pt x="1584" y="289"/>
                </a:lnTo>
                <a:lnTo>
                  <a:pt x="1580" y="299"/>
                </a:lnTo>
                <a:lnTo>
                  <a:pt x="1572" y="309"/>
                </a:lnTo>
                <a:lnTo>
                  <a:pt x="1564" y="317"/>
                </a:lnTo>
                <a:lnTo>
                  <a:pt x="1557" y="323"/>
                </a:lnTo>
                <a:lnTo>
                  <a:pt x="1557" y="323"/>
                </a:lnTo>
                <a:lnTo>
                  <a:pt x="1541" y="329"/>
                </a:lnTo>
                <a:lnTo>
                  <a:pt x="1523" y="332"/>
                </a:lnTo>
                <a:lnTo>
                  <a:pt x="1504" y="334"/>
                </a:lnTo>
                <a:lnTo>
                  <a:pt x="1484" y="332"/>
                </a:lnTo>
                <a:lnTo>
                  <a:pt x="1465" y="329"/>
                </a:lnTo>
                <a:lnTo>
                  <a:pt x="1445" y="323"/>
                </a:lnTo>
                <a:lnTo>
                  <a:pt x="1425" y="315"/>
                </a:lnTo>
                <a:lnTo>
                  <a:pt x="1408" y="305"/>
                </a:lnTo>
                <a:lnTo>
                  <a:pt x="1408" y="305"/>
                </a:lnTo>
                <a:lnTo>
                  <a:pt x="1337" y="258"/>
                </a:lnTo>
                <a:lnTo>
                  <a:pt x="1294" y="229"/>
                </a:lnTo>
                <a:lnTo>
                  <a:pt x="1247" y="193"/>
                </a:lnTo>
                <a:lnTo>
                  <a:pt x="1198" y="152"/>
                </a:lnTo>
                <a:lnTo>
                  <a:pt x="1147" y="107"/>
                </a:lnTo>
                <a:lnTo>
                  <a:pt x="1095" y="56"/>
                </a:lnTo>
                <a:lnTo>
                  <a:pt x="1042" y="0"/>
                </a:lnTo>
                <a:lnTo>
                  <a:pt x="1042" y="0"/>
                </a:lnTo>
                <a:lnTo>
                  <a:pt x="983" y="21"/>
                </a:lnTo>
                <a:lnTo>
                  <a:pt x="924" y="45"/>
                </a:lnTo>
                <a:lnTo>
                  <a:pt x="867" y="68"/>
                </a:lnTo>
                <a:lnTo>
                  <a:pt x="813" y="95"/>
                </a:lnTo>
                <a:lnTo>
                  <a:pt x="758" y="121"/>
                </a:lnTo>
                <a:lnTo>
                  <a:pt x="707" y="150"/>
                </a:lnTo>
                <a:lnTo>
                  <a:pt x="656" y="180"/>
                </a:lnTo>
                <a:lnTo>
                  <a:pt x="605" y="211"/>
                </a:lnTo>
                <a:lnTo>
                  <a:pt x="558" y="242"/>
                </a:lnTo>
                <a:lnTo>
                  <a:pt x="511" y="274"/>
                </a:lnTo>
                <a:lnTo>
                  <a:pt x="468" y="307"/>
                </a:lnTo>
                <a:lnTo>
                  <a:pt x="425" y="342"/>
                </a:lnTo>
                <a:lnTo>
                  <a:pt x="384" y="377"/>
                </a:lnTo>
                <a:lnTo>
                  <a:pt x="347" y="413"/>
                </a:lnTo>
                <a:lnTo>
                  <a:pt x="309" y="448"/>
                </a:lnTo>
                <a:lnTo>
                  <a:pt x="274" y="485"/>
                </a:lnTo>
                <a:lnTo>
                  <a:pt x="274" y="485"/>
                </a:lnTo>
                <a:lnTo>
                  <a:pt x="237" y="528"/>
                </a:lnTo>
                <a:lnTo>
                  <a:pt x="202" y="571"/>
                </a:lnTo>
                <a:lnTo>
                  <a:pt x="168" y="616"/>
                </a:lnTo>
                <a:lnTo>
                  <a:pt x="141" y="659"/>
                </a:lnTo>
                <a:lnTo>
                  <a:pt x="116" y="705"/>
                </a:lnTo>
                <a:lnTo>
                  <a:pt x="92" y="750"/>
                </a:lnTo>
                <a:lnTo>
                  <a:pt x="72" y="793"/>
                </a:lnTo>
                <a:lnTo>
                  <a:pt x="57" y="838"/>
                </a:lnTo>
                <a:lnTo>
                  <a:pt x="57" y="838"/>
                </a:lnTo>
                <a:lnTo>
                  <a:pt x="45" y="881"/>
                </a:lnTo>
                <a:lnTo>
                  <a:pt x="33" y="924"/>
                </a:lnTo>
                <a:lnTo>
                  <a:pt x="33" y="924"/>
                </a:lnTo>
                <a:lnTo>
                  <a:pt x="25" y="961"/>
                </a:lnTo>
                <a:lnTo>
                  <a:pt x="18" y="1000"/>
                </a:lnTo>
                <a:lnTo>
                  <a:pt x="12" y="1039"/>
                </a:lnTo>
                <a:lnTo>
                  <a:pt x="8" y="1077"/>
                </a:lnTo>
                <a:lnTo>
                  <a:pt x="2" y="1155"/>
                </a:lnTo>
                <a:lnTo>
                  <a:pt x="0" y="1235"/>
                </a:lnTo>
                <a:lnTo>
                  <a:pt x="2" y="1314"/>
                </a:lnTo>
                <a:lnTo>
                  <a:pt x="8" y="1394"/>
                </a:lnTo>
                <a:lnTo>
                  <a:pt x="16" y="1474"/>
                </a:lnTo>
                <a:lnTo>
                  <a:pt x="27" y="1554"/>
                </a:lnTo>
                <a:lnTo>
                  <a:pt x="27" y="1554"/>
                </a:lnTo>
                <a:lnTo>
                  <a:pt x="108" y="1576"/>
                </a:lnTo>
                <a:lnTo>
                  <a:pt x="184" y="1601"/>
                </a:lnTo>
                <a:lnTo>
                  <a:pt x="253" y="1629"/>
                </a:lnTo>
                <a:lnTo>
                  <a:pt x="313" y="1656"/>
                </a:lnTo>
                <a:lnTo>
                  <a:pt x="370" y="1684"/>
                </a:lnTo>
                <a:lnTo>
                  <a:pt x="419" y="1709"/>
                </a:lnTo>
                <a:lnTo>
                  <a:pt x="462" y="1735"/>
                </a:lnTo>
                <a:lnTo>
                  <a:pt x="495" y="1756"/>
                </a:lnTo>
                <a:lnTo>
                  <a:pt x="495" y="1756"/>
                </a:lnTo>
                <a:lnTo>
                  <a:pt x="511" y="1766"/>
                </a:lnTo>
                <a:lnTo>
                  <a:pt x="511" y="1766"/>
                </a:lnTo>
                <a:lnTo>
                  <a:pt x="525" y="1778"/>
                </a:lnTo>
                <a:lnTo>
                  <a:pt x="536" y="1791"/>
                </a:lnTo>
                <a:lnTo>
                  <a:pt x="546" y="1803"/>
                </a:lnTo>
                <a:lnTo>
                  <a:pt x="554" y="1817"/>
                </a:lnTo>
                <a:lnTo>
                  <a:pt x="560" y="1833"/>
                </a:lnTo>
                <a:lnTo>
                  <a:pt x="564" y="1846"/>
                </a:lnTo>
                <a:lnTo>
                  <a:pt x="566" y="1860"/>
                </a:lnTo>
                <a:lnTo>
                  <a:pt x="566" y="1874"/>
                </a:lnTo>
                <a:lnTo>
                  <a:pt x="564" y="1885"/>
                </a:lnTo>
                <a:lnTo>
                  <a:pt x="560" y="1899"/>
                </a:lnTo>
                <a:lnTo>
                  <a:pt x="556" y="1911"/>
                </a:lnTo>
                <a:lnTo>
                  <a:pt x="550" y="1921"/>
                </a:lnTo>
                <a:lnTo>
                  <a:pt x="542" y="1930"/>
                </a:lnTo>
                <a:lnTo>
                  <a:pt x="533" y="1938"/>
                </a:lnTo>
                <a:lnTo>
                  <a:pt x="523" y="1944"/>
                </a:lnTo>
                <a:lnTo>
                  <a:pt x="513" y="1950"/>
                </a:lnTo>
                <a:lnTo>
                  <a:pt x="513" y="1950"/>
                </a:lnTo>
                <a:lnTo>
                  <a:pt x="495" y="1956"/>
                </a:lnTo>
                <a:lnTo>
                  <a:pt x="478" y="1966"/>
                </a:lnTo>
                <a:lnTo>
                  <a:pt x="458" y="1975"/>
                </a:lnTo>
                <a:lnTo>
                  <a:pt x="441" y="1987"/>
                </a:lnTo>
                <a:lnTo>
                  <a:pt x="423" y="2001"/>
                </a:lnTo>
                <a:lnTo>
                  <a:pt x="405" y="2015"/>
                </a:lnTo>
                <a:lnTo>
                  <a:pt x="392" y="2032"/>
                </a:lnTo>
                <a:lnTo>
                  <a:pt x="378" y="2050"/>
                </a:lnTo>
                <a:lnTo>
                  <a:pt x="368" y="2069"/>
                </a:lnTo>
                <a:lnTo>
                  <a:pt x="360" y="2089"/>
                </a:lnTo>
                <a:lnTo>
                  <a:pt x="356" y="2113"/>
                </a:lnTo>
                <a:lnTo>
                  <a:pt x="356" y="2134"/>
                </a:lnTo>
                <a:lnTo>
                  <a:pt x="360" y="2160"/>
                </a:lnTo>
                <a:lnTo>
                  <a:pt x="370" y="2185"/>
                </a:lnTo>
                <a:lnTo>
                  <a:pt x="384" y="2212"/>
                </a:lnTo>
                <a:lnTo>
                  <a:pt x="405" y="2240"/>
                </a:lnTo>
                <a:lnTo>
                  <a:pt x="405" y="2240"/>
                </a:lnTo>
                <a:lnTo>
                  <a:pt x="407" y="2242"/>
                </a:lnTo>
                <a:lnTo>
                  <a:pt x="407" y="2242"/>
                </a:lnTo>
                <a:lnTo>
                  <a:pt x="421" y="2257"/>
                </a:lnTo>
                <a:lnTo>
                  <a:pt x="421" y="2257"/>
                </a:lnTo>
                <a:lnTo>
                  <a:pt x="448" y="2285"/>
                </a:lnTo>
                <a:lnTo>
                  <a:pt x="482" y="2312"/>
                </a:lnTo>
                <a:lnTo>
                  <a:pt x="482" y="2312"/>
                </a:lnTo>
                <a:lnTo>
                  <a:pt x="509" y="2330"/>
                </a:lnTo>
                <a:lnTo>
                  <a:pt x="538" y="2349"/>
                </a:lnTo>
                <a:lnTo>
                  <a:pt x="538" y="2349"/>
                </a:lnTo>
                <a:lnTo>
                  <a:pt x="568" y="2369"/>
                </a:lnTo>
                <a:lnTo>
                  <a:pt x="597" y="2385"/>
                </a:lnTo>
                <a:lnTo>
                  <a:pt x="625" y="2396"/>
                </a:lnTo>
                <a:lnTo>
                  <a:pt x="652" y="2408"/>
                </a:lnTo>
                <a:lnTo>
                  <a:pt x="676" y="2416"/>
                </a:lnTo>
                <a:lnTo>
                  <a:pt x="699" y="2422"/>
                </a:lnTo>
                <a:lnTo>
                  <a:pt x="719" y="2426"/>
                </a:lnTo>
                <a:lnTo>
                  <a:pt x="740" y="2428"/>
                </a:lnTo>
                <a:lnTo>
                  <a:pt x="758" y="2428"/>
                </a:lnTo>
                <a:lnTo>
                  <a:pt x="775" y="2428"/>
                </a:lnTo>
                <a:lnTo>
                  <a:pt x="791" y="2424"/>
                </a:lnTo>
                <a:lnTo>
                  <a:pt x="805" y="2420"/>
                </a:lnTo>
                <a:lnTo>
                  <a:pt x="818" y="2412"/>
                </a:lnTo>
                <a:lnTo>
                  <a:pt x="830" y="2406"/>
                </a:lnTo>
                <a:lnTo>
                  <a:pt x="842" y="2396"/>
                </a:lnTo>
                <a:lnTo>
                  <a:pt x="852" y="2389"/>
                </a:lnTo>
                <a:lnTo>
                  <a:pt x="862" y="2377"/>
                </a:lnTo>
                <a:lnTo>
                  <a:pt x="869" y="2367"/>
                </a:lnTo>
                <a:lnTo>
                  <a:pt x="883" y="2342"/>
                </a:lnTo>
                <a:lnTo>
                  <a:pt x="893" y="2316"/>
                </a:lnTo>
                <a:lnTo>
                  <a:pt x="899" y="2291"/>
                </a:lnTo>
                <a:lnTo>
                  <a:pt x="905" y="2265"/>
                </a:lnTo>
                <a:lnTo>
                  <a:pt x="907" y="2240"/>
                </a:lnTo>
                <a:lnTo>
                  <a:pt x="907" y="2218"/>
                </a:lnTo>
                <a:lnTo>
                  <a:pt x="905" y="2201"/>
                </a:lnTo>
                <a:lnTo>
                  <a:pt x="905" y="2201"/>
                </a:lnTo>
                <a:lnTo>
                  <a:pt x="905" y="2179"/>
                </a:lnTo>
                <a:lnTo>
                  <a:pt x="907" y="2161"/>
                </a:lnTo>
                <a:lnTo>
                  <a:pt x="910" y="2144"/>
                </a:lnTo>
                <a:lnTo>
                  <a:pt x="918" y="2132"/>
                </a:lnTo>
                <a:lnTo>
                  <a:pt x="926" y="2120"/>
                </a:lnTo>
                <a:lnTo>
                  <a:pt x="938" y="2113"/>
                </a:lnTo>
                <a:lnTo>
                  <a:pt x="952" y="2107"/>
                </a:lnTo>
                <a:lnTo>
                  <a:pt x="965" y="2101"/>
                </a:lnTo>
                <a:lnTo>
                  <a:pt x="979" y="2099"/>
                </a:lnTo>
                <a:lnTo>
                  <a:pt x="997" y="2099"/>
                </a:lnTo>
                <a:lnTo>
                  <a:pt x="1012" y="2101"/>
                </a:lnTo>
                <a:lnTo>
                  <a:pt x="1028" y="2103"/>
                </a:lnTo>
                <a:lnTo>
                  <a:pt x="1046" y="2107"/>
                </a:lnTo>
                <a:lnTo>
                  <a:pt x="1061" y="2113"/>
                </a:lnTo>
                <a:lnTo>
                  <a:pt x="1077" y="2120"/>
                </a:lnTo>
                <a:lnTo>
                  <a:pt x="1091" y="2128"/>
                </a:lnTo>
                <a:lnTo>
                  <a:pt x="1091" y="2128"/>
                </a:lnTo>
                <a:lnTo>
                  <a:pt x="1157" y="2171"/>
                </a:lnTo>
                <a:lnTo>
                  <a:pt x="1196" y="2199"/>
                </a:lnTo>
                <a:lnTo>
                  <a:pt x="1237" y="2232"/>
                </a:lnTo>
                <a:lnTo>
                  <a:pt x="1237" y="2232"/>
                </a:lnTo>
                <a:lnTo>
                  <a:pt x="1277" y="2261"/>
                </a:lnTo>
                <a:lnTo>
                  <a:pt x="1314" y="2295"/>
                </a:lnTo>
                <a:lnTo>
                  <a:pt x="1355" y="2332"/>
                </a:lnTo>
                <a:lnTo>
                  <a:pt x="1396" y="2371"/>
                </a:lnTo>
                <a:lnTo>
                  <a:pt x="1437" y="2414"/>
                </a:lnTo>
                <a:lnTo>
                  <a:pt x="1476" y="2461"/>
                </a:lnTo>
                <a:lnTo>
                  <a:pt x="1517" y="2512"/>
                </a:lnTo>
                <a:lnTo>
                  <a:pt x="1559" y="2565"/>
                </a:lnTo>
                <a:lnTo>
                  <a:pt x="1559" y="2565"/>
                </a:lnTo>
                <a:lnTo>
                  <a:pt x="1602" y="2534"/>
                </a:lnTo>
                <a:lnTo>
                  <a:pt x="1643" y="2502"/>
                </a:lnTo>
                <a:lnTo>
                  <a:pt x="1682" y="2469"/>
                </a:lnTo>
                <a:lnTo>
                  <a:pt x="1719" y="2436"/>
                </a:lnTo>
                <a:lnTo>
                  <a:pt x="1754" y="2402"/>
                </a:lnTo>
                <a:lnTo>
                  <a:pt x="1788" y="2371"/>
                </a:lnTo>
                <a:lnTo>
                  <a:pt x="1846" y="2306"/>
                </a:lnTo>
                <a:lnTo>
                  <a:pt x="1897" y="2248"/>
                </a:lnTo>
                <a:lnTo>
                  <a:pt x="1938" y="2191"/>
                </a:lnTo>
                <a:lnTo>
                  <a:pt x="1974" y="2142"/>
                </a:lnTo>
                <a:lnTo>
                  <a:pt x="2001" y="2101"/>
                </a:lnTo>
                <a:lnTo>
                  <a:pt x="2001" y="2101"/>
                </a:lnTo>
                <a:lnTo>
                  <a:pt x="2013" y="2079"/>
                </a:lnTo>
                <a:lnTo>
                  <a:pt x="2023" y="2056"/>
                </a:lnTo>
                <a:lnTo>
                  <a:pt x="2029" y="2028"/>
                </a:lnTo>
                <a:lnTo>
                  <a:pt x="2030" y="2001"/>
                </a:lnTo>
                <a:lnTo>
                  <a:pt x="2030" y="1987"/>
                </a:lnTo>
                <a:lnTo>
                  <a:pt x="2029" y="1975"/>
                </a:lnTo>
                <a:lnTo>
                  <a:pt x="2025" y="1964"/>
                </a:lnTo>
                <a:lnTo>
                  <a:pt x="2021" y="1952"/>
                </a:lnTo>
                <a:lnTo>
                  <a:pt x="2013" y="1942"/>
                </a:lnTo>
                <a:lnTo>
                  <a:pt x="2003" y="1932"/>
                </a:lnTo>
                <a:lnTo>
                  <a:pt x="1993" y="1925"/>
                </a:lnTo>
                <a:lnTo>
                  <a:pt x="1980" y="1919"/>
                </a:lnTo>
                <a:lnTo>
                  <a:pt x="1980" y="1919"/>
                </a:lnTo>
                <a:lnTo>
                  <a:pt x="1966" y="1915"/>
                </a:lnTo>
                <a:lnTo>
                  <a:pt x="1966" y="1915"/>
                </a:lnTo>
                <a:lnTo>
                  <a:pt x="1948" y="1913"/>
                </a:lnTo>
                <a:lnTo>
                  <a:pt x="1927" y="1915"/>
                </a:lnTo>
                <a:lnTo>
                  <a:pt x="1927" y="1915"/>
                </a:lnTo>
                <a:lnTo>
                  <a:pt x="1907" y="1915"/>
                </a:lnTo>
                <a:lnTo>
                  <a:pt x="1886" y="1915"/>
                </a:lnTo>
                <a:lnTo>
                  <a:pt x="1862" y="1913"/>
                </a:lnTo>
                <a:lnTo>
                  <a:pt x="1837" y="1909"/>
                </a:lnTo>
                <a:lnTo>
                  <a:pt x="1837" y="1909"/>
                </a:lnTo>
                <a:lnTo>
                  <a:pt x="1817" y="1903"/>
                </a:lnTo>
                <a:lnTo>
                  <a:pt x="1797" y="1897"/>
                </a:lnTo>
                <a:lnTo>
                  <a:pt x="1778" y="1889"/>
                </a:lnTo>
                <a:lnTo>
                  <a:pt x="1760" y="1878"/>
                </a:lnTo>
                <a:lnTo>
                  <a:pt x="1743" y="1866"/>
                </a:lnTo>
                <a:lnTo>
                  <a:pt x="1729" y="1852"/>
                </a:lnTo>
                <a:lnTo>
                  <a:pt x="1717" y="1834"/>
                </a:lnTo>
                <a:lnTo>
                  <a:pt x="1707" y="1815"/>
                </a:lnTo>
                <a:lnTo>
                  <a:pt x="1700" y="1791"/>
                </a:lnTo>
                <a:lnTo>
                  <a:pt x="1698" y="1768"/>
                </a:lnTo>
                <a:lnTo>
                  <a:pt x="1698" y="1739"/>
                </a:lnTo>
                <a:lnTo>
                  <a:pt x="1703" y="1707"/>
                </a:lnTo>
                <a:lnTo>
                  <a:pt x="1713" y="1672"/>
                </a:lnTo>
                <a:lnTo>
                  <a:pt x="1729" y="1635"/>
                </a:lnTo>
                <a:lnTo>
                  <a:pt x="1749" y="1592"/>
                </a:lnTo>
                <a:lnTo>
                  <a:pt x="1776" y="1547"/>
                </a:lnTo>
                <a:lnTo>
                  <a:pt x="1776" y="1547"/>
                </a:lnTo>
                <a:lnTo>
                  <a:pt x="1794" y="1519"/>
                </a:lnTo>
                <a:lnTo>
                  <a:pt x="1811" y="1496"/>
                </a:lnTo>
                <a:lnTo>
                  <a:pt x="1827" y="1474"/>
                </a:lnTo>
                <a:lnTo>
                  <a:pt x="1844" y="1455"/>
                </a:lnTo>
                <a:lnTo>
                  <a:pt x="1860" y="1437"/>
                </a:lnTo>
                <a:lnTo>
                  <a:pt x="1876" y="1423"/>
                </a:lnTo>
                <a:lnTo>
                  <a:pt x="1891" y="1410"/>
                </a:lnTo>
                <a:lnTo>
                  <a:pt x="1907" y="1398"/>
                </a:lnTo>
                <a:lnTo>
                  <a:pt x="1921" y="1388"/>
                </a:lnTo>
                <a:lnTo>
                  <a:pt x="1936" y="1382"/>
                </a:lnTo>
                <a:lnTo>
                  <a:pt x="1950" y="1376"/>
                </a:lnTo>
                <a:lnTo>
                  <a:pt x="1964" y="1370"/>
                </a:lnTo>
                <a:lnTo>
                  <a:pt x="1978" y="1368"/>
                </a:lnTo>
                <a:lnTo>
                  <a:pt x="1991" y="1366"/>
                </a:lnTo>
                <a:lnTo>
                  <a:pt x="2003" y="1366"/>
                </a:lnTo>
                <a:lnTo>
                  <a:pt x="2017" y="1368"/>
                </a:lnTo>
                <a:lnTo>
                  <a:pt x="2017" y="1368"/>
                </a:lnTo>
                <a:lnTo>
                  <a:pt x="2032" y="1372"/>
                </a:lnTo>
                <a:lnTo>
                  <a:pt x="2046" y="1376"/>
                </a:lnTo>
                <a:lnTo>
                  <a:pt x="2060" y="1382"/>
                </a:lnTo>
                <a:lnTo>
                  <a:pt x="2074" y="1390"/>
                </a:lnTo>
                <a:lnTo>
                  <a:pt x="2085" y="1400"/>
                </a:lnTo>
                <a:lnTo>
                  <a:pt x="2099" y="1410"/>
                </a:lnTo>
                <a:lnTo>
                  <a:pt x="2119" y="1431"/>
                </a:lnTo>
                <a:lnTo>
                  <a:pt x="2138" y="1455"/>
                </a:lnTo>
                <a:lnTo>
                  <a:pt x="2152" y="1480"/>
                </a:lnTo>
                <a:lnTo>
                  <a:pt x="2164" y="1502"/>
                </a:lnTo>
                <a:lnTo>
                  <a:pt x="2171" y="1521"/>
                </a:lnTo>
                <a:lnTo>
                  <a:pt x="2171" y="1521"/>
                </a:lnTo>
                <a:lnTo>
                  <a:pt x="2179" y="1537"/>
                </a:lnTo>
                <a:lnTo>
                  <a:pt x="2185" y="1549"/>
                </a:lnTo>
                <a:lnTo>
                  <a:pt x="2193" y="1560"/>
                </a:lnTo>
                <a:lnTo>
                  <a:pt x="2201" y="1568"/>
                </a:lnTo>
                <a:lnTo>
                  <a:pt x="2211" y="1576"/>
                </a:lnTo>
                <a:lnTo>
                  <a:pt x="2220" y="1580"/>
                </a:lnTo>
                <a:lnTo>
                  <a:pt x="2230" y="1584"/>
                </a:lnTo>
                <a:lnTo>
                  <a:pt x="2240" y="1586"/>
                </a:lnTo>
                <a:lnTo>
                  <a:pt x="2240" y="1586"/>
                </a:lnTo>
                <a:lnTo>
                  <a:pt x="2258" y="1586"/>
                </a:lnTo>
                <a:lnTo>
                  <a:pt x="2275" y="1582"/>
                </a:lnTo>
                <a:lnTo>
                  <a:pt x="2295" y="1574"/>
                </a:lnTo>
                <a:lnTo>
                  <a:pt x="2312" y="1564"/>
                </a:lnTo>
                <a:lnTo>
                  <a:pt x="2328" y="1552"/>
                </a:lnTo>
                <a:lnTo>
                  <a:pt x="2344" y="1537"/>
                </a:lnTo>
                <a:lnTo>
                  <a:pt x="2357" y="1521"/>
                </a:lnTo>
                <a:lnTo>
                  <a:pt x="2371" y="1505"/>
                </a:lnTo>
                <a:lnTo>
                  <a:pt x="2371" y="1505"/>
                </a:lnTo>
                <a:lnTo>
                  <a:pt x="2399" y="1458"/>
                </a:lnTo>
                <a:lnTo>
                  <a:pt x="2432" y="1400"/>
                </a:lnTo>
                <a:lnTo>
                  <a:pt x="2467" y="1329"/>
                </a:lnTo>
                <a:lnTo>
                  <a:pt x="2485" y="1288"/>
                </a:lnTo>
                <a:lnTo>
                  <a:pt x="2502" y="1247"/>
                </a:lnTo>
                <a:lnTo>
                  <a:pt x="2502" y="1247"/>
                </a:lnTo>
                <a:lnTo>
                  <a:pt x="2532" y="1171"/>
                </a:lnTo>
                <a:lnTo>
                  <a:pt x="2545" y="1131"/>
                </a:lnTo>
                <a:lnTo>
                  <a:pt x="2557" y="1090"/>
                </a:lnTo>
                <a:lnTo>
                  <a:pt x="2569" y="1047"/>
                </a:lnTo>
                <a:lnTo>
                  <a:pt x="2581" y="1002"/>
                </a:lnTo>
                <a:lnTo>
                  <a:pt x="2590" y="955"/>
                </a:lnTo>
                <a:lnTo>
                  <a:pt x="2600" y="906"/>
                </a:lnTo>
                <a:lnTo>
                  <a:pt x="2600" y="90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215900" dist="165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25400" h="1905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ghtbulb"/>
          <p:cNvSpPr>
            <a:spLocks noEditPoints="1"/>
          </p:cNvSpPr>
          <p:nvPr/>
        </p:nvSpPr>
        <p:spPr bwMode="auto">
          <a:xfrm>
            <a:off x="3816061" y="1000209"/>
            <a:ext cx="1296876" cy="1739337"/>
          </a:xfrm>
          <a:custGeom>
            <a:avLst/>
            <a:gdLst>
              <a:gd name="T0" fmla="*/ 141 w 340"/>
              <a:gd name="T1" fmla="*/ 1 h 456"/>
              <a:gd name="T2" fmla="*/ 71 w 340"/>
              <a:gd name="T3" fmla="*/ 31 h 456"/>
              <a:gd name="T4" fmla="*/ 21 w 340"/>
              <a:gd name="T5" fmla="*/ 86 h 456"/>
              <a:gd name="T6" fmla="*/ 0 w 340"/>
              <a:gd name="T7" fmla="*/ 158 h 456"/>
              <a:gd name="T8" fmla="*/ 8 w 340"/>
              <a:gd name="T9" fmla="*/ 223 h 456"/>
              <a:gd name="T10" fmla="*/ 37 w 340"/>
              <a:gd name="T11" fmla="*/ 278 h 456"/>
              <a:gd name="T12" fmla="*/ 47 w 340"/>
              <a:gd name="T13" fmla="*/ 331 h 456"/>
              <a:gd name="T14" fmla="*/ 57 w 340"/>
              <a:gd name="T15" fmla="*/ 358 h 456"/>
              <a:gd name="T16" fmla="*/ 63 w 340"/>
              <a:gd name="T17" fmla="*/ 428 h 456"/>
              <a:gd name="T18" fmla="*/ 117 w 340"/>
              <a:gd name="T19" fmla="*/ 437 h 456"/>
              <a:gd name="T20" fmla="*/ 198 w 340"/>
              <a:gd name="T21" fmla="*/ 456 h 456"/>
              <a:gd name="T22" fmla="*/ 221 w 340"/>
              <a:gd name="T23" fmla="*/ 437 h 456"/>
              <a:gd name="T24" fmla="*/ 277 w 340"/>
              <a:gd name="T25" fmla="*/ 428 h 456"/>
              <a:gd name="T26" fmla="*/ 283 w 340"/>
              <a:gd name="T27" fmla="*/ 358 h 456"/>
              <a:gd name="T28" fmla="*/ 291 w 340"/>
              <a:gd name="T29" fmla="*/ 308 h 456"/>
              <a:gd name="T30" fmla="*/ 303 w 340"/>
              <a:gd name="T31" fmla="*/ 278 h 456"/>
              <a:gd name="T32" fmla="*/ 331 w 340"/>
              <a:gd name="T33" fmla="*/ 228 h 456"/>
              <a:gd name="T34" fmla="*/ 340 w 340"/>
              <a:gd name="T35" fmla="*/ 171 h 456"/>
              <a:gd name="T36" fmla="*/ 319 w 340"/>
              <a:gd name="T37" fmla="*/ 89 h 456"/>
              <a:gd name="T38" fmla="*/ 265 w 340"/>
              <a:gd name="T39" fmla="*/ 29 h 456"/>
              <a:gd name="T40" fmla="*/ 187 w 340"/>
              <a:gd name="T41" fmla="*/ 0 h 456"/>
              <a:gd name="T42" fmla="*/ 158 w 340"/>
              <a:gd name="T43" fmla="*/ 257 h 456"/>
              <a:gd name="T44" fmla="*/ 256 w 340"/>
              <a:gd name="T45" fmla="*/ 260 h 456"/>
              <a:gd name="T46" fmla="*/ 207 w 340"/>
              <a:gd name="T47" fmla="*/ 331 h 456"/>
              <a:gd name="T48" fmla="*/ 226 w 340"/>
              <a:gd name="T49" fmla="*/ 243 h 456"/>
              <a:gd name="T50" fmla="*/ 241 w 340"/>
              <a:gd name="T51" fmla="*/ 210 h 456"/>
              <a:gd name="T52" fmla="*/ 234 w 340"/>
              <a:gd name="T53" fmla="*/ 181 h 456"/>
              <a:gd name="T54" fmla="*/ 212 w 340"/>
              <a:gd name="T55" fmla="*/ 171 h 456"/>
              <a:gd name="T56" fmla="*/ 194 w 340"/>
              <a:gd name="T57" fmla="*/ 179 h 456"/>
              <a:gd name="T58" fmla="*/ 181 w 340"/>
              <a:gd name="T59" fmla="*/ 233 h 456"/>
              <a:gd name="T60" fmla="*/ 153 w 340"/>
              <a:gd name="T61" fmla="*/ 189 h 456"/>
              <a:gd name="T62" fmla="*/ 138 w 340"/>
              <a:gd name="T63" fmla="*/ 172 h 456"/>
              <a:gd name="T64" fmla="*/ 114 w 340"/>
              <a:gd name="T65" fmla="*/ 174 h 456"/>
              <a:gd name="T66" fmla="*/ 101 w 340"/>
              <a:gd name="T67" fmla="*/ 190 h 456"/>
              <a:gd name="T68" fmla="*/ 102 w 340"/>
              <a:gd name="T69" fmla="*/ 223 h 456"/>
              <a:gd name="T70" fmla="*/ 133 w 340"/>
              <a:gd name="T71" fmla="*/ 257 h 456"/>
              <a:gd name="T72" fmla="*/ 96 w 340"/>
              <a:gd name="T73" fmla="*/ 291 h 456"/>
              <a:gd name="T74" fmla="*/ 68 w 340"/>
              <a:gd name="T75" fmla="*/ 238 h 456"/>
              <a:gd name="T76" fmla="*/ 49 w 340"/>
              <a:gd name="T77" fmla="*/ 185 h 456"/>
              <a:gd name="T78" fmla="*/ 52 w 340"/>
              <a:gd name="T79" fmla="*/ 140 h 456"/>
              <a:gd name="T80" fmla="*/ 99 w 340"/>
              <a:gd name="T81" fmla="*/ 70 h 456"/>
              <a:gd name="T82" fmla="*/ 161 w 340"/>
              <a:gd name="T83" fmla="*/ 48 h 456"/>
              <a:gd name="T84" fmla="*/ 194 w 340"/>
              <a:gd name="T85" fmla="*/ 50 h 456"/>
              <a:gd name="T86" fmla="*/ 247 w 340"/>
              <a:gd name="T87" fmla="*/ 76 h 456"/>
              <a:gd name="T88" fmla="*/ 282 w 340"/>
              <a:gd name="T89" fmla="*/ 123 h 456"/>
              <a:gd name="T90" fmla="*/ 291 w 340"/>
              <a:gd name="T91" fmla="*/ 171 h 456"/>
              <a:gd name="T92" fmla="*/ 264 w 340"/>
              <a:gd name="T93" fmla="*/ 247 h 456"/>
              <a:gd name="T94" fmla="*/ 212 w 340"/>
              <a:gd name="T95" fmla="*/ 195 h 456"/>
              <a:gd name="T96" fmla="*/ 216 w 340"/>
              <a:gd name="T97" fmla="*/ 208 h 456"/>
              <a:gd name="T98" fmla="*/ 133 w 340"/>
              <a:gd name="T99" fmla="*/ 231 h 456"/>
              <a:gd name="T100" fmla="*/ 124 w 340"/>
              <a:gd name="T101" fmla="*/ 202 h 456"/>
              <a:gd name="T102" fmla="*/ 130 w 340"/>
              <a:gd name="T103" fmla="*/ 199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40" h="456">
                <a:moveTo>
                  <a:pt x="169" y="0"/>
                </a:moveTo>
                <a:lnTo>
                  <a:pt x="169" y="0"/>
                </a:lnTo>
                <a:lnTo>
                  <a:pt x="158" y="0"/>
                </a:lnTo>
                <a:lnTo>
                  <a:pt x="158" y="0"/>
                </a:lnTo>
                <a:lnTo>
                  <a:pt x="141" y="1"/>
                </a:lnTo>
                <a:lnTo>
                  <a:pt x="127" y="4"/>
                </a:lnTo>
                <a:lnTo>
                  <a:pt x="112" y="9"/>
                </a:lnTo>
                <a:lnTo>
                  <a:pt x="97" y="14"/>
                </a:lnTo>
                <a:lnTo>
                  <a:pt x="84" y="22"/>
                </a:lnTo>
                <a:lnTo>
                  <a:pt x="71" y="31"/>
                </a:lnTo>
                <a:lnTo>
                  <a:pt x="60" y="39"/>
                </a:lnTo>
                <a:lnTo>
                  <a:pt x="49" y="50"/>
                </a:lnTo>
                <a:lnTo>
                  <a:pt x="39" y="60"/>
                </a:lnTo>
                <a:lnTo>
                  <a:pt x="29" y="73"/>
                </a:lnTo>
                <a:lnTo>
                  <a:pt x="21" y="86"/>
                </a:lnTo>
                <a:lnTo>
                  <a:pt x="14" y="99"/>
                </a:lnTo>
                <a:lnTo>
                  <a:pt x="9" y="112"/>
                </a:lnTo>
                <a:lnTo>
                  <a:pt x="5" y="127"/>
                </a:lnTo>
                <a:lnTo>
                  <a:pt x="1" y="143"/>
                </a:lnTo>
                <a:lnTo>
                  <a:pt x="0" y="158"/>
                </a:lnTo>
                <a:lnTo>
                  <a:pt x="0" y="158"/>
                </a:lnTo>
                <a:lnTo>
                  <a:pt x="0" y="176"/>
                </a:lnTo>
                <a:lnTo>
                  <a:pt x="0" y="192"/>
                </a:lnTo>
                <a:lnTo>
                  <a:pt x="3" y="208"/>
                </a:lnTo>
                <a:lnTo>
                  <a:pt x="8" y="223"/>
                </a:lnTo>
                <a:lnTo>
                  <a:pt x="13" y="238"/>
                </a:lnTo>
                <a:lnTo>
                  <a:pt x="19" y="252"/>
                </a:lnTo>
                <a:lnTo>
                  <a:pt x="27" y="265"/>
                </a:lnTo>
                <a:lnTo>
                  <a:pt x="37" y="278"/>
                </a:lnTo>
                <a:lnTo>
                  <a:pt x="37" y="278"/>
                </a:lnTo>
                <a:lnTo>
                  <a:pt x="42" y="285"/>
                </a:lnTo>
                <a:lnTo>
                  <a:pt x="45" y="291"/>
                </a:lnTo>
                <a:lnTo>
                  <a:pt x="47" y="300"/>
                </a:lnTo>
                <a:lnTo>
                  <a:pt x="47" y="308"/>
                </a:lnTo>
                <a:lnTo>
                  <a:pt x="47" y="331"/>
                </a:lnTo>
                <a:lnTo>
                  <a:pt x="47" y="331"/>
                </a:lnTo>
                <a:lnTo>
                  <a:pt x="49" y="339"/>
                </a:lnTo>
                <a:lnTo>
                  <a:pt x="50" y="345"/>
                </a:lnTo>
                <a:lnTo>
                  <a:pt x="52" y="353"/>
                </a:lnTo>
                <a:lnTo>
                  <a:pt x="57" y="358"/>
                </a:lnTo>
                <a:lnTo>
                  <a:pt x="57" y="412"/>
                </a:lnTo>
                <a:lnTo>
                  <a:pt x="57" y="412"/>
                </a:lnTo>
                <a:lnTo>
                  <a:pt x="57" y="417"/>
                </a:lnTo>
                <a:lnTo>
                  <a:pt x="58" y="422"/>
                </a:lnTo>
                <a:lnTo>
                  <a:pt x="63" y="428"/>
                </a:lnTo>
                <a:lnTo>
                  <a:pt x="71" y="435"/>
                </a:lnTo>
                <a:lnTo>
                  <a:pt x="76" y="437"/>
                </a:lnTo>
                <a:lnTo>
                  <a:pt x="81" y="437"/>
                </a:lnTo>
                <a:lnTo>
                  <a:pt x="117" y="437"/>
                </a:lnTo>
                <a:lnTo>
                  <a:pt x="117" y="437"/>
                </a:lnTo>
                <a:lnTo>
                  <a:pt x="120" y="445"/>
                </a:lnTo>
                <a:lnTo>
                  <a:pt x="127" y="450"/>
                </a:lnTo>
                <a:lnTo>
                  <a:pt x="133" y="455"/>
                </a:lnTo>
                <a:lnTo>
                  <a:pt x="141" y="456"/>
                </a:lnTo>
                <a:lnTo>
                  <a:pt x="198" y="456"/>
                </a:lnTo>
                <a:lnTo>
                  <a:pt x="198" y="456"/>
                </a:lnTo>
                <a:lnTo>
                  <a:pt x="207" y="455"/>
                </a:lnTo>
                <a:lnTo>
                  <a:pt x="213" y="450"/>
                </a:lnTo>
                <a:lnTo>
                  <a:pt x="218" y="445"/>
                </a:lnTo>
                <a:lnTo>
                  <a:pt x="221" y="437"/>
                </a:lnTo>
                <a:lnTo>
                  <a:pt x="259" y="437"/>
                </a:lnTo>
                <a:lnTo>
                  <a:pt x="259" y="437"/>
                </a:lnTo>
                <a:lnTo>
                  <a:pt x="264" y="437"/>
                </a:lnTo>
                <a:lnTo>
                  <a:pt x="269" y="435"/>
                </a:lnTo>
                <a:lnTo>
                  <a:pt x="277" y="428"/>
                </a:lnTo>
                <a:lnTo>
                  <a:pt x="282" y="422"/>
                </a:lnTo>
                <a:lnTo>
                  <a:pt x="283" y="417"/>
                </a:lnTo>
                <a:lnTo>
                  <a:pt x="283" y="412"/>
                </a:lnTo>
                <a:lnTo>
                  <a:pt x="283" y="358"/>
                </a:lnTo>
                <a:lnTo>
                  <a:pt x="283" y="358"/>
                </a:lnTo>
                <a:lnTo>
                  <a:pt x="287" y="353"/>
                </a:lnTo>
                <a:lnTo>
                  <a:pt x="290" y="345"/>
                </a:lnTo>
                <a:lnTo>
                  <a:pt x="291" y="339"/>
                </a:lnTo>
                <a:lnTo>
                  <a:pt x="291" y="331"/>
                </a:lnTo>
                <a:lnTo>
                  <a:pt x="291" y="308"/>
                </a:lnTo>
                <a:lnTo>
                  <a:pt x="291" y="308"/>
                </a:lnTo>
                <a:lnTo>
                  <a:pt x="293" y="300"/>
                </a:lnTo>
                <a:lnTo>
                  <a:pt x="295" y="291"/>
                </a:lnTo>
                <a:lnTo>
                  <a:pt x="298" y="285"/>
                </a:lnTo>
                <a:lnTo>
                  <a:pt x="303" y="278"/>
                </a:lnTo>
                <a:lnTo>
                  <a:pt x="303" y="278"/>
                </a:lnTo>
                <a:lnTo>
                  <a:pt x="311" y="267"/>
                </a:lnTo>
                <a:lnTo>
                  <a:pt x="319" y="254"/>
                </a:lnTo>
                <a:lnTo>
                  <a:pt x="326" y="241"/>
                </a:lnTo>
                <a:lnTo>
                  <a:pt x="331" y="228"/>
                </a:lnTo>
                <a:lnTo>
                  <a:pt x="335" y="215"/>
                </a:lnTo>
                <a:lnTo>
                  <a:pt x="339" y="200"/>
                </a:lnTo>
                <a:lnTo>
                  <a:pt x="340" y="185"/>
                </a:lnTo>
                <a:lnTo>
                  <a:pt x="340" y="171"/>
                </a:lnTo>
                <a:lnTo>
                  <a:pt x="340" y="171"/>
                </a:lnTo>
                <a:lnTo>
                  <a:pt x="340" y="153"/>
                </a:lnTo>
                <a:lnTo>
                  <a:pt x="337" y="135"/>
                </a:lnTo>
                <a:lnTo>
                  <a:pt x="332" y="119"/>
                </a:lnTo>
                <a:lnTo>
                  <a:pt x="327" y="104"/>
                </a:lnTo>
                <a:lnTo>
                  <a:pt x="319" y="89"/>
                </a:lnTo>
                <a:lnTo>
                  <a:pt x="311" y="75"/>
                </a:lnTo>
                <a:lnTo>
                  <a:pt x="301" y="62"/>
                </a:lnTo>
                <a:lnTo>
                  <a:pt x="290" y="50"/>
                </a:lnTo>
                <a:lnTo>
                  <a:pt x="278" y="39"/>
                </a:lnTo>
                <a:lnTo>
                  <a:pt x="265" y="29"/>
                </a:lnTo>
                <a:lnTo>
                  <a:pt x="251" y="19"/>
                </a:lnTo>
                <a:lnTo>
                  <a:pt x="236" y="13"/>
                </a:lnTo>
                <a:lnTo>
                  <a:pt x="220" y="8"/>
                </a:lnTo>
                <a:lnTo>
                  <a:pt x="203" y="3"/>
                </a:lnTo>
                <a:lnTo>
                  <a:pt x="187" y="0"/>
                </a:lnTo>
                <a:lnTo>
                  <a:pt x="169" y="0"/>
                </a:lnTo>
                <a:lnTo>
                  <a:pt x="169" y="0"/>
                </a:lnTo>
                <a:close/>
                <a:moveTo>
                  <a:pt x="182" y="331"/>
                </a:moveTo>
                <a:lnTo>
                  <a:pt x="158" y="331"/>
                </a:lnTo>
                <a:lnTo>
                  <a:pt x="158" y="257"/>
                </a:lnTo>
                <a:lnTo>
                  <a:pt x="182" y="257"/>
                </a:lnTo>
                <a:lnTo>
                  <a:pt x="182" y="331"/>
                </a:lnTo>
                <a:close/>
                <a:moveTo>
                  <a:pt x="264" y="247"/>
                </a:moveTo>
                <a:lnTo>
                  <a:pt x="264" y="247"/>
                </a:lnTo>
                <a:lnTo>
                  <a:pt x="256" y="260"/>
                </a:lnTo>
                <a:lnTo>
                  <a:pt x="249" y="275"/>
                </a:lnTo>
                <a:lnTo>
                  <a:pt x="244" y="291"/>
                </a:lnTo>
                <a:lnTo>
                  <a:pt x="242" y="308"/>
                </a:lnTo>
                <a:lnTo>
                  <a:pt x="242" y="331"/>
                </a:lnTo>
                <a:lnTo>
                  <a:pt x="207" y="331"/>
                </a:lnTo>
                <a:lnTo>
                  <a:pt x="207" y="257"/>
                </a:lnTo>
                <a:lnTo>
                  <a:pt x="207" y="257"/>
                </a:lnTo>
                <a:lnTo>
                  <a:pt x="215" y="254"/>
                </a:lnTo>
                <a:lnTo>
                  <a:pt x="221" y="249"/>
                </a:lnTo>
                <a:lnTo>
                  <a:pt x="226" y="243"/>
                </a:lnTo>
                <a:lnTo>
                  <a:pt x="231" y="236"/>
                </a:lnTo>
                <a:lnTo>
                  <a:pt x="238" y="223"/>
                </a:lnTo>
                <a:lnTo>
                  <a:pt x="239" y="213"/>
                </a:lnTo>
                <a:lnTo>
                  <a:pt x="239" y="213"/>
                </a:lnTo>
                <a:lnTo>
                  <a:pt x="241" y="210"/>
                </a:lnTo>
                <a:lnTo>
                  <a:pt x="241" y="202"/>
                </a:lnTo>
                <a:lnTo>
                  <a:pt x="239" y="190"/>
                </a:lnTo>
                <a:lnTo>
                  <a:pt x="238" y="185"/>
                </a:lnTo>
                <a:lnTo>
                  <a:pt x="234" y="181"/>
                </a:lnTo>
                <a:lnTo>
                  <a:pt x="234" y="181"/>
                </a:lnTo>
                <a:lnTo>
                  <a:pt x="231" y="177"/>
                </a:lnTo>
                <a:lnTo>
                  <a:pt x="226" y="174"/>
                </a:lnTo>
                <a:lnTo>
                  <a:pt x="220" y="171"/>
                </a:lnTo>
                <a:lnTo>
                  <a:pt x="212" y="171"/>
                </a:lnTo>
                <a:lnTo>
                  <a:pt x="212" y="171"/>
                </a:lnTo>
                <a:lnTo>
                  <a:pt x="207" y="171"/>
                </a:lnTo>
                <a:lnTo>
                  <a:pt x="202" y="172"/>
                </a:lnTo>
                <a:lnTo>
                  <a:pt x="197" y="174"/>
                </a:lnTo>
                <a:lnTo>
                  <a:pt x="194" y="179"/>
                </a:lnTo>
                <a:lnTo>
                  <a:pt x="194" y="179"/>
                </a:lnTo>
                <a:lnTo>
                  <a:pt x="190" y="184"/>
                </a:lnTo>
                <a:lnTo>
                  <a:pt x="187" y="189"/>
                </a:lnTo>
                <a:lnTo>
                  <a:pt x="184" y="203"/>
                </a:lnTo>
                <a:lnTo>
                  <a:pt x="181" y="218"/>
                </a:lnTo>
                <a:lnTo>
                  <a:pt x="181" y="233"/>
                </a:lnTo>
                <a:lnTo>
                  <a:pt x="158" y="233"/>
                </a:lnTo>
                <a:lnTo>
                  <a:pt x="158" y="233"/>
                </a:lnTo>
                <a:lnTo>
                  <a:pt x="158" y="218"/>
                </a:lnTo>
                <a:lnTo>
                  <a:pt x="156" y="203"/>
                </a:lnTo>
                <a:lnTo>
                  <a:pt x="153" y="189"/>
                </a:lnTo>
                <a:lnTo>
                  <a:pt x="150" y="184"/>
                </a:lnTo>
                <a:lnTo>
                  <a:pt x="146" y="179"/>
                </a:lnTo>
                <a:lnTo>
                  <a:pt x="146" y="179"/>
                </a:lnTo>
                <a:lnTo>
                  <a:pt x="143" y="174"/>
                </a:lnTo>
                <a:lnTo>
                  <a:pt x="138" y="172"/>
                </a:lnTo>
                <a:lnTo>
                  <a:pt x="133" y="171"/>
                </a:lnTo>
                <a:lnTo>
                  <a:pt x="128" y="171"/>
                </a:lnTo>
                <a:lnTo>
                  <a:pt x="128" y="171"/>
                </a:lnTo>
                <a:lnTo>
                  <a:pt x="120" y="171"/>
                </a:lnTo>
                <a:lnTo>
                  <a:pt x="114" y="174"/>
                </a:lnTo>
                <a:lnTo>
                  <a:pt x="109" y="177"/>
                </a:lnTo>
                <a:lnTo>
                  <a:pt x="106" y="181"/>
                </a:lnTo>
                <a:lnTo>
                  <a:pt x="106" y="181"/>
                </a:lnTo>
                <a:lnTo>
                  <a:pt x="102" y="185"/>
                </a:lnTo>
                <a:lnTo>
                  <a:pt x="101" y="190"/>
                </a:lnTo>
                <a:lnTo>
                  <a:pt x="99" y="202"/>
                </a:lnTo>
                <a:lnTo>
                  <a:pt x="99" y="210"/>
                </a:lnTo>
                <a:lnTo>
                  <a:pt x="99" y="213"/>
                </a:lnTo>
                <a:lnTo>
                  <a:pt x="99" y="213"/>
                </a:lnTo>
                <a:lnTo>
                  <a:pt x="102" y="223"/>
                </a:lnTo>
                <a:lnTo>
                  <a:pt x="109" y="236"/>
                </a:lnTo>
                <a:lnTo>
                  <a:pt x="112" y="243"/>
                </a:lnTo>
                <a:lnTo>
                  <a:pt x="119" y="249"/>
                </a:lnTo>
                <a:lnTo>
                  <a:pt x="125" y="254"/>
                </a:lnTo>
                <a:lnTo>
                  <a:pt x="133" y="257"/>
                </a:lnTo>
                <a:lnTo>
                  <a:pt x="133" y="331"/>
                </a:lnTo>
                <a:lnTo>
                  <a:pt x="96" y="331"/>
                </a:lnTo>
                <a:lnTo>
                  <a:pt x="96" y="308"/>
                </a:lnTo>
                <a:lnTo>
                  <a:pt x="96" y="308"/>
                </a:lnTo>
                <a:lnTo>
                  <a:pt x="96" y="291"/>
                </a:lnTo>
                <a:lnTo>
                  <a:pt x="91" y="275"/>
                </a:lnTo>
                <a:lnTo>
                  <a:pt x="84" y="260"/>
                </a:lnTo>
                <a:lnTo>
                  <a:pt x="75" y="247"/>
                </a:lnTo>
                <a:lnTo>
                  <a:pt x="75" y="247"/>
                </a:lnTo>
                <a:lnTo>
                  <a:pt x="68" y="238"/>
                </a:lnTo>
                <a:lnTo>
                  <a:pt x="62" y="228"/>
                </a:lnTo>
                <a:lnTo>
                  <a:pt x="57" y="218"/>
                </a:lnTo>
                <a:lnTo>
                  <a:pt x="53" y="207"/>
                </a:lnTo>
                <a:lnTo>
                  <a:pt x="50" y="195"/>
                </a:lnTo>
                <a:lnTo>
                  <a:pt x="49" y="185"/>
                </a:lnTo>
                <a:lnTo>
                  <a:pt x="47" y="172"/>
                </a:lnTo>
                <a:lnTo>
                  <a:pt x="49" y="161"/>
                </a:lnTo>
                <a:lnTo>
                  <a:pt x="49" y="161"/>
                </a:lnTo>
                <a:lnTo>
                  <a:pt x="49" y="150"/>
                </a:lnTo>
                <a:lnTo>
                  <a:pt x="52" y="140"/>
                </a:lnTo>
                <a:lnTo>
                  <a:pt x="55" y="128"/>
                </a:lnTo>
                <a:lnTo>
                  <a:pt x="58" y="119"/>
                </a:lnTo>
                <a:lnTo>
                  <a:pt x="70" y="101"/>
                </a:lnTo>
                <a:lnTo>
                  <a:pt x="83" y="84"/>
                </a:lnTo>
                <a:lnTo>
                  <a:pt x="99" y="70"/>
                </a:lnTo>
                <a:lnTo>
                  <a:pt x="119" y="60"/>
                </a:lnTo>
                <a:lnTo>
                  <a:pt x="128" y="55"/>
                </a:lnTo>
                <a:lnTo>
                  <a:pt x="138" y="52"/>
                </a:lnTo>
                <a:lnTo>
                  <a:pt x="150" y="50"/>
                </a:lnTo>
                <a:lnTo>
                  <a:pt x="161" y="48"/>
                </a:lnTo>
                <a:lnTo>
                  <a:pt x="161" y="48"/>
                </a:lnTo>
                <a:lnTo>
                  <a:pt x="169" y="48"/>
                </a:lnTo>
                <a:lnTo>
                  <a:pt x="169" y="48"/>
                </a:lnTo>
                <a:lnTo>
                  <a:pt x="182" y="48"/>
                </a:lnTo>
                <a:lnTo>
                  <a:pt x="194" y="50"/>
                </a:lnTo>
                <a:lnTo>
                  <a:pt x="207" y="53"/>
                </a:lnTo>
                <a:lnTo>
                  <a:pt x="216" y="58"/>
                </a:lnTo>
                <a:lnTo>
                  <a:pt x="228" y="63"/>
                </a:lnTo>
                <a:lnTo>
                  <a:pt x="238" y="70"/>
                </a:lnTo>
                <a:lnTo>
                  <a:pt x="247" y="76"/>
                </a:lnTo>
                <a:lnTo>
                  <a:pt x="256" y="84"/>
                </a:lnTo>
                <a:lnTo>
                  <a:pt x="264" y="93"/>
                </a:lnTo>
                <a:lnTo>
                  <a:pt x="270" y="102"/>
                </a:lnTo>
                <a:lnTo>
                  <a:pt x="277" y="112"/>
                </a:lnTo>
                <a:lnTo>
                  <a:pt x="282" y="123"/>
                </a:lnTo>
                <a:lnTo>
                  <a:pt x="287" y="133"/>
                </a:lnTo>
                <a:lnTo>
                  <a:pt x="290" y="146"/>
                </a:lnTo>
                <a:lnTo>
                  <a:pt x="291" y="158"/>
                </a:lnTo>
                <a:lnTo>
                  <a:pt x="291" y="171"/>
                </a:lnTo>
                <a:lnTo>
                  <a:pt x="291" y="171"/>
                </a:lnTo>
                <a:lnTo>
                  <a:pt x="290" y="190"/>
                </a:lnTo>
                <a:lnTo>
                  <a:pt x="285" y="212"/>
                </a:lnTo>
                <a:lnTo>
                  <a:pt x="277" y="229"/>
                </a:lnTo>
                <a:lnTo>
                  <a:pt x="264" y="247"/>
                </a:lnTo>
                <a:lnTo>
                  <a:pt x="264" y="247"/>
                </a:lnTo>
                <a:close/>
                <a:moveTo>
                  <a:pt x="205" y="231"/>
                </a:moveTo>
                <a:lnTo>
                  <a:pt x="205" y="231"/>
                </a:lnTo>
                <a:lnTo>
                  <a:pt x="207" y="207"/>
                </a:lnTo>
                <a:lnTo>
                  <a:pt x="208" y="199"/>
                </a:lnTo>
                <a:lnTo>
                  <a:pt x="212" y="195"/>
                </a:lnTo>
                <a:lnTo>
                  <a:pt x="212" y="195"/>
                </a:lnTo>
                <a:lnTo>
                  <a:pt x="215" y="195"/>
                </a:lnTo>
                <a:lnTo>
                  <a:pt x="215" y="195"/>
                </a:lnTo>
                <a:lnTo>
                  <a:pt x="216" y="202"/>
                </a:lnTo>
                <a:lnTo>
                  <a:pt x="216" y="208"/>
                </a:lnTo>
                <a:lnTo>
                  <a:pt x="216" y="208"/>
                </a:lnTo>
                <a:lnTo>
                  <a:pt x="212" y="221"/>
                </a:lnTo>
                <a:lnTo>
                  <a:pt x="205" y="231"/>
                </a:lnTo>
                <a:lnTo>
                  <a:pt x="205" y="231"/>
                </a:lnTo>
                <a:close/>
                <a:moveTo>
                  <a:pt x="133" y="231"/>
                </a:moveTo>
                <a:lnTo>
                  <a:pt x="133" y="231"/>
                </a:lnTo>
                <a:lnTo>
                  <a:pt x="128" y="221"/>
                </a:lnTo>
                <a:lnTo>
                  <a:pt x="124" y="208"/>
                </a:lnTo>
                <a:lnTo>
                  <a:pt x="124" y="208"/>
                </a:lnTo>
                <a:lnTo>
                  <a:pt x="124" y="202"/>
                </a:lnTo>
                <a:lnTo>
                  <a:pt x="125" y="195"/>
                </a:lnTo>
                <a:lnTo>
                  <a:pt x="125" y="195"/>
                </a:lnTo>
                <a:lnTo>
                  <a:pt x="128" y="195"/>
                </a:lnTo>
                <a:lnTo>
                  <a:pt x="128" y="195"/>
                </a:lnTo>
                <a:lnTo>
                  <a:pt x="130" y="199"/>
                </a:lnTo>
                <a:lnTo>
                  <a:pt x="132" y="207"/>
                </a:lnTo>
                <a:lnTo>
                  <a:pt x="133" y="231"/>
                </a:lnTo>
                <a:lnTo>
                  <a:pt x="133" y="231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44" name="TextBox 43"/>
          <p:cNvSpPr txBox="1"/>
          <p:nvPr/>
        </p:nvSpPr>
        <p:spPr>
          <a:xfrm rot="20124105">
            <a:off x="2692661" y="1154492"/>
            <a:ext cx="35808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</a:rPr>
              <a:t>Técnicas</a:t>
            </a:r>
            <a:r>
              <a:rPr lang="en-US" sz="3200" b="1" dirty="0" smtClean="0">
                <a:solidFill>
                  <a:schemeClr val="bg1"/>
                </a:solidFill>
              </a:rPr>
              <a:t> para el </a:t>
            </a:r>
            <a:r>
              <a:rPr lang="en-US" sz="3200" b="1" dirty="0" err="1" smtClean="0">
                <a:solidFill>
                  <a:schemeClr val="bg1"/>
                </a:solidFill>
              </a:rPr>
              <a:t>estudio</a:t>
            </a:r>
            <a:r>
              <a:rPr lang="en-US" sz="3200" b="1" dirty="0" smtClean="0">
                <a:solidFill>
                  <a:schemeClr val="bg1"/>
                </a:solidFill>
              </a:rPr>
              <a:t> de </a:t>
            </a:r>
            <a:r>
              <a:rPr lang="en-US" sz="3200" b="1" dirty="0" err="1" smtClean="0">
                <a:solidFill>
                  <a:schemeClr val="bg1"/>
                </a:solidFill>
              </a:rPr>
              <a:t>textos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1718233" y="2672433"/>
            <a:ext cx="1476905" cy="2243711"/>
            <a:chOff x="1927683" y="2673005"/>
            <a:chExt cx="1476905" cy="2243711"/>
          </a:xfrm>
        </p:grpSpPr>
        <p:sp>
          <p:nvSpPr>
            <p:cNvPr id="12" name="Oval 11"/>
            <p:cNvSpPr/>
            <p:nvPr/>
          </p:nvSpPr>
          <p:spPr>
            <a:xfrm>
              <a:off x="1927683" y="3636061"/>
              <a:ext cx="1280655" cy="1280655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 190"/>
            <p:cNvSpPr>
              <a:spLocks noEditPoints="1"/>
            </p:cNvSpPr>
            <p:nvPr/>
          </p:nvSpPr>
          <p:spPr bwMode="auto">
            <a:xfrm>
              <a:off x="2452502" y="4053700"/>
              <a:ext cx="230237" cy="499943"/>
            </a:xfrm>
            <a:custGeom>
              <a:avLst/>
              <a:gdLst>
                <a:gd name="T0" fmla="*/ 210 w 210"/>
                <a:gd name="T1" fmla="*/ 106 h 456"/>
                <a:gd name="T2" fmla="*/ 208 w 210"/>
                <a:gd name="T3" fmla="*/ 83 h 456"/>
                <a:gd name="T4" fmla="*/ 202 w 210"/>
                <a:gd name="T5" fmla="*/ 63 h 456"/>
                <a:gd name="T6" fmla="*/ 191 w 210"/>
                <a:gd name="T7" fmla="*/ 44 h 456"/>
                <a:gd name="T8" fmla="*/ 177 w 210"/>
                <a:gd name="T9" fmla="*/ 27 h 456"/>
                <a:gd name="T10" fmla="*/ 160 w 210"/>
                <a:gd name="T11" fmla="*/ 16 h 456"/>
                <a:gd name="T12" fmla="*/ 140 w 210"/>
                <a:gd name="T13" fmla="*/ 6 h 456"/>
                <a:gd name="T14" fmla="*/ 120 w 210"/>
                <a:gd name="T15" fmla="*/ 1 h 456"/>
                <a:gd name="T16" fmla="*/ 98 w 210"/>
                <a:gd name="T17" fmla="*/ 0 h 456"/>
                <a:gd name="T18" fmla="*/ 78 w 210"/>
                <a:gd name="T19" fmla="*/ 3 h 456"/>
                <a:gd name="T20" fmla="*/ 44 w 210"/>
                <a:gd name="T21" fmla="*/ 19 h 456"/>
                <a:gd name="T22" fmla="*/ 18 w 210"/>
                <a:gd name="T23" fmla="*/ 45 h 456"/>
                <a:gd name="T24" fmla="*/ 3 w 210"/>
                <a:gd name="T25" fmla="*/ 80 h 456"/>
                <a:gd name="T26" fmla="*/ 0 w 210"/>
                <a:gd name="T27" fmla="*/ 98 h 456"/>
                <a:gd name="T28" fmla="*/ 1 w 210"/>
                <a:gd name="T29" fmla="*/ 129 h 456"/>
                <a:gd name="T30" fmla="*/ 13 w 210"/>
                <a:gd name="T31" fmla="*/ 156 h 456"/>
                <a:gd name="T32" fmla="*/ 29 w 210"/>
                <a:gd name="T33" fmla="*/ 179 h 456"/>
                <a:gd name="T34" fmla="*/ 52 w 210"/>
                <a:gd name="T35" fmla="*/ 197 h 456"/>
                <a:gd name="T36" fmla="*/ 55 w 210"/>
                <a:gd name="T37" fmla="*/ 199 h 456"/>
                <a:gd name="T38" fmla="*/ 60 w 210"/>
                <a:gd name="T39" fmla="*/ 205 h 456"/>
                <a:gd name="T40" fmla="*/ 60 w 210"/>
                <a:gd name="T41" fmla="*/ 411 h 456"/>
                <a:gd name="T42" fmla="*/ 62 w 210"/>
                <a:gd name="T43" fmla="*/ 417 h 456"/>
                <a:gd name="T44" fmla="*/ 94 w 210"/>
                <a:gd name="T45" fmla="*/ 451 h 456"/>
                <a:gd name="T46" fmla="*/ 99 w 210"/>
                <a:gd name="T47" fmla="*/ 455 h 456"/>
                <a:gd name="T48" fmla="*/ 111 w 210"/>
                <a:gd name="T49" fmla="*/ 455 h 456"/>
                <a:gd name="T50" fmla="*/ 147 w 210"/>
                <a:gd name="T51" fmla="*/ 422 h 456"/>
                <a:gd name="T52" fmla="*/ 150 w 210"/>
                <a:gd name="T53" fmla="*/ 417 h 456"/>
                <a:gd name="T54" fmla="*/ 150 w 210"/>
                <a:gd name="T55" fmla="*/ 381 h 456"/>
                <a:gd name="T56" fmla="*/ 151 w 210"/>
                <a:gd name="T57" fmla="*/ 376 h 456"/>
                <a:gd name="T58" fmla="*/ 169 w 210"/>
                <a:gd name="T59" fmla="*/ 355 h 456"/>
                <a:gd name="T60" fmla="*/ 173 w 210"/>
                <a:gd name="T61" fmla="*/ 350 h 456"/>
                <a:gd name="T62" fmla="*/ 173 w 210"/>
                <a:gd name="T63" fmla="*/ 339 h 456"/>
                <a:gd name="T64" fmla="*/ 155 w 210"/>
                <a:gd name="T65" fmla="*/ 319 h 456"/>
                <a:gd name="T66" fmla="*/ 151 w 210"/>
                <a:gd name="T67" fmla="*/ 314 h 456"/>
                <a:gd name="T68" fmla="*/ 150 w 210"/>
                <a:gd name="T69" fmla="*/ 310 h 456"/>
                <a:gd name="T70" fmla="*/ 151 w 210"/>
                <a:gd name="T71" fmla="*/ 303 h 456"/>
                <a:gd name="T72" fmla="*/ 169 w 210"/>
                <a:gd name="T73" fmla="*/ 283 h 456"/>
                <a:gd name="T74" fmla="*/ 173 w 210"/>
                <a:gd name="T75" fmla="*/ 279 h 456"/>
                <a:gd name="T76" fmla="*/ 173 w 210"/>
                <a:gd name="T77" fmla="*/ 267 h 456"/>
                <a:gd name="T78" fmla="*/ 155 w 210"/>
                <a:gd name="T79" fmla="*/ 246 h 456"/>
                <a:gd name="T80" fmla="*/ 151 w 210"/>
                <a:gd name="T81" fmla="*/ 241 h 456"/>
                <a:gd name="T82" fmla="*/ 150 w 210"/>
                <a:gd name="T83" fmla="*/ 210 h 456"/>
                <a:gd name="T84" fmla="*/ 151 w 210"/>
                <a:gd name="T85" fmla="*/ 205 h 456"/>
                <a:gd name="T86" fmla="*/ 155 w 210"/>
                <a:gd name="T87" fmla="*/ 199 h 456"/>
                <a:gd name="T88" fmla="*/ 158 w 210"/>
                <a:gd name="T89" fmla="*/ 197 h 456"/>
                <a:gd name="T90" fmla="*/ 179 w 210"/>
                <a:gd name="T91" fmla="*/ 181 h 456"/>
                <a:gd name="T92" fmla="*/ 195 w 210"/>
                <a:gd name="T93" fmla="*/ 158 h 456"/>
                <a:gd name="T94" fmla="*/ 207 w 210"/>
                <a:gd name="T95" fmla="*/ 133 h 456"/>
                <a:gd name="T96" fmla="*/ 210 w 210"/>
                <a:gd name="T97" fmla="*/ 106 h 456"/>
                <a:gd name="T98" fmla="*/ 47 w 210"/>
                <a:gd name="T99" fmla="*/ 58 h 456"/>
                <a:gd name="T100" fmla="*/ 45 w 210"/>
                <a:gd name="T101" fmla="*/ 57 h 456"/>
                <a:gd name="T102" fmla="*/ 44 w 210"/>
                <a:gd name="T103" fmla="*/ 54 h 456"/>
                <a:gd name="T104" fmla="*/ 45 w 210"/>
                <a:gd name="T105" fmla="*/ 52 h 456"/>
                <a:gd name="T106" fmla="*/ 72 w 210"/>
                <a:gd name="T107" fmla="*/ 34 h 456"/>
                <a:gd name="T108" fmla="*/ 104 w 210"/>
                <a:gd name="T109" fmla="*/ 27 h 456"/>
                <a:gd name="T110" fmla="*/ 122 w 210"/>
                <a:gd name="T111" fmla="*/ 29 h 456"/>
                <a:gd name="T112" fmla="*/ 151 w 210"/>
                <a:gd name="T113" fmla="*/ 42 h 456"/>
                <a:gd name="T114" fmla="*/ 164 w 210"/>
                <a:gd name="T115" fmla="*/ 52 h 456"/>
                <a:gd name="T116" fmla="*/ 164 w 210"/>
                <a:gd name="T117" fmla="*/ 55 h 456"/>
                <a:gd name="T118" fmla="*/ 161 w 210"/>
                <a:gd name="T119" fmla="*/ 58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0" h="456">
                  <a:moveTo>
                    <a:pt x="210" y="106"/>
                  </a:moveTo>
                  <a:lnTo>
                    <a:pt x="210" y="106"/>
                  </a:lnTo>
                  <a:lnTo>
                    <a:pt x="210" y="94"/>
                  </a:lnTo>
                  <a:lnTo>
                    <a:pt x="208" y="83"/>
                  </a:lnTo>
                  <a:lnTo>
                    <a:pt x="205" y="73"/>
                  </a:lnTo>
                  <a:lnTo>
                    <a:pt x="202" y="63"/>
                  </a:lnTo>
                  <a:lnTo>
                    <a:pt x="197" y="54"/>
                  </a:lnTo>
                  <a:lnTo>
                    <a:pt x="191" y="44"/>
                  </a:lnTo>
                  <a:lnTo>
                    <a:pt x="184" y="36"/>
                  </a:lnTo>
                  <a:lnTo>
                    <a:pt x="177" y="27"/>
                  </a:lnTo>
                  <a:lnTo>
                    <a:pt x="169" y="21"/>
                  </a:lnTo>
                  <a:lnTo>
                    <a:pt x="160" y="16"/>
                  </a:lnTo>
                  <a:lnTo>
                    <a:pt x="151" y="9"/>
                  </a:lnTo>
                  <a:lnTo>
                    <a:pt x="140" y="6"/>
                  </a:lnTo>
                  <a:lnTo>
                    <a:pt x="130" y="3"/>
                  </a:lnTo>
                  <a:lnTo>
                    <a:pt x="120" y="1"/>
                  </a:lnTo>
                  <a:lnTo>
                    <a:pt x="109" y="0"/>
                  </a:lnTo>
                  <a:lnTo>
                    <a:pt x="98" y="0"/>
                  </a:lnTo>
                  <a:lnTo>
                    <a:pt x="98" y="0"/>
                  </a:lnTo>
                  <a:lnTo>
                    <a:pt x="78" y="3"/>
                  </a:lnTo>
                  <a:lnTo>
                    <a:pt x="60" y="9"/>
                  </a:lnTo>
                  <a:lnTo>
                    <a:pt x="44" y="19"/>
                  </a:lnTo>
                  <a:lnTo>
                    <a:pt x="31" y="31"/>
                  </a:lnTo>
                  <a:lnTo>
                    <a:pt x="18" y="45"/>
                  </a:lnTo>
                  <a:lnTo>
                    <a:pt x="10" y="62"/>
                  </a:lnTo>
                  <a:lnTo>
                    <a:pt x="3" y="80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0" y="114"/>
                  </a:lnTo>
                  <a:lnTo>
                    <a:pt x="1" y="129"/>
                  </a:lnTo>
                  <a:lnTo>
                    <a:pt x="6" y="143"/>
                  </a:lnTo>
                  <a:lnTo>
                    <a:pt x="13" y="156"/>
                  </a:lnTo>
                  <a:lnTo>
                    <a:pt x="19" y="168"/>
                  </a:lnTo>
                  <a:lnTo>
                    <a:pt x="29" y="179"/>
                  </a:lnTo>
                  <a:lnTo>
                    <a:pt x="41" y="189"/>
                  </a:lnTo>
                  <a:lnTo>
                    <a:pt x="52" y="197"/>
                  </a:lnTo>
                  <a:lnTo>
                    <a:pt x="52" y="197"/>
                  </a:lnTo>
                  <a:lnTo>
                    <a:pt x="55" y="199"/>
                  </a:lnTo>
                  <a:lnTo>
                    <a:pt x="59" y="202"/>
                  </a:lnTo>
                  <a:lnTo>
                    <a:pt x="60" y="205"/>
                  </a:lnTo>
                  <a:lnTo>
                    <a:pt x="60" y="210"/>
                  </a:lnTo>
                  <a:lnTo>
                    <a:pt x="60" y="411"/>
                  </a:lnTo>
                  <a:lnTo>
                    <a:pt x="60" y="411"/>
                  </a:lnTo>
                  <a:lnTo>
                    <a:pt x="62" y="417"/>
                  </a:lnTo>
                  <a:lnTo>
                    <a:pt x="65" y="422"/>
                  </a:lnTo>
                  <a:lnTo>
                    <a:pt x="94" y="451"/>
                  </a:lnTo>
                  <a:lnTo>
                    <a:pt x="94" y="451"/>
                  </a:lnTo>
                  <a:lnTo>
                    <a:pt x="99" y="455"/>
                  </a:lnTo>
                  <a:lnTo>
                    <a:pt x="106" y="456"/>
                  </a:lnTo>
                  <a:lnTo>
                    <a:pt x="111" y="455"/>
                  </a:lnTo>
                  <a:lnTo>
                    <a:pt x="116" y="451"/>
                  </a:lnTo>
                  <a:lnTo>
                    <a:pt x="147" y="422"/>
                  </a:lnTo>
                  <a:lnTo>
                    <a:pt x="147" y="422"/>
                  </a:lnTo>
                  <a:lnTo>
                    <a:pt x="150" y="417"/>
                  </a:lnTo>
                  <a:lnTo>
                    <a:pt x="150" y="411"/>
                  </a:lnTo>
                  <a:lnTo>
                    <a:pt x="150" y="381"/>
                  </a:lnTo>
                  <a:lnTo>
                    <a:pt x="150" y="381"/>
                  </a:lnTo>
                  <a:lnTo>
                    <a:pt x="151" y="376"/>
                  </a:lnTo>
                  <a:lnTo>
                    <a:pt x="155" y="372"/>
                  </a:lnTo>
                  <a:lnTo>
                    <a:pt x="169" y="355"/>
                  </a:lnTo>
                  <a:lnTo>
                    <a:pt x="169" y="355"/>
                  </a:lnTo>
                  <a:lnTo>
                    <a:pt x="173" y="350"/>
                  </a:lnTo>
                  <a:lnTo>
                    <a:pt x="174" y="345"/>
                  </a:lnTo>
                  <a:lnTo>
                    <a:pt x="173" y="339"/>
                  </a:lnTo>
                  <a:lnTo>
                    <a:pt x="169" y="334"/>
                  </a:lnTo>
                  <a:lnTo>
                    <a:pt x="155" y="319"/>
                  </a:lnTo>
                  <a:lnTo>
                    <a:pt x="155" y="319"/>
                  </a:lnTo>
                  <a:lnTo>
                    <a:pt x="151" y="314"/>
                  </a:lnTo>
                  <a:lnTo>
                    <a:pt x="150" y="308"/>
                  </a:lnTo>
                  <a:lnTo>
                    <a:pt x="150" y="310"/>
                  </a:lnTo>
                  <a:lnTo>
                    <a:pt x="150" y="310"/>
                  </a:lnTo>
                  <a:lnTo>
                    <a:pt x="151" y="303"/>
                  </a:lnTo>
                  <a:lnTo>
                    <a:pt x="155" y="298"/>
                  </a:lnTo>
                  <a:lnTo>
                    <a:pt x="169" y="283"/>
                  </a:lnTo>
                  <a:lnTo>
                    <a:pt x="169" y="283"/>
                  </a:lnTo>
                  <a:lnTo>
                    <a:pt x="173" y="279"/>
                  </a:lnTo>
                  <a:lnTo>
                    <a:pt x="174" y="272"/>
                  </a:lnTo>
                  <a:lnTo>
                    <a:pt x="173" y="267"/>
                  </a:lnTo>
                  <a:lnTo>
                    <a:pt x="169" y="262"/>
                  </a:lnTo>
                  <a:lnTo>
                    <a:pt x="155" y="246"/>
                  </a:lnTo>
                  <a:lnTo>
                    <a:pt x="155" y="246"/>
                  </a:lnTo>
                  <a:lnTo>
                    <a:pt x="151" y="241"/>
                  </a:lnTo>
                  <a:lnTo>
                    <a:pt x="150" y="236"/>
                  </a:lnTo>
                  <a:lnTo>
                    <a:pt x="150" y="210"/>
                  </a:lnTo>
                  <a:lnTo>
                    <a:pt x="150" y="210"/>
                  </a:lnTo>
                  <a:lnTo>
                    <a:pt x="151" y="205"/>
                  </a:lnTo>
                  <a:lnTo>
                    <a:pt x="153" y="202"/>
                  </a:lnTo>
                  <a:lnTo>
                    <a:pt x="155" y="199"/>
                  </a:lnTo>
                  <a:lnTo>
                    <a:pt x="158" y="197"/>
                  </a:lnTo>
                  <a:lnTo>
                    <a:pt x="158" y="197"/>
                  </a:lnTo>
                  <a:lnTo>
                    <a:pt x="169" y="189"/>
                  </a:lnTo>
                  <a:lnTo>
                    <a:pt x="179" y="181"/>
                  </a:lnTo>
                  <a:lnTo>
                    <a:pt x="189" y="169"/>
                  </a:lnTo>
                  <a:lnTo>
                    <a:pt x="195" y="158"/>
                  </a:lnTo>
                  <a:lnTo>
                    <a:pt x="202" y="146"/>
                  </a:lnTo>
                  <a:lnTo>
                    <a:pt x="207" y="133"/>
                  </a:lnTo>
                  <a:lnTo>
                    <a:pt x="208" y="119"/>
                  </a:lnTo>
                  <a:lnTo>
                    <a:pt x="210" y="106"/>
                  </a:lnTo>
                  <a:lnTo>
                    <a:pt x="210" y="106"/>
                  </a:lnTo>
                  <a:close/>
                  <a:moveTo>
                    <a:pt x="47" y="58"/>
                  </a:moveTo>
                  <a:lnTo>
                    <a:pt x="47" y="58"/>
                  </a:lnTo>
                  <a:lnTo>
                    <a:pt x="45" y="57"/>
                  </a:lnTo>
                  <a:lnTo>
                    <a:pt x="44" y="55"/>
                  </a:lnTo>
                  <a:lnTo>
                    <a:pt x="44" y="54"/>
                  </a:lnTo>
                  <a:lnTo>
                    <a:pt x="45" y="52"/>
                  </a:lnTo>
                  <a:lnTo>
                    <a:pt x="45" y="52"/>
                  </a:lnTo>
                  <a:lnTo>
                    <a:pt x="59" y="42"/>
                  </a:lnTo>
                  <a:lnTo>
                    <a:pt x="72" y="34"/>
                  </a:lnTo>
                  <a:lnTo>
                    <a:pt x="88" y="29"/>
                  </a:lnTo>
                  <a:lnTo>
                    <a:pt x="104" y="27"/>
                  </a:lnTo>
                  <a:lnTo>
                    <a:pt x="104" y="27"/>
                  </a:lnTo>
                  <a:lnTo>
                    <a:pt x="122" y="29"/>
                  </a:lnTo>
                  <a:lnTo>
                    <a:pt x="137" y="34"/>
                  </a:lnTo>
                  <a:lnTo>
                    <a:pt x="151" y="42"/>
                  </a:lnTo>
                  <a:lnTo>
                    <a:pt x="164" y="52"/>
                  </a:lnTo>
                  <a:lnTo>
                    <a:pt x="164" y="52"/>
                  </a:lnTo>
                  <a:lnTo>
                    <a:pt x="164" y="54"/>
                  </a:lnTo>
                  <a:lnTo>
                    <a:pt x="164" y="55"/>
                  </a:lnTo>
                  <a:lnTo>
                    <a:pt x="164" y="57"/>
                  </a:lnTo>
                  <a:lnTo>
                    <a:pt x="161" y="58"/>
                  </a:lnTo>
                  <a:lnTo>
                    <a:pt x="47" y="5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cxnSp>
          <p:nvCxnSpPr>
            <p:cNvPr id="45" name="Elbow Connector 44"/>
            <p:cNvCxnSpPr>
              <a:stCxn id="12" idx="6"/>
            </p:cNvCxnSpPr>
            <p:nvPr/>
          </p:nvCxnSpPr>
          <p:spPr>
            <a:xfrm flipV="1">
              <a:off x="3208338" y="2673005"/>
              <a:ext cx="196250" cy="1603384"/>
            </a:xfrm>
            <a:prstGeom prst="bentConnector2">
              <a:avLst/>
            </a:prstGeom>
            <a:ln w="63500"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1355683" y="3580980"/>
            <a:ext cx="2677055" cy="2965431"/>
            <a:chOff x="1355683" y="3580980"/>
            <a:chExt cx="2677055" cy="2965431"/>
          </a:xfrm>
        </p:grpSpPr>
        <p:sp>
          <p:nvSpPr>
            <p:cNvPr id="31" name="Oval 30"/>
            <p:cNvSpPr/>
            <p:nvPr/>
          </p:nvSpPr>
          <p:spPr>
            <a:xfrm>
              <a:off x="1355683" y="5134165"/>
              <a:ext cx="1412246" cy="1412246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ear"/>
            <p:cNvGrpSpPr/>
            <p:nvPr/>
          </p:nvGrpSpPr>
          <p:grpSpPr>
            <a:xfrm>
              <a:off x="1783924" y="5589768"/>
              <a:ext cx="501040" cy="501040"/>
              <a:chOff x="1445262" y="271462"/>
              <a:chExt cx="668053" cy="668053"/>
            </a:xfrm>
            <a:solidFill>
              <a:schemeClr val="bg1"/>
            </a:solidFill>
          </p:grpSpPr>
          <p:sp>
            <p:nvSpPr>
              <p:cNvPr id="26" name="Freeform 192"/>
              <p:cNvSpPr>
                <a:spLocks noEditPoints="1"/>
              </p:cNvSpPr>
              <p:nvPr/>
            </p:nvSpPr>
            <p:spPr bwMode="auto">
              <a:xfrm>
                <a:off x="1445262" y="271462"/>
                <a:ext cx="668053" cy="668053"/>
              </a:xfrm>
              <a:custGeom>
                <a:avLst/>
                <a:gdLst>
                  <a:gd name="T0" fmla="*/ 409 w 457"/>
                  <a:gd name="T1" fmla="*/ 178 h 457"/>
                  <a:gd name="T2" fmla="*/ 398 w 457"/>
                  <a:gd name="T3" fmla="*/ 166 h 457"/>
                  <a:gd name="T4" fmla="*/ 390 w 457"/>
                  <a:gd name="T5" fmla="*/ 142 h 457"/>
                  <a:gd name="T6" fmla="*/ 411 w 457"/>
                  <a:gd name="T7" fmla="*/ 116 h 457"/>
                  <a:gd name="T8" fmla="*/ 411 w 457"/>
                  <a:gd name="T9" fmla="*/ 88 h 457"/>
                  <a:gd name="T10" fmla="*/ 355 w 457"/>
                  <a:gd name="T11" fmla="*/ 41 h 457"/>
                  <a:gd name="T12" fmla="*/ 326 w 457"/>
                  <a:gd name="T13" fmla="*/ 62 h 457"/>
                  <a:gd name="T14" fmla="*/ 305 w 457"/>
                  <a:gd name="T15" fmla="*/ 65 h 457"/>
                  <a:gd name="T16" fmla="*/ 285 w 457"/>
                  <a:gd name="T17" fmla="*/ 57 h 457"/>
                  <a:gd name="T18" fmla="*/ 277 w 457"/>
                  <a:gd name="T19" fmla="*/ 20 h 457"/>
                  <a:gd name="T20" fmla="*/ 266 w 457"/>
                  <a:gd name="T21" fmla="*/ 2 h 457"/>
                  <a:gd name="T22" fmla="*/ 192 w 457"/>
                  <a:gd name="T23" fmla="*/ 2 h 457"/>
                  <a:gd name="T24" fmla="*/ 179 w 457"/>
                  <a:gd name="T25" fmla="*/ 41 h 457"/>
                  <a:gd name="T26" fmla="*/ 173 w 457"/>
                  <a:gd name="T27" fmla="*/ 57 h 457"/>
                  <a:gd name="T28" fmla="*/ 153 w 457"/>
                  <a:gd name="T29" fmla="*/ 65 h 457"/>
                  <a:gd name="T30" fmla="*/ 132 w 457"/>
                  <a:gd name="T31" fmla="*/ 62 h 457"/>
                  <a:gd name="T32" fmla="*/ 103 w 457"/>
                  <a:gd name="T33" fmla="*/ 41 h 457"/>
                  <a:gd name="T34" fmla="*/ 47 w 457"/>
                  <a:gd name="T35" fmla="*/ 88 h 457"/>
                  <a:gd name="T36" fmla="*/ 47 w 457"/>
                  <a:gd name="T37" fmla="*/ 116 h 457"/>
                  <a:gd name="T38" fmla="*/ 69 w 457"/>
                  <a:gd name="T39" fmla="*/ 142 h 457"/>
                  <a:gd name="T40" fmla="*/ 60 w 457"/>
                  <a:gd name="T41" fmla="*/ 166 h 457"/>
                  <a:gd name="T42" fmla="*/ 49 w 457"/>
                  <a:gd name="T43" fmla="*/ 178 h 457"/>
                  <a:gd name="T44" fmla="*/ 13 w 457"/>
                  <a:gd name="T45" fmla="*/ 181 h 457"/>
                  <a:gd name="T46" fmla="*/ 0 w 457"/>
                  <a:gd name="T47" fmla="*/ 258 h 457"/>
                  <a:gd name="T48" fmla="*/ 13 w 457"/>
                  <a:gd name="T49" fmla="*/ 276 h 457"/>
                  <a:gd name="T50" fmla="*/ 49 w 457"/>
                  <a:gd name="T51" fmla="*/ 279 h 457"/>
                  <a:gd name="T52" fmla="*/ 60 w 457"/>
                  <a:gd name="T53" fmla="*/ 290 h 457"/>
                  <a:gd name="T54" fmla="*/ 69 w 457"/>
                  <a:gd name="T55" fmla="*/ 315 h 457"/>
                  <a:gd name="T56" fmla="*/ 47 w 457"/>
                  <a:gd name="T57" fmla="*/ 341 h 457"/>
                  <a:gd name="T58" fmla="*/ 47 w 457"/>
                  <a:gd name="T59" fmla="*/ 369 h 457"/>
                  <a:gd name="T60" fmla="*/ 103 w 457"/>
                  <a:gd name="T61" fmla="*/ 416 h 457"/>
                  <a:gd name="T62" fmla="*/ 132 w 457"/>
                  <a:gd name="T63" fmla="*/ 395 h 457"/>
                  <a:gd name="T64" fmla="*/ 153 w 457"/>
                  <a:gd name="T65" fmla="*/ 391 h 457"/>
                  <a:gd name="T66" fmla="*/ 173 w 457"/>
                  <a:gd name="T67" fmla="*/ 400 h 457"/>
                  <a:gd name="T68" fmla="*/ 179 w 457"/>
                  <a:gd name="T69" fmla="*/ 437 h 457"/>
                  <a:gd name="T70" fmla="*/ 192 w 457"/>
                  <a:gd name="T71" fmla="*/ 455 h 457"/>
                  <a:gd name="T72" fmla="*/ 266 w 457"/>
                  <a:gd name="T73" fmla="*/ 455 h 457"/>
                  <a:gd name="T74" fmla="*/ 277 w 457"/>
                  <a:gd name="T75" fmla="*/ 416 h 457"/>
                  <a:gd name="T76" fmla="*/ 285 w 457"/>
                  <a:gd name="T77" fmla="*/ 400 h 457"/>
                  <a:gd name="T78" fmla="*/ 305 w 457"/>
                  <a:gd name="T79" fmla="*/ 391 h 457"/>
                  <a:gd name="T80" fmla="*/ 326 w 457"/>
                  <a:gd name="T81" fmla="*/ 395 h 457"/>
                  <a:gd name="T82" fmla="*/ 355 w 457"/>
                  <a:gd name="T83" fmla="*/ 416 h 457"/>
                  <a:gd name="T84" fmla="*/ 411 w 457"/>
                  <a:gd name="T85" fmla="*/ 369 h 457"/>
                  <a:gd name="T86" fmla="*/ 411 w 457"/>
                  <a:gd name="T87" fmla="*/ 341 h 457"/>
                  <a:gd name="T88" fmla="*/ 390 w 457"/>
                  <a:gd name="T89" fmla="*/ 315 h 457"/>
                  <a:gd name="T90" fmla="*/ 398 w 457"/>
                  <a:gd name="T91" fmla="*/ 290 h 457"/>
                  <a:gd name="T92" fmla="*/ 409 w 457"/>
                  <a:gd name="T93" fmla="*/ 279 h 457"/>
                  <a:gd name="T94" fmla="*/ 445 w 457"/>
                  <a:gd name="T95" fmla="*/ 276 h 457"/>
                  <a:gd name="T96" fmla="*/ 457 w 457"/>
                  <a:gd name="T97" fmla="*/ 199 h 457"/>
                  <a:gd name="T98" fmla="*/ 445 w 457"/>
                  <a:gd name="T99" fmla="*/ 181 h 457"/>
                  <a:gd name="T100" fmla="*/ 228 w 457"/>
                  <a:gd name="T101" fmla="*/ 326 h 457"/>
                  <a:gd name="T102" fmla="*/ 175 w 457"/>
                  <a:gd name="T103" fmla="*/ 310 h 457"/>
                  <a:gd name="T104" fmla="*/ 134 w 457"/>
                  <a:gd name="T105" fmla="*/ 248 h 457"/>
                  <a:gd name="T106" fmla="*/ 132 w 457"/>
                  <a:gd name="T107" fmla="*/ 219 h 457"/>
                  <a:gd name="T108" fmla="*/ 160 w 457"/>
                  <a:gd name="T109" fmla="*/ 160 h 457"/>
                  <a:gd name="T110" fmla="*/ 219 w 457"/>
                  <a:gd name="T111" fmla="*/ 130 h 457"/>
                  <a:gd name="T112" fmla="*/ 250 w 457"/>
                  <a:gd name="T113" fmla="*/ 132 h 457"/>
                  <a:gd name="T114" fmla="*/ 310 w 457"/>
                  <a:gd name="T115" fmla="*/ 173 h 457"/>
                  <a:gd name="T116" fmla="*/ 326 w 457"/>
                  <a:gd name="T117" fmla="*/ 228 h 457"/>
                  <a:gd name="T118" fmla="*/ 320 w 457"/>
                  <a:gd name="T119" fmla="*/ 266 h 457"/>
                  <a:gd name="T120" fmla="*/ 267 w 457"/>
                  <a:gd name="T121" fmla="*/ 318 h 457"/>
                  <a:gd name="T122" fmla="*/ 228 w 457"/>
                  <a:gd name="T123" fmla="*/ 326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57" h="457">
                    <a:moveTo>
                      <a:pt x="437" y="179"/>
                    </a:moveTo>
                    <a:lnTo>
                      <a:pt x="416" y="179"/>
                    </a:lnTo>
                    <a:lnTo>
                      <a:pt x="416" y="179"/>
                    </a:lnTo>
                    <a:lnTo>
                      <a:pt x="409" y="178"/>
                    </a:lnTo>
                    <a:lnTo>
                      <a:pt x="404" y="176"/>
                    </a:lnTo>
                    <a:lnTo>
                      <a:pt x="399" y="171"/>
                    </a:lnTo>
                    <a:lnTo>
                      <a:pt x="398" y="166"/>
                    </a:lnTo>
                    <a:lnTo>
                      <a:pt x="398" y="166"/>
                    </a:lnTo>
                    <a:lnTo>
                      <a:pt x="391" y="153"/>
                    </a:lnTo>
                    <a:lnTo>
                      <a:pt x="391" y="153"/>
                    </a:lnTo>
                    <a:lnTo>
                      <a:pt x="390" y="147"/>
                    </a:lnTo>
                    <a:lnTo>
                      <a:pt x="390" y="142"/>
                    </a:lnTo>
                    <a:lnTo>
                      <a:pt x="391" y="135"/>
                    </a:lnTo>
                    <a:lnTo>
                      <a:pt x="396" y="130"/>
                    </a:lnTo>
                    <a:lnTo>
                      <a:pt x="411" y="116"/>
                    </a:lnTo>
                    <a:lnTo>
                      <a:pt x="411" y="116"/>
                    </a:lnTo>
                    <a:lnTo>
                      <a:pt x="416" y="109"/>
                    </a:lnTo>
                    <a:lnTo>
                      <a:pt x="417" y="101"/>
                    </a:lnTo>
                    <a:lnTo>
                      <a:pt x="416" y="95"/>
                    </a:lnTo>
                    <a:lnTo>
                      <a:pt x="411" y="88"/>
                    </a:lnTo>
                    <a:lnTo>
                      <a:pt x="370" y="46"/>
                    </a:lnTo>
                    <a:lnTo>
                      <a:pt x="370" y="46"/>
                    </a:lnTo>
                    <a:lnTo>
                      <a:pt x="364" y="42"/>
                    </a:lnTo>
                    <a:lnTo>
                      <a:pt x="355" y="41"/>
                    </a:lnTo>
                    <a:lnTo>
                      <a:pt x="349" y="42"/>
                    </a:lnTo>
                    <a:lnTo>
                      <a:pt x="342" y="46"/>
                    </a:lnTo>
                    <a:lnTo>
                      <a:pt x="326" y="62"/>
                    </a:lnTo>
                    <a:lnTo>
                      <a:pt x="326" y="62"/>
                    </a:lnTo>
                    <a:lnTo>
                      <a:pt x="321" y="65"/>
                    </a:lnTo>
                    <a:lnTo>
                      <a:pt x="316" y="67"/>
                    </a:lnTo>
                    <a:lnTo>
                      <a:pt x="310" y="67"/>
                    </a:lnTo>
                    <a:lnTo>
                      <a:pt x="305" y="65"/>
                    </a:lnTo>
                    <a:lnTo>
                      <a:pt x="305" y="65"/>
                    </a:lnTo>
                    <a:lnTo>
                      <a:pt x="290" y="60"/>
                    </a:lnTo>
                    <a:lnTo>
                      <a:pt x="290" y="60"/>
                    </a:lnTo>
                    <a:lnTo>
                      <a:pt x="285" y="57"/>
                    </a:lnTo>
                    <a:lnTo>
                      <a:pt x="282" y="52"/>
                    </a:lnTo>
                    <a:lnTo>
                      <a:pt x="279" y="47"/>
                    </a:lnTo>
                    <a:lnTo>
                      <a:pt x="277" y="41"/>
                    </a:lnTo>
                    <a:lnTo>
                      <a:pt x="277" y="20"/>
                    </a:lnTo>
                    <a:lnTo>
                      <a:pt x="277" y="20"/>
                    </a:lnTo>
                    <a:lnTo>
                      <a:pt x="276" y="11"/>
                    </a:lnTo>
                    <a:lnTo>
                      <a:pt x="272" y="7"/>
                    </a:lnTo>
                    <a:lnTo>
                      <a:pt x="266" y="2"/>
                    </a:lnTo>
                    <a:lnTo>
                      <a:pt x="258" y="0"/>
                    </a:lnTo>
                    <a:lnTo>
                      <a:pt x="199" y="0"/>
                    </a:lnTo>
                    <a:lnTo>
                      <a:pt x="199" y="0"/>
                    </a:lnTo>
                    <a:lnTo>
                      <a:pt x="192" y="2"/>
                    </a:lnTo>
                    <a:lnTo>
                      <a:pt x="186" y="7"/>
                    </a:lnTo>
                    <a:lnTo>
                      <a:pt x="181" y="11"/>
                    </a:lnTo>
                    <a:lnTo>
                      <a:pt x="179" y="20"/>
                    </a:lnTo>
                    <a:lnTo>
                      <a:pt x="179" y="41"/>
                    </a:lnTo>
                    <a:lnTo>
                      <a:pt x="179" y="41"/>
                    </a:lnTo>
                    <a:lnTo>
                      <a:pt x="179" y="47"/>
                    </a:lnTo>
                    <a:lnTo>
                      <a:pt x="176" y="52"/>
                    </a:lnTo>
                    <a:lnTo>
                      <a:pt x="173" y="57"/>
                    </a:lnTo>
                    <a:lnTo>
                      <a:pt x="166" y="60"/>
                    </a:lnTo>
                    <a:lnTo>
                      <a:pt x="166" y="60"/>
                    </a:lnTo>
                    <a:lnTo>
                      <a:pt x="153" y="65"/>
                    </a:lnTo>
                    <a:lnTo>
                      <a:pt x="153" y="65"/>
                    </a:lnTo>
                    <a:lnTo>
                      <a:pt x="148" y="67"/>
                    </a:lnTo>
                    <a:lnTo>
                      <a:pt x="142" y="67"/>
                    </a:lnTo>
                    <a:lnTo>
                      <a:pt x="137" y="65"/>
                    </a:lnTo>
                    <a:lnTo>
                      <a:pt x="132" y="62"/>
                    </a:lnTo>
                    <a:lnTo>
                      <a:pt x="116" y="46"/>
                    </a:lnTo>
                    <a:lnTo>
                      <a:pt x="116" y="46"/>
                    </a:lnTo>
                    <a:lnTo>
                      <a:pt x="109" y="42"/>
                    </a:lnTo>
                    <a:lnTo>
                      <a:pt x="103" y="41"/>
                    </a:lnTo>
                    <a:lnTo>
                      <a:pt x="95" y="42"/>
                    </a:lnTo>
                    <a:lnTo>
                      <a:pt x="88" y="46"/>
                    </a:lnTo>
                    <a:lnTo>
                      <a:pt x="47" y="88"/>
                    </a:lnTo>
                    <a:lnTo>
                      <a:pt x="47" y="88"/>
                    </a:lnTo>
                    <a:lnTo>
                      <a:pt x="43" y="95"/>
                    </a:lnTo>
                    <a:lnTo>
                      <a:pt x="41" y="101"/>
                    </a:lnTo>
                    <a:lnTo>
                      <a:pt x="43" y="109"/>
                    </a:lnTo>
                    <a:lnTo>
                      <a:pt x="47" y="116"/>
                    </a:lnTo>
                    <a:lnTo>
                      <a:pt x="62" y="130"/>
                    </a:lnTo>
                    <a:lnTo>
                      <a:pt x="62" y="130"/>
                    </a:lnTo>
                    <a:lnTo>
                      <a:pt x="65" y="135"/>
                    </a:lnTo>
                    <a:lnTo>
                      <a:pt x="69" y="142"/>
                    </a:lnTo>
                    <a:lnTo>
                      <a:pt x="69" y="147"/>
                    </a:lnTo>
                    <a:lnTo>
                      <a:pt x="67" y="153"/>
                    </a:lnTo>
                    <a:lnTo>
                      <a:pt x="67" y="153"/>
                    </a:lnTo>
                    <a:lnTo>
                      <a:pt x="60" y="166"/>
                    </a:lnTo>
                    <a:lnTo>
                      <a:pt x="60" y="166"/>
                    </a:lnTo>
                    <a:lnTo>
                      <a:pt x="57" y="171"/>
                    </a:lnTo>
                    <a:lnTo>
                      <a:pt x="54" y="176"/>
                    </a:lnTo>
                    <a:lnTo>
                      <a:pt x="49" y="178"/>
                    </a:lnTo>
                    <a:lnTo>
                      <a:pt x="43" y="179"/>
                    </a:lnTo>
                    <a:lnTo>
                      <a:pt x="20" y="179"/>
                    </a:lnTo>
                    <a:lnTo>
                      <a:pt x="20" y="179"/>
                    </a:lnTo>
                    <a:lnTo>
                      <a:pt x="13" y="181"/>
                    </a:lnTo>
                    <a:lnTo>
                      <a:pt x="7" y="186"/>
                    </a:lnTo>
                    <a:lnTo>
                      <a:pt x="2" y="191"/>
                    </a:lnTo>
                    <a:lnTo>
                      <a:pt x="0" y="199"/>
                    </a:lnTo>
                    <a:lnTo>
                      <a:pt x="0" y="258"/>
                    </a:lnTo>
                    <a:lnTo>
                      <a:pt x="0" y="258"/>
                    </a:lnTo>
                    <a:lnTo>
                      <a:pt x="2" y="266"/>
                    </a:lnTo>
                    <a:lnTo>
                      <a:pt x="7" y="271"/>
                    </a:lnTo>
                    <a:lnTo>
                      <a:pt x="13" y="276"/>
                    </a:lnTo>
                    <a:lnTo>
                      <a:pt x="20" y="277"/>
                    </a:lnTo>
                    <a:lnTo>
                      <a:pt x="43" y="277"/>
                    </a:lnTo>
                    <a:lnTo>
                      <a:pt x="43" y="277"/>
                    </a:lnTo>
                    <a:lnTo>
                      <a:pt x="49" y="279"/>
                    </a:lnTo>
                    <a:lnTo>
                      <a:pt x="54" y="280"/>
                    </a:lnTo>
                    <a:lnTo>
                      <a:pt x="57" y="285"/>
                    </a:lnTo>
                    <a:lnTo>
                      <a:pt x="60" y="290"/>
                    </a:lnTo>
                    <a:lnTo>
                      <a:pt x="60" y="290"/>
                    </a:lnTo>
                    <a:lnTo>
                      <a:pt x="67" y="303"/>
                    </a:lnTo>
                    <a:lnTo>
                      <a:pt x="67" y="303"/>
                    </a:lnTo>
                    <a:lnTo>
                      <a:pt x="69" y="310"/>
                    </a:lnTo>
                    <a:lnTo>
                      <a:pt x="69" y="315"/>
                    </a:lnTo>
                    <a:lnTo>
                      <a:pt x="65" y="321"/>
                    </a:lnTo>
                    <a:lnTo>
                      <a:pt x="62" y="326"/>
                    </a:lnTo>
                    <a:lnTo>
                      <a:pt x="47" y="341"/>
                    </a:lnTo>
                    <a:lnTo>
                      <a:pt x="47" y="341"/>
                    </a:lnTo>
                    <a:lnTo>
                      <a:pt x="43" y="347"/>
                    </a:lnTo>
                    <a:lnTo>
                      <a:pt x="41" y="356"/>
                    </a:lnTo>
                    <a:lnTo>
                      <a:pt x="43" y="362"/>
                    </a:lnTo>
                    <a:lnTo>
                      <a:pt x="47" y="369"/>
                    </a:lnTo>
                    <a:lnTo>
                      <a:pt x="88" y="411"/>
                    </a:lnTo>
                    <a:lnTo>
                      <a:pt x="88" y="411"/>
                    </a:lnTo>
                    <a:lnTo>
                      <a:pt x="95" y="414"/>
                    </a:lnTo>
                    <a:lnTo>
                      <a:pt x="103" y="416"/>
                    </a:lnTo>
                    <a:lnTo>
                      <a:pt x="109" y="414"/>
                    </a:lnTo>
                    <a:lnTo>
                      <a:pt x="116" y="411"/>
                    </a:lnTo>
                    <a:lnTo>
                      <a:pt x="132" y="395"/>
                    </a:lnTo>
                    <a:lnTo>
                      <a:pt x="132" y="395"/>
                    </a:lnTo>
                    <a:lnTo>
                      <a:pt x="137" y="391"/>
                    </a:lnTo>
                    <a:lnTo>
                      <a:pt x="142" y="390"/>
                    </a:lnTo>
                    <a:lnTo>
                      <a:pt x="148" y="390"/>
                    </a:lnTo>
                    <a:lnTo>
                      <a:pt x="153" y="391"/>
                    </a:lnTo>
                    <a:lnTo>
                      <a:pt x="153" y="391"/>
                    </a:lnTo>
                    <a:lnTo>
                      <a:pt x="166" y="396"/>
                    </a:lnTo>
                    <a:lnTo>
                      <a:pt x="166" y="396"/>
                    </a:lnTo>
                    <a:lnTo>
                      <a:pt x="173" y="400"/>
                    </a:lnTo>
                    <a:lnTo>
                      <a:pt x="176" y="404"/>
                    </a:lnTo>
                    <a:lnTo>
                      <a:pt x="179" y="409"/>
                    </a:lnTo>
                    <a:lnTo>
                      <a:pt x="179" y="416"/>
                    </a:lnTo>
                    <a:lnTo>
                      <a:pt x="179" y="437"/>
                    </a:lnTo>
                    <a:lnTo>
                      <a:pt x="179" y="437"/>
                    </a:lnTo>
                    <a:lnTo>
                      <a:pt x="181" y="445"/>
                    </a:lnTo>
                    <a:lnTo>
                      <a:pt x="186" y="450"/>
                    </a:lnTo>
                    <a:lnTo>
                      <a:pt x="192" y="455"/>
                    </a:lnTo>
                    <a:lnTo>
                      <a:pt x="199" y="457"/>
                    </a:lnTo>
                    <a:lnTo>
                      <a:pt x="258" y="457"/>
                    </a:lnTo>
                    <a:lnTo>
                      <a:pt x="258" y="457"/>
                    </a:lnTo>
                    <a:lnTo>
                      <a:pt x="266" y="455"/>
                    </a:lnTo>
                    <a:lnTo>
                      <a:pt x="272" y="450"/>
                    </a:lnTo>
                    <a:lnTo>
                      <a:pt x="276" y="445"/>
                    </a:lnTo>
                    <a:lnTo>
                      <a:pt x="277" y="437"/>
                    </a:lnTo>
                    <a:lnTo>
                      <a:pt x="277" y="416"/>
                    </a:lnTo>
                    <a:lnTo>
                      <a:pt x="277" y="416"/>
                    </a:lnTo>
                    <a:lnTo>
                      <a:pt x="279" y="409"/>
                    </a:lnTo>
                    <a:lnTo>
                      <a:pt x="282" y="404"/>
                    </a:lnTo>
                    <a:lnTo>
                      <a:pt x="285" y="400"/>
                    </a:lnTo>
                    <a:lnTo>
                      <a:pt x="290" y="396"/>
                    </a:lnTo>
                    <a:lnTo>
                      <a:pt x="290" y="396"/>
                    </a:lnTo>
                    <a:lnTo>
                      <a:pt x="305" y="391"/>
                    </a:lnTo>
                    <a:lnTo>
                      <a:pt x="305" y="391"/>
                    </a:lnTo>
                    <a:lnTo>
                      <a:pt x="310" y="390"/>
                    </a:lnTo>
                    <a:lnTo>
                      <a:pt x="316" y="390"/>
                    </a:lnTo>
                    <a:lnTo>
                      <a:pt x="321" y="391"/>
                    </a:lnTo>
                    <a:lnTo>
                      <a:pt x="326" y="395"/>
                    </a:lnTo>
                    <a:lnTo>
                      <a:pt x="342" y="411"/>
                    </a:lnTo>
                    <a:lnTo>
                      <a:pt x="342" y="411"/>
                    </a:lnTo>
                    <a:lnTo>
                      <a:pt x="349" y="414"/>
                    </a:lnTo>
                    <a:lnTo>
                      <a:pt x="355" y="416"/>
                    </a:lnTo>
                    <a:lnTo>
                      <a:pt x="364" y="414"/>
                    </a:lnTo>
                    <a:lnTo>
                      <a:pt x="370" y="411"/>
                    </a:lnTo>
                    <a:lnTo>
                      <a:pt x="411" y="369"/>
                    </a:lnTo>
                    <a:lnTo>
                      <a:pt x="411" y="369"/>
                    </a:lnTo>
                    <a:lnTo>
                      <a:pt x="416" y="362"/>
                    </a:lnTo>
                    <a:lnTo>
                      <a:pt x="417" y="356"/>
                    </a:lnTo>
                    <a:lnTo>
                      <a:pt x="416" y="347"/>
                    </a:lnTo>
                    <a:lnTo>
                      <a:pt x="411" y="341"/>
                    </a:lnTo>
                    <a:lnTo>
                      <a:pt x="396" y="326"/>
                    </a:lnTo>
                    <a:lnTo>
                      <a:pt x="396" y="326"/>
                    </a:lnTo>
                    <a:lnTo>
                      <a:pt x="391" y="321"/>
                    </a:lnTo>
                    <a:lnTo>
                      <a:pt x="390" y="315"/>
                    </a:lnTo>
                    <a:lnTo>
                      <a:pt x="390" y="310"/>
                    </a:lnTo>
                    <a:lnTo>
                      <a:pt x="391" y="303"/>
                    </a:lnTo>
                    <a:lnTo>
                      <a:pt x="391" y="303"/>
                    </a:lnTo>
                    <a:lnTo>
                      <a:pt x="398" y="290"/>
                    </a:lnTo>
                    <a:lnTo>
                      <a:pt x="398" y="290"/>
                    </a:lnTo>
                    <a:lnTo>
                      <a:pt x="399" y="285"/>
                    </a:lnTo>
                    <a:lnTo>
                      <a:pt x="404" y="280"/>
                    </a:lnTo>
                    <a:lnTo>
                      <a:pt x="409" y="279"/>
                    </a:lnTo>
                    <a:lnTo>
                      <a:pt x="416" y="277"/>
                    </a:lnTo>
                    <a:lnTo>
                      <a:pt x="437" y="277"/>
                    </a:lnTo>
                    <a:lnTo>
                      <a:pt x="437" y="277"/>
                    </a:lnTo>
                    <a:lnTo>
                      <a:pt x="445" y="276"/>
                    </a:lnTo>
                    <a:lnTo>
                      <a:pt x="452" y="271"/>
                    </a:lnTo>
                    <a:lnTo>
                      <a:pt x="455" y="266"/>
                    </a:lnTo>
                    <a:lnTo>
                      <a:pt x="457" y="258"/>
                    </a:lnTo>
                    <a:lnTo>
                      <a:pt x="457" y="199"/>
                    </a:lnTo>
                    <a:lnTo>
                      <a:pt x="457" y="199"/>
                    </a:lnTo>
                    <a:lnTo>
                      <a:pt x="455" y="191"/>
                    </a:lnTo>
                    <a:lnTo>
                      <a:pt x="452" y="186"/>
                    </a:lnTo>
                    <a:lnTo>
                      <a:pt x="445" y="181"/>
                    </a:lnTo>
                    <a:lnTo>
                      <a:pt x="437" y="179"/>
                    </a:lnTo>
                    <a:lnTo>
                      <a:pt x="437" y="179"/>
                    </a:lnTo>
                    <a:close/>
                    <a:moveTo>
                      <a:pt x="228" y="326"/>
                    </a:moveTo>
                    <a:lnTo>
                      <a:pt x="228" y="326"/>
                    </a:lnTo>
                    <a:lnTo>
                      <a:pt x="219" y="326"/>
                    </a:lnTo>
                    <a:lnTo>
                      <a:pt x="209" y="325"/>
                    </a:lnTo>
                    <a:lnTo>
                      <a:pt x="191" y="318"/>
                    </a:lnTo>
                    <a:lnTo>
                      <a:pt x="175" y="310"/>
                    </a:lnTo>
                    <a:lnTo>
                      <a:pt x="160" y="297"/>
                    </a:lnTo>
                    <a:lnTo>
                      <a:pt x="148" y="284"/>
                    </a:lnTo>
                    <a:lnTo>
                      <a:pt x="139" y="266"/>
                    </a:lnTo>
                    <a:lnTo>
                      <a:pt x="134" y="248"/>
                    </a:lnTo>
                    <a:lnTo>
                      <a:pt x="132" y="238"/>
                    </a:lnTo>
                    <a:lnTo>
                      <a:pt x="131" y="228"/>
                    </a:lnTo>
                    <a:lnTo>
                      <a:pt x="131" y="228"/>
                    </a:lnTo>
                    <a:lnTo>
                      <a:pt x="132" y="219"/>
                    </a:lnTo>
                    <a:lnTo>
                      <a:pt x="134" y="209"/>
                    </a:lnTo>
                    <a:lnTo>
                      <a:pt x="139" y="191"/>
                    </a:lnTo>
                    <a:lnTo>
                      <a:pt x="148" y="173"/>
                    </a:lnTo>
                    <a:lnTo>
                      <a:pt x="160" y="160"/>
                    </a:lnTo>
                    <a:lnTo>
                      <a:pt x="175" y="147"/>
                    </a:lnTo>
                    <a:lnTo>
                      <a:pt x="191" y="139"/>
                    </a:lnTo>
                    <a:lnTo>
                      <a:pt x="209" y="132"/>
                    </a:lnTo>
                    <a:lnTo>
                      <a:pt x="219" y="130"/>
                    </a:lnTo>
                    <a:lnTo>
                      <a:pt x="228" y="130"/>
                    </a:lnTo>
                    <a:lnTo>
                      <a:pt x="228" y="130"/>
                    </a:lnTo>
                    <a:lnTo>
                      <a:pt x="240" y="130"/>
                    </a:lnTo>
                    <a:lnTo>
                      <a:pt x="250" y="132"/>
                    </a:lnTo>
                    <a:lnTo>
                      <a:pt x="267" y="139"/>
                    </a:lnTo>
                    <a:lnTo>
                      <a:pt x="284" y="147"/>
                    </a:lnTo>
                    <a:lnTo>
                      <a:pt x="298" y="160"/>
                    </a:lnTo>
                    <a:lnTo>
                      <a:pt x="310" y="173"/>
                    </a:lnTo>
                    <a:lnTo>
                      <a:pt x="320" y="191"/>
                    </a:lnTo>
                    <a:lnTo>
                      <a:pt x="324" y="209"/>
                    </a:lnTo>
                    <a:lnTo>
                      <a:pt x="326" y="219"/>
                    </a:lnTo>
                    <a:lnTo>
                      <a:pt x="326" y="228"/>
                    </a:lnTo>
                    <a:lnTo>
                      <a:pt x="326" y="228"/>
                    </a:lnTo>
                    <a:lnTo>
                      <a:pt x="326" y="238"/>
                    </a:lnTo>
                    <a:lnTo>
                      <a:pt x="324" y="248"/>
                    </a:lnTo>
                    <a:lnTo>
                      <a:pt x="320" y="266"/>
                    </a:lnTo>
                    <a:lnTo>
                      <a:pt x="310" y="284"/>
                    </a:lnTo>
                    <a:lnTo>
                      <a:pt x="298" y="297"/>
                    </a:lnTo>
                    <a:lnTo>
                      <a:pt x="284" y="310"/>
                    </a:lnTo>
                    <a:lnTo>
                      <a:pt x="267" y="318"/>
                    </a:lnTo>
                    <a:lnTo>
                      <a:pt x="250" y="325"/>
                    </a:lnTo>
                    <a:lnTo>
                      <a:pt x="240" y="326"/>
                    </a:lnTo>
                    <a:lnTo>
                      <a:pt x="228" y="326"/>
                    </a:lnTo>
                    <a:lnTo>
                      <a:pt x="228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7" name="Freeform 193"/>
              <p:cNvSpPr>
                <a:spLocks/>
              </p:cNvSpPr>
              <p:nvPr/>
            </p:nvSpPr>
            <p:spPr bwMode="auto">
              <a:xfrm>
                <a:off x="1706928" y="533128"/>
                <a:ext cx="143259" cy="143259"/>
              </a:xfrm>
              <a:custGeom>
                <a:avLst/>
                <a:gdLst>
                  <a:gd name="T0" fmla="*/ 98 w 98"/>
                  <a:gd name="T1" fmla="*/ 49 h 98"/>
                  <a:gd name="T2" fmla="*/ 98 w 98"/>
                  <a:gd name="T3" fmla="*/ 49 h 98"/>
                  <a:gd name="T4" fmla="*/ 98 w 98"/>
                  <a:gd name="T5" fmla="*/ 59 h 98"/>
                  <a:gd name="T6" fmla="*/ 95 w 98"/>
                  <a:gd name="T7" fmla="*/ 69 h 98"/>
                  <a:gd name="T8" fmla="*/ 90 w 98"/>
                  <a:gd name="T9" fmla="*/ 77 h 98"/>
                  <a:gd name="T10" fmla="*/ 85 w 98"/>
                  <a:gd name="T11" fmla="*/ 84 h 98"/>
                  <a:gd name="T12" fmla="*/ 77 w 98"/>
                  <a:gd name="T13" fmla="*/ 90 h 98"/>
                  <a:gd name="T14" fmla="*/ 69 w 98"/>
                  <a:gd name="T15" fmla="*/ 95 h 98"/>
                  <a:gd name="T16" fmla="*/ 59 w 98"/>
                  <a:gd name="T17" fmla="*/ 97 h 98"/>
                  <a:gd name="T18" fmla="*/ 49 w 98"/>
                  <a:gd name="T19" fmla="*/ 98 h 98"/>
                  <a:gd name="T20" fmla="*/ 49 w 98"/>
                  <a:gd name="T21" fmla="*/ 98 h 98"/>
                  <a:gd name="T22" fmla="*/ 40 w 98"/>
                  <a:gd name="T23" fmla="*/ 97 h 98"/>
                  <a:gd name="T24" fmla="*/ 31 w 98"/>
                  <a:gd name="T25" fmla="*/ 95 h 98"/>
                  <a:gd name="T26" fmla="*/ 23 w 98"/>
                  <a:gd name="T27" fmla="*/ 90 h 98"/>
                  <a:gd name="T28" fmla="*/ 15 w 98"/>
                  <a:gd name="T29" fmla="*/ 84 h 98"/>
                  <a:gd name="T30" fmla="*/ 10 w 98"/>
                  <a:gd name="T31" fmla="*/ 77 h 98"/>
                  <a:gd name="T32" fmla="*/ 5 w 98"/>
                  <a:gd name="T33" fmla="*/ 69 h 98"/>
                  <a:gd name="T34" fmla="*/ 2 w 98"/>
                  <a:gd name="T35" fmla="*/ 59 h 98"/>
                  <a:gd name="T36" fmla="*/ 0 w 98"/>
                  <a:gd name="T37" fmla="*/ 49 h 98"/>
                  <a:gd name="T38" fmla="*/ 0 w 98"/>
                  <a:gd name="T39" fmla="*/ 49 h 98"/>
                  <a:gd name="T40" fmla="*/ 2 w 98"/>
                  <a:gd name="T41" fmla="*/ 40 h 98"/>
                  <a:gd name="T42" fmla="*/ 5 w 98"/>
                  <a:gd name="T43" fmla="*/ 30 h 98"/>
                  <a:gd name="T44" fmla="*/ 10 w 98"/>
                  <a:gd name="T45" fmla="*/ 22 h 98"/>
                  <a:gd name="T46" fmla="*/ 15 w 98"/>
                  <a:gd name="T47" fmla="*/ 15 h 98"/>
                  <a:gd name="T48" fmla="*/ 23 w 98"/>
                  <a:gd name="T49" fmla="*/ 9 h 98"/>
                  <a:gd name="T50" fmla="*/ 31 w 98"/>
                  <a:gd name="T51" fmla="*/ 4 h 98"/>
                  <a:gd name="T52" fmla="*/ 40 w 98"/>
                  <a:gd name="T53" fmla="*/ 2 h 98"/>
                  <a:gd name="T54" fmla="*/ 49 w 98"/>
                  <a:gd name="T55" fmla="*/ 0 h 98"/>
                  <a:gd name="T56" fmla="*/ 49 w 98"/>
                  <a:gd name="T57" fmla="*/ 0 h 98"/>
                  <a:gd name="T58" fmla="*/ 59 w 98"/>
                  <a:gd name="T59" fmla="*/ 2 h 98"/>
                  <a:gd name="T60" fmla="*/ 69 w 98"/>
                  <a:gd name="T61" fmla="*/ 4 h 98"/>
                  <a:gd name="T62" fmla="*/ 77 w 98"/>
                  <a:gd name="T63" fmla="*/ 9 h 98"/>
                  <a:gd name="T64" fmla="*/ 85 w 98"/>
                  <a:gd name="T65" fmla="*/ 15 h 98"/>
                  <a:gd name="T66" fmla="*/ 90 w 98"/>
                  <a:gd name="T67" fmla="*/ 22 h 98"/>
                  <a:gd name="T68" fmla="*/ 95 w 98"/>
                  <a:gd name="T69" fmla="*/ 30 h 98"/>
                  <a:gd name="T70" fmla="*/ 98 w 98"/>
                  <a:gd name="T71" fmla="*/ 40 h 98"/>
                  <a:gd name="T72" fmla="*/ 98 w 98"/>
                  <a:gd name="T73" fmla="*/ 49 h 98"/>
                  <a:gd name="T74" fmla="*/ 98 w 98"/>
                  <a:gd name="T75" fmla="*/ 49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98" h="98">
                    <a:moveTo>
                      <a:pt x="98" y="49"/>
                    </a:moveTo>
                    <a:lnTo>
                      <a:pt x="98" y="49"/>
                    </a:lnTo>
                    <a:lnTo>
                      <a:pt x="98" y="59"/>
                    </a:lnTo>
                    <a:lnTo>
                      <a:pt x="95" y="69"/>
                    </a:lnTo>
                    <a:lnTo>
                      <a:pt x="90" y="77"/>
                    </a:lnTo>
                    <a:lnTo>
                      <a:pt x="85" y="84"/>
                    </a:lnTo>
                    <a:lnTo>
                      <a:pt x="77" y="90"/>
                    </a:lnTo>
                    <a:lnTo>
                      <a:pt x="69" y="95"/>
                    </a:lnTo>
                    <a:lnTo>
                      <a:pt x="59" y="97"/>
                    </a:lnTo>
                    <a:lnTo>
                      <a:pt x="49" y="98"/>
                    </a:lnTo>
                    <a:lnTo>
                      <a:pt x="49" y="98"/>
                    </a:lnTo>
                    <a:lnTo>
                      <a:pt x="40" y="97"/>
                    </a:lnTo>
                    <a:lnTo>
                      <a:pt x="31" y="95"/>
                    </a:lnTo>
                    <a:lnTo>
                      <a:pt x="23" y="90"/>
                    </a:lnTo>
                    <a:lnTo>
                      <a:pt x="15" y="84"/>
                    </a:lnTo>
                    <a:lnTo>
                      <a:pt x="10" y="77"/>
                    </a:lnTo>
                    <a:lnTo>
                      <a:pt x="5" y="69"/>
                    </a:lnTo>
                    <a:lnTo>
                      <a:pt x="2" y="59"/>
                    </a:lnTo>
                    <a:lnTo>
                      <a:pt x="0" y="49"/>
                    </a:lnTo>
                    <a:lnTo>
                      <a:pt x="0" y="49"/>
                    </a:lnTo>
                    <a:lnTo>
                      <a:pt x="2" y="40"/>
                    </a:lnTo>
                    <a:lnTo>
                      <a:pt x="5" y="30"/>
                    </a:lnTo>
                    <a:lnTo>
                      <a:pt x="10" y="22"/>
                    </a:lnTo>
                    <a:lnTo>
                      <a:pt x="15" y="15"/>
                    </a:lnTo>
                    <a:lnTo>
                      <a:pt x="23" y="9"/>
                    </a:lnTo>
                    <a:lnTo>
                      <a:pt x="31" y="4"/>
                    </a:lnTo>
                    <a:lnTo>
                      <a:pt x="40" y="2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59" y="2"/>
                    </a:lnTo>
                    <a:lnTo>
                      <a:pt x="69" y="4"/>
                    </a:lnTo>
                    <a:lnTo>
                      <a:pt x="77" y="9"/>
                    </a:lnTo>
                    <a:lnTo>
                      <a:pt x="85" y="15"/>
                    </a:lnTo>
                    <a:lnTo>
                      <a:pt x="90" y="22"/>
                    </a:lnTo>
                    <a:lnTo>
                      <a:pt x="95" y="30"/>
                    </a:lnTo>
                    <a:lnTo>
                      <a:pt x="98" y="40"/>
                    </a:lnTo>
                    <a:lnTo>
                      <a:pt x="98" y="49"/>
                    </a:lnTo>
                    <a:lnTo>
                      <a:pt x="98" y="4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cxnSp>
          <p:nvCxnSpPr>
            <p:cNvPr id="48" name="Elbow Connector 47"/>
            <p:cNvCxnSpPr>
              <a:stCxn id="31" idx="6"/>
            </p:cNvCxnSpPr>
            <p:nvPr/>
          </p:nvCxnSpPr>
          <p:spPr>
            <a:xfrm flipV="1">
              <a:off x="2767929" y="3580980"/>
              <a:ext cx="1264809" cy="2259308"/>
            </a:xfrm>
            <a:prstGeom prst="bentConnector2">
              <a:avLst/>
            </a:prstGeom>
            <a:ln w="63500"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/>
          <p:cNvGrpSpPr/>
          <p:nvPr/>
        </p:nvGrpSpPr>
        <p:grpSpPr>
          <a:xfrm>
            <a:off x="6248129" y="212232"/>
            <a:ext cx="3537946" cy="1440616"/>
            <a:chOff x="6080902" y="188892"/>
            <a:chExt cx="3537946" cy="1440616"/>
          </a:xfrm>
        </p:grpSpPr>
        <p:sp>
          <p:nvSpPr>
            <p:cNvPr id="13" name="Oval 12"/>
            <p:cNvSpPr/>
            <p:nvPr/>
          </p:nvSpPr>
          <p:spPr>
            <a:xfrm>
              <a:off x="8286153" y="188892"/>
              <a:ext cx="1332695" cy="133269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Music"/>
            <p:cNvSpPr>
              <a:spLocks/>
            </p:cNvSpPr>
            <p:nvPr/>
          </p:nvSpPr>
          <p:spPr bwMode="auto">
            <a:xfrm>
              <a:off x="8673806" y="591718"/>
              <a:ext cx="487050" cy="516499"/>
            </a:xfrm>
            <a:custGeom>
              <a:avLst/>
              <a:gdLst>
                <a:gd name="T0" fmla="*/ 430 w 430"/>
                <a:gd name="T1" fmla="*/ 93 h 456"/>
                <a:gd name="T2" fmla="*/ 430 w 430"/>
                <a:gd name="T3" fmla="*/ 0 h 456"/>
                <a:gd name="T4" fmla="*/ 106 w 430"/>
                <a:gd name="T5" fmla="*/ 45 h 456"/>
                <a:gd name="T6" fmla="*/ 106 w 430"/>
                <a:gd name="T7" fmla="*/ 138 h 456"/>
                <a:gd name="T8" fmla="*/ 106 w 430"/>
                <a:gd name="T9" fmla="*/ 339 h 456"/>
                <a:gd name="T10" fmla="*/ 90 w 430"/>
                <a:gd name="T11" fmla="*/ 332 h 456"/>
                <a:gd name="T12" fmla="*/ 72 w 430"/>
                <a:gd name="T13" fmla="*/ 331 h 456"/>
                <a:gd name="T14" fmla="*/ 57 w 430"/>
                <a:gd name="T15" fmla="*/ 331 h 456"/>
                <a:gd name="T16" fmla="*/ 31 w 430"/>
                <a:gd name="T17" fmla="*/ 340 h 456"/>
                <a:gd name="T18" fmla="*/ 11 w 430"/>
                <a:gd name="T19" fmla="*/ 358 h 456"/>
                <a:gd name="T20" fmla="*/ 2 w 430"/>
                <a:gd name="T21" fmla="*/ 380 h 456"/>
                <a:gd name="T22" fmla="*/ 0 w 430"/>
                <a:gd name="T23" fmla="*/ 393 h 456"/>
                <a:gd name="T24" fmla="*/ 5 w 430"/>
                <a:gd name="T25" fmla="*/ 417 h 456"/>
                <a:gd name="T26" fmla="*/ 21 w 430"/>
                <a:gd name="T27" fmla="*/ 438 h 456"/>
                <a:gd name="T28" fmla="*/ 44 w 430"/>
                <a:gd name="T29" fmla="*/ 451 h 456"/>
                <a:gd name="T30" fmla="*/ 72 w 430"/>
                <a:gd name="T31" fmla="*/ 456 h 456"/>
                <a:gd name="T32" fmla="*/ 86 w 430"/>
                <a:gd name="T33" fmla="*/ 455 h 456"/>
                <a:gd name="T34" fmla="*/ 112 w 430"/>
                <a:gd name="T35" fmla="*/ 445 h 456"/>
                <a:gd name="T36" fmla="*/ 130 w 430"/>
                <a:gd name="T37" fmla="*/ 428 h 456"/>
                <a:gd name="T38" fmla="*/ 142 w 430"/>
                <a:gd name="T39" fmla="*/ 406 h 456"/>
                <a:gd name="T40" fmla="*/ 143 w 430"/>
                <a:gd name="T41" fmla="*/ 393 h 456"/>
                <a:gd name="T42" fmla="*/ 393 w 430"/>
                <a:gd name="T43" fmla="*/ 97 h 456"/>
                <a:gd name="T44" fmla="*/ 393 w 430"/>
                <a:gd name="T45" fmla="*/ 290 h 456"/>
                <a:gd name="T46" fmla="*/ 368 w 430"/>
                <a:gd name="T47" fmla="*/ 283 h 456"/>
                <a:gd name="T48" fmla="*/ 359 w 430"/>
                <a:gd name="T49" fmla="*/ 282 h 456"/>
                <a:gd name="T50" fmla="*/ 331 w 430"/>
                <a:gd name="T51" fmla="*/ 287 h 456"/>
                <a:gd name="T52" fmla="*/ 308 w 430"/>
                <a:gd name="T53" fmla="*/ 301 h 456"/>
                <a:gd name="T54" fmla="*/ 292 w 430"/>
                <a:gd name="T55" fmla="*/ 321 h 456"/>
                <a:gd name="T56" fmla="*/ 287 w 430"/>
                <a:gd name="T57" fmla="*/ 345 h 456"/>
                <a:gd name="T58" fmla="*/ 288 w 430"/>
                <a:gd name="T59" fmla="*/ 358 h 456"/>
                <a:gd name="T60" fmla="*/ 298 w 430"/>
                <a:gd name="T61" fmla="*/ 381 h 456"/>
                <a:gd name="T62" fmla="*/ 318 w 430"/>
                <a:gd name="T63" fmla="*/ 397 h 456"/>
                <a:gd name="T64" fmla="*/ 344 w 430"/>
                <a:gd name="T65" fmla="*/ 407 h 456"/>
                <a:gd name="T66" fmla="*/ 359 w 430"/>
                <a:gd name="T67" fmla="*/ 409 h 456"/>
                <a:gd name="T68" fmla="*/ 386 w 430"/>
                <a:gd name="T69" fmla="*/ 402 h 456"/>
                <a:gd name="T70" fmla="*/ 409 w 430"/>
                <a:gd name="T71" fmla="*/ 389 h 456"/>
                <a:gd name="T72" fmla="*/ 425 w 430"/>
                <a:gd name="T73" fmla="*/ 370 h 456"/>
                <a:gd name="T74" fmla="*/ 430 w 430"/>
                <a:gd name="T75" fmla="*/ 345 h 456"/>
                <a:gd name="T76" fmla="*/ 430 w 430"/>
                <a:gd name="T77" fmla="*/ 337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30" h="456">
                  <a:moveTo>
                    <a:pt x="430" y="337"/>
                  </a:moveTo>
                  <a:lnTo>
                    <a:pt x="430" y="93"/>
                  </a:lnTo>
                  <a:lnTo>
                    <a:pt x="430" y="0"/>
                  </a:lnTo>
                  <a:lnTo>
                    <a:pt x="430" y="0"/>
                  </a:lnTo>
                  <a:lnTo>
                    <a:pt x="430" y="0"/>
                  </a:lnTo>
                  <a:lnTo>
                    <a:pt x="106" y="45"/>
                  </a:lnTo>
                  <a:lnTo>
                    <a:pt x="106" y="47"/>
                  </a:lnTo>
                  <a:lnTo>
                    <a:pt x="106" y="138"/>
                  </a:lnTo>
                  <a:lnTo>
                    <a:pt x="106" y="339"/>
                  </a:lnTo>
                  <a:lnTo>
                    <a:pt x="106" y="339"/>
                  </a:lnTo>
                  <a:lnTo>
                    <a:pt x="98" y="334"/>
                  </a:lnTo>
                  <a:lnTo>
                    <a:pt x="90" y="332"/>
                  </a:lnTo>
                  <a:lnTo>
                    <a:pt x="82" y="331"/>
                  </a:lnTo>
                  <a:lnTo>
                    <a:pt x="72" y="331"/>
                  </a:lnTo>
                  <a:lnTo>
                    <a:pt x="72" y="331"/>
                  </a:lnTo>
                  <a:lnTo>
                    <a:pt x="57" y="331"/>
                  </a:lnTo>
                  <a:lnTo>
                    <a:pt x="44" y="335"/>
                  </a:lnTo>
                  <a:lnTo>
                    <a:pt x="31" y="340"/>
                  </a:lnTo>
                  <a:lnTo>
                    <a:pt x="21" y="349"/>
                  </a:lnTo>
                  <a:lnTo>
                    <a:pt x="11" y="358"/>
                  </a:lnTo>
                  <a:lnTo>
                    <a:pt x="5" y="368"/>
                  </a:lnTo>
                  <a:lnTo>
                    <a:pt x="2" y="380"/>
                  </a:lnTo>
                  <a:lnTo>
                    <a:pt x="0" y="393"/>
                  </a:lnTo>
                  <a:lnTo>
                    <a:pt x="0" y="393"/>
                  </a:lnTo>
                  <a:lnTo>
                    <a:pt x="2" y="406"/>
                  </a:lnTo>
                  <a:lnTo>
                    <a:pt x="5" y="417"/>
                  </a:lnTo>
                  <a:lnTo>
                    <a:pt x="11" y="428"/>
                  </a:lnTo>
                  <a:lnTo>
                    <a:pt x="21" y="438"/>
                  </a:lnTo>
                  <a:lnTo>
                    <a:pt x="31" y="445"/>
                  </a:lnTo>
                  <a:lnTo>
                    <a:pt x="44" y="451"/>
                  </a:lnTo>
                  <a:lnTo>
                    <a:pt x="57" y="455"/>
                  </a:lnTo>
                  <a:lnTo>
                    <a:pt x="72" y="456"/>
                  </a:lnTo>
                  <a:lnTo>
                    <a:pt x="72" y="456"/>
                  </a:lnTo>
                  <a:lnTo>
                    <a:pt x="86" y="455"/>
                  </a:lnTo>
                  <a:lnTo>
                    <a:pt x="99" y="451"/>
                  </a:lnTo>
                  <a:lnTo>
                    <a:pt x="112" y="445"/>
                  </a:lnTo>
                  <a:lnTo>
                    <a:pt x="122" y="438"/>
                  </a:lnTo>
                  <a:lnTo>
                    <a:pt x="130" y="428"/>
                  </a:lnTo>
                  <a:lnTo>
                    <a:pt x="139" y="417"/>
                  </a:lnTo>
                  <a:lnTo>
                    <a:pt x="142" y="406"/>
                  </a:lnTo>
                  <a:lnTo>
                    <a:pt x="143" y="393"/>
                  </a:lnTo>
                  <a:lnTo>
                    <a:pt x="143" y="393"/>
                  </a:lnTo>
                  <a:lnTo>
                    <a:pt x="143" y="133"/>
                  </a:lnTo>
                  <a:lnTo>
                    <a:pt x="393" y="97"/>
                  </a:lnTo>
                  <a:lnTo>
                    <a:pt x="393" y="290"/>
                  </a:lnTo>
                  <a:lnTo>
                    <a:pt x="393" y="290"/>
                  </a:lnTo>
                  <a:lnTo>
                    <a:pt x="376" y="285"/>
                  </a:lnTo>
                  <a:lnTo>
                    <a:pt x="368" y="283"/>
                  </a:lnTo>
                  <a:lnTo>
                    <a:pt x="359" y="282"/>
                  </a:lnTo>
                  <a:lnTo>
                    <a:pt x="359" y="282"/>
                  </a:lnTo>
                  <a:lnTo>
                    <a:pt x="344" y="283"/>
                  </a:lnTo>
                  <a:lnTo>
                    <a:pt x="331" y="287"/>
                  </a:lnTo>
                  <a:lnTo>
                    <a:pt x="318" y="293"/>
                  </a:lnTo>
                  <a:lnTo>
                    <a:pt x="308" y="301"/>
                  </a:lnTo>
                  <a:lnTo>
                    <a:pt x="298" y="309"/>
                  </a:lnTo>
                  <a:lnTo>
                    <a:pt x="292" y="321"/>
                  </a:lnTo>
                  <a:lnTo>
                    <a:pt x="288" y="332"/>
                  </a:lnTo>
                  <a:lnTo>
                    <a:pt x="287" y="345"/>
                  </a:lnTo>
                  <a:lnTo>
                    <a:pt x="287" y="345"/>
                  </a:lnTo>
                  <a:lnTo>
                    <a:pt x="288" y="358"/>
                  </a:lnTo>
                  <a:lnTo>
                    <a:pt x="292" y="370"/>
                  </a:lnTo>
                  <a:lnTo>
                    <a:pt x="298" y="381"/>
                  </a:lnTo>
                  <a:lnTo>
                    <a:pt x="308" y="389"/>
                  </a:lnTo>
                  <a:lnTo>
                    <a:pt x="318" y="397"/>
                  </a:lnTo>
                  <a:lnTo>
                    <a:pt x="331" y="402"/>
                  </a:lnTo>
                  <a:lnTo>
                    <a:pt x="344" y="407"/>
                  </a:lnTo>
                  <a:lnTo>
                    <a:pt x="359" y="409"/>
                  </a:lnTo>
                  <a:lnTo>
                    <a:pt x="359" y="409"/>
                  </a:lnTo>
                  <a:lnTo>
                    <a:pt x="373" y="407"/>
                  </a:lnTo>
                  <a:lnTo>
                    <a:pt x="386" y="402"/>
                  </a:lnTo>
                  <a:lnTo>
                    <a:pt x="399" y="397"/>
                  </a:lnTo>
                  <a:lnTo>
                    <a:pt x="409" y="389"/>
                  </a:lnTo>
                  <a:lnTo>
                    <a:pt x="419" y="381"/>
                  </a:lnTo>
                  <a:lnTo>
                    <a:pt x="425" y="370"/>
                  </a:lnTo>
                  <a:lnTo>
                    <a:pt x="429" y="358"/>
                  </a:lnTo>
                  <a:lnTo>
                    <a:pt x="430" y="345"/>
                  </a:lnTo>
                  <a:lnTo>
                    <a:pt x="430" y="345"/>
                  </a:lnTo>
                  <a:lnTo>
                    <a:pt x="430" y="337"/>
                  </a:lnTo>
                  <a:lnTo>
                    <a:pt x="430" y="33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cxnSp>
          <p:nvCxnSpPr>
            <p:cNvPr id="51" name="Elbow Connector 50"/>
            <p:cNvCxnSpPr>
              <a:endCxn id="13" idx="2"/>
            </p:cNvCxnSpPr>
            <p:nvPr/>
          </p:nvCxnSpPr>
          <p:spPr>
            <a:xfrm flipV="1">
              <a:off x="6080902" y="855240"/>
              <a:ext cx="2205251" cy="774268"/>
            </a:xfrm>
            <a:prstGeom prst="bentConnector3">
              <a:avLst>
                <a:gd name="adj1" fmla="val -502"/>
              </a:avLst>
            </a:prstGeom>
            <a:ln w="63500"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oup 77"/>
          <p:cNvGrpSpPr/>
          <p:nvPr/>
        </p:nvGrpSpPr>
        <p:grpSpPr>
          <a:xfrm>
            <a:off x="4254035" y="3014247"/>
            <a:ext cx="4179148" cy="3431659"/>
            <a:chOff x="5094879" y="3255743"/>
            <a:chExt cx="4179148" cy="3431659"/>
          </a:xfrm>
        </p:grpSpPr>
        <p:sp>
          <p:nvSpPr>
            <p:cNvPr id="34" name="Oval 33"/>
            <p:cNvSpPr/>
            <p:nvPr/>
          </p:nvSpPr>
          <p:spPr>
            <a:xfrm>
              <a:off x="8372643" y="5786018"/>
              <a:ext cx="901384" cy="901384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5" name="Eye"/>
            <p:cNvGrpSpPr/>
            <p:nvPr/>
          </p:nvGrpSpPr>
          <p:grpSpPr>
            <a:xfrm>
              <a:off x="8595617" y="6079381"/>
              <a:ext cx="501040" cy="314657"/>
              <a:chOff x="3276926" y="1288891"/>
              <a:chExt cx="668053" cy="419543"/>
            </a:xfrm>
            <a:solidFill>
              <a:schemeClr val="bg1"/>
            </a:solidFill>
          </p:grpSpPr>
          <p:sp>
            <p:nvSpPr>
              <p:cNvPr id="36" name="Freeform 232"/>
              <p:cNvSpPr>
                <a:spLocks noEditPoints="1"/>
              </p:cNvSpPr>
              <p:nvPr/>
            </p:nvSpPr>
            <p:spPr bwMode="auto">
              <a:xfrm>
                <a:off x="3276926" y="1288891"/>
                <a:ext cx="668053" cy="419543"/>
              </a:xfrm>
              <a:custGeom>
                <a:avLst/>
                <a:gdLst>
                  <a:gd name="T0" fmla="*/ 455 w 457"/>
                  <a:gd name="T1" fmla="*/ 134 h 287"/>
                  <a:gd name="T2" fmla="*/ 403 w 457"/>
                  <a:gd name="T3" fmla="*/ 75 h 287"/>
                  <a:gd name="T4" fmla="*/ 346 w 457"/>
                  <a:gd name="T5" fmla="*/ 35 h 287"/>
                  <a:gd name="T6" fmla="*/ 318 w 457"/>
                  <a:gd name="T7" fmla="*/ 20 h 287"/>
                  <a:gd name="T8" fmla="*/ 289 w 457"/>
                  <a:gd name="T9" fmla="*/ 9 h 287"/>
                  <a:gd name="T10" fmla="*/ 260 w 457"/>
                  <a:gd name="T11" fmla="*/ 2 h 287"/>
                  <a:gd name="T12" fmla="*/ 229 w 457"/>
                  <a:gd name="T13" fmla="*/ 0 h 287"/>
                  <a:gd name="T14" fmla="*/ 199 w 457"/>
                  <a:gd name="T15" fmla="*/ 2 h 287"/>
                  <a:gd name="T16" fmla="*/ 170 w 457"/>
                  <a:gd name="T17" fmla="*/ 9 h 287"/>
                  <a:gd name="T18" fmla="*/ 141 w 457"/>
                  <a:gd name="T19" fmla="*/ 20 h 287"/>
                  <a:gd name="T20" fmla="*/ 111 w 457"/>
                  <a:gd name="T21" fmla="*/ 35 h 287"/>
                  <a:gd name="T22" fmla="*/ 56 w 457"/>
                  <a:gd name="T23" fmla="*/ 75 h 287"/>
                  <a:gd name="T24" fmla="*/ 4 w 457"/>
                  <a:gd name="T25" fmla="*/ 134 h 287"/>
                  <a:gd name="T26" fmla="*/ 2 w 457"/>
                  <a:gd name="T27" fmla="*/ 139 h 287"/>
                  <a:gd name="T28" fmla="*/ 2 w 457"/>
                  <a:gd name="T29" fmla="*/ 149 h 287"/>
                  <a:gd name="T30" fmla="*/ 4 w 457"/>
                  <a:gd name="T31" fmla="*/ 154 h 287"/>
                  <a:gd name="T32" fmla="*/ 56 w 457"/>
                  <a:gd name="T33" fmla="*/ 212 h 287"/>
                  <a:gd name="T34" fmla="*/ 111 w 457"/>
                  <a:gd name="T35" fmla="*/ 253 h 287"/>
                  <a:gd name="T36" fmla="*/ 141 w 457"/>
                  <a:gd name="T37" fmla="*/ 268 h 287"/>
                  <a:gd name="T38" fmla="*/ 170 w 457"/>
                  <a:gd name="T39" fmla="*/ 278 h 287"/>
                  <a:gd name="T40" fmla="*/ 199 w 457"/>
                  <a:gd name="T41" fmla="*/ 284 h 287"/>
                  <a:gd name="T42" fmla="*/ 229 w 457"/>
                  <a:gd name="T43" fmla="*/ 287 h 287"/>
                  <a:gd name="T44" fmla="*/ 260 w 457"/>
                  <a:gd name="T45" fmla="*/ 284 h 287"/>
                  <a:gd name="T46" fmla="*/ 289 w 457"/>
                  <a:gd name="T47" fmla="*/ 278 h 287"/>
                  <a:gd name="T48" fmla="*/ 318 w 457"/>
                  <a:gd name="T49" fmla="*/ 268 h 287"/>
                  <a:gd name="T50" fmla="*/ 346 w 457"/>
                  <a:gd name="T51" fmla="*/ 253 h 287"/>
                  <a:gd name="T52" fmla="*/ 403 w 457"/>
                  <a:gd name="T53" fmla="*/ 212 h 287"/>
                  <a:gd name="T54" fmla="*/ 455 w 457"/>
                  <a:gd name="T55" fmla="*/ 154 h 287"/>
                  <a:gd name="T56" fmla="*/ 457 w 457"/>
                  <a:gd name="T57" fmla="*/ 149 h 287"/>
                  <a:gd name="T58" fmla="*/ 457 w 457"/>
                  <a:gd name="T59" fmla="*/ 139 h 287"/>
                  <a:gd name="T60" fmla="*/ 455 w 457"/>
                  <a:gd name="T61" fmla="*/ 134 h 287"/>
                  <a:gd name="T62" fmla="*/ 233 w 457"/>
                  <a:gd name="T63" fmla="*/ 234 h 287"/>
                  <a:gd name="T64" fmla="*/ 198 w 457"/>
                  <a:gd name="T65" fmla="*/ 227 h 287"/>
                  <a:gd name="T66" fmla="*/ 170 w 457"/>
                  <a:gd name="T67" fmla="*/ 207 h 287"/>
                  <a:gd name="T68" fmla="*/ 150 w 457"/>
                  <a:gd name="T69" fmla="*/ 178 h 287"/>
                  <a:gd name="T70" fmla="*/ 142 w 457"/>
                  <a:gd name="T71" fmla="*/ 144 h 287"/>
                  <a:gd name="T72" fmla="*/ 145 w 457"/>
                  <a:gd name="T73" fmla="*/ 126 h 287"/>
                  <a:gd name="T74" fmla="*/ 159 w 457"/>
                  <a:gd name="T75" fmla="*/ 93 h 287"/>
                  <a:gd name="T76" fmla="*/ 183 w 457"/>
                  <a:gd name="T77" fmla="*/ 69 h 287"/>
                  <a:gd name="T78" fmla="*/ 216 w 457"/>
                  <a:gd name="T79" fmla="*/ 54 h 287"/>
                  <a:gd name="T80" fmla="*/ 233 w 457"/>
                  <a:gd name="T81" fmla="*/ 53 h 287"/>
                  <a:gd name="T82" fmla="*/ 269 w 457"/>
                  <a:gd name="T83" fmla="*/ 61 h 287"/>
                  <a:gd name="T84" fmla="*/ 297 w 457"/>
                  <a:gd name="T85" fmla="*/ 79 h 287"/>
                  <a:gd name="T86" fmla="*/ 317 w 457"/>
                  <a:gd name="T87" fmla="*/ 108 h 287"/>
                  <a:gd name="T88" fmla="*/ 325 w 457"/>
                  <a:gd name="T89" fmla="*/ 144 h 287"/>
                  <a:gd name="T90" fmla="*/ 323 w 457"/>
                  <a:gd name="T91" fmla="*/ 162 h 287"/>
                  <a:gd name="T92" fmla="*/ 308 w 457"/>
                  <a:gd name="T93" fmla="*/ 194 h 287"/>
                  <a:gd name="T94" fmla="*/ 284 w 457"/>
                  <a:gd name="T95" fmla="*/ 219 h 287"/>
                  <a:gd name="T96" fmla="*/ 251 w 457"/>
                  <a:gd name="T97" fmla="*/ 232 h 287"/>
                  <a:gd name="T98" fmla="*/ 233 w 457"/>
                  <a:gd name="T99" fmla="*/ 234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457" h="287">
                    <a:moveTo>
                      <a:pt x="455" y="134"/>
                    </a:moveTo>
                    <a:lnTo>
                      <a:pt x="455" y="134"/>
                    </a:lnTo>
                    <a:lnTo>
                      <a:pt x="429" y="103"/>
                    </a:lnTo>
                    <a:lnTo>
                      <a:pt x="403" y="75"/>
                    </a:lnTo>
                    <a:lnTo>
                      <a:pt x="375" y="53"/>
                    </a:lnTo>
                    <a:lnTo>
                      <a:pt x="346" y="35"/>
                    </a:lnTo>
                    <a:lnTo>
                      <a:pt x="333" y="26"/>
                    </a:lnTo>
                    <a:lnTo>
                      <a:pt x="318" y="20"/>
                    </a:lnTo>
                    <a:lnTo>
                      <a:pt x="304" y="13"/>
                    </a:lnTo>
                    <a:lnTo>
                      <a:pt x="289" y="9"/>
                    </a:lnTo>
                    <a:lnTo>
                      <a:pt x="274" y="5"/>
                    </a:lnTo>
                    <a:lnTo>
                      <a:pt x="260" y="2"/>
                    </a:lnTo>
                    <a:lnTo>
                      <a:pt x="243" y="0"/>
                    </a:lnTo>
                    <a:lnTo>
                      <a:pt x="229" y="0"/>
                    </a:lnTo>
                    <a:lnTo>
                      <a:pt x="214" y="0"/>
                    </a:lnTo>
                    <a:lnTo>
                      <a:pt x="199" y="2"/>
                    </a:lnTo>
                    <a:lnTo>
                      <a:pt x="185" y="5"/>
                    </a:lnTo>
                    <a:lnTo>
                      <a:pt x="170" y="9"/>
                    </a:lnTo>
                    <a:lnTo>
                      <a:pt x="155" y="13"/>
                    </a:lnTo>
                    <a:lnTo>
                      <a:pt x="141" y="20"/>
                    </a:lnTo>
                    <a:lnTo>
                      <a:pt x="126" y="26"/>
                    </a:lnTo>
                    <a:lnTo>
                      <a:pt x="111" y="35"/>
                    </a:lnTo>
                    <a:lnTo>
                      <a:pt x="84" y="53"/>
                    </a:lnTo>
                    <a:lnTo>
                      <a:pt x="56" y="75"/>
                    </a:lnTo>
                    <a:lnTo>
                      <a:pt x="30" y="103"/>
                    </a:lnTo>
                    <a:lnTo>
                      <a:pt x="4" y="134"/>
                    </a:lnTo>
                    <a:lnTo>
                      <a:pt x="4" y="134"/>
                    </a:lnTo>
                    <a:lnTo>
                      <a:pt x="2" y="139"/>
                    </a:lnTo>
                    <a:lnTo>
                      <a:pt x="0" y="144"/>
                    </a:lnTo>
                    <a:lnTo>
                      <a:pt x="2" y="149"/>
                    </a:lnTo>
                    <a:lnTo>
                      <a:pt x="4" y="154"/>
                    </a:lnTo>
                    <a:lnTo>
                      <a:pt x="4" y="154"/>
                    </a:lnTo>
                    <a:lnTo>
                      <a:pt x="30" y="185"/>
                    </a:lnTo>
                    <a:lnTo>
                      <a:pt x="56" y="212"/>
                    </a:lnTo>
                    <a:lnTo>
                      <a:pt x="84" y="235"/>
                    </a:lnTo>
                    <a:lnTo>
                      <a:pt x="111" y="253"/>
                    </a:lnTo>
                    <a:lnTo>
                      <a:pt x="126" y="261"/>
                    </a:lnTo>
                    <a:lnTo>
                      <a:pt x="141" y="268"/>
                    </a:lnTo>
                    <a:lnTo>
                      <a:pt x="155" y="274"/>
                    </a:lnTo>
                    <a:lnTo>
                      <a:pt x="170" y="278"/>
                    </a:lnTo>
                    <a:lnTo>
                      <a:pt x="185" y="282"/>
                    </a:lnTo>
                    <a:lnTo>
                      <a:pt x="199" y="284"/>
                    </a:lnTo>
                    <a:lnTo>
                      <a:pt x="214" y="286"/>
                    </a:lnTo>
                    <a:lnTo>
                      <a:pt x="229" y="287"/>
                    </a:lnTo>
                    <a:lnTo>
                      <a:pt x="243" y="286"/>
                    </a:lnTo>
                    <a:lnTo>
                      <a:pt x="260" y="284"/>
                    </a:lnTo>
                    <a:lnTo>
                      <a:pt x="274" y="282"/>
                    </a:lnTo>
                    <a:lnTo>
                      <a:pt x="289" y="278"/>
                    </a:lnTo>
                    <a:lnTo>
                      <a:pt x="304" y="274"/>
                    </a:lnTo>
                    <a:lnTo>
                      <a:pt x="318" y="268"/>
                    </a:lnTo>
                    <a:lnTo>
                      <a:pt x="333" y="261"/>
                    </a:lnTo>
                    <a:lnTo>
                      <a:pt x="346" y="253"/>
                    </a:lnTo>
                    <a:lnTo>
                      <a:pt x="375" y="235"/>
                    </a:lnTo>
                    <a:lnTo>
                      <a:pt x="403" y="212"/>
                    </a:lnTo>
                    <a:lnTo>
                      <a:pt x="429" y="185"/>
                    </a:lnTo>
                    <a:lnTo>
                      <a:pt x="455" y="154"/>
                    </a:lnTo>
                    <a:lnTo>
                      <a:pt x="455" y="154"/>
                    </a:lnTo>
                    <a:lnTo>
                      <a:pt x="457" y="149"/>
                    </a:lnTo>
                    <a:lnTo>
                      <a:pt x="457" y="144"/>
                    </a:lnTo>
                    <a:lnTo>
                      <a:pt x="457" y="139"/>
                    </a:lnTo>
                    <a:lnTo>
                      <a:pt x="455" y="134"/>
                    </a:lnTo>
                    <a:lnTo>
                      <a:pt x="455" y="134"/>
                    </a:lnTo>
                    <a:close/>
                    <a:moveTo>
                      <a:pt x="233" y="234"/>
                    </a:moveTo>
                    <a:lnTo>
                      <a:pt x="233" y="234"/>
                    </a:lnTo>
                    <a:lnTo>
                      <a:pt x="216" y="232"/>
                    </a:lnTo>
                    <a:lnTo>
                      <a:pt x="198" y="227"/>
                    </a:lnTo>
                    <a:lnTo>
                      <a:pt x="183" y="219"/>
                    </a:lnTo>
                    <a:lnTo>
                      <a:pt x="170" y="207"/>
                    </a:lnTo>
                    <a:lnTo>
                      <a:pt x="159" y="194"/>
                    </a:lnTo>
                    <a:lnTo>
                      <a:pt x="150" y="178"/>
                    </a:lnTo>
                    <a:lnTo>
                      <a:pt x="145" y="162"/>
                    </a:lnTo>
                    <a:lnTo>
                      <a:pt x="142" y="144"/>
                    </a:lnTo>
                    <a:lnTo>
                      <a:pt x="142" y="144"/>
                    </a:lnTo>
                    <a:lnTo>
                      <a:pt x="145" y="126"/>
                    </a:lnTo>
                    <a:lnTo>
                      <a:pt x="150" y="108"/>
                    </a:lnTo>
                    <a:lnTo>
                      <a:pt x="159" y="93"/>
                    </a:lnTo>
                    <a:lnTo>
                      <a:pt x="170" y="79"/>
                    </a:lnTo>
                    <a:lnTo>
                      <a:pt x="183" y="69"/>
                    </a:lnTo>
                    <a:lnTo>
                      <a:pt x="198" y="61"/>
                    </a:lnTo>
                    <a:lnTo>
                      <a:pt x="216" y="54"/>
                    </a:lnTo>
                    <a:lnTo>
                      <a:pt x="233" y="53"/>
                    </a:lnTo>
                    <a:lnTo>
                      <a:pt x="233" y="53"/>
                    </a:lnTo>
                    <a:lnTo>
                      <a:pt x="251" y="54"/>
                    </a:lnTo>
                    <a:lnTo>
                      <a:pt x="269" y="61"/>
                    </a:lnTo>
                    <a:lnTo>
                      <a:pt x="284" y="69"/>
                    </a:lnTo>
                    <a:lnTo>
                      <a:pt x="297" y="79"/>
                    </a:lnTo>
                    <a:lnTo>
                      <a:pt x="308" y="93"/>
                    </a:lnTo>
                    <a:lnTo>
                      <a:pt x="317" y="108"/>
                    </a:lnTo>
                    <a:lnTo>
                      <a:pt x="323" y="126"/>
                    </a:lnTo>
                    <a:lnTo>
                      <a:pt x="325" y="144"/>
                    </a:lnTo>
                    <a:lnTo>
                      <a:pt x="325" y="144"/>
                    </a:lnTo>
                    <a:lnTo>
                      <a:pt x="323" y="162"/>
                    </a:lnTo>
                    <a:lnTo>
                      <a:pt x="317" y="178"/>
                    </a:lnTo>
                    <a:lnTo>
                      <a:pt x="308" y="194"/>
                    </a:lnTo>
                    <a:lnTo>
                      <a:pt x="297" y="207"/>
                    </a:lnTo>
                    <a:lnTo>
                      <a:pt x="284" y="219"/>
                    </a:lnTo>
                    <a:lnTo>
                      <a:pt x="269" y="227"/>
                    </a:lnTo>
                    <a:lnTo>
                      <a:pt x="251" y="232"/>
                    </a:lnTo>
                    <a:lnTo>
                      <a:pt x="233" y="234"/>
                    </a:lnTo>
                    <a:lnTo>
                      <a:pt x="233" y="23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7" name="Freeform 233"/>
              <p:cNvSpPr>
                <a:spLocks/>
              </p:cNvSpPr>
              <p:nvPr/>
            </p:nvSpPr>
            <p:spPr bwMode="auto">
              <a:xfrm>
                <a:off x="3551748" y="1432149"/>
                <a:ext cx="133026" cy="134488"/>
              </a:xfrm>
              <a:custGeom>
                <a:avLst/>
                <a:gdLst>
                  <a:gd name="T0" fmla="*/ 45 w 91"/>
                  <a:gd name="T1" fmla="*/ 0 h 92"/>
                  <a:gd name="T2" fmla="*/ 45 w 91"/>
                  <a:gd name="T3" fmla="*/ 0 h 92"/>
                  <a:gd name="T4" fmla="*/ 37 w 91"/>
                  <a:gd name="T5" fmla="*/ 2 h 92"/>
                  <a:gd name="T6" fmla="*/ 28 w 91"/>
                  <a:gd name="T7" fmla="*/ 3 h 92"/>
                  <a:gd name="T8" fmla="*/ 21 w 91"/>
                  <a:gd name="T9" fmla="*/ 8 h 92"/>
                  <a:gd name="T10" fmla="*/ 13 w 91"/>
                  <a:gd name="T11" fmla="*/ 13 h 92"/>
                  <a:gd name="T12" fmla="*/ 8 w 91"/>
                  <a:gd name="T13" fmla="*/ 20 h 92"/>
                  <a:gd name="T14" fmla="*/ 3 w 91"/>
                  <a:gd name="T15" fmla="*/ 28 h 92"/>
                  <a:gd name="T16" fmla="*/ 1 w 91"/>
                  <a:gd name="T17" fmla="*/ 36 h 92"/>
                  <a:gd name="T18" fmla="*/ 0 w 91"/>
                  <a:gd name="T19" fmla="*/ 46 h 92"/>
                  <a:gd name="T20" fmla="*/ 0 w 91"/>
                  <a:gd name="T21" fmla="*/ 46 h 92"/>
                  <a:gd name="T22" fmla="*/ 1 w 91"/>
                  <a:gd name="T23" fmla="*/ 54 h 92"/>
                  <a:gd name="T24" fmla="*/ 3 w 91"/>
                  <a:gd name="T25" fmla="*/ 64 h 92"/>
                  <a:gd name="T26" fmla="*/ 8 w 91"/>
                  <a:gd name="T27" fmla="*/ 70 h 92"/>
                  <a:gd name="T28" fmla="*/ 13 w 91"/>
                  <a:gd name="T29" fmla="*/ 77 h 92"/>
                  <a:gd name="T30" fmla="*/ 21 w 91"/>
                  <a:gd name="T31" fmla="*/ 83 h 92"/>
                  <a:gd name="T32" fmla="*/ 28 w 91"/>
                  <a:gd name="T33" fmla="*/ 87 h 92"/>
                  <a:gd name="T34" fmla="*/ 37 w 91"/>
                  <a:gd name="T35" fmla="*/ 90 h 92"/>
                  <a:gd name="T36" fmla="*/ 45 w 91"/>
                  <a:gd name="T37" fmla="*/ 92 h 92"/>
                  <a:gd name="T38" fmla="*/ 45 w 91"/>
                  <a:gd name="T39" fmla="*/ 92 h 92"/>
                  <a:gd name="T40" fmla="*/ 55 w 91"/>
                  <a:gd name="T41" fmla="*/ 90 h 92"/>
                  <a:gd name="T42" fmla="*/ 63 w 91"/>
                  <a:gd name="T43" fmla="*/ 87 h 92"/>
                  <a:gd name="T44" fmla="*/ 72 w 91"/>
                  <a:gd name="T45" fmla="*/ 83 h 92"/>
                  <a:gd name="T46" fmla="*/ 78 w 91"/>
                  <a:gd name="T47" fmla="*/ 77 h 92"/>
                  <a:gd name="T48" fmla="*/ 83 w 91"/>
                  <a:gd name="T49" fmla="*/ 70 h 92"/>
                  <a:gd name="T50" fmla="*/ 88 w 91"/>
                  <a:gd name="T51" fmla="*/ 64 h 92"/>
                  <a:gd name="T52" fmla="*/ 89 w 91"/>
                  <a:gd name="T53" fmla="*/ 54 h 92"/>
                  <a:gd name="T54" fmla="*/ 91 w 91"/>
                  <a:gd name="T55" fmla="*/ 46 h 92"/>
                  <a:gd name="T56" fmla="*/ 91 w 91"/>
                  <a:gd name="T57" fmla="*/ 46 h 92"/>
                  <a:gd name="T58" fmla="*/ 89 w 91"/>
                  <a:gd name="T59" fmla="*/ 36 h 92"/>
                  <a:gd name="T60" fmla="*/ 88 w 91"/>
                  <a:gd name="T61" fmla="*/ 28 h 92"/>
                  <a:gd name="T62" fmla="*/ 83 w 91"/>
                  <a:gd name="T63" fmla="*/ 20 h 92"/>
                  <a:gd name="T64" fmla="*/ 78 w 91"/>
                  <a:gd name="T65" fmla="*/ 13 h 92"/>
                  <a:gd name="T66" fmla="*/ 72 w 91"/>
                  <a:gd name="T67" fmla="*/ 8 h 92"/>
                  <a:gd name="T68" fmla="*/ 63 w 91"/>
                  <a:gd name="T69" fmla="*/ 3 h 92"/>
                  <a:gd name="T70" fmla="*/ 55 w 91"/>
                  <a:gd name="T71" fmla="*/ 2 h 92"/>
                  <a:gd name="T72" fmla="*/ 45 w 91"/>
                  <a:gd name="T73" fmla="*/ 0 h 92"/>
                  <a:gd name="T74" fmla="*/ 45 w 91"/>
                  <a:gd name="T75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91" h="92">
                    <a:moveTo>
                      <a:pt x="45" y="0"/>
                    </a:moveTo>
                    <a:lnTo>
                      <a:pt x="45" y="0"/>
                    </a:lnTo>
                    <a:lnTo>
                      <a:pt x="37" y="2"/>
                    </a:lnTo>
                    <a:lnTo>
                      <a:pt x="28" y="3"/>
                    </a:lnTo>
                    <a:lnTo>
                      <a:pt x="21" y="8"/>
                    </a:lnTo>
                    <a:lnTo>
                      <a:pt x="13" y="13"/>
                    </a:lnTo>
                    <a:lnTo>
                      <a:pt x="8" y="20"/>
                    </a:lnTo>
                    <a:lnTo>
                      <a:pt x="3" y="28"/>
                    </a:lnTo>
                    <a:lnTo>
                      <a:pt x="1" y="36"/>
                    </a:lnTo>
                    <a:lnTo>
                      <a:pt x="0" y="46"/>
                    </a:lnTo>
                    <a:lnTo>
                      <a:pt x="0" y="46"/>
                    </a:lnTo>
                    <a:lnTo>
                      <a:pt x="1" y="54"/>
                    </a:lnTo>
                    <a:lnTo>
                      <a:pt x="3" y="64"/>
                    </a:lnTo>
                    <a:lnTo>
                      <a:pt x="8" y="70"/>
                    </a:lnTo>
                    <a:lnTo>
                      <a:pt x="13" y="77"/>
                    </a:lnTo>
                    <a:lnTo>
                      <a:pt x="21" y="83"/>
                    </a:lnTo>
                    <a:lnTo>
                      <a:pt x="28" y="87"/>
                    </a:lnTo>
                    <a:lnTo>
                      <a:pt x="37" y="90"/>
                    </a:lnTo>
                    <a:lnTo>
                      <a:pt x="45" y="92"/>
                    </a:lnTo>
                    <a:lnTo>
                      <a:pt x="45" y="92"/>
                    </a:lnTo>
                    <a:lnTo>
                      <a:pt x="55" y="90"/>
                    </a:lnTo>
                    <a:lnTo>
                      <a:pt x="63" y="87"/>
                    </a:lnTo>
                    <a:lnTo>
                      <a:pt x="72" y="83"/>
                    </a:lnTo>
                    <a:lnTo>
                      <a:pt x="78" y="77"/>
                    </a:lnTo>
                    <a:lnTo>
                      <a:pt x="83" y="70"/>
                    </a:lnTo>
                    <a:lnTo>
                      <a:pt x="88" y="64"/>
                    </a:lnTo>
                    <a:lnTo>
                      <a:pt x="89" y="54"/>
                    </a:lnTo>
                    <a:lnTo>
                      <a:pt x="91" y="46"/>
                    </a:lnTo>
                    <a:lnTo>
                      <a:pt x="91" y="46"/>
                    </a:lnTo>
                    <a:lnTo>
                      <a:pt x="89" y="36"/>
                    </a:lnTo>
                    <a:lnTo>
                      <a:pt x="88" y="28"/>
                    </a:lnTo>
                    <a:lnTo>
                      <a:pt x="83" y="20"/>
                    </a:lnTo>
                    <a:lnTo>
                      <a:pt x="78" y="13"/>
                    </a:lnTo>
                    <a:lnTo>
                      <a:pt x="72" y="8"/>
                    </a:lnTo>
                    <a:lnTo>
                      <a:pt x="63" y="3"/>
                    </a:lnTo>
                    <a:lnTo>
                      <a:pt x="55" y="2"/>
                    </a:lnTo>
                    <a:lnTo>
                      <a:pt x="45" y="0"/>
                    </a:lnTo>
                    <a:lnTo>
                      <a:pt x="45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cxnSp>
          <p:nvCxnSpPr>
            <p:cNvPr id="57" name="Elbow Connector 56"/>
            <p:cNvCxnSpPr>
              <a:endCxn id="34" idx="2"/>
            </p:cNvCxnSpPr>
            <p:nvPr/>
          </p:nvCxnSpPr>
          <p:spPr>
            <a:xfrm>
              <a:off x="5094879" y="3255743"/>
              <a:ext cx="3277764" cy="2980967"/>
            </a:xfrm>
            <a:prstGeom prst="bentConnector3">
              <a:avLst>
                <a:gd name="adj1" fmla="val -72"/>
              </a:avLst>
            </a:prstGeom>
            <a:ln w="63500"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1038765" y="310322"/>
            <a:ext cx="1960699" cy="2027070"/>
            <a:chOff x="1274735" y="317545"/>
            <a:chExt cx="1960699" cy="2027070"/>
          </a:xfrm>
        </p:grpSpPr>
        <p:sp>
          <p:nvSpPr>
            <p:cNvPr id="33" name="Oval 32"/>
            <p:cNvSpPr/>
            <p:nvPr/>
          </p:nvSpPr>
          <p:spPr>
            <a:xfrm>
              <a:off x="1274735" y="317545"/>
              <a:ext cx="1410878" cy="14108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" name="Group"/>
            <p:cNvGrpSpPr/>
            <p:nvPr/>
          </p:nvGrpSpPr>
          <p:grpSpPr>
            <a:xfrm>
              <a:off x="1654308" y="779595"/>
              <a:ext cx="725609" cy="415316"/>
              <a:chOff x="9774729" y="1359058"/>
              <a:chExt cx="666591" cy="381536"/>
            </a:xfrm>
            <a:solidFill>
              <a:schemeClr val="bg1"/>
            </a:solidFill>
          </p:grpSpPr>
          <p:sp>
            <p:nvSpPr>
              <p:cNvPr id="39" name="Freeform 350"/>
              <p:cNvSpPr>
                <a:spLocks/>
              </p:cNvSpPr>
              <p:nvPr/>
            </p:nvSpPr>
            <p:spPr bwMode="auto">
              <a:xfrm>
                <a:off x="9900446" y="1359058"/>
                <a:ext cx="415158" cy="381536"/>
              </a:xfrm>
              <a:custGeom>
                <a:avLst/>
                <a:gdLst>
                  <a:gd name="T0" fmla="*/ 0 w 284"/>
                  <a:gd name="T1" fmla="*/ 252 h 261"/>
                  <a:gd name="T2" fmla="*/ 2 w 284"/>
                  <a:gd name="T3" fmla="*/ 257 h 261"/>
                  <a:gd name="T4" fmla="*/ 8 w 284"/>
                  <a:gd name="T5" fmla="*/ 261 h 261"/>
                  <a:gd name="T6" fmla="*/ 275 w 284"/>
                  <a:gd name="T7" fmla="*/ 261 h 261"/>
                  <a:gd name="T8" fmla="*/ 280 w 284"/>
                  <a:gd name="T9" fmla="*/ 257 h 261"/>
                  <a:gd name="T10" fmla="*/ 284 w 284"/>
                  <a:gd name="T11" fmla="*/ 252 h 261"/>
                  <a:gd name="T12" fmla="*/ 284 w 284"/>
                  <a:gd name="T13" fmla="*/ 234 h 261"/>
                  <a:gd name="T14" fmla="*/ 275 w 284"/>
                  <a:gd name="T15" fmla="*/ 208 h 261"/>
                  <a:gd name="T16" fmla="*/ 254 w 284"/>
                  <a:gd name="T17" fmla="*/ 186 h 261"/>
                  <a:gd name="T18" fmla="*/ 223 w 284"/>
                  <a:gd name="T19" fmla="*/ 168 h 261"/>
                  <a:gd name="T20" fmla="*/ 184 w 284"/>
                  <a:gd name="T21" fmla="*/ 156 h 261"/>
                  <a:gd name="T22" fmla="*/ 181 w 284"/>
                  <a:gd name="T23" fmla="*/ 155 h 261"/>
                  <a:gd name="T24" fmla="*/ 176 w 284"/>
                  <a:gd name="T25" fmla="*/ 150 h 261"/>
                  <a:gd name="T26" fmla="*/ 176 w 284"/>
                  <a:gd name="T27" fmla="*/ 148 h 261"/>
                  <a:gd name="T28" fmla="*/ 179 w 284"/>
                  <a:gd name="T29" fmla="*/ 142 h 261"/>
                  <a:gd name="T30" fmla="*/ 186 w 284"/>
                  <a:gd name="T31" fmla="*/ 135 h 261"/>
                  <a:gd name="T32" fmla="*/ 196 w 284"/>
                  <a:gd name="T33" fmla="*/ 120 h 261"/>
                  <a:gd name="T34" fmla="*/ 202 w 284"/>
                  <a:gd name="T35" fmla="*/ 94 h 261"/>
                  <a:gd name="T36" fmla="*/ 204 w 284"/>
                  <a:gd name="T37" fmla="*/ 73 h 261"/>
                  <a:gd name="T38" fmla="*/ 199 w 284"/>
                  <a:gd name="T39" fmla="*/ 44 h 261"/>
                  <a:gd name="T40" fmla="*/ 184 w 284"/>
                  <a:gd name="T41" fmla="*/ 21 h 261"/>
                  <a:gd name="T42" fmla="*/ 165 w 284"/>
                  <a:gd name="T43" fmla="*/ 5 h 261"/>
                  <a:gd name="T44" fmla="*/ 142 w 284"/>
                  <a:gd name="T45" fmla="*/ 0 h 261"/>
                  <a:gd name="T46" fmla="*/ 129 w 284"/>
                  <a:gd name="T47" fmla="*/ 1 h 261"/>
                  <a:gd name="T48" fmla="*/ 106 w 284"/>
                  <a:gd name="T49" fmla="*/ 11 h 261"/>
                  <a:gd name="T50" fmla="*/ 90 w 284"/>
                  <a:gd name="T51" fmla="*/ 31 h 261"/>
                  <a:gd name="T52" fmla="*/ 82 w 284"/>
                  <a:gd name="T53" fmla="*/ 58 h 261"/>
                  <a:gd name="T54" fmla="*/ 80 w 284"/>
                  <a:gd name="T55" fmla="*/ 73 h 261"/>
                  <a:gd name="T56" fmla="*/ 85 w 284"/>
                  <a:gd name="T57" fmla="*/ 112 h 261"/>
                  <a:gd name="T58" fmla="*/ 91 w 284"/>
                  <a:gd name="T59" fmla="*/ 128 h 261"/>
                  <a:gd name="T60" fmla="*/ 103 w 284"/>
                  <a:gd name="T61" fmla="*/ 142 h 261"/>
                  <a:gd name="T62" fmla="*/ 106 w 284"/>
                  <a:gd name="T63" fmla="*/ 143 h 261"/>
                  <a:gd name="T64" fmla="*/ 106 w 284"/>
                  <a:gd name="T65" fmla="*/ 148 h 261"/>
                  <a:gd name="T66" fmla="*/ 106 w 284"/>
                  <a:gd name="T67" fmla="*/ 150 h 261"/>
                  <a:gd name="T68" fmla="*/ 103 w 284"/>
                  <a:gd name="T69" fmla="*/ 155 h 261"/>
                  <a:gd name="T70" fmla="*/ 99 w 284"/>
                  <a:gd name="T71" fmla="*/ 156 h 261"/>
                  <a:gd name="T72" fmla="*/ 59 w 284"/>
                  <a:gd name="T73" fmla="*/ 168 h 261"/>
                  <a:gd name="T74" fmla="*/ 28 w 284"/>
                  <a:gd name="T75" fmla="*/ 186 h 261"/>
                  <a:gd name="T76" fmla="*/ 7 w 284"/>
                  <a:gd name="T77" fmla="*/ 208 h 261"/>
                  <a:gd name="T78" fmla="*/ 0 w 284"/>
                  <a:gd name="T79" fmla="*/ 234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284" h="261">
                    <a:moveTo>
                      <a:pt x="0" y="252"/>
                    </a:moveTo>
                    <a:lnTo>
                      <a:pt x="0" y="252"/>
                    </a:lnTo>
                    <a:lnTo>
                      <a:pt x="0" y="256"/>
                    </a:lnTo>
                    <a:lnTo>
                      <a:pt x="2" y="257"/>
                    </a:lnTo>
                    <a:lnTo>
                      <a:pt x="5" y="261"/>
                    </a:lnTo>
                    <a:lnTo>
                      <a:pt x="8" y="261"/>
                    </a:lnTo>
                    <a:lnTo>
                      <a:pt x="275" y="261"/>
                    </a:lnTo>
                    <a:lnTo>
                      <a:pt x="275" y="261"/>
                    </a:lnTo>
                    <a:lnTo>
                      <a:pt x="279" y="261"/>
                    </a:lnTo>
                    <a:lnTo>
                      <a:pt x="280" y="257"/>
                    </a:lnTo>
                    <a:lnTo>
                      <a:pt x="282" y="256"/>
                    </a:lnTo>
                    <a:lnTo>
                      <a:pt x="284" y="252"/>
                    </a:lnTo>
                    <a:lnTo>
                      <a:pt x="284" y="234"/>
                    </a:lnTo>
                    <a:lnTo>
                      <a:pt x="284" y="234"/>
                    </a:lnTo>
                    <a:lnTo>
                      <a:pt x="282" y="221"/>
                    </a:lnTo>
                    <a:lnTo>
                      <a:pt x="275" y="208"/>
                    </a:lnTo>
                    <a:lnTo>
                      <a:pt x="267" y="195"/>
                    </a:lnTo>
                    <a:lnTo>
                      <a:pt x="254" y="186"/>
                    </a:lnTo>
                    <a:lnTo>
                      <a:pt x="240" y="176"/>
                    </a:lnTo>
                    <a:lnTo>
                      <a:pt x="223" y="168"/>
                    </a:lnTo>
                    <a:lnTo>
                      <a:pt x="204" y="161"/>
                    </a:lnTo>
                    <a:lnTo>
                      <a:pt x="184" y="156"/>
                    </a:lnTo>
                    <a:lnTo>
                      <a:pt x="184" y="156"/>
                    </a:lnTo>
                    <a:lnTo>
                      <a:pt x="181" y="155"/>
                    </a:lnTo>
                    <a:lnTo>
                      <a:pt x="178" y="153"/>
                    </a:lnTo>
                    <a:lnTo>
                      <a:pt x="176" y="150"/>
                    </a:lnTo>
                    <a:lnTo>
                      <a:pt x="176" y="148"/>
                    </a:lnTo>
                    <a:lnTo>
                      <a:pt x="176" y="148"/>
                    </a:lnTo>
                    <a:lnTo>
                      <a:pt x="178" y="143"/>
                    </a:lnTo>
                    <a:lnTo>
                      <a:pt x="179" y="142"/>
                    </a:lnTo>
                    <a:lnTo>
                      <a:pt x="179" y="142"/>
                    </a:lnTo>
                    <a:lnTo>
                      <a:pt x="186" y="135"/>
                    </a:lnTo>
                    <a:lnTo>
                      <a:pt x="191" y="128"/>
                    </a:lnTo>
                    <a:lnTo>
                      <a:pt x="196" y="120"/>
                    </a:lnTo>
                    <a:lnTo>
                      <a:pt x="199" y="112"/>
                    </a:lnTo>
                    <a:lnTo>
                      <a:pt x="202" y="94"/>
                    </a:lnTo>
                    <a:lnTo>
                      <a:pt x="204" y="73"/>
                    </a:lnTo>
                    <a:lnTo>
                      <a:pt x="204" y="73"/>
                    </a:lnTo>
                    <a:lnTo>
                      <a:pt x="202" y="58"/>
                    </a:lnTo>
                    <a:lnTo>
                      <a:pt x="199" y="44"/>
                    </a:lnTo>
                    <a:lnTo>
                      <a:pt x="192" y="31"/>
                    </a:lnTo>
                    <a:lnTo>
                      <a:pt x="184" y="21"/>
                    </a:lnTo>
                    <a:lnTo>
                      <a:pt x="176" y="11"/>
                    </a:lnTo>
                    <a:lnTo>
                      <a:pt x="165" y="5"/>
                    </a:lnTo>
                    <a:lnTo>
                      <a:pt x="153" y="1"/>
                    </a:lnTo>
                    <a:lnTo>
                      <a:pt x="142" y="0"/>
                    </a:lnTo>
                    <a:lnTo>
                      <a:pt x="142" y="0"/>
                    </a:lnTo>
                    <a:lnTo>
                      <a:pt x="129" y="1"/>
                    </a:lnTo>
                    <a:lnTo>
                      <a:pt x="117" y="5"/>
                    </a:lnTo>
                    <a:lnTo>
                      <a:pt x="106" y="11"/>
                    </a:lnTo>
                    <a:lnTo>
                      <a:pt x="98" y="21"/>
                    </a:lnTo>
                    <a:lnTo>
                      <a:pt x="90" y="31"/>
                    </a:lnTo>
                    <a:lnTo>
                      <a:pt x="85" y="44"/>
                    </a:lnTo>
                    <a:lnTo>
                      <a:pt x="82" y="58"/>
                    </a:lnTo>
                    <a:lnTo>
                      <a:pt x="80" y="73"/>
                    </a:lnTo>
                    <a:lnTo>
                      <a:pt x="80" y="73"/>
                    </a:lnTo>
                    <a:lnTo>
                      <a:pt x="80" y="94"/>
                    </a:lnTo>
                    <a:lnTo>
                      <a:pt x="85" y="112"/>
                    </a:lnTo>
                    <a:lnTo>
                      <a:pt x="88" y="120"/>
                    </a:lnTo>
                    <a:lnTo>
                      <a:pt x="91" y="128"/>
                    </a:lnTo>
                    <a:lnTo>
                      <a:pt x="96" y="135"/>
                    </a:lnTo>
                    <a:lnTo>
                      <a:pt x="103" y="142"/>
                    </a:lnTo>
                    <a:lnTo>
                      <a:pt x="103" y="142"/>
                    </a:lnTo>
                    <a:lnTo>
                      <a:pt x="106" y="143"/>
                    </a:lnTo>
                    <a:lnTo>
                      <a:pt x="106" y="148"/>
                    </a:lnTo>
                    <a:lnTo>
                      <a:pt x="106" y="148"/>
                    </a:lnTo>
                    <a:lnTo>
                      <a:pt x="106" y="148"/>
                    </a:lnTo>
                    <a:lnTo>
                      <a:pt x="106" y="150"/>
                    </a:lnTo>
                    <a:lnTo>
                      <a:pt x="104" y="153"/>
                    </a:lnTo>
                    <a:lnTo>
                      <a:pt x="103" y="155"/>
                    </a:lnTo>
                    <a:lnTo>
                      <a:pt x="99" y="156"/>
                    </a:lnTo>
                    <a:lnTo>
                      <a:pt x="99" y="156"/>
                    </a:lnTo>
                    <a:lnTo>
                      <a:pt x="78" y="161"/>
                    </a:lnTo>
                    <a:lnTo>
                      <a:pt x="59" y="168"/>
                    </a:lnTo>
                    <a:lnTo>
                      <a:pt x="42" y="176"/>
                    </a:lnTo>
                    <a:lnTo>
                      <a:pt x="28" y="186"/>
                    </a:lnTo>
                    <a:lnTo>
                      <a:pt x="16" y="195"/>
                    </a:lnTo>
                    <a:lnTo>
                      <a:pt x="7" y="208"/>
                    </a:lnTo>
                    <a:lnTo>
                      <a:pt x="2" y="221"/>
                    </a:lnTo>
                    <a:lnTo>
                      <a:pt x="0" y="234"/>
                    </a:lnTo>
                    <a:lnTo>
                      <a:pt x="0" y="25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0" name="Freeform 351"/>
              <p:cNvSpPr>
                <a:spLocks/>
              </p:cNvSpPr>
              <p:nvPr/>
            </p:nvSpPr>
            <p:spPr bwMode="auto">
              <a:xfrm>
                <a:off x="9774729" y="1408760"/>
                <a:ext cx="216350" cy="280670"/>
              </a:xfrm>
              <a:custGeom>
                <a:avLst/>
                <a:gdLst>
                  <a:gd name="T0" fmla="*/ 135 w 148"/>
                  <a:gd name="T1" fmla="*/ 124 h 192"/>
                  <a:gd name="T2" fmla="*/ 138 w 148"/>
                  <a:gd name="T3" fmla="*/ 119 h 192"/>
                  <a:gd name="T4" fmla="*/ 135 w 148"/>
                  <a:gd name="T5" fmla="*/ 116 h 192"/>
                  <a:gd name="T6" fmla="*/ 133 w 148"/>
                  <a:gd name="T7" fmla="*/ 116 h 192"/>
                  <a:gd name="T8" fmla="*/ 130 w 148"/>
                  <a:gd name="T9" fmla="*/ 112 h 192"/>
                  <a:gd name="T10" fmla="*/ 128 w 148"/>
                  <a:gd name="T11" fmla="*/ 109 h 192"/>
                  <a:gd name="T12" fmla="*/ 132 w 148"/>
                  <a:gd name="T13" fmla="*/ 104 h 192"/>
                  <a:gd name="T14" fmla="*/ 137 w 148"/>
                  <a:gd name="T15" fmla="*/ 99 h 192"/>
                  <a:gd name="T16" fmla="*/ 145 w 148"/>
                  <a:gd name="T17" fmla="*/ 83 h 192"/>
                  <a:gd name="T18" fmla="*/ 148 w 148"/>
                  <a:gd name="T19" fmla="*/ 54 h 192"/>
                  <a:gd name="T20" fmla="*/ 148 w 148"/>
                  <a:gd name="T21" fmla="*/ 42 h 192"/>
                  <a:gd name="T22" fmla="*/ 141 w 148"/>
                  <a:gd name="T23" fmla="*/ 23 h 192"/>
                  <a:gd name="T24" fmla="*/ 128 w 148"/>
                  <a:gd name="T25" fmla="*/ 10 h 192"/>
                  <a:gd name="T26" fmla="*/ 112 w 148"/>
                  <a:gd name="T27" fmla="*/ 2 h 192"/>
                  <a:gd name="T28" fmla="*/ 102 w 148"/>
                  <a:gd name="T29" fmla="*/ 0 h 192"/>
                  <a:gd name="T30" fmla="*/ 86 w 148"/>
                  <a:gd name="T31" fmla="*/ 5 h 192"/>
                  <a:gd name="T32" fmla="*/ 71 w 148"/>
                  <a:gd name="T33" fmla="*/ 16 h 192"/>
                  <a:gd name="T34" fmla="*/ 62 w 148"/>
                  <a:gd name="T35" fmla="*/ 33 h 192"/>
                  <a:gd name="T36" fmla="*/ 58 w 148"/>
                  <a:gd name="T37" fmla="*/ 54 h 192"/>
                  <a:gd name="T38" fmla="*/ 58 w 148"/>
                  <a:gd name="T39" fmla="*/ 70 h 192"/>
                  <a:gd name="T40" fmla="*/ 66 w 148"/>
                  <a:gd name="T41" fmla="*/ 94 h 192"/>
                  <a:gd name="T42" fmla="*/ 75 w 148"/>
                  <a:gd name="T43" fmla="*/ 104 h 192"/>
                  <a:gd name="T44" fmla="*/ 76 w 148"/>
                  <a:gd name="T45" fmla="*/ 106 h 192"/>
                  <a:gd name="T46" fmla="*/ 78 w 148"/>
                  <a:gd name="T47" fmla="*/ 109 h 192"/>
                  <a:gd name="T48" fmla="*/ 76 w 148"/>
                  <a:gd name="T49" fmla="*/ 112 h 192"/>
                  <a:gd name="T50" fmla="*/ 73 w 148"/>
                  <a:gd name="T51" fmla="*/ 116 h 192"/>
                  <a:gd name="T52" fmla="*/ 44 w 148"/>
                  <a:gd name="T53" fmla="*/ 124 h 192"/>
                  <a:gd name="T54" fmla="*/ 19 w 148"/>
                  <a:gd name="T55" fmla="*/ 137 h 192"/>
                  <a:gd name="T56" fmla="*/ 5 w 148"/>
                  <a:gd name="T57" fmla="*/ 153 h 192"/>
                  <a:gd name="T58" fmla="*/ 0 w 148"/>
                  <a:gd name="T59" fmla="*/ 173 h 192"/>
                  <a:gd name="T60" fmla="*/ 0 w 148"/>
                  <a:gd name="T61" fmla="*/ 187 h 192"/>
                  <a:gd name="T62" fmla="*/ 5 w 148"/>
                  <a:gd name="T63" fmla="*/ 192 h 192"/>
                  <a:gd name="T64" fmla="*/ 70 w 148"/>
                  <a:gd name="T65" fmla="*/ 192 h 192"/>
                  <a:gd name="T66" fmla="*/ 75 w 148"/>
                  <a:gd name="T67" fmla="*/ 187 h 192"/>
                  <a:gd name="T68" fmla="*/ 78 w 148"/>
                  <a:gd name="T69" fmla="*/ 178 h 192"/>
                  <a:gd name="T70" fmla="*/ 88 w 148"/>
                  <a:gd name="T71" fmla="*/ 160 h 192"/>
                  <a:gd name="T72" fmla="*/ 102 w 148"/>
                  <a:gd name="T73" fmla="*/ 143 h 192"/>
                  <a:gd name="T74" fmla="*/ 124 w 148"/>
                  <a:gd name="T75" fmla="*/ 130 h 192"/>
                  <a:gd name="T76" fmla="*/ 135 w 148"/>
                  <a:gd name="T77" fmla="*/ 124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48" h="192">
                    <a:moveTo>
                      <a:pt x="135" y="124"/>
                    </a:moveTo>
                    <a:lnTo>
                      <a:pt x="135" y="124"/>
                    </a:lnTo>
                    <a:lnTo>
                      <a:pt x="138" y="122"/>
                    </a:lnTo>
                    <a:lnTo>
                      <a:pt x="138" y="119"/>
                    </a:lnTo>
                    <a:lnTo>
                      <a:pt x="137" y="117"/>
                    </a:lnTo>
                    <a:lnTo>
                      <a:pt x="135" y="116"/>
                    </a:lnTo>
                    <a:lnTo>
                      <a:pt x="135" y="116"/>
                    </a:lnTo>
                    <a:lnTo>
                      <a:pt x="133" y="116"/>
                    </a:lnTo>
                    <a:lnTo>
                      <a:pt x="133" y="116"/>
                    </a:lnTo>
                    <a:lnTo>
                      <a:pt x="130" y="112"/>
                    </a:lnTo>
                    <a:lnTo>
                      <a:pt x="128" y="109"/>
                    </a:lnTo>
                    <a:lnTo>
                      <a:pt x="128" y="109"/>
                    </a:lnTo>
                    <a:lnTo>
                      <a:pt x="130" y="106"/>
                    </a:lnTo>
                    <a:lnTo>
                      <a:pt x="132" y="104"/>
                    </a:lnTo>
                    <a:lnTo>
                      <a:pt x="132" y="104"/>
                    </a:lnTo>
                    <a:lnTo>
                      <a:pt x="137" y="99"/>
                    </a:lnTo>
                    <a:lnTo>
                      <a:pt x="140" y="94"/>
                    </a:lnTo>
                    <a:lnTo>
                      <a:pt x="145" y="83"/>
                    </a:lnTo>
                    <a:lnTo>
                      <a:pt x="148" y="70"/>
                    </a:lnTo>
                    <a:lnTo>
                      <a:pt x="148" y="54"/>
                    </a:lnTo>
                    <a:lnTo>
                      <a:pt x="148" y="54"/>
                    </a:lnTo>
                    <a:lnTo>
                      <a:pt x="148" y="42"/>
                    </a:lnTo>
                    <a:lnTo>
                      <a:pt x="145" y="33"/>
                    </a:lnTo>
                    <a:lnTo>
                      <a:pt x="141" y="23"/>
                    </a:lnTo>
                    <a:lnTo>
                      <a:pt x="135" y="16"/>
                    </a:lnTo>
                    <a:lnTo>
                      <a:pt x="128" y="10"/>
                    </a:lnTo>
                    <a:lnTo>
                      <a:pt x="120" y="5"/>
                    </a:lnTo>
                    <a:lnTo>
                      <a:pt x="112" y="2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94" y="2"/>
                    </a:lnTo>
                    <a:lnTo>
                      <a:pt x="86" y="5"/>
                    </a:lnTo>
                    <a:lnTo>
                      <a:pt x="78" y="10"/>
                    </a:lnTo>
                    <a:lnTo>
                      <a:pt x="71" y="16"/>
                    </a:lnTo>
                    <a:lnTo>
                      <a:pt x="65" y="23"/>
                    </a:lnTo>
                    <a:lnTo>
                      <a:pt x="62" y="33"/>
                    </a:lnTo>
                    <a:lnTo>
                      <a:pt x="58" y="42"/>
                    </a:lnTo>
                    <a:lnTo>
                      <a:pt x="58" y="54"/>
                    </a:lnTo>
                    <a:lnTo>
                      <a:pt x="58" y="54"/>
                    </a:lnTo>
                    <a:lnTo>
                      <a:pt x="58" y="70"/>
                    </a:lnTo>
                    <a:lnTo>
                      <a:pt x="62" y="83"/>
                    </a:lnTo>
                    <a:lnTo>
                      <a:pt x="66" y="94"/>
                    </a:lnTo>
                    <a:lnTo>
                      <a:pt x="70" y="99"/>
                    </a:lnTo>
                    <a:lnTo>
                      <a:pt x="75" y="104"/>
                    </a:lnTo>
                    <a:lnTo>
                      <a:pt x="75" y="104"/>
                    </a:lnTo>
                    <a:lnTo>
                      <a:pt x="76" y="106"/>
                    </a:lnTo>
                    <a:lnTo>
                      <a:pt x="78" y="109"/>
                    </a:lnTo>
                    <a:lnTo>
                      <a:pt x="78" y="109"/>
                    </a:lnTo>
                    <a:lnTo>
                      <a:pt x="78" y="109"/>
                    </a:lnTo>
                    <a:lnTo>
                      <a:pt x="76" y="112"/>
                    </a:lnTo>
                    <a:lnTo>
                      <a:pt x="73" y="116"/>
                    </a:lnTo>
                    <a:lnTo>
                      <a:pt x="73" y="116"/>
                    </a:lnTo>
                    <a:lnTo>
                      <a:pt x="57" y="119"/>
                    </a:lnTo>
                    <a:lnTo>
                      <a:pt x="44" y="124"/>
                    </a:lnTo>
                    <a:lnTo>
                      <a:pt x="31" y="129"/>
                    </a:lnTo>
                    <a:lnTo>
                      <a:pt x="19" y="137"/>
                    </a:lnTo>
                    <a:lnTo>
                      <a:pt x="11" y="145"/>
                    </a:lnTo>
                    <a:lnTo>
                      <a:pt x="5" y="153"/>
                    </a:lnTo>
                    <a:lnTo>
                      <a:pt x="1" y="163"/>
                    </a:lnTo>
                    <a:lnTo>
                      <a:pt x="0" y="173"/>
                    </a:lnTo>
                    <a:lnTo>
                      <a:pt x="0" y="187"/>
                    </a:lnTo>
                    <a:lnTo>
                      <a:pt x="0" y="187"/>
                    </a:lnTo>
                    <a:lnTo>
                      <a:pt x="1" y="191"/>
                    </a:lnTo>
                    <a:lnTo>
                      <a:pt x="5" y="192"/>
                    </a:lnTo>
                    <a:lnTo>
                      <a:pt x="70" y="192"/>
                    </a:lnTo>
                    <a:lnTo>
                      <a:pt x="70" y="192"/>
                    </a:lnTo>
                    <a:lnTo>
                      <a:pt x="73" y="191"/>
                    </a:lnTo>
                    <a:lnTo>
                      <a:pt x="75" y="187"/>
                    </a:lnTo>
                    <a:lnTo>
                      <a:pt x="75" y="187"/>
                    </a:lnTo>
                    <a:lnTo>
                      <a:pt x="78" y="178"/>
                    </a:lnTo>
                    <a:lnTo>
                      <a:pt x="81" y="169"/>
                    </a:lnTo>
                    <a:lnTo>
                      <a:pt x="88" y="160"/>
                    </a:lnTo>
                    <a:lnTo>
                      <a:pt x="94" y="152"/>
                    </a:lnTo>
                    <a:lnTo>
                      <a:pt x="102" y="143"/>
                    </a:lnTo>
                    <a:lnTo>
                      <a:pt x="112" y="137"/>
                    </a:lnTo>
                    <a:lnTo>
                      <a:pt x="124" y="130"/>
                    </a:lnTo>
                    <a:lnTo>
                      <a:pt x="135" y="124"/>
                    </a:lnTo>
                    <a:lnTo>
                      <a:pt x="135" y="1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41" name="Freeform 352"/>
              <p:cNvSpPr>
                <a:spLocks/>
              </p:cNvSpPr>
              <p:nvPr/>
            </p:nvSpPr>
            <p:spPr bwMode="auto">
              <a:xfrm>
                <a:off x="10222047" y="1408760"/>
                <a:ext cx="219273" cy="280670"/>
              </a:xfrm>
              <a:custGeom>
                <a:avLst/>
                <a:gdLst>
                  <a:gd name="T0" fmla="*/ 77 w 150"/>
                  <a:gd name="T1" fmla="*/ 116 h 192"/>
                  <a:gd name="T2" fmla="*/ 72 w 150"/>
                  <a:gd name="T3" fmla="*/ 109 h 192"/>
                  <a:gd name="T4" fmla="*/ 72 w 150"/>
                  <a:gd name="T5" fmla="*/ 106 h 192"/>
                  <a:gd name="T6" fmla="*/ 73 w 150"/>
                  <a:gd name="T7" fmla="*/ 104 h 192"/>
                  <a:gd name="T8" fmla="*/ 82 w 150"/>
                  <a:gd name="T9" fmla="*/ 94 h 192"/>
                  <a:gd name="T10" fmla="*/ 90 w 150"/>
                  <a:gd name="T11" fmla="*/ 70 h 192"/>
                  <a:gd name="T12" fmla="*/ 91 w 150"/>
                  <a:gd name="T13" fmla="*/ 54 h 192"/>
                  <a:gd name="T14" fmla="*/ 86 w 150"/>
                  <a:gd name="T15" fmla="*/ 33 h 192"/>
                  <a:gd name="T16" fmla="*/ 77 w 150"/>
                  <a:gd name="T17" fmla="*/ 16 h 192"/>
                  <a:gd name="T18" fmla="*/ 64 w 150"/>
                  <a:gd name="T19" fmla="*/ 5 h 192"/>
                  <a:gd name="T20" fmla="*/ 46 w 150"/>
                  <a:gd name="T21" fmla="*/ 0 h 192"/>
                  <a:gd name="T22" fmla="*/ 36 w 150"/>
                  <a:gd name="T23" fmla="*/ 2 h 192"/>
                  <a:gd name="T24" fmla="*/ 20 w 150"/>
                  <a:gd name="T25" fmla="*/ 10 h 192"/>
                  <a:gd name="T26" fmla="*/ 8 w 150"/>
                  <a:gd name="T27" fmla="*/ 23 h 192"/>
                  <a:gd name="T28" fmla="*/ 2 w 150"/>
                  <a:gd name="T29" fmla="*/ 42 h 192"/>
                  <a:gd name="T30" fmla="*/ 0 w 150"/>
                  <a:gd name="T31" fmla="*/ 54 h 192"/>
                  <a:gd name="T32" fmla="*/ 3 w 150"/>
                  <a:gd name="T33" fmla="*/ 83 h 192"/>
                  <a:gd name="T34" fmla="*/ 13 w 150"/>
                  <a:gd name="T35" fmla="*/ 99 h 192"/>
                  <a:gd name="T36" fmla="*/ 18 w 150"/>
                  <a:gd name="T37" fmla="*/ 104 h 192"/>
                  <a:gd name="T38" fmla="*/ 20 w 150"/>
                  <a:gd name="T39" fmla="*/ 109 h 192"/>
                  <a:gd name="T40" fmla="*/ 20 w 150"/>
                  <a:gd name="T41" fmla="*/ 109 h 192"/>
                  <a:gd name="T42" fmla="*/ 15 w 150"/>
                  <a:gd name="T43" fmla="*/ 116 h 192"/>
                  <a:gd name="T44" fmla="*/ 15 w 150"/>
                  <a:gd name="T45" fmla="*/ 116 h 192"/>
                  <a:gd name="T46" fmla="*/ 11 w 150"/>
                  <a:gd name="T47" fmla="*/ 117 h 192"/>
                  <a:gd name="T48" fmla="*/ 11 w 150"/>
                  <a:gd name="T49" fmla="*/ 122 h 192"/>
                  <a:gd name="T50" fmla="*/ 13 w 150"/>
                  <a:gd name="T51" fmla="*/ 124 h 192"/>
                  <a:gd name="T52" fmla="*/ 36 w 150"/>
                  <a:gd name="T53" fmla="*/ 137 h 192"/>
                  <a:gd name="T54" fmla="*/ 54 w 150"/>
                  <a:gd name="T55" fmla="*/ 152 h 192"/>
                  <a:gd name="T56" fmla="*/ 67 w 150"/>
                  <a:gd name="T57" fmla="*/ 169 h 192"/>
                  <a:gd name="T58" fmla="*/ 73 w 150"/>
                  <a:gd name="T59" fmla="*/ 187 h 192"/>
                  <a:gd name="T60" fmla="*/ 75 w 150"/>
                  <a:gd name="T61" fmla="*/ 191 h 192"/>
                  <a:gd name="T62" fmla="*/ 145 w 150"/>
                  <a:gd name="T63" fmla="*/ 192 h 192"/>
                  <a:gd name="T64" fmla="*/ 148 w 150"/>
                  <a:gd name="T65" fmla="*/ 191 h 192"/>
                  <a:gd name="T66" fmla="*/ 150 w 150"/>
                  <a:gd name="T67" fmla="*/ 173 h 192"/>
                  <a:gd name="T68" fmla="*/ 148 w 150"/>
                  <a:gd name="T69" fmla="*/ 163 h 192"/>
                  <a:gd name="T70" fmla="*/ 137 w 150"/>
                  <a:gd name="T71" fmla="*/ 145 h 192"/>
                  <a:gd name="T72" fmla="*/ 117 w 150"/>
                  <a:gd name="T73" fmla="*/ 129 h 192"/>
                  <a:gd name="T74" fmla="*/ 91 w 150"/>
                  <a:gd name="T75" fmla="*/ 119 h 192"/>
                  <a:gd name="T76" fmla="*/ 77 w 150"/>
                  <a:gd name="T77" fmla="*/ 11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50" h="192">
                    <a:moveTo>
                      <a:pt x="77" y="116"/>
                    </a:moveTo>
                    <a:lnTo>
                      <a:pt x="77" y="116"/>
                    </a:lnTo>
                    <a:lnTo>
                      <a:pt x="72" y="112"/>
                    </a:lnTo>
                    <a:lnTo>
                      <a:pt x="72" y="109"/>
                    </a:lnTo>
                    <a:lnTo>
                      <a:pt x="72" y="109"/>
                    </a:lnTo>
                    <a:lnTo>
                      <a:pt x="72" y="106"/>
                    </a:lnTo>
                    <a:lnTo>
                      <a:pt x="73" y="104"/>
                    </a:lnTo>
                    <a:lnTo>
                      <a:pt x="73" y="104"/>
                    </a:lnTo>
                    <a:lnTo>
                      <a:pt x="78" y="99"/>
                    </a:lnTo>
                    <a:lnTo>
                      <a:pt x="82" y="94"/>
                    </a:lnTo>
                    <a:lnTo>
                      <a:pt x="86" y="83"/>
                    </a:lnTo>
                    <a:lnTo>
                      <a:pt x="90" y="70"/>
                    </a:lnTo>
                    <a:lnTo>
                      <a:pt x="91" y="54"/>
                    </a:lnTo>
                    <a:lnTo>
                      <a:pt x="91" y="54"/>
                    </a:lnTo>
                    <a:lnTo>
                      <a:pt x="90" y="42"/>
                    </a:lnTo>
                    <a:lnTo>
                      <a:pt x="86" y="33"/>
                    </a:lnTo>
                    <a:lnTo>
                      <a:pt x="83" y="23"/>
                    </a:lnTo>
                    <a:lnTo>
                      <a:pt x="77" y="16"/>
                    </a:lnTo>
                    <a:lnTo>
                      <a:pt x="70" y="10"/>
                    </a:lnTo>
                    <a:lnTo>
                      <a:pt x="64" y="5"/>
                    </a:lnTo>
                    <a:lnTo>
                      <a:pt x="54" y="2"/>
                    </a:lnTo>
                    <a:lnTo>
                      <a:pt x="46" y="0"/>
                    </a:lnTo>
                    <a:lnTo>
                      <a:pt x="46" y="0"/>
                    </a:lnTo>
                    <a:lnTo>
                      <a:pt x="36" y="2"/>
                    </a:lnTo>
                    <a:lnTo>
                      <a:pt x="28" y="5"/>
                    </a:lnTo>
                    <a:lnTo>
                      <a:pt x="20" y="10"/>
                    </a:lnTo>
                    <a:lnTo>
                      <a:pt x="13" y="16"/>
                    </a:lnTo>
                    <a:lnTo>
                      <a:pt x="8" y="23"/>
                    </a:lnTo>
                    <a:lnTo>
                      <a:pt x="3" y="33"/>
                    </a:lnTo>
                    <a:lnTo>
                      <a:pt x="2" y="42"/>
                    </a:lnTo>
                    <a:lnTo>
                      <a:pt x="0" y="54"/>
                    </a:lnTo>
                    <a:lnTo>
                      <a:pt x="0" y="54"/>
                    </a:lnTo>
                    <a:lnTo>
                      <a:pt x="2" y="70"/>
                    </a:lnTo>
                    <a:lnTo>
                      <a:pt x="3" y="83"/>
                    </a:lnTo>
                    <a:lnTo>
                      <a:pt x="8" y="94"/>
                    </a:lnTo>
                    <a:lnTo>
                      <a:pt x="13" y="99"/>
                    </a:lnTo>
                    <a:lnTo>
                      <a:pt x="18" y="104"/>
                    </a:lnTo>
                    <a:lnTo>
                      <a:pt x="18" y="104"/>
                    </a:lnTo>
                    <a:lnTo>
                      <a:pt x="20" y="106"/>
                    </a:lnTo>
                    <a:lnTo>
                      <a:pt x="20" y="109"/>
                    </a:lnTo>
                    <a:lnTo>
                      <a:pt x="20" y="109"/>
                    </a:lnTo>
                    <a:lnTo>
                      <a:pt x="20" y="109"/>
                    </a:lnTo>
                    <a:lnTo>
                      <a:pt x="18" y="112"/>
                    </a:lnTo>
                    <a:lnTo>
                      <a:pt x="15" y="116"/>
                    </a:lnTo>
                    <a:lnTo>
                      <a:pt x="15" y="116"/>
                    </a:lnTo>
                    <a:lnTo>
                      <a:pt x="15" y="116"/>
                    </a:lnTo>
                    <a:lnTo>
                      <a:pt x="15" y="116"/>
                    </a:lnTo>
                    <a:lnTo>
                      <a:pt x="11" y="117"/>
                    </a:lnTo>
                    <a:lnTo>
                      <a:pt x="10" y="119"/>
                    </a:lnTo>
                    <a:lnTo>
                      <a:pt x="11" y="122"/>
                    </a:lnTo>
                    <a:lnTo>
                      <a:pt x="13" y="124"/>
                    </a:lnTo>
                    <a:lnTo>
                      <a:pt x="13" y="124"/>
                    </a:lnTo>
                    <a:lnTo>
                      <a:pt x="25" y="130"/>
                    </a:lnTo>
                    <a:lnTo>
                      <a:pt x="36" y="137"/>
                    </a:lnTo>
                    <a:lnTo>
                      <a:pt x="46" y="143"/>
                    </a:lnTo>
                    <a:lnTo>
                      <a:pt x="54" y="152"/>
                    </a:lnTo>
                    <a:lnTo>
                      <a:pt x="60" y="160"/>
                    </a:lnTo>
                    <a:lnTo>
                      <a:pt x="67" y="169"/>
                    </a:lnTo>
                    <a:lnTo>
                      <a:pt x="72" y="178"/>
                    </a:lnTo>
                    <a:lnTo>
                      <a:pt x="73" y="187"/>
                    </a:lnTo>
                    <a:lnTo>
                      <a:pt x="73" y="187"/>
                    </a:lnTo>
                    <a:lnTo>
                      <a:pt x="75" y="191"/>
                    </a:lnTo>
                    <a:lnTo>
                      <a:pt x="78" y="192"/>
                    </a:lnTo>
                    <a:lnTo>
                      <a:pt x="145" y="192"/>
                    </a:lnTo>
                    <a:lnTo>
                      <a:pt x="145" y="192"/>
                    </a:lnTo>
                    <a:lnTo>
                      <a:pt x="148" y="191"/>
                    </a:lnTo>
                    <a:lnTo>
                      <a:pt x="150" y="187"/>
                    </a:lnTo>
                    <a:lnTo>
                      <a:pt x="150" y="173"/>
                    </a:lnTo>
                    <a:lnTo>
                      <a:pt x="150" y="173"/>
                    </a:lnTo>
                    <a:lnTo>
                      <a:pt x="148" y="163"/>
                    </a:lnTo>
                    <a:lnTo>
                      <a:pt x="143" y="153"/>
                    </a:lnTo>
                    <a:lnTo>
                      <a:pt x="137" y="145"/>
                    </a:lnTo>
                    <a:lnTo>
                      <a:pt x="129" y="137"/>
                    </a:lnTo>
                    <a:lnTo>
                      <a:pt x="117" y="129"/>
                    </a:lnTo>
                    <a:lnTo>
                      <a:pt x="106" y="124"/>
                    </a:lnTo>
                    <a:lnTo>
                      <a:pt x="91" y="119"/>
                    </a:lnTo>
                    <a:lnTo>
                      <a:pt x="77" y="116"/>
                    </a:lnTo>
                    <a:lnTo>
                      <a:pt x="77" y="11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cxnSp>
          <p:nvCxnSpPr>
            <p:cNvPr id="63" name="Elbow Connector 62"/>
            <p:cNvCxnSpPr/>
            <p:nvPr/>
          </p:nvCxnSpPr>
          <p:spPr>
            <a:xfrm rot="10800000">
              <a:off x="1955820" y="1711063"/>
              <a:ext cx="1279614" cy="633552"/>
            </a:xfrm>
            <a:prstGeom prst="bentConnector3">
              <a:avLst>
                <a:gd name="adj1" fmla="val 99472"/>
              </a:avLst>
            </a:prstGeom>
            <a:ln w="63500"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>
            <a:off x="6279620" y="1161199"/>
            <a:ext cx="5133033" cy="1626578"/>
            <a:chOff x="6026817" y="1110916"/>
            <a:chExt cx="5133033" cy="1626578"/>
          </a:xfrm>
        </p:grpSpPr>
        <p:sp>
          <p:nvSpPr>
            <p:cNvPr id="15" name="Oval 14"/>
            <p:cNvSpPr/>
            <p:nvPr/>
          </p:nvSpPr>
          <p:spPr>
            <a:xfrm>
              <a:off x="9533272" y="1110916"/>
              <a:ext cx="1626578" cy="1626578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Speech Bubble"/>
            <p:cNvSpPr>
              <a:spLocks/>
            </p:cNvSpPr>
            <p:nvPr/>
          </p:nvSpPr>
          <p:spPr bwMode="auto">
            <a:xfrm>
              <a:off x="10097899" y="1728423"/>
              <a:ext cx="501040" cy="493365"/>
            </a:xfrm>
            <a:custGeom>
              <a:avLst/>
              <a:gdLst>
                <a:gd name="T0" fmla="*/ 457 w 457"/>
                <a:gd name="T1" fmla="*/ 181 h 450"/>
                <a:gd name="T2" fmla="*/ 453 w 457"/>
                <a:gd name="T3" fmla="*/ 143 h 450"/>
                <a:gd name="T4" fmla="*/ 439 w 457"/>
                <a:gd name="T5" fmla="*/ 111 h 450"/>
                <a:gd name="T6" fmla="*/ 419 w 457"/>
                <a:gd name="T7" fmla="*/ 80 h 450"/>
                <a:gd name="T8" fmla="*/ 390 w 457"/>
                <a:gd name="T9" fmla="*/ 52 h 450"/>
                <a:gd name="T10" fmla="*/ 357 w 457"/>
                <a:gd name="T11" fmla="*/ 31 h 450"/>
                <a:gd name="T12" fmla="*/ 318 w 457"/>
                <a:gd name="T13" fmla="*/ 13 h 450"/>
                <a:gd name="T14" fmla="*/ 276 w 457"/>
                <a:gd name="T15" fmla="*/ 3 h 450"/>
                <a:gd name="T16" fmla="*/ 228 w 457"/>
                <a:gd name="T17" fmla="*/ 0 h 450"/>
                <a:gd name="T18" fmla="*/ 206 w 457"/>
                <a:gd name="T19" fmla="*/ 0 h 450"/>
                <a:gd name="T20" fmla="*/ 162 w 457"/>
                <a:gd name="T21" fmla="*/ 8 h 450"/>
                <a:gd name="T22" fmla="*/ 121 w 457"/>
                <a:gd name="T23" fmla="*/ 21 h 450"/>
                <a:gd name="T24" fmla="*/ 83 w 457"/>
                <a:gd name="T25" fmla="*/ 41 h 450"/>
                <a:gd name="T26" fmla="*/ 52 w 457"/>
                <a:gd name="T27" fmla="*/ 65 h 450"/>
                <a:gd name="T28" fmla="*/ 28 w 457"/>
                <a:gd name="T29" fmla="*/ 94 h 450"/>
                <a:gd name="T30" fmla="*/ 12 w 457"/>
                <a:gd name="T31" fmla="*/ 127 h 450"/>
                <a:gd name="T32" fmla="*/ 2 w 457"/>
                <a:gd name="T33" fmla="*/ 161 h 450"/>
                <a:gd name="T34" fmla="*/ 0 w 457"/>
                <a:gd name="T35" fmla="*/ 181 h 450"/>
                <a:gd name="T36" fmla="*/ 5 w 457"/>
                <a:gd name="T37" fmla="*/ 217 h 450"/>
                <a:gd name="T38" fmla="*/ 18 w 457"/>
                <a:gd name="T39" fmla="*/ 251 h 450"/>
                <a:gd name="T40" fmla="*/ 39 w 457"/>
                <a:gd name="T41" fmla="*/ 282 h 450"/>
                <a:gd name="T42" fmla="*/ 67 w 457"/>
                <a:gd name="T43" fmla="*/ 308 h 450"/>
                <a:gd name="T44" fmla="*/ 101 w 457"/>
                <a:gd name="T45" fmla="*/ 331 h 450"/>
                <a:gd name="T46" fmla="*/ 140 w 457"/>
                <a:gd name="T47" fmla="*/ 347 h 450"/>
                <a:gd name="T48" fmla="*/ 183 w 457"/>
                <a:gd name="T49" fmla="*/ 359 h 450"/>
                <a:gd name="T50" fmla="*/ 228 w 457"/>
                <a:gd name="T51" fmla="*/ 362 h 450"/>
                <a:gd name="T52" fmla="*/ 254 w 457"/>
                <a:gd name="T53" fmla="*/ 360 h 450"/>
                <a:gd name="T54" fmla="*/ 303 w 457"/>
                <a:gd name="T55" fmla="*/ 450 h 450"/>
                <a:gd name="T56" fmla="*/ 380 w 457"/>
                <a:gd name="T57" fmla="*/ 316 h 450"/>
                <a:gd name="T58" fmla="*/ 411 w 457"/>
                <a:gd name="T59" fmla="*/ 288 h 450"/>
                <a:gd name="T60" fmla="*/ 435 w 457"/>
                <a:gd name="T61" fmla="*/ 257 h 450"/>
                <a:gd name="T62" fmla="*/ 452 w 457"/>
                <a:gd name="T63" fmla="*/ 220 h 450"/>
                <a:gd name="T64" fmla="*/ 457 w 457"/>
                <a:gd name="T65" fmla="*/ 181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57" h="450">
                  <a:moveTo>
                    <a:pt x="457" y="181"/>
                  </a:moveTo>
                  <a:lnTo>
                    <a:pt x="457" y="181"/>
                  </a:lnTo>
                  <a:lnTo>
                    <a:pt x="457" y="161"/>
                  </a:lnTo>
                  <a:lnTo>
                    <a:pt x="453" y="143"/>
                  </a:lnTo>
                  <a:lnTo>
                    <a:pt x="447" y="127"/>
                  </a:lnTo>
                  <a:lnTo>
                    <a:pt x="439" y="111"/>
                  </a:lnTo>
                  <a:lnTo>
                    <a:pt x="430" y="94"/>
                  </a:lnTo>
                  <a:lnTo>
                    <a:pt x="419" y="80"/>
                  </a:lnTo>
                  <a:lnTo>
                    <a:pt x="404" y="65"/>
                  </a:lnTo>
                  <a:lnTo>
                    <a:pt x="390" y="52"/>
                  </a:lnTo>
                  <a:lnTo>
                    <a:pt x="373" y="41"/>
                  </a:lnTo>
                  <a:lnTo>
                    <a:pt x="357" y="31"/>
                  </a:lnTo>
                  <a:lnTo>
                    <a:pt x="338" y="21"/>
                  </a:lnTo>
                  <a:lnTo>
                    <a:pt x="318" y="13"/>
                  </a:lnTo>
                  <a:lnTo>
                    <a:pt x="297" y="8"/>
                  </a:lnTo>
                  <a:lnTo>
                    <a:pt x="276" y="3"/>
                  </a:lnTo>
                  <a:lnTo>
                    <a:pt x="253" y="0"/>
                  </a:lnTo>
                  <a:lnTo>
                    <a:pt x="228" y="0"/>
                  </a:lnTo>
                  <a:lnTo>
                    <a:pt x="228" y="0"/>
                  </a:lnTo>
                  <a:lnTo>
                    <a:pt x="206" y="0"/>
                  </a:lnTo>
                  <a:lnTo>
                    <a:pt x="183" y="3"/>
                  </a:lnTo>
                  <a:lnTo>
                    <a:pt x="162" y="8"/>
                  </a:lnTo>
                  <a:lnTo>
                    <a:pt x="140" y="13"/>
                  </a:lnTo>
                  <a:lnTo>
                    <a:pt x="121" y="21"/>
                  </a:lnTo>
                  <a:lnTo>
                    <a:pt x="101" y="31"/>
                  </a:lnTo>
                  <a:lnTo>
                    <a:pt x="83" y="41"/>
                  </a:lnTo>
                  <a:lnTo>
                    <a:pt x="67" y="52"/>
                  </a:lnTo>
                  <a:lnTo>
                    <a:pt x="52" y="65"/>
                  </a:lnTo>
                  <a:lnTo>
                    <a:pt x="39" y="80"/>
                  </a:lnTo>
                  <a:lnTo>
                    <a:pt x="28" y="94"/>
                  </a:lnTo>
                  <a:lnTo>
                    <a:pt x="18" y="111"/>
                  </a:lnTo>
                  <a:lnTo>
                    <a:pt x="12" y="127"/>
                  </a:lnTo>
                  <a:lnTo>
                    <a:pt x="5" y="143"/>
                  </a:lnTo>
                  <a:lnTo>
                    <a:pt x="2" y="161"/>
                  </a:lnTo>
                  <a:lnTo>
                    <a:pt x="0" y="181"/>
                  </a:lnTo>
                  <a:lnTo>
                    <a:pt x="0" y="181"/>
                  </a:lnTo>
                  <a:lnTo>
                    <a:pt x="2" y="199"/>
                  </a:lnTo>
                  <a:lnTo>
                    <a:pt x="5" y="217"/>
                  </a:lnTo>
                  <a:lnTo>
                    <a:pt x="12" y="235"/>
                  </a:lnTo>
                  <a:lnTo>
                    <a:pt x="18" y="251"/>
                  </a:lnTo>
                  <a:lnTo>
                    <a:pt x="28" y="267"/>
                  </a:lnTo>
                  <a:lnTo>
                    <a:pt x="39" y="282"/>
                  </a:lnTo>
                  <a:lnTo>
                    <a:pt x="52" y="297"/>
                  </a:lnTo>
                  <a:lnTo>
                    <a:pt x="67" y="308"/>
                  </a:lnTo>
                  <a:lnTo>
                    <a:pt x="83" y="321"/>
                  </a:lnTo>
                  <a:lnTo>
                    <a:pt x="101" y="331"/>
                  </a:lnTo>
                  <a:lnTo>
                    <a:pt x="121" y="341"/>
                  </a:lnTo>
                  <a:lnTo>
                    <a:pt x="140" y="347"/>
                  </a:lnTo>
                  <a:lnTo>
                    <a:pt x="162" y="354"/>
                  </a:lnTo>
                  <a:lnTo>
                    <a:pt x="183" y="359"/>
                  </a:lnTo>
                  <a:lnTo>
                    <a:pt x="206" y="360"/>
                  </a:lnTo>
                  <a:lnTo>
                    <a:pt x="228" y="362"/>
                  </a:lnTo>
                  <a:lnTo>
                    <a:pt x="228" y="362"/>
                  </a:lnTo>
                  <a:lnTo>
                    <a:pt x="254" y="360"/>
                  </a:lnTo>
                  <a:lnTo>
                    <a:pt x="277" y="357"/>
                  </a:lnTo>
                  <a:lnTo>
                    <a:pt x="303" y="450"/>
                  </a:lnTo>
                  <a:lnTo>
                    <a:pt x="380" y="316"/>
                  </a:lnTo>
                  <a:lnTo>
                    <a:pt x="380" y="316"/>
                  </a:lnTo>
                  <a:lnTo>
                    <a:pt x="396" y="303"/>
                  </a:lnTo>
                  <a:lnTo>
                    <a:pt x="411" y="288"/>
                  </a:lnTo>
                  <a:lnTo>
                    <a:pt x="426" y="274"/>
                  </a:lnTo>
                  <a:lnTo>
                    <a:pt x="435" y="257"/>
                  </a:lnTo>
                  <a:lnTo>
                    <a:pt x="445" y="240"/>
                  </a:lnTo>
                  <a:lnTo>
                    <a:pt x="452" y="220"/>
                  </a:lnTo>
                  <a:lnTo>
                    <a:pt x="457" y="200"/>
                  </a:lnTo>
                  <a:lnTo>
                    <a:pt x="457" y="181"/>
                  </a:lnTo>
                  <a:lnTo>
                    <a:pt x="457" y="18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cxnSp>
          <p:nvCxnSpPr>
            <p:cNvPr id="67" name="Elbow Connector 66"/>
            <p:cNvCxnSpPr>
              <a:endCxn id="15" idx="2"/>
            </p:cNvCxnSpPr>
            <p:nvPr/>
          </p:nvCxnSpPr>
          <p:spPr>
            <a:xfrm>
              <a:off x="6026817" y="1922871"/>
              <a:ext cx="3506455" cy="1334"/>
            </a:xfrm>
            <a:prstGeom prst="bentConnector3">
              <a:avLst>
                <a:gd name="adj1" fmla="val 50000"/>
              </a:avLst>
            </a:prstGeom>
            <a:ln w="63500"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/>
          <p:cNvGrpSpPr/>
          <p:nvPr/>
        </p:nvGrpSpPr>
        <p:grpSpPr>
          <a:xfrm>
            <a:off x="4423011" y="2634654"/>
            <a:ext cx="5293252" cy="1051834"/>
            <a:chOff x="5485838" y="2469430"/>
            <a:chExt cx="5293252" cy="1051834"/>
          </a:xfrm>
        </p:grpSpPr>
        <p:sp>
          <p:nvSpPr>
            <p:cNvPr id="16" name="Oval 15"/>
            <p:cNvSpPr/>
            <p:nvPr/>
          </p:nvSpPr>
          <p:spPr>
            <a:xfrm>
              <a:off x="9727256" y="2469430"/>
              <a:ext cx="1051834" cy="1051834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Heart"/>
            <p:cNvSpPr>
              <a:spLocks/>
            </p:cNvSpPr>
            <p:nvPr/>
          </p:nvSpPr>
          <p:spPr bwMode="auto">
            <a:xfrm>
              <a:off x="10012357" y="2782833"/>
              <a:ext cx="499943" cy="407849"/>
            </a:xfrm>
            <a:custGeom>
              <a:avLst/>
              <a:gdLst>
                <a:gd name="T0" fmla="*/ 39 w 456"/>
                <a:gd name="T1" fmla="*/ 219 h 372"/>
                <a:gd name="T2" fmla="*/ 29 w 456"/>
                <a:gd name="T3" fmla="*/ 209 h 372"/>
                <a:gd name="T4" fmla="*/ 16 w 456"/>
                <a:gd name="T5" fmla="*/ 188 h 372"/>
                <a:gd name="T6" fmla="*/ 7 w 456"/>
                <a:gd name="T7" fmla="*/ 163 h 372"/>
                <a:gd name="T8" fmla="*/ 2 w 456"/>
                <a:gd name="T9" fmla="*/ 139 h 372"/>
                <a:gd name="T10" fmla="*/ 2 w 456"/>
                <a:gd name="T11" fmla="*/ 115 h 372"/>
                <a:gd name="T12" fmla="*/ 7 w 456"/>
                <a:gd name="T13" fmla="*/ 90 h 372"/>
                <a:gd name="T14" fmla="*/ 15 w 456"/>
                <a:gd name="T15" fmla="*/ 66 h 372"/>
                <a:gd name="T16" fmla="*/ 29 w 456"/>
                <a:gd name="T17" fmla="*/ 44 h 372"/>
                <a:gd name="T18" fmla="*/ 39 w 456"/>
                <a:gd name="T19" fmla="*/ 35 h 372"/>
                <a:gd name="T20" fmla="*/ 59 w 456"/>
                <a:gd name="T21" fmla="*/ 20 h 372"/>
                <a:gd name="T22" fmla="*/ 80 w 456"/>
                <a:gd name="T23" fmla="*/ 9 h 372"/>
                <a:gd name="T24" fmla="*/ 104 w 456"/>
                <a:gd name="T25" fmla="*/ 2 h 372"/>
                <a:gd name="T26" fmla="*/ 127 w 456"/>
                <a:gd name="T27" fmla="*/ 0 h 372"/>
                <a:gd name="T28" fmla="*/ 152 w 456"/>
                <a:gd name="T29" fmla="*/ 2 h 372"/>
                <a:gd name="T30" fmla="*/ 174 w 456"/>
                <a:gd name="T31" fmla="*/ 9 h 372"/>
                <a:gd name="T32" fmla="*/ 197 w 456"/>
                <a:gd name="T33" fmla="*/ 22 h 372"/>
                <a:gd name="T34" fmla="*/ 217 w 456"/>
                <a:gd name="T35" fmla="*/ 36 h 372"/>
                <a:gd name="T36" fmla="*/ 238 w 456"/>
                <a:gd name="T37" fmla="*/ 40 h 372"/>
                <a:gd name="T38" fmla="*/ 248 w 456"/>
                <a:gd name="T39" fmla="*/ 30 h 372"/>
                <a:gd name="T40" fmla="*/ 269 w 456"/>
                <a:gd name="T41" fmla="*/ 15 h 372"/>
                <a:gd name="T42" fmla="*/ 293 w 456"/>
                <a:gd name="T43" fmla="*/ 7 h 372"/>
                <a:gd name="T44" fmla="*/ 318 w 456"/>
                <a:gd name="T45" fmla="*/ 2 h 372"/>
                <a:gd name="T46" fmla="*/ 342 w 456"/>
                <a:gd name="T47" fmla="*/ 0 h 372"/>
                <a:gd name="T48" fmla="*/ 367 w 456"/>
                <a:gd name="T49" fmla="*/ 5 h 372"/>
                <a:gd name="T50" fmla="*/ 391 w 456"/>
                <a:gd name="T51" fmla="*/ 15 h 372"/>
                <a:gd name="T52" fmla="*/ 412 w 456"/>
                <a:gd name="T53" fmla="*/ 30 h 372"/>
                <a:gd name="T54" fmla="*/ 422 w 456"/>
                <a:gd name="T55" fmla="*/ 38 h 372"/>
                <a:gd name="T56" fmla="*/ 437 w 456"/>
                <a:gd name="T57" fmla="*/ 59 h 372"/>
                <a:gd name="T58" fmla="*/ 448 w 456"/>
                <a:gd name="T59" fmla="*/ 80 h 372"/>
                <a:gd name="T60" fmla="*/ 455 w 456"/>
                <a:gd name="T61" fmla="*/ 103 h 372"/>
                <a:gd name="T62" fmla="*/ 456 w 456"/>
                <a:gd name="T63" fmla="*/ 128 h 372"/>
                <a:gd name="T64" fmla="*/ 455 w 456"/>
                <a:gd name="T65" fmla="*/ 152 h 372"/>
                <a:gd name="T66" fmla="*/ 447 w 456"/>
                <a:gd name="T67" fmla="*/ 175 h 372"/>
                <a:gd name="T68" fmla="*/ 435 w 456"/>
                <a:gd name="T69" fmla="*/ 198 h 372"/>
                <a:gd name="T70" fmla="*/ 419 w 456"/>
                <a:gd name="T71" fmla="*/ 217 h 372"/>
                <a:gd name="T72" fmla="*/ 288 w 456"/>
                <a:gd name="T73" fmla="*/ 348 h 372"/>
                <a:gd name="T74" fmla="*/ 261 w 456"/>
                <a:gd name="T75" fmla="*/ 367 h 372"/>
                <a:gd name="T76" fmla="*/ 228 w 456"/>
                <a:gd name="T77" fmla="*/ 372 h 372"/>
                <a:gd name="T78" fmla="*/ 196 w 456"/>
                <a:gd name="T79" fmla="*/ 367 h 372"/>
                <a:gd name="T80" fmla="*/ 168 w 456"/>
                <a:gd name="T81" fmla="*/ 348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56" h="372">
                  <a:moveTo>
                    <a:pt x="168" y="348"/>
                  </a:moveTo>
                  <a:lnTo>
                    <a:pt x="39" y="219"/>
                  </a:lnTo>
                  <a:lnTo>
                    <a:pt x="39" y="219"/>
                  </a:lnTo>
                  <a:lnTo>
                    <a:pt x="29" y="209"/>
                  </a:lnTo>
                  <a:lnTo>
                    <a:pt x="23" y="198"/>
                  </a:lnTo>
                  <a:lnTo>
                    <a:pt x="16" y="188"/>
                  </a:lnTo>
                  <a:lnTo>
                    <a:pt x="10" y="177"/>
                  </a:lnTo>
                  <a:lnTo>
                    <a:pt x="7" y="163"/>
                  </a:lnTo>
                  <a:lnTo>
                    <a:pt x="3" y="152"/>
                  </a:lnTo>
                  <a:lnTo>
                    <a:pt x="2" y="139"/>
                  </a:lnTo>
                  <a:lnTo>
                    <a:pt x="0" y="126"/>
                  </a:lnTo>
                  <a:lnTo>
                    <a:pt x="2" y="115"/>
                  </a:lnTo>
                  <a:lnTo>
                    <a:pt x="3" y="102"/>
                  </a:lnTo>
                  <a:lnTo>
                    <a:pt x="7" y="90"/>
                  </a:lnTo>
                  <a:lnTo>
                    <a:pt x="10" y="77"/>
                  </a:lnTo>
                  <a:lnTo>
                    <a:pt x="15" y="66"/>
                  </a:lnTo>
                  <a:lnTo>
                    <a:pt x="21" y="56"/>
                  </a:lnTo>
                  <a:lnTo>
                    <a:pt x="29" y="44"/>
                  </a:lnTo>
                  <a:lnTo>
                    <a:pt x="39" y="35"/>
                  </a:lnTo>
                  <a:lnTo>
                    <a:pt x="39" y="35"/>
                  </a:lnTo>
                  <a:lnTo>
                    <a:pt x="49" y="26"/>
                  </a:lnTo>
                  <a:lnTo>
                    <a:pt x="59" y="20"/>
                  </a:lnTo>
                  <a:lnTo>
                    <a:pt x="68" y="13"/>
                  </a:lnTo>
                  <a:lnTo>
                    <a:pt x="80" y="9"/>
                  </a:lnTo>
                  <a:lnTo>
                    <a:pt x="91" y="5"/>
                  </a:lnTo>
                  <a:lnTo>
                    <a:pt x="104" y="2"/>
                  </a:lnTo>
                  <a:lnTo>
                    <a:pt x="116" y="0"/>
                  </a:lnTo>
                  <a:lnTo>
                    <a:pt x="127" y="0"/>
                  </a:lnTo>
                  <a:lnTo>
                    <a:pt x="140" y="0"/>
                  </a:lnTo>
                  <a:lnTo>
                    <a:pt x="152" y="2"/>
                  </a:lnTo>
                  <a:lnTo>
                    <a:pt x="163" y="5"/>
                  </a:lnTo>
                  <a:lnTo>
                    <a:pt x="174" y="9"/>
                  </a:lnTo>
                  <a:lnTo>
                    <a:pt x="186" y="15"/>
                  </a:lnTo>
                  <a:lnTo>
                    <a:pt x="197" y="22"/>
                  </a:lnTo>
                  <a:lnTo>
                    <a:pt x="207" y="28"/>
                  </a:lnTo>
                  <a:lnTo>
                    <a:pt x="217" y="36"/>
                  </a:lnTo>
                  <a:lnTo>
                    <a:pt x="228" y="49"/>
                  </a:lnTo>
                  <a:lnTo>
                    <a:pt x="238" y="40"/>
                  </a:lnTo>
                  <a:lnTo>
                    <a:pt x="238" y="40"/>
                  </a:lnTo>
                  <a:lnTo>
                    <a:pt x="248" y="30"/>
                  </a:lnTo>
                  <a:lnTo>
                    <a:pt x="257" y="22"/>
                  </a:lnTo>
                  <a:lnTo>
                    <a:pt x="269" y="15"/>
                  </a:lnTo>
                  <a:lnTo>
                    <a:pt x="280" y="10"/>
                  </a:lnTo>
                  <a:lnTo>
                    <a:pt x="293" y="7"/>
                  </a:lnTo>
                  <a:lnTo>
                    <a:pt x="305" y="4"/>
                  </a:lnTo>
                  <a:lnTo>
                    <a:pt x="318" y="2"/>
                  </a:lnTo>
                  <a:lnTo>
                    <a:pt x="331" y="0"/>
                  </a:lnTo>
                  <a:lnTo>
                    <a:pt x="342" y="0"/>
                  </a:lnTo>
                  <a:lnTo>
                    <a:pt x="355" y="4"/>
                  </a:lnTo>
                  <a:lnTo>
                    <a:pt x="367" y="5"/>
                  </a:lnTo>
                  <a:lnTo>
                    <a:pt x="380" y="10"/>
                  </a:lnTo>
                  <a:lnTo>
                    <a:pt x="391" y="15"/>
                  </a:lnTo>
                  <a:lnTo>
                    <a:pt x="401" y="22"/>
                  </a:lnTo>
                  <a:lnTo>
                    <a:pt x="412" y="30"/>
                  </a:lnTo>
                  <a:lnTo>
                    <a:pt x="422" y="38"/>
                  </a:lnTo>
                  <a:lnTo>
                    <a:pt x="422" y="38"/>
                  </a:lnTo>
                  <a:lnTo>
                    <a:pt x="430" y="48"/>
                  </a:lnTo>
                  <a:lnTo>
                    <a:pt x="437" y="59"/>
                  </a:lnTo>
                  <a:lnTo>
                    <a:pt x="443" y="69"/>
                  </a:lnTo>
                  <a:lnTo>
                    <a:pt x="448" y="80"/>
                  </a:lnTo>
                  <a:lnTo>
                    <a:pt x="451" y="92"/>
                  </a:lnTo>
                  <a:lnTo>
                    <a:pt x="455" y="103"/>
                  </a:lnTo>
                  <a:lnTo>
                    <a:pt x="456" y="116"/>
                  </a:lnTo>
                  <a:lnTo>
                    <a:pt x="456" y="128"/>
                  </a:lnTo>
                  <a:lnTo>
                    <a:pt x="456" y="141"/>
                  </a:lnTo>
                  <a:lnTo>
                    <a:pt x="455" y="152"/>
                  </a:lnTo>
                  <a:lnTo>
                    <a:pt x="451" y="163"/>
                  </a:lnTo>
                  <a:lnTo>
                    <a:pt x="447" y="175"/>
                  </a:lnTo>
                  <a:lnTo>
                    <a:pt x="442" y="186"/>
                  </a:lnTo>
                  <a:lnTo>
                    <a:pt x="435" y="198"/>
                  </a:lnTo>
                  <a:lnTo>
                    <a:pt x="429" y="208"/>
                  </a:lnTo>
                  <a:lnTo>
                    <a:pt x="419" y="217"/>
                  </a:lnTo>
                  <a:lnTo>
                    <a:pt x="288" y="348"/>
                  </a:lnTo>
                  <a:lnTo>
                    <a:pt x="288" y="348"/>
                  </a:lnTo>
                  <a:lnTo>
                    <a:pt x="275" y="359"/>
                  </a:lnTo>
                  <a:lnTo>
                    <a:pt x="261" y="367"/>
                  </a:lnTo>
                  <a:lnTo>
                    <a:pt x="244" y="371"/>
                  </a:lnTo>
                  <a:lnTo>
                    <a:pt x="228" y="372"/>
                  </a:lnTo>
                  <a:lnTo>
                    <a:pt x="212" y="371"/>
                  </a:lnTo>
                  <a:lnTo>
                    <a:pt x="196" y="367"/>
                  </a:lnTo>
                  <a:lnTo>
                    <a:pt x="181" y="359"/>
                  </a:lnTo>
                  <a:lnTo>
                    <a:pt x="168" y="348"/>
                  </a:lnTo>
                  <a:lnTo>
                    <a:pt x="168" y="34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cxnSp>
          <p:nvCxnSpPr>
            <p:cNvPr id="54" name="Elbow Connector 53"/>
            <p:cNvCxnSpPr>
              <a:endCxn id="16" idx="2"/>
            </p:cNvCxnSpPr>
            <p:nvPr/>
          </p:nvCxnSpPr>
          <p:spPr>
            <a:xfrm flipV="1">
              <a:off x="5485838" y="2995347"/>
              <a:ext cx="4241418" cy="337924"/>
            </a:xfrm>
            <a:prstGeom prst="bentConnector3">
              <a:avLst>
                <a:gd name="adj1" fmla="val 100304"/>
              </a:avLst>
            </a:prstGeom>
            <a:ln w="63500"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8"/>
          <p:cNvSpPr txBox="1"/>
          <p:nvPr/>
        </p:nvSpPr>
        <p:spPr>
          <a:xfrm>
            <a:off x="7348230" y="4916882"/>
            <a:ext cx="473606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Natalia Alvarez Lobos</a:t>
            </a:r>
          </a:p>
          <a:p>
            <a:pPr algn="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Psicopedagoga</a:t>
            </a:r>
          </a:p>
          <a:p>
            <a:pPr algn="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Centro de Aprendizaje</a:t>
            </a:r>
          </a:p>
          <a:p>
            <a:pPr algn="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Universidad de Chile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2308" y="62167"/>
            <a:ext cx="1612333" cy="96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49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100" b="1" dirty="0">
                <a:solidFill>
                  <a:schemeClr val="bg2">
                    <a:lumMod val="50000"/>
                  </a:schemeClr>
                </a:solidFill>
              </a:rPr>
              <a:t>Método FABER: Indagación</a:t>
            </a:r>
            <a:r>
              <a:rPr lang="es-MX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MX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b="1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es-MX" b="1" i="1" dirty="0">
                <a:solidFill>
                  <a:schemeClr val="bg2">
                    <a:lumMod val="50000"/>
                  </a:schemeClr>
                </a:solidFill>
              </a:rPr>
              <a:t>Técnica: El Subrayado</a:t>
            </a:r>
            <a:endParaRPr lang="es-MX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11"/>
          <a:stretch/>
        </p:blipFill>
        <p:spPr bwMode="auto">
          <a:xfrm>
            <a:off x="545375" y="1690688"/>
            <a:ext cx="8530046" cy="4870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001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800" b="1" dirty="0">
                <a:solidFill>
                  <a:schemeClr val="bg2">
                    <a:lumMod val="50000"/>
                  </a:schemeClr>
                </a:solidFill>
              </a:rPr>
              <a:t>Método FABER: Indagación</a:t>
            </a:r>
            <a:r>
              <a:rPr lang="es-MX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MX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b="1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es-MX" b="1" i="1" dirty="0">
                <a:solidFill>
                  <a:schemeClr val="bg2">
                    <a:lumMod val="50000"/>
                  </a:schemeClr>
                </a:solidFill>
              </a:rPr>
              <a:t>Técnica: El Subrayado</a:t>
            </a:r>
            <a:endParaRPr lang="es-MX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403860" y="1825625"/>
            <a:ext cx="95631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L" dirty="0"/>
              <a:t>Las plantas, como todos los seres vivos, también se reproducen. La reproducción celular puede realizarse de tres maneras:</a:t>
            </a:r>
            <a:endParaRPr lang="es-ES" dirty="0"/>
          </a:p>
          <a:p>
            <a:pPr marL="0" indent="0">
              <a:buNone/>
            </a:pPr>
            <a:r>
              <a:rPr lang="es-CL" dirty="0" smtClean="0"/>
              <a:t>Por </a:t>
            </a:r>
            <a:r>
              <a:rPr lang="es-CL" dirty="0"/>
              <a:t>bipartición: Es el proceso mediante el cual la célula se divide en otras dos, estas células divididas son aproximadamente iguales en tamaño y forma. Presenta dos variantes que luego veremos.</a:t>
            </a:r>
            <a:endParaRPr lang="es-ES" dirty="0"/>
          </a:p>
          <a:p>
            <a:pPr marL="0" indent="0">
              <a:buNone/>
            </a:pPr>
            <a:r>
              <a:rPr lang="es-CL" dirty="0" smtClean="0"/>
              <a:t>Por </a:t>
            </a:r>
            <a:r>
              <a:rPr lang="es-CL" dirty="0"/>
              <a:t>gemación: En este proceso se forman células a modo de yemas o verrugas sobre la célula madre.</a:t>
            </a:r>
            <a:endParaRPr lang="es-ES" dirty="0"/>
          </a:p>
          <a:p>
            <a:pPr marL="0" indent="0">
              <a:buNone/>
            </a:pPr>
            <a:r>
              <a:rPr lang="es-ES_tradnl" dirty="0" smtClean="0"/>
              <a:t>Las </a:t>
            </a:r>
            <a:r>
              <a:rPr lang="es-ES_tradnl" dirty="0"/>
              <a:t>células múltiples o esporulación. Aquí hay una multiplicación de células, por lo cual se forman varias células diminutas dentro, es decir,  en el interior de la célula madre. Esto sucede en algunos protozoos y en los helechos y musgos.</a:t>
            </a:r>
            <a:endParaRPr lang="es-ES" dirty="0"/>
          </a:p>
          <a:p>
            <a:endParaRPr lang="es-MX" dirty="0"/>
          </a:p>
        </p:txBody>
      </p:sp>
      <p:cxnSp>
        <p:nvCxnSpPr>
          <p:cNvPr id="7" name="Conector recto 6"/>
          <p:cNvCxnSpPr/>
          <p:nvPr/>
        </p:nvCxnSpPr>
        <p:spPr>
          <a:xfrm flipV="1">
            <a:off x="480060" y="2446020"/>
            <a:ext cx="2788920" cy="1632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 flipV="1">
            <a:off x="1037409" y="2847703"/>
            <a:ext cx="1415142" cy="870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 flipV="1">
            <a:off x="7985761" y="2870563"/>
            <a:ext cx="1119050" cy="174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 flipV="1">
            <a:off x="7985761" y="3193869"/>
            <a:ext cx="923108" cy="1306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 flipV="1">
            <a:off x="988423" y="3946006"/>
            <a:ext cx="1415142" cy="870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>
            <a:off x="485503" y="4259580"/>
            <a:ext cx="125621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2792185" y="4282440"/>
            <a:ext cx="199861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3636150" y="4698208"/>
            <a:ext cx="1643252" cy="768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 flipV="1">
            <a:off x="7307303" y="4683034"/>
            <a:ext cx="1820368" cy="1679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>
            <a:off x="6418218" y="5022669"/>
            <a:ext cx="125621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3063562" y="5351413"/>
            <a:ext cx="1643252" cy="768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90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>
                <a:solidFill>
                  <a:schemeClr val="bg2">
                    <a:lumMod val="50000"/>
                  </a:schemeClr>
                </a:solidFill>
              </a:rPr>
              <a:t>Método FABER: Organización del conocimiento</a:t>
            </a:r>
            <a:br>
              <a:rPr lang="es-MX" sz="28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sz="2800" b="1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es-MX" sz="4000" b="1" i="1" dirty="0" smtClean="0">
                <a:solidFill>
                  <a:schemeClr val="bg2">
                    <a:lumMod val="50000"/>
                  </a:schemeClr>
                </a:solidFill>
              </a:rPr>
              <a:t>Técnica: Esquemas Conceptuales</a:t>
            </a:r>
            <a:endParaRPr lang="es-MX" sz="40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/>
          </p:nvPr>
        </p:nvGraphicFramePr>
        <p:xfrm>
          <a:off x="411480" y="1690688"/>
          <a:ext cx="8869680" cy="4984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308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6150848" y="2934092"/>
            <a:ext cx="2448272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Esporulación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3466211" y="2934092"/>
            <a:ext cx="2448272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Gemación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678240" y="2934092"/>
            <a:ext cx="2448272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Bipartición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6593230" y="5374592"/>
            <a:ext cx="1563508" cy="5657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Célula Madre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3993696" y="5374592"/>
            <a:ext cx="1520552" cy="5657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Célula Madre</a:t>
            </a:r>
          </a:p>
        </p:txBody>
      </p:sp>
      <p:sp>
        <p:nvSpPr>
          <p:cNvPr id="10" name="9 Corchetes"/>
          <p:cNvSpPr/>
          <p:nvPr/>
        </p:nvSpPr>
        <p:spPr>
          <a:xfrm>
            <a:off x="822256" y="3510156"/>
            <a:ext cx="2016224" cy="288032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ES" dirty="0"/>
              <a:t>División</a:t>
            </a:r>
          </a:p>
        </p:txBody>
      </p:sp>
      <p:sp>
        <p:nvSpPr>
          <p:cNvPr id="11" name="10 Corchetes"/>
          <p:cNvSpPr/>
          <p:nvPr/>
        </p:nvSpPr>
        <p:spPr>
          <a:xfrm>
            <a:off x="6366872" y="3531116"/>
            <a:ext cx="2016224" cy="288032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ES" dirty="0"/>
              <a:t>Diminutas</a:t>
            </a:r>
          </a:p>
        </p:txBody>
      </p:sp>
      <p:sp>
        <p:nvSpPr>
          <p:cNvPr id="12" name="11 Corchetes"/>
          <p:cNvSpPr/>
          <p:nvPr/>
        </p:nvSpPr>
        <p:spPr>
          <a:xfrm>
            <a:off x="3712910" y="3531116"/>
            <a:ext cx="2016224" cy="288032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s-ES" dirty="0"/>
              <a:t>Yemas / Verrugas</a:t>
            </a:r>
          </a:p>
        </p:txBody>
      </p:sp>
      <p:sp>
        <p:nvSpPr>
          <p:cNvPr id="15" name="14 Flecha derecha"/>
          <p:cNvSpPr/>
          <p:nvPr/>
        </p:nvSpPr>
        <p:spPr>
          <a:xfrm rot="5400000">
            <a:off x="4141904" y="4396572"/>
            <a:ext cx="122413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Sobre</a:t>
            </a:r>
          </a:p>
        </p:txBody>
      </p:sp>
      <p:sp>
        <p:nvSpPr>
          <p:cNvPr id="16" name="15 Flecha derecha"/>
          <p:cNvSpPr/>
          <p:nvPr/>
        </p:nvSpPr>
        <p:spPr>
          <a:xfrm rot="5400000">
            <a:off x="6762916" y="4396572"/>
            <a:ext cx="122413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Dentro</a:t>
            </a:r>
          </a:p>
        </p:txBody>
      </p:sp>
      <p:cxnSp>
        <p:nvCxnSpPr>
          <p:cNvPr id="18" name="17 Conector recto de flecha"/>
          <p:cNvCxnSpPr/>
          <p:nvPr/>
        </p:nvCxnSpPr>
        <p:spPr>
          <a:xfrm flipH="1">
            <a:off x="2190409" y="2358028"/>
            <a:ext cx="2311535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4638680" y="2358028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>
            <a:off x="4753972" y="2358028"/>
            <a:ext cx="2188965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bg2">
                    <a:lumMod val="50000"/>
                  </a:schemeClr>
                </a:solidFill>
              </a:rPr>
              <a:t>Ejemplo: </a:t>
            </a:r>
            <a:endParaRPr lang="es-MX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427022" y="1713842"/>
            <a:ext cx="2448272" cy="5498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Reproducción Celular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5086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150817" cy="1325563"/>
          </a:xfrm>
        </p:spPr>
        <p:txBody>
          <a:bodyPr/>
          <a:lstStyle/>
          <a:p>
            <a:r>
              <a:rPr lang="es-MX" sz="2800" b="1" dirty="0">
                <a:solidFill>
                  <a:schemeClr val="bg2">
                    <a:lumMod val="50000"/>
                  </a:schemeClr>
                </a:solidFill>
              </a:rPr>
              <a:t>Método FABER: Organización del conocimiento</a:t>
            </a:r>
            <a:r>
              <a:rPr lang="es-MX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MX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b="1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es-MX" sz="4000" b="1" i="1" dirty="0">
                <a:solidFill>
                  <a:schemeClr val="bg2">
                    <a:lumMod val="50000"/>
                  </a:schemeClr>
                </a:solidFill>
              </a:rPr>
              <a:t>Técnica: </a:t>
            </a:r>
            <a:r>
              <a:rPr lang="es-MX" sz="4000" b="1" i="1" dirty="0" smtClean="0">
                <a:solidFill>
                  <a:schemeClr val="bg2">
                    <a:lumMod val="50000"/>
                  </a:schemeClr>
                </a:solidFill>
              </a:rPr>
              <a:t>Resumen</a:t>
            </a:r>
            <a:endParaRPr lang="es-CL" sz="40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388620" y="1690688"/>
          <a:ext cx="8869680" cy="5007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730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150817" cy="1325563"/>
          </a:xfrm>
        </p:spPr>
        <p:txBody>
          <a:bodyPr>
            <a:normAutofit fontScale="90000"/>
          </a:bodyPr>
          <a:lstStyle/>
          <a:p>
            <a:r>
              <a:rPr lang="es-MX" sz="3100" b="1" dirty="0">
                <a:solidFill>
                  <a:schemeClr val="bg2">
                    <a:lumMod val="50000"/>
                  </a:schemeClr>
                </a:solidFill>
              </a:rPr>
              <a:t>Método FABER: </a:t>
            </a:r>
            <a:r>
              <a:rPr lang="es-MX" sz="3100" b="1" dirty="0" smtClean="0">
                <a:solidFill>
                  <a:schemeClr val="bg2">
                    <a:lumMod val="50000"/>
                  </a:schemeClr>
                </a:solidFill>
              </a:rPr>
              <a:t>Aplicación / evaluación</a:t>
            </a:r>
            <a:r>
              <a:rPr lang="es-MX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MX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b="1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es-MX" sz="6000" b="1" i="1" dirty="0">
                <a:solidFill>
                  <a:schemeClr val="bg2">
                    <a:lumMod val="50000"/>
                  </a:schemeClr>
                </a:solidFill>
              </a:rPr>
              <a:t>Técnica: </a:t>
            </a:r>
            <a:r>
              <a:rPr lang="es-MX" sz="6000" b="1" i="1" dirty="0" smtClean="0">
                <a:solidFill>
                  <a:schemeClr val="bg2">
                    <a:lumMod val="50000"/>
                  </a:schemeClr>
                </a:solidFill>
              </a:rPr>
              <a:t>Preguntas guías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388620" y="1690688"/>
          <a:ext cx="8869680" cy="5007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227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3860" y="2491105"/>
            <a:ext cx="8150817" cy="1325563"/>
          </a:xfrm>
        </p:spPr>
        <p:txBody>
          <a:bodyPr>
            <a:normAutofit fontScale="90000"/>
          </a:bodyPr>
          <a:lstStyle/>
          <a:p>
            <a:r>
              <a:rPr lang="es-MX" sz="3100" b="1" dirty="0">
                <a:solidFill>
                  <a:schemeClr val="bg2">
                    <a:lumMod val="50000"/>
                  </a:schemeClr>
                </a:solidFill>
              </a:rPr>
              <a:t>Método FABER: </a:t>
            </a:r>
            <a:r>
              <a:rPr lang="es-MX" sz="3100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MX" sz="31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sz="3100" b="1" dirty="0" smtClean="0">
                <a:solidFill>
                  <a:schemeClr val="bg2">
                    <a:lumMod val="50000"/>
                  </a:schemeClr>
                </a:solidFill>
              </a:rPr>
              <a:t>Aplicación </a:t>
            </a:r>
            <a:r>
              <a:rPr lang="es-MX" sz="3100" b="1" dirty="0">
                <a:solidFill>
                  <a:schemeClr val="bg2">
                    <a:lumMod val="50000"/>
                  </a:schemeClr>
                </a:solidFill>
              </a:rPr>
              <a:t>/ evaluación</a:t>
            </a:r>
            <a:r>
              <a:rPr lang="es-MX" sz="28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MX" sz="28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MX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MX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sz="5300" b="1" i="1" dirty="0" smtClean="0">
                <a:solidFill>
                  <a:schemeClr val="bg2">
                    <a:lumMod val="50000"/>
                  </a:schemeClr>
                </a:solidFill>
              </a:rPr>
              <a:t>Técnica</a:t>
            </a:r>
            <a:r>
              <a:rPr lang="es-MX" sz="5300" b="1" i="1" dirty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es-MX" sz="5300" b="1" i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s-MX" sz="5300" b="1" i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sz="5300" b="1" i="1" dirty="0" smtClean="0">
                <a:solidFill>
                  <a:schemeClr val="bg2">
                    <a:lumMod val="50000"/>
                  </a:schemeClr>
                </a:solidFill>
              </a:rPr>
              <a:t>Preguntas </a:t>
            </a:r>
            <a:r>
              <a:rPr lang="es-MX" sz="5300" b="1" i="1" dirty="0">
                <a:solidFill>
                  <a:schemeClr val="bg2">
                    <a:lumMod val="50000"/>
                  </a:schemeClr>
                </a:solidFill>
              </a:rPr>
              <a:t>guías</a:t>
            </a:r>
            <a:endParaRPr lang="es-CL" sz="5300" dirty="0"/>
          </a:p>
        </p:txBody>
      </p:sp>
      <p:graphicFrame>
        <p:nvGraphicFramePr>
          <p:cNvPr id="4" name="Diagrama 3"/>
          <p:cNvGraphicFramePr/>
          <p:nvPr>
            <p:extLst/>
          </p:nvPr>
        </p:nvGraphicFramePr>
        <p:xfrm>
          <a:off x="3749040" y="305404"/>
          <a:ext cx="9132106" cy="6552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91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/>
          <p:cNvSpPr>
            <a:spLocks/>
          </p:cNvSpPr>
          <p:nvPr/>
        </p:nvSpPr>
        <p:spPr bwMode="auto">
          <a:xfrm>
            <a:off x="3024554" y="-599446"/>
            <a:ext cx="7174523" cy="8519500"/>
          </a:xfrm>
          <a:custGeom>
            <a:avLst/>
            <a:gdLst>
              <a:gd name="T0" fmla="*/ 3299 w 3638"/>
              <a:gd name="T1" fmla="*/ 1958 h 4320"/>
              <a:gd name="T2" fmla="*/ 3244 w 3638"/>
              <a:gd name="T3" fmla="*/ 1816 h 4320"/>
              <a:gd name="T4" fmla="*/ 3266 w 3638"/>
              <a:gd name="T5" fmla="*/ 1686 h 4320"/>
              <a:gd name="T6" fmla="*/ 3323 w 3638"/>
              <a:gd name="T7" fmla="*/ 1466 h 4320"/>
              <a:gd name="T8" fmla="*/ 3319 w 3638"/>
              <a:gd name="T9" fmla="*/ 1292 h 4320"/>
              <a:gd name="T10" fmla="*/ 3191 w 3638"/>
              <a:gd name="T11" fmla="*/ 954 h 4320"/>
              <a:gd name="T12" fmla="*/ 3057 w 3638"/>
              <a:gd name="T13" fmla="*/ 723 h 4320"/>
              <a:gd name="T14" fmla="*/ 2811 w 3638"/>
              <a:gd name="T15" fmla="*/ 430 h 4320"/>
              <a:gd name="T16" fmla="*/ 2597 w 3638"/>
              <a:gd name="T17" fmla="*/ 257 h 4320"/>
              <a:gd name="T18" fmla="*/ 2333 w 3638"/>
              <a:gd name="T19" fmla="*/ 116 h 4320"/>
              <a:gd name="T20" fmla="*/ 2001 w 3638"/>
              <a:gd name="T21" fmla="*/ 22 h 4320"/>
              <a:gd name="T22" fmla="*/ 1610 w 3638"/>
              <a:gd name="T23" fmla="*/ 3 h 4320"/>
              <a:gd name="T24" fmla="*/ 1343 w 3638"/>
              <a:gd name="T25" fmla="*/ 36 h 4320"/>
              <a:gd name="T26" fmla="*/ 942 w 3638"/>
              <a:gd name="T27" fmla="*/ 152 h 4320"/>
              <a:gd name="T28" fmla="*/ 534 w 3638"/>
              <a:gd name="T29" fmla="*/ 373 h 4320"/>
              <a:gd name="T30" fmla="*/ 274 w 3638"/>
              <a:gd name="T31" fmla="*/ 601 h 4320"/>
              <a:gd name="T32" fmla="*/ 92 w 3638"/>
              <a:gd name="T33" fmla="*/ 865 h 4320"/>
              <a:gd name="T34" fmla="*/ 34 w 3638"/>
              <a:gd name="T35" fmla="*/ 1038 h 4320"/>
              <a:gd name="T36" fmla="*/ 0 w 3638"/>
              <a:gd name="T37" fmla="*/ 1290 h 4320"/>
              <a:gd name="T38" fmla="*/ 22 w 3638"/>
              <a:gd name="T39" fmla="*/ 1634 h 4320"/>
              <a:gd name="T40" fmla="*/ 149 w 3638"/>
              <a:gd name="T41" fmla="*/ 2139 h 4320"/>
              <a:gd name="T42" fmla="*/ 274 w 3638"/>
              <a:gd name="T43" fmla="*/ 2472 h 4320"/>
              <a:gd name="T44" fmla="*/ 474 w 3638"/>
              <a:gd name="T45" fmla="*/ 2958 h 4320"/>
              <a:gd name="T46" fmla="*/ 526 w 3638"/>
              <a:gd name="T47" fmla="*/ 3153 h 4320"/>
              <a:gd name="T48" fmla="*/ 552 w 3638"/>
              <a:gd name="T49" fmla="*/ 3443 h 4320"/>
              <a:gd name="T50" fmla="*/ 531 w 3638"/>
              <a:gd name="T51" fmla="*/ 3770 h 4320"/>
              <a:gd name="T52" fmla="*/ 444 w 3638"/>
              <a:gd name="T53" fmla="*/ 4202 h 4320"/>
              <a:gd name="T54" fmla="*/ 697 w 3638"/>
              <a:gd name="T55" fmla="*/ 4245 h 4320"/>
              <a:gd name="T56" fmla="*/ 1185 w 3638"/>
              <a:gd name="T57" fmla="*/ 4255 h 4320"/>
              <a:gd name="T58" fmla="*/ 2424 w 3638"/>
              <a:gd name="T59" fmla="*/ 4320 h 4320"/>
              <a:gd name="T60" fmla="*/ 2490 w 3638"/>
              <a:gd name="T61" fmla="*/ 4226 h 4320"/>
              <a:gd name="T62" fmla="*/ 2566 w 3638"/>
              <a:gd name="T63" fmla="*/ 3981 h 4320"/>
              <a:gd name="T64" fmla="*/ 2633 w 3638"/>
              <a:gd name="T65" fmla="*/ 3722 h 4320"/>
              <a:gd name="T66" fmla="*/ 2718 w 3638"/>
              <a:gd name="T67" fmla="*/ 3649 h 4320"/>
              <a:gd name="T68" fmla="*/ 2987 w 3638"/>
              <a:gd name="T69" fmla="*/ 3614 h 4320"/>
              <a:gd name="T70" fmla="*/ 3145 w 3638"/>
              <a:gd name="T71" fmla="*/ 3590 h 4320"/>
              <a:gd name="T72" fmla="*/ 3282 w 3638"/>
              <a:gd name="T73" fmla="*/ 3534 h 4320"/>
              <a:gd name="T74" fmla="*/ 3352 w 3638"/>
              <a:gd name="T75" fmla="*/ 3460 h 4320"/>
              <a:gd name="T76" fmla="*/ 3393 w 3638"/>
              <a:gd name="T77" fmla="*/ 3296 h 4320"/>
              <a:gd name="T78" fmla="*/ 3396 w 3638"/>
              <a:gd name="T79" fmla="*/ 3136 h 4320"/>
              <a:gd name="T80" fmla="*/ 3439 w 3638"/>
              <a:gd name="T81" fmla="*/ 3097 h 4320"/>
              <a:gd name="T82" fmla="*/ 3489 w 3638"/>
              <a:gd name="T83" fmla="*/ 3071 h 4320"/>
              <a:gd name="T84" fmla="*/ 3513 w 3638"/>
              <a:gd name="T85" fmla="*/ 3015 h 4320"/>
              <a:gd name="T86" fmla="*/ 3496 w 3638"/>
              <a:gd name="T87" fmla="*/ 2980 h 4320"/>
              <a:gd name="T88" fmla="*/ 3463 w 3638"/>
              <a:gd name="T89" fmla="*/ 2950 h 4320"/>
              <a:gd name="T90" fmla="*/ 3515 w 3638"/>
              <a:gd name="T91" fmla="*/ 2900 h 4320"/>
              <a:gd name="T92" fmla="*/ 3516 w 3638"/>
              <a:gd name="T93" fmla="*/ 2850 h 4320"/>
              <a:gd name="T94" fmla="*/ 3443 w 3638"/>
              <a:gd name="T95" fmla="*/ 2754 h 4320"/>
              <a:gd name="T96" fmla="*/ 3443 w 3638"/>
              <a:gd name="T97" fmla="*/ 2682 h 4320"/>
              <a:gd name="T98" fmla="*/ 3518 w 3638"/>
              <a:gd name="T99" fmla="*/ 2628 h 4320"/>
              <a:gd name="T100" fmla="*/ 3619 w 3638"/>
              <a:gd name="T101" fmla="*/ 2580 h 4320"/>
              <a:gd name="T102" fmla="*/ 3635 w 3638"/>
              <a:gd name="T103" fmla="*/ 2472 h 4320"/>
              <a:gd name="T104" fmla="*/ 3569 w 3638"/>
              <a:gd name="T105" fmla="*/ 2331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638" h="4320">
                <a:moveTo>
                  <a:pt x="3438" y="2165"/>
                </a:moveTo>
                <a:lnTo>
                  <a:pt x="3438" y="2165"/>
                </a:lnTo>
                <a:lnTo>
                  <a:pt x="3385" y="2093"/>
                </a:lnTo>
                <a:lnTo>
                  <a:pt x="3355" y="2050"/>
                </a:lnTo>
                <a:lnTo>
                  <a:pt x="3326" y="2004"/>
                </a:lnTo>
                <a:lnTo>
                  <a:pt x="3299" y="1958"/>
                </a:lnTo>
                <a:lnTo>
                  <a:pt x="3275" y="1910"/>
                </a:lnTo>
                <a:lnTo>
                  <a:pt x="3265" y="1886"/>
                </a:lnTo>
                <a:lnTo>
                  <a:pt x="3256" y="1862"/>
                </a:lnTo>
                <a:lnTo>
                  <a:pt x="3249" y="1838"/>
                </a:lnTo>
                <a:lnTo>
                  <a:pt x="3244" y="1816"/>
                </a:lnTo>
                <a:lnTo>
                  <a:pt x="3244" y="1816"/>
                </a:lnTo>
                <a:lnTo>
                  <a:pt x="3242" y="1793"/>
                </a:lnTo>
                <a:lnTo>
                  <a:pt x="3241" y="1773"/>
                </a:lnTo>
                <a:lnTo>
                  <a:pt x="3242" y="1752"/>
                </a:lnTo>
                <a:lnTo>
                  <a:pt x="3247" y="1735"/>
                </a:lnTo>
                <a:lnTo>
                  <a:pt x="3247" y="1735"/>
                </a:lnTo>
                <a:lnTo>
                  <a:pt x="3266" y="1686"/>
                </a:lnTo>
                <a:lnTo>
                  <a:pt x="3282" y="1643"/>
                </a:lnTo>
                <a:lnTo>
                  <a:pt x="3297" y="1590"/>
                </a:lnTo>
                <a:lnTo>
                  <a:pt x="3306" y="1562"/>
                </a:lnTo>
                <a:lnTo>
                  <a:pt x="3313" y="1531"/>
                </a:lnTo>
                <a:lnTo>
                  <a:pt x="3318" y="1499"/>
                </a:lnTo>
                <a:lnTo>
                  <a:pt x="3323" y="1466"/>
                </a:lnTo>
                <a:lnTo>
                  <a:pt x="3326" y="1432"/>
                </a:lnTo>
                <a:lnTo>
                  <a:pt x="3328" y="1398"/>
                </a:lnTo>
                <a:lnTo>
                  <a:pt x="3328" y="1362"/>
                </a:lnTo>
                <a:lnTo>
                  <a:pt x="3325" y="1326"/>
                </a:lnTo>
                <a:lnTo>
                  <a:pt x="3325" y="1326"/>
                </a:lnTo>
                <a:lnTo>
                  <a:pt x="3319" y="1292"/>
                </a:lnTo>
                <a:lnTo>
                  <a:pt x="3307" y="1244"/>
                </a:lnTo>
                <a:lnTo>
                  <a:pt x="3289" y="1185"/>
                </a:lnTo>
                <a:lnTo>
                  <a:pt x="3263" y="1115"/>
                </a:lnTo>
                <a:lnTo>
                  <a:pt x="3230" y="1038"/>
                </a:lnTo>
                <a:lnTo>
                  <a:pt x="3213" y="997"/>
                </a:lnTo>
                <a:lnTo>
                  <a:pt x="3191" y="954"/>
                </a:lnTo>
                <a:lnTo>
                  <a:pt x="3169" y="910"/>
                </a:lnTo>
                <a:lnTo>
                  <a:pt x="3145" y="865"/>
                </a:lnTo>
                <a:lnTo>
                  <a:pt x="3117" y="819"/>
                </a:lnTo>
                <a:lnTo>
                  <a:pt x="3090" y="773"/>
                </a:lnTo>
                <a:lnTo>
                  <a:pt x="3090" y="773"/>
                </a:lnTo>
                <a:lnTo>
                  <a:pt x="3057" y="723"/>
                </a:lnTo>
                <a:lnTo>
                  <a:pt x="3021" y="673"/>
                </a:lnTo>
                <a:lnTo>
                  <a:pt x="2984" y="624"/>
                </a:lnTo>
                <a:lnTo>
                  <a:pt x="2944" y="574"/>
                </a:lnTo>
                <a:lnTo>
                  <a:pt x="2903" y="526"/>
                </a:lnTo>
                <a:lnTo>
                  <a:pt x="2857" y="476"/>
                </a:lnTo>
                <a:lnTo>
                  <a:pt x="2811" y="430"/>
                </a:lnTo>
                <a:lnTo>
                  <a:pt x="2759" y="384"/>
                </a:lnTo>
                <a:lnTo>
                  <a:pt x="2759" y="384"/>
                </a:lnTo>
                <a:lnTo>
                  <a:pt x="2705" y="337"/>
                </a:lnTo>
                <a:lnTo>
                  <a:pt x="2646" y="293"/>
                </a:lnTo>
                <a:lnTo>
                  <a:pt x="2646" y="293"/>
                </a:lnTo>
                <a:lnTo>
                  <a:pt x="2597" y="257"/>
                </a:lnTo>
                <a:lnTo>
                  <a:pt x="2544" y="223"/>
                </a:lnTo>
                <a:lnTo>
                  <a:pt x="2489" y="190"/>
                </a:lnTo>
                <a:lnTo>
                  <a:pt x="2430" y="161"/>
                </a:lnTo>
                <a:lnTo>
                  <a:pt x="2430" y="161"/>
                </a:lnTo>
                <a:lnTo>
                  <a:pt x="2383" y="137"/>
                </a:lnTo>
                <a:lnTo>
                  <a:pt x="2333" y="116"/>
                </a:lnTo>
                <a:lnTo>
                  <a:pt x="2281" y="96"/>
                </a:lnTo>
                <a:lnTo>
                  <a:pt x="2228" y="77"/>
                </a:lnTo>
                <a:lnTo>
                  <a:pt x="2174" y="62"/>
                </a:lnTo>
                <a:lnTo>
                  <a:pt x="2117" y="46"/>
                </a:lnTo>
                <a:lnTo>
                  <a:pt x="2061" y="33"/>
                </a:lnTo>
                <a:lnTo>
                  <a:pt x="2001" y="22"/>
                </a:lnTo>
                <a:lnTo>
                  <a:pt x="1939" y="14"/>
                </a:lnTo>
                <a:lnTo>
                  <a:pt x="1877" y="7"/>
                </a:lnTo>
                <a:lnTo>
                  <a:pt x="1812" y="2"/>
                </a:lnTo>
                <a:lnTo>
                  <a:pt x="1747" y="0"/>
                </a:lnTo>
                <a:lnTo>
                  <a:pt x="1679" y="0"/>
                </a:lnTo>
                <a:lnTo>
                  <a:pt x="1610" y="3"/>
                </a:lnTo>
                <a:lnTo>
                  <a:pt x="1538" y="9"/>
                </a:lnTo>
                <a:lnTo>
                  <a:pt x="1466" y="15"/>
                </a:lnTo>
                <a:lnTo>
                  <a:pt x="1466" y="15"/>
                </a:lnTo>
                <a:lnTo>
                  <a:pt x="1403" y="26"/>
                </a:lnTo>
                <a:lnTo>
                  <a:pt x="1343" y="36"/>
                </a:lnTo>
                <a:lnTo>
                  <a:pt x="1343" y="36"/>
                </a:lnTo>
                <a:lnTo>
                  <a:pt x="1343" y="36"/>
                </a:lnTo>
                <a:lnTo>
                  <a:pt x="1259" y="53"/>
                </a:lnTo>
                <a:lnTo>
                  <a:pt x="1177" y="74"/>
                </a:lnTo>
                <a:lnTo>
                  <a:pt x="1096" y="98"/>
                </a:lnTo>
                <a:lnTo>
                  <a:pt x="1017" y="123"/>
                </a:lnTo>
                <a:lnTo>
                  <a:pt x="942" y="152"/>
                </a:lnTo>
                <a:lnTo>
                  <a:pt x="868" y="183"/>
                </a:lnTo>
                <a:lnTo>
                  <a:pt x="796" y="218"/>
                </a:lnTo>
                <a:lnTo>
                  <a:pt x="726" y="254"/>
                </a:lnTo>
                <a:lnTo>
                  <a:pt x="659" y="291"/>
                </a:lnTo>
                <a:lnTo>
                  <a:pt x="596" y="332"/>
                </a:lnTo>
                <a:lnTo>
                  <a:pt x="534" y="373"/>
                </a:lnTo>
                <a:lnTo>
                  <a:pt x="476" y="416"/>
                </a:lnTo>
                <a:lnTo>
                  <a:pt x="421" y="461"/>
                </a:lnTo>
                <a:lnTo>
                  <a:pt x="368" y="507"/>
                </a:lnTo>
                <a:lnTo>
                  <a:pt x="320" y="553"/>
                </a:lnTo>
                <a:lnTo>
                  <a:pt x="274" y="601"/>
                </a:lnTo>
                <a:lnTo>
                  <a:pt x="274" y="601"/>
                </a:lnTo>
                <a:lnTo>
                  <a:pt x="236" y="644"/>
                </a:lnTo>
                <a:lnTo>
                  <a:pt x="200" y="687"/>
                </a:lnTo>
                <a:lnTo>
                  <a:pt x="170" y="731"/>
                </a:lnTo>
                <a:lnTo>
                  <a:pt x="140" y="776"/>
                </a:lnTo>
                <a:lnTo>
                  <a:pt x="115" y="820"/>
                </a:lnTo>
                <a:lnTo>
                  <a:pt x="92" y="865"/>
                </a:lnTo>
                <a:lnTo>
                  <a:pt x="72" y="910"/>
                </a:lnTo>
                <a:lnTo>
                  <a:pt x="57" y="952"/>
                </a:lnTo>
                <a:lnTo>
                  <a:pt x="57" y="952"/>
                </a:lnTo>
                <a:lnTo>
                  <a:pt x="45" y="995"/>
                </a:lnTo>
                <a:lnTo>
                  <a:pt x="34" y="1038"/>
                </a:lnTo>
                <a:lnTo>
                  <a:pt x="34" y="1038"/>
                </a:lnTo>
                <a:lnTo>
                  <a:pt x="24" y="1079"/>
                </a:lnTo>
                <a:lnTo>
                  <a:pt x="17" y="1122"/>
                </a:lnTo>
                <a:lnTo>
                  <a:pt x="12" y="1163"/>
                </a:lnTo>
                <a:lnTo>
                  <a:pt x="7" y="1206"/>
                </a:lnTo>
                <a:lnTo>
                  <a:pt x="3" y="1247"/>
                </a:lnTo>
                <a:lnTo>
                  <a:pt x="0" y="1290"/>
                </a:lnTo>
                <a:lnTo>
                  <a:pt x="0" y="1333"/>
                </a:lnTo>
                <a:lnTo>
                  <a:pt x="0" y="1375"/>
                </a:lnTo>
                <a:lnTo>
                  <a:pt x="2" y="1418"/>
                </a:lnTo>
                <a:lnTo>
                  <a:pt x="3" y="1461"/>
                </a:lnTo>
                <a:lnTo>
                  <a:pt x="10" y="1548"/>
                </a:lnTo>
                <a:lnTo>
                  <a:pt x="22" y="1634"/>
                </a:lnTo>
                <a:lnTo>
                  <a:pt x="38" y="1720"/>
                </a:lnTo>
                <a:lnTo>
                  <a:pt x="55" y="1805"/>
                </a:lnTo>
                <a:lnTo>
                  <a:pt x="75" y="1891"/>
                </a:lnTo>
                <a:lnTo>
                  <a:pt x="98" y="1975"/>
                </a:lnTo>
                <a:lnTo>
                  <a:pt x="123" y="2057"/>
                </a:lnTo>
                <a:lnTo>
                  <a:pt x="149" y="2139"/>
                </a:lnTo>
                <a:lnTo>
                  <a:pt x="176" y="2220"/>
                </a:lnTo>
                <a:lnTo>
                  <a:pt x="206" y="2297"/>
                </a:lnTo>
                <a:lnTo>
                  <a:pt x="235" y="2374"/>
                </a:lnTo>
                <a:lnTo>
                  <a:pt x="235" y="2374"/>
                </a:lnTo>
                <a:lnTo>
                  <a:pt x="235" y="2374"/>
                </a:lnTo>
                <a:lnTo>
                  <a:pt x="274" y="2472"/>
                </a:lnTo>
                <a:lnTo>
                  <a:pt x="312" y="2564"/>
                </a:lnTo>
                <a:lnTo>
                  <a:pt x="384" y="2734"/>
                </a:lnTo>
                <a:lnTo>
                  <a:pt x="384" y="2734"/>
                </a:lnTo>
                <a:lnTo>
                  <a:pt x="420" y="2816"/>
                </a:lnTo>
                <a:lnTo>
                  <a:pt x="450" y="2891"/>
                </a:lnTo>
                <a:lnTo>
                  <a:pt x="474" y="2958"/>
                </a:lnTo>
                <a:lnTo>
                  <a:pt x="493" y="3016"/>
                </a:lnTo>
                <a:lnTo>
                  <a:pt x="493" y="3016"/>
                </a:lnTo>
                <a:lnTo>
                  <a:pt x="504" y="3056"/>
                </a:lnTo>
                <a:lnTo>
                  <a:pt x="504" y="3056"/>
                </a:lnTo>
                <a:lnTo>
                  <a:pt x="516" y="3104"/>
                </a:lnTo>
                <a:lnTo>
                  <a:pt x="526" y="3153"/>
                </a:lnTo>
                <a:lnTo>
                  <a:pt x="533" y="3201"/>
                </a:lnTo>
                <a:lnTo>
                  <a:pt x="540" y="3251"/>
                </a:lnTo>
                <a:lnTo>
                  <a:pt x="545" y="3299"/>
                </a:lnTo>
                <a:lnTo>
                  <a:pt x="548" y="3347"/>
                </a:lnTo>
                <a:lnTo>
                  <a:pt x="552" y="3395"/>
                </a:lnTo>
                <a:lnTo>
                  <a:pt x="552" y="3443"/>
                </a:lnTo>
                <a:lnTo>
                  <a:pt x="552" y="3443"/>
                </a:lnTo>
                <a:lnTo>
                  <a:pt x="552" y="3511"/>
                </a:lnTo>
                <a:lnTo>
                  <a:pt x="548" y="3578"/>
                </a:lnTo>
                <a:lnTo>
                  <a:pt x="545" y="3645"/>
                </a:lnTo>
                <a:lnTo>
                  <a:pt x="538" y="3708"/>
                </a:lnTo>
                <a:lnTo>
                  <a:pt x="531" y="3770"/>
                </a:lnTo>
                <a:lnTo>
                  <a:pt x="522" y="3830"/>
                </a:lnTo>
                <a:lnTo>
                  <a:pt x="512" y="3887"/>
                </a:lnTo>
                <a:lnTo>
                  <a:pt x="502" y="3941"/>
                </a:lnTo>
                <a:lnTo>
                  <a:pt x="481" y="4043"/>
                </a:lnTo>
                <a:lnTo>
                  <a:pt x="461" y="4130"/>
                </a:lnTo>
                <a:lnTo>
                  <a:pt x="444" y="4202"/>
                </a:lnTo>
                <a:lnTo>
                  <a:pt x="430" y="4257"/>
                </a:lnTo>
                <a:lnTo>
                  <a:pt x="430" y="4257"/>
                </a:lnTo>
                <a:lnTo>
                  <a:pt x="480" y="4251"/>
                </a:lnTo>
                <a:lnTo>
                  <a:pt x="541" y="4248"/>
                </a:lnTo>
                <a:lnTo>
                  <a:pt x="615" y="4246"/>
                </a:lnTo>
                <a:lnTo>
                  <a:pt x="697" y="4245"/>
                </a:lnTo>
                <a:lnTo>
                  <a:pt x="697" y="4245"/>
                </a:lnTo>
                <a:lnTo>
                  <a:pt x="697" y="4245"/>
                </a:lnTo>
                <a:lnTo>
                  <a:pt x="697" y="4245"/>
                </a:lnTo>
                <a:lnTo>
                  <a:pt x="846" y="4246"/>
                </a:lnTo>
                <a:lnTo>
                  <a:pt x="1009" y="4250"/>
                </a:lnTo>
                <a:lnTo>
                  <a:pt x="1185" y="4255"/>
                </a:lnTo>
                <a:lnTo>
                  <a:pt x="1367" y="4262"/>
                </a:lnTo>
                <a:lnTo>
                  <a:pt x="1728" y="4279"/>
                </a:lnTo>
                <a:lnTo>
                  <a:pt x="2054" y="4296"/>
                </a:lnTo>
                <a:lnTo>
                  <a:pt x="2054" y="4296"/>
                </a:lnTo>
                <a:lnTo>
                  <a:pt x="2424" y="4320"/>
                </a:lnTo>
                <a:lnTo>
                  <a:pt x="2424" y="4320"/>
                </a:lnTo>
                <a:lnTo>
                  <a:pt x="2427" y="4315"/>
                </a:lnTo>
                <a:lnTo>
                  <a:pt x="2427" y="4315"/>
                </a:lnTo>
                <a:lnTo>
                  <a:pt x="2446" y="4293"/>
                </a:lnTo>
                <a:lnTo>
                  <a:pt x="2463" y="4270"/>
                </a:lnTo>
                <a:lnTo>
                  <a:pt x="2477" y="4248"/>
                </a:lnTo>
                <a:lnTo>
                  <a:pt x="2490" y="4226"/>
                </a:lnTo>
                <a:lnTo>
                  <a:pt x="2490" y="4226"/>
                </a:lnTo>
                <a:lnTo>
                  <a:pt x="2508" y="4188"/>
                </a:lnTo>
                <a:lnTo>
                  <a:pt x="2523" y="4149"/>
                </a:lnTo>
                <a:lnTo>
                  <a:pt x="2535" y="4108"/>
                </a:lnTo>
                <a:lnTo>
                  <a:pt x="2545" y="4066"/>
                </a:lnTo>
                <a:lnTo>
                  <a:pt x="2566" y="3981"/>
                </a:lnTo>
                <a:lnTo>
                  <a:pt x="2585" y="3890"/>
                </a:lnTo>
                <a:lnTo>
                  <a:pt x="2585" y="3890"/>
                </a:lnTo>
                <a:lnTo>
                  <a:pt x="2605" y="3808"/>
                </a:lnTo>
                <a:lnTo>
                  <a:pt x="2614" y="3775"/>
                </a:lnTo>
                <a:lnTo>
                  <a:pt x="2622" y="3746"/>
                </a:lnTo>
                <a:lnTo>
                  <a:pt x="2633" y="3722"/>
                </a:lnTo>
                <a:lnTo>
                  <a:pt x="2645" y="3702"/>
                </a:lnTo>
                <a:lnTo>
                  <a:pt x="2658" y="3685"/>
                </a:lnTo>
                <a:lnTo>
                  <a:pt x="2665" y="3678"/>
                </a:lnTo>
                <a:lnTo>
                  <a:pt x="2674" y="3671"/>
                </a:lnTo>
                <a:lnTo>
                  <a:pt x="2694" y="3659"/>
                </a:lnTo>
                <a:lnTo>
                  <a:pt x="2718" y="3649"/>
                </a:lnTo>
                <a:lnTo>
                  <a:pt x="2747" y="3642"/>
                </a:lnTo>
                <a:lnTo>
                  <a:pt x="2782" y="3635"/>
                </a:lnTo>
                <a:lnTo>
                  <a:pt x="2821" y="3630"/>
                </a:lnTo>
                <a:lnTo>
                  <a:pt x="2869" y="3625"/>
                </a:lnTo>
                <a:lnTo>
                  <a:pt x="2987" y="3614"/>
                </a:lnTo>
                <a:lnTo>
                  <a:pt x="2987" y="3614"/>
                </a:lnTo>
                <a:lnTo>
                  <a:pt x="3033" y="3611"/>
                </a:lnTo>
                <a:lnTo>
                  <a:pt x="3074" y="3604"/>
                </a:lnTo>
                <a:lnTo>
                  <a:pt x="3074" y="3604"/>
                </a:lnTo>
                <a:lnTo>
                  <a:pt x="3112" y="3599"/>
                </a:lnTo>
                <a:lnTo>
                  <a:pt x="3145" y="3590"/>
                </a:lnTo>
                <a:lnTo>
                  <a:pt x="3145" y="3590"/>
                </a:lnTo>
                <a:lnTo>
                  <a:pt x="3181" y="3580"/>
                </a:lnTo>
                <a:lnTo>
                  <a:pt x="3213" y="3570"/>
                </a:lnTo>
                <a:lnTo>
                  <a:pt x="3241" y="3558"/>
                </a:lnTo>
                <a:lnTo>
                  <a:pt x="3266" y="3544"/>
                </a:lnTo>
                <a:lnTo>
                  <a:pt x="3266" y="3544"/>
                </a:lnTo>
                <a:lnTo>
                  <a:pt x="3282" y="3534"/>
                </a:lnTo>
                <a:lnTo>
                  <a:pt x="3297" y="3523"/>
                </a:lnTo>
                <a:lnTo>
                  <a:pt x="3311" y="3511"/>
                </a:lnTo>
                <a:lnTo>
                  <a:pt x="3323" y="3500"/>
                </a:lnTo>
                <a:lnTo>
                  <a:pt x="3333" y="3488"/>
                </a:lnTo>
                <a:lnTo>
                  <a:pt x="3343" y="3474"/>
                </a:lnTo>
                <a:lnTo>
                  <a:pt x="3352" y="3460"/>
                </a:lnTo>
                <a:lnTo>
                  <a:pt x="3359" y="3446"/>
                </a:lnTo>
                <a:lnTo>
                  <a:pt x="3373" y="3417"/>
                </a:lnTo>
                <a:lnTo>
                  <a:pt x="3381" y="3386"/>
                </a:lnTo>
                <a:lnTo>
                  <a:pt x="3388" y="3357"/>
                </a:lnTo>
                <a:lnTo>
                  <a:pt x="3391" y="3327"/>
                </a:lnTo>
                <a:lnTo>
                  <a:pt x="3393" y="3296"/>
                </a:lnTo>
                <a:lnTo>
                  <a:pt x="3395" y="3267"/>
                </a:lnTo>
                <a:lnTo>
                  <a:pt x="3393" y="3213"/>
                </a:lnTo>
                <a:lnTo>
                  <a:pt x="3393" y="3169"/>
                </a:lnTo>
                <a:lnTo>
                  <a:pt x="3393" y="3150"/>
                </a:lnTo>
                <a:lnTo>
                  <a:pt x="3396" y="3136"/>
                </a:lnTo>
                <a:lnTo>
                  <a:pt x="3396" y="3136"/>
                </a:lnTo>
                <a:lnTo>
                  <a:pt x="3403" y="3118"/>
                </a:lnTo>
                <a:lnTo>
                  <a:pt x="3412" y="3104"/>
                </a:lnTo>
                <a:lnTo>
                  <a:pt x="3412" y="3104"/>
                </a:lnTo>
                <a:lnTo>
                  <a:pt x="3412" y="3104"/>
                </a:lnTo>
                <a:lnTo>
                  <a:pt x="3426" y="3102"/>
                </a:lnTo>
                <a:lnTo>
                  <a:pt x="3439" y="3097"/>
                </a:lnTo>
                <a:lnTo>
                  <a:pt x="3458" y="3092"/>
                </a:lnTo>
                <a:lnTo>
                  <a:pt x="3458" y="3092"/>
                </a:lnTo>
                <a:lnTo>
                  <a:pt x="3468" y="3088"/>
                </a:lnTo>
                <a:lnTo>
                  <a:pt x="3475" y="3085"/>
                </a:lnTo>
                <a:lnTo>
                  <a:pt x="3484" y="3078"/>
                </a:lnTo>
                <a:lnTo>
                  <a:pt x="3489" y="3071"/>
                </a:lnTo>
                <a:lnTo>
                  <a:pt x="3496" y="3063"/>
                </a:lnTo>
                <a:lnTo>
                  <a:pt x="3501" y="3052"/>
                </a:lnTo>
                <a:lnTo>
                  <a:pt x="3510" y="3034"/>
                </a:lnTo>
                <a:lnTo>
                  <a:pt x="3510" y="3034"/>
                </a:lnTo>
                <a:lnTo>
                  <a:pt x="3511" y="3020"/>
                </a:lnTo>
                <a:lnTo>
                  <a:pt x="3513" y="3015"/>
                </a:lnTo>
                <a:lnTo>
                  <a:pt x="3511" y="3008"/>
                </a:lnTo>
                <a:lnTo>
                  <a:pt x="3511" y="3001"/>
                </a:lnTo>
                <a:lnTo>
                  <a:pt x="3508" y="2996"/>
                </a:lnTo>
                <a:lnTo>
                  <a:pt x="3503" y="2989"/>
                </a:lnTo>
                <a:lnTo>
                  <a:pt x="3496" y="2980"/>
                </a:lnTo>
                <a:lnTo>
                  <a:pt x="3496" y="2980"/>
                </a:lnTo>
                <a:lnTo>
                  <a:pt x="3489" y="2975"/>
                </a:lnTo>
                <a:lnTo>
                  <a:pt x="3480" y="2972"/>
                </a:lnTo>
                <a:lnTo>
                  <a:pt x="3470" y="2969"/>
                </a:lnTo>
                <a:lnTo>
                  <a:pt x="3467" y="2965"/>
                </a:lnTo>
                <a:lnTo>
                  <a:pt x="3463" y="2960"/>
                </a:lnTo>
                <a:lnTo>
                  <a:pt x="3463" y="2950"/>
                </a:lnTo>
                <a:lnTo>
                  <a:pt x="3465" y="2934"/>
                </a:lnTo>
                <a:lnTo>
                  <a:pt x="3465" y="2934"/>
                </a:lnTo>
                <a:lnTo>
                  <a:pt x="3489" y="2924"/>
                </a:lnTo>
                <a:lnTo>
                  <a:pt x="3498" y="2917"/>
                </a:lnTo>
                <a:lnTo>
                  <a:pt x="3508" y="2909"/>
                </a:lnTo>
                <a:lnTo>
                  <a:pt x="3515" y="2900"/>
                </a:lnTo>
                <a:lnTo>
                  <a:pt x="3520" y="2890"/>
                </a:lnTo>
                <a:lnTo>
                  <a:pt x="3522" y="2878"/>
                </a:lnTo>
                <a:lnTo>
                  <a:pt x="3522" y="2866"/>
                </a:lnTo>
                <a:lnTo>
                  <a:pt x="3522" y="2866"/>
                </a:lnTo>
                <a:lnTo>
                  <a:pt x="3520" y="2859"/>
                </a:lnTo>
                <a:lnTo>
                  <a:pt x="3516" y="2850"/>
                </a:lnTo>
                <a:lnTo>
                  <a:pt x="3503" y="2833"/>
                </a:lnTo>
                <a:lnTo>
                  <a:pt x="3486" y="2814"/>
                </a:lnTo>
                <a:lnTo>
                  <a:pt x="3467" y="2792"/>
                </a:lnTo>
                <a:lnTo>
                  <a:pt x="3458" y="2780"/>
                </a:lnTo>
                <a:lnTo>
                  <a:pt x="3450" y="2768"/>
                </a:lnTo>
                <a:lnTo>
                  <a:pt x="3443" y="2754"/>
                </a:lnTo>
                <a:lnTo>
                  <a:pt x="3438" y="2741"/>
                </a:lnTo>
                <a:lnTo>
                  <a:pt x="3434" y="2727"/>
                </a:lnTo>
                <a:lnTo>
                  <a:pt x="3434" y="2713"/>
                </a:lnTo>
                <a:lnTo>
                  <a:pt x="3436" y="2698"/>
                </a:lnTo>
                <a:lnTo>
                  <a:pt x="3443" y="2682"/>
                </a:lnTo>
                <a:lnTo>
                  <a:pt x="3443" y="2682"/>
                </a:lnTo>
                <a:lnTo>
                  <a:pt x="3451" y="2667"/>
                </a:lnTo>
                <a:lnTo>
                  <a:pt x="3462" y="2655"/>
                </a:lnTo>
                <a:lnTo>
                  <a:pt x="3474" y="2646"/>
                </a:lnTo>
                <a:lnTo>
                  <a:pt x="3487" y="2638"/>
                </a:lnTo>
                <a:lnTo>
                  <a:pt x="3503" y="2633"/>
                </a:lnTo>
                <a:lnTo>
                  <a:pt x="3518" y="2628"/>
                </a:lnTo>
                <a:lnTo>
                  <a:pt x="3551" y="2619"/>
                </a:lnTo>
                <a:lnTo>
                  <a:pt x="3566" y="2614"/>
                </a:lnTo>
                <a:lnTo>
                  <a:pt x="3581" y="2609"/>
                </a:lnTo>
                <a:lnTo>
                  <a:pt x="3595" y="2600"/>
                </a:lnTo>
                <a:lnTo>
                  <a:pt x="3609" y="2592"/>
                </a:lnTo>
                <a:lnTo>
                  <a:pt x="3619" y="2580"/>
                </a:lnTo>
                <a:lnTo>
                  <a:pt x="3628" y="2564"/>
                </a:lnTo>
                <a:lnTo>
                  <a:pt x="3635" y="2545"/>
                </a:lnTo>
                <a:lnTo>
                  <a:pt x="3638" y="2521"/>
                </a:lnTo>
                <a:lnTo>
                  <a:pt x="3638" y="2521"/>
                </a:lnTo>
                <a:lnTo>
                  <a:pt x="3638" y="2497"/>
                </a:lnTo>
                <a:lnTo>
                  <a:pt x="3635" y="2472"/>
                </a:lnTo>
                <a:lnTo>
                  <a:pt x="3629" y="2448"/>
                </a:lnTo>
                <a:lnTo>
                  <a:pt x="3621" y="2424"/>
                </a:lnTo>
                <a:lnTo>
                  <a:pt x="3611" y="2400"/>
                </a:lnTo>
                <a:lnTo>
                  <a:pt x="3599" y="2376"/>
                </a:lnTo>
                <a:lnTo>
                  <a:pt x="3585" y="2354"/>
                </a:lnTo>
                <a:lnTo>
                  <a:pt x="3569" y="2331"/>
                </a:lnTo>
                <a:lnTo>
                  <a:pt x="3537" y="2287"/>
                </a:lnTo>
                <a:lnTo>
                  <a:pt x="3501" y="2244"/>
                </a:lnTo>
                <a:lnTo>
                  <a:pt x="3467" y="2205"/>
                </a:lnTo>
                <a:lnTo>
                  <a:pt x="3438" y="2165"/>
                </a:lnTo>
                <a:lnTo>
                  <a:pt x="3438" y="2165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272312" y="99539"/>
            <a:ext cx="1280655" cy="128065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Oval 76"/>
          <p:cNvSpPr/>
          <p:nvPr/>
        </p:nvSpPr>
        <p:spPr>
          <a:xfrm>
            <a:off x="6193409" y="1753188"/>
            <a:ext cx="2450123" cy="24501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3373304" y="2136735"/>
            <a:ext cx="1280655" cy="1280655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-8387" y="-11610"/>
            <a:ext cx="93410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en-US" sz="2400" b="1" dirty="0"/>
          </a:p>
        </p:txBody>
      </p:sp>
      <p:sp>
        <p:nvSpPr>
          <p:cNvPr id="5" name="Oval 4"/>
          <p:cNvSpPr/>
          <p:nvPr/>
        </p:nvSpPr>
        <p:spPr>
          <a:xfrm>
            <a:off x="3763108" y="293077"/>
            <a:ext cx="2450123" cy="24501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Camera"/>
          <p:cNvGrpSpPr/>
          <p:nvPr/>
        </p:nvGrpSpPr>
        <p:grpSpPr>
          <a:xfrm>
            <a:off x="4412067" y="1019908"/>
            <a:ext cx="1152203" cy="821922"/>
            <a:chOff x="3276926" y="4145293"/>
            <a:chExt cx="668053" cy="476554"/>
          </a:xfrm>
          <a:solidFill>
            <a:schemeClr val="bg1"/>
          </a:solidFill>
        </p:grpSpPr>
        <p:sp>
          <p:nvSpPr>
            <p:cNvPr id="65" name="Freeform 239"/>
            <p:cNvSpPr>
              <a:spLocks noEditPoints="1"/>
            </p:cNvSpPr>
            <p:nvPr/>
          </p:nvSpPr>
          <p:spPr bwMode="auto">
            <a:xfrm>
              <a:off x="3506432" y="4307555"/>
              <a:ext cx="211964" cy="211964"/>
            </a:xfrm>
            <a:custGeom>
              <a:avLst/>
              <a:gdLst>
                <a:gd name="T0" fmla="*/ 72 w 145"/>
                <a:gd name="T1" fmla="*/ 0 h 145"/>
                <a:gd name="T2" fmla="*/ 44 w 145"/>
                <a:gd name="T3" fmla="*/ 6 h 145"/>
                <a:gd name="T4" fmla="*/ 21 w 145"/>
                <a:gd name="T5" fmla="*/ 21 h 145"/>
                <a:gd name="T6" fmla="*/ 5 w 145"/>
                <a:gd name="T7" fmla="*/ 44 h 145"/>
                <a:gd name="T8" fmla="*/ 0 w 145"/>
                <a:gd name="T9" fmla="*/ 72 h 145"/>
                <a:gd name="T10" fmla="*/ 2 w 145"/>
                <a:gd name="T11" fmla="*/ 86 h 145"/>
                <a:gd name="T12" fmla="*/ 13 w 145"/>
                <a:gd name="T13" fmla="*/ 112 h 145"/>
                <a:gd name="T14" fmla="*/ 32 w 145"/>
                <a:gd name="T15" fmla="*/ 132 h 145"/>
                <a:gd name="T16" fmla="*/ 57 w 145"/>
                <a:gd name="T17" fmla="*/ 143 h 145"/>
                <a:gd name="T18" fmla="*/ 72 w 145"/>
                <a:gd name="T19" fmla="*/ 145 h 145"/>
                <a:gd name="T20" fmla="*/ 101 w 145"/>
                <a:gd name="T21" fmla="*/ 139 h 145"/>
                <a:gd name="T22" fmla="*/ 124 w 145"/>
                <a:gd name="T23" fmla="*/ 124 h 145"/>
                <a:gd name="T24" fmla="*/ 138 w 145"/>
                <a:gd name="T25" fmla="*/ 101 h 145"/>
                <a:gd name="T26" fmla="*/ 145 w 145"/>
                <a:gd name="T27" fmla="*/ 72 h 145"/>
                <a:gd name="T28" fmla="*/ 143 w 145"/>
                <a:gd name="T29" fmla="*/ 57 h 145"/>
                <a:gd name="T30" fmla="*/ 132 w 145"/>
                <a:gd name="T31" fmla="*/ 33 h 145"/>
                <a:gd name="T32" fmla="*/ 112 w 145"/>
                <a:gd name="T33" fmla="*/ 13 h 145"/>
                <a:gd name="T34" fmla="*/ 86 w 145"/>
                <a:gd name="T35" fmla="*/ 2 h 145"/>
                <a:gd name="T36" fmla="*/ 72 w 145"/>
                <a:gd name="T37" fmla="*/ 0 h 145"/>
                <a:gd name="T38" fmla="*/ 78 w 145"/>
                <a:gd name="T39" fmla="*/ 18 h 145"/>
                <a:gd name="T40" fmla="*/ 60 w 145"/>
                <a:gd name="T41" fmla="*/ 21 h 145"/>
                <a:gd name="T42" fmla="*/ 42 w 145"/>
                <a:gd name="T43" fmla="*/ 29 h 145"/>
                <a:gd name="T44" fmla="*/ 29 w 145"/>
                <a:gd name="T45" fmla="*/ 42 h 145"/>
                <a:gd name="T46" fmla="*/ 21 w 145"/>
                <a:gd name="T47" fmla="*/ 60 h 145"/>
                <a:gd name="T48" fmla="*/ 19 w 145"/>
                <a:gd name="T49" fmla="*/ 62 h 145"/>
                <a:gd name="T50" fmla="*/ 18 w 145"/>
                <a:gd name="T51" fmla="*/ 64 h 145"/>
                <a:gd name="T52" fmla="*/ 16 w 145"/>
                <a:gd name="T53" fmla="*/ 62 h 145"/>
                <a:gd name="T54" fmla="*/ 15 w 145"/>
                <a:gd name="T55" fmla="*/ 59 h 145"/>
                <a:gd name="T56" fmla="*/ 18 w 145"/>
                <a:gd name="T57" fmla="*/ 49 h 145"/>
                <a:gd name="T58" fmla="*/ 31 w 145"/>
                <a:gd name="T59" fmla="*/ 31 h 145"/>
                <a:gd name="T60" fmla="*/ 47 w 145"/>
                <a:gd name="T61" fmla="*/ 20 h 145"/>
                <a:gd name="T62" fmla="*/ 68 w 145"/>
                <a:gd name="T63" fmla="*/ 13 h 145"/>
                <a:gd name="T64" fmla="*/ 78 w 145"/>
                <a:gd name="T65" fmla="*/ 11 h 145"/>
                <a:gd name="T66" fmla="*/ 81 w 145"/>
                <a:gd name="T67" fmla="*/ 15 h 145"/>
                <a:gd name="T68" fmla="*/ 81 w 145"/>
                <a:gd name="T69" fmla="*/ 16 h 145"/>
                <a:gd name="T70" fmla="*/ 78 w 145"/>
                <a:gd name="T71" fmla="*/ 18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45" h="145">
                  <a:moveTo>
                    <a:pt x="72" y="0"/>
                  </a:moveTo>
                  <a:lnTo>
                    <a:pt x="72" y="0"/>
                  </a:lnTo>
                  <a:lnTo>
                    <a:pt x="57" y="2"/>
                  </a:lnTo>
                  <a:lnTo>
                    <a:pt x="44" y="6"/>
                  </a:lnTo>
                  <a:lnTo>
                    <a:pt x="32" y="13"/>
                  </a:lnTo>
                  <a:lnTo>
                    <a:pt x="21" y="21"/>
                  </a:lnTo>
                  <a:lnTo>
                    <a:pt x="13" y="33"/>
                  </a:lnTo>
                  <a:lnTo>
                    <a:pt x="5" y="44"/>
                  </a:lnTo>
                  <a:lnTo>
                    <a:pt x="2" y="57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86"/>
                  </a:lnTo>
                  <a:lnTo>
                    <a:pt x="5" y="101"/>
                  </a:lnTo>
                  <a:lnTo>
                    <a:pt x="13" y="112"/>
                  </a:lnTo>
                  <a:lnTo>
                    <a:pt x="21" y="124"/>
                  </a:lnTo>
                  <a:lnTo>
                    <a:pt x="32" y="132"/>
                  </a:lnTo>
                  <a:lnTo>
                    <a:pt x="44" y="139"/>
                  </a:lnTo>
                  <a:lnTo>
                    <a:pt x="57" y="143"/>
                  </a:lnTo>
                  <a:lnTo>
                    <a:pt x="72" y="145"/>
                  </a:lnTo>
                  <a:lnTo>
                    <a:pt x="72" y="145"/>
                  </a:lnTo>
                  <a:lnTo>
                    <a:pt x="86" y="143"/>
                  </a:lnTo>
                  <a:lnTo>
                    <a:pt x="101" y="139"/>
                  </a:lnTo>
                  <a:lnTo>
                    <a:pt x="112" y="132"/>
                  </a:lnTo>
                  <a:lnTo>
                    <a:pt x="124" y="124"/>
                  </a:lnTo>
                  <a:lnTo>
                    <a:pt x="132" y="112"/>
                  </a:lnTo>
                  <a:lnTo>
                    <a:pt x="138" y="101"/>
                  </a:lnTo>
                  <a:lnTo>
                    <a:pt x="143" y="86"/>
                  </a:lnTo>
                  <a:lnTo>
                    <a:pt x="145" y="72"/>
                  </a:lnTo>
                  <a:lnTo>
                    <a:pt x="145" y="72"/>
                  </a:lnTo>
                  <a:lnTo>
                    <a:pt x="143" y="57"/>
                  </a:lnTo>
                  <a:lnTo>
                    <a:pt x="138" y="44"/>
                  </a:lnTo>
                  <a:lnTo>
                    <a:pt x="132" y="33"/>
                  </a:lnTo>
                  <a:lnTo>
                    <a:pt x="124" y="21"/>
                  </a:lnTo>
                  <a:lnTo>
                    <a:pt x="112" y="13"/>
                  </a:lnTo>
                  <a:lnTo>
                    <a:pt x="101" y="6"/>
                  </a:lnTo>
                  <a:lnTo>
                    <a:pt x="86" y="2"/>
                  </a:lnTo>
                  <a:lnTo>
                    <a:pt x="72" y="0"/>
                  </a:lnTo>
                  <a:lnTo>
                    <a:pt x="72" y="0"/>
                  </a:lnTo>
                  <a:close/>
                  <a:moveTo>
                    <a:pt x="78" y="18"/>
                  </a:moveTo>
                  <a:lnTo>
                    <a:pt x="78" y="18"/>
                  </a:lnTo>
                  <a:lnTo>
                    <a:pt x="68" y="18"/>
                  </a:lnTo>
                  <a:lnTo>
                    <a:pt x="60" y="21"/>
                  </a:lnTo>
                  <a:lnTo>
                    <a:pt x="50" y="24"/>
                  </a:lnTo>
                  <a:lnTo>
                    <a:pt x="42" y="29"/>
                  </a:lnTo>
                  <a:lnTo>
                    <a:pt x="36" y="36"/>
                  </a:lnTo>
                  <a:lnTo>
                    <a:pt x="29" y="42"/>
                  </a:lnTo>
                  <a:lnTo>
                    <a:pt x="24" y="52"/>
                  </a:lnTo>
                  <a:lnTo>
                    <a:pt x="21" y="60"/>
                  </a:lnTo>
                  <a:lnTo>
                    <a:pt x="21" y="60"/>
                  </a:lnTo>
                  <a:lnTo>
                    <a:pt x="19" y="62"/>
                  </a:lnTo>
                  <a:lnTo>
                    <a:pt x="18" y="64"/>
                  </a:lnTo>
                  <a:lnTo>
                    <a:pt x="18" y="64"/>
                  </a:lnTo>
                  <a:lnTo>
                    <a:pt x="16" y="62"/>
                  </a:lnTo>
                  <a:lnTo>
                    <a:pt x="16" y="62"/>
                  </a:lnTo>
                  <a:lnTo>
                    <a:pt x="15" y="60"/>
                  </a:lnTo>
                  <a:lnTo>
                    <a:pt x="15" y="59"/>
                  </a:lnTo>
                  <a:lnTo>
                    <a:pt x="15" y="59"/>
                  </a:lnTo>
                  <a:lnTo>
                    <a:pt x="18" y="49"/>
                  </a:lnTo>
                  <a:lnTo>
                    <a:pt x="24" y="39"/>
                  </a:lnTo>
                  <a:lnTo>
                    <a:pt x="31" y="31"/>
                  </a:lnTo>
                  <a:lnTo>
                    <a:pt x="39" y="24"/>
                  </a:lnTo>
                  <a:lnTo>
                    <a:pt x="47" y="20"/>
                  </a:lnTo>
                  <a:lnTo>
                    <a:pt x="57" y="15"/>
                  </a:lnTo>
                  <a:lnTo>
                    <a:pt x="68" y="13"/>
                  </a:lnTo>
                  <a:lnTo>
                    <a:pt x="78" y="11"/>
                  </a:lnTo>
                  <a:lnTo>
                    <a:pt x="78" y="11"/>
                  </a:lnTo>
                  <a:lnTo>
                    <a:pt x="81" y="13"/>
                  </a:lnTo>
                  <a:lnTo>
                    <a:pt x="81" y="15"/>
                  </a:lnTo>
                  <a:lnTo>
                    <a:pt x="81" y="15"/>
                  </a:lnTo>
                  <a:lnTo>
                    <a:pt x="81" y="16"/>
                  </a:lnTo>
                  <a:lnTo>
                    <a:pt x="78" y="18"/>
                  </a:lnTo>
                  <a:lnTo>
                    <a:pt x="78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66" name="Freeform 371"/>
            <p:cNvSpPr>
              <a:spLocks noEditPoints="1"/>
            </p:cNvSpPr>
            <p:nvPr/>
          </p:nvSpPr>
          <p:spPr bwMode="auto">
            <a:xfrm>
              <a:off x="3276926" y="4145293"/>
              <a:ext cx="668053" cy="476554"/>
            </a:xfrm>
            <a:custGeom>
              <a:avLst/>
              <a:gdLst>
                <a:gd name="T0" fmla="*/ 365 w 457"/>
                <a:gd name="T1" fmla="*/ 65 h 326"/>
                <a:gd name="T2" fmla="*/ 348 w 457"/>
                <a:gd name="T3" fmla="*/ 56 h 326"/>
                <a:gd name="T4" fmla="*/ 343 w 457"/>
                <a:gd name="T5" fmla="*/ 18 h 326"/>
                <a:gd name="T6" fmla="*/ 330 w 457"/>
                <a:gd name="T7" fmla="*/ 2 h 326"/>
                <a:gd name="T8" fmla="*/ 129 w 457"/>
                <a:gd name="T9" fmla="*/ 0 h 326"/>
                <a:gd name="T10" fmla="*/ 111 w 457"/>
                <a:gd name="T11" fmla="*/ 11 h 326"/>
                <a:gd name="T12" fmla="*/ 106 w 457"/>
                <a:gd name="T13" fmla="*/ 49 h 326"/>
                <a:gd name="T14" fmla="*/ 93 w 457"/>
                <a:gd name="T15" fmla="*/ 65 h 326"/>
                <a:gd name="T16" fmla="*/ 20 w 457"/>
                <a:gd name="T17" fmla="*/ 78 h 326"/>
                <a:gd name="T18" fmla="*/ 2 w 457"/>
                <a:gd name="T19" fmla="*/ 91 h 326"/>
                <a:gd name="T20" fmla="*/ 0 w 457"/>
                <a:gd name="T21" fmla="*/ 307 h 326"/>
                <a:gd name="T22" fmla="*/ 13 w 457"/>
                <a:gd name="T23" fmla="*/ 325 h 326"/>
                <a:gd name="T24" fmla="*/ 437 w 457"/>
                <a:gd name="T25" fmla="*/ 326 h 326"/>
                <a:gd name="T26" fmla="*/ 455 w 457"/>
                <a:gd name="T27" fmla="*/ 315 h 326"/>
                <a:gd name="T28" fmla="*/ 457 w 457"/>
                <a:gd name="T29" fmla="*/ 98 h 326"/>
                <a:gd name="T30" fmla="*/ 445 w 457"/>
                <a:gd name="T31" fmla="*/ 80 h 326"/>
                <a:gd name="T32" fmla="*/ 154 w 457"/>
                <a:gd name="T33" fmla="*/ 29 h 326"/>
                <a:gd name="T34" fmla="*/ 308 w 457"/>
                <a:gd name="T35" fmla="*/ 29 h 326"/>
                <a:gd name="T36" fmla="*/ 315 w 457"/>
                <a:gd name="T37" fmla="*/ 39 h 326"/>
                <a:gd name="T38" fmla="*/ 312 w 457"/>
                <a:gd name="T39" fmla="*/ 46 h 326"/>
                <a:gd name="T40" fmla="*/ 154 w 457"/>
                <a:gd name="T41" fmla="*/ 49 h 326"/>
                <a:gd name="T42" fmla="*/ 147 w 457"/>
                <a:gd name="T43" fmla="*/ 46 h 326"/>
                <a:gd name="T44" fmla="*/ 144 w 457"/>
                <a:gd name="T45" fmla="*/ 39 h 326"/>
                <a:gd name="T46" fmla="*/ 150 w 457"/>
                <a:gd name="T47" fmla="*/ 29 h 326"/>
                <a:gd name="T48" fmla="*/ 229 w 457"/>
                <a:gd name="T49" fmla="*/ 276 h 326"/>
                <a:gd name="T50" fmla="*/ 193 w 457"/>
                <a:gd name="T51" fmla="*/ 268 h 326"/>
                <a:gd name="T52" fmla="*/ 154 w 457"/>
                <a:gd name="T53" fmla="*/ 235 h 326"/>
                <a:gd name="T54" fmla="*/ 137 w 457"/>
                <a:gd name="T55" fmla="*/ 183 h 326"/>
                <a:gd name="T56" fmla="*/ 144 w 457"/>
                <a:gd name="T57" fmla="*/ 147 h 326"/>
                <a:gd name="T58" fmla="*/ 178 w 457"/>
                <a:gd name="T59" fmla="*/ 108 h 326"/>
                <a:gd name="T60" fmla="*/ 229 w 457"/>
                <a:gd name="T61" fmla="*/ 91 h 326"/>
                <a:gd name="T62" fmla="*/ 264 w 457"/>
                <a:gd name="T63" fmla="*/ 98 h 326"/>
                <a:gd name="T64" fmla="*/ 305 w 457"/>
                <a:gd name="T65" fmla="*/ 132 h 326"/>
                <a:gd name="T66" fmla="*/ 321 w 457"/>
                <a:gd name="T67" fmla="*/ 183 h 326"/>
                <a:gd name="T68" fmla="*/ 313 w 457"/>
                <a:gd name="T69" fmla="*/ 219 h 326"/>
                <a:gd name="T70" fmla="*/ 281 w 457"/>
                <a:gd name="T71" fmla="*/ 259 h 326"/>
                <a:gd name="T72" fmla="*/ 229 w 457"/>
                <a:gd name="T73" fmla="*/ 276 h 326"/>
                <a:gd name="T74" fmla="*/ 390 w 457"/>
                <a:gd name="T75" fmla="*/ 142 h 326"/>
                <a:gd name="T76" fmla="*/ 372 w 457"/>
                <a:gd name="T77" fmla="*/ 131 h 326"/>
                <a:gd name="T78" fmla="*/ 372 w 457"/>
                <a:gd name="T79" fmla="*/ 114 h 326"/>
                <a:gd name="T80" fmla="*/ 390 w 457"/>
                <a:gd name="T81" fmla="*/ 103 h 326"/>
                <a:gd name="T82" fmla="*/ 403 w 457"/>
                <a:gd name="T83" fmla="*/ 109 h 326"/>
                <a:gd name="T84" fmla="*/ 409 w 457"/>
                <a:gd name="T85" fmla="*/ 122 h 326"/>
                <a:gd name="T86" fmla="*/ 396 w 457"/>
                <a:gd name="T87" fmla="*/ 140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57" h="326">
                  <a:moveTo>
                    <a:pt x="437" y="78"/>
                  </a:moveTo>
                  <a:lnTo>
                    <a:pt x="365" y="65"/>
                  </a:lnTo>
                  <a:lnTo>
                    <a:pt x="365" y="65"/>
                  </a:lnTo>
                  <a:lnTo>
                    <a:pt x="359" y="65"/>
                  </a:lnTo>
                  <a:lnTo>
                    <a:pt x="352" y="60"/>
                  </a:lnTo>
                  <a:lnTo>
                    <a:pt x="348" y="56"/>
                  </a:lnTo>
                  <a:lnTo>
                    <a:pt x="346" y="49"/>
                  </a:lnTo>
                  <a:lnTo>
                    <a:pt x="343" y="18"/>
                  </a:lnTo>
                  <a:lnTo>
                    <a:pt x="343" y="18"/>
                  </a:lnTo>
                  <a:lnTo>
                    <a:pt x="339" y="11"/>
                  </a:lnTo>
                  <a:lnTo>
                    <a:pt x="336" y="5"/>
                  </a:lnTo>
                  <a:lnTo>
                    <a:pt x="330" y="2"/>
                  </a:lnTo>
                  <a:lnTo>
                    <a:pt x="323" y="0"/>
                  </a:lnTo>
                  <a:lnTo>
                    <a:pt x="129" y="0"/>
                  </a:lnTo>
                  <a:lnTo>
                    <a:pt x="129" y="0"/>
                  </a:lnTo>
                  <a:lnTo>
                    <a:pt x="123" y="2"/>
                  </a:lnTo>
                  <a:lnTo>
                    <a:pt x="116" y="5"/>
                  </a:lnTo>
                  <a:lnTo>
                    <a:pt x="111" y="11"/>
                  </a:lnTo>
                  <a:lnTo>
                    <a:pt x="110" y="18"/>
                  </a:lnTo>
                  <a:lnTo>
                    <a:pt x="106" y="49"/>
                  </a:lnTo>
                  <a:lnTo>
                    <a:pt x="106" y="49"/>
                  </a:lnTo>
                  <a:lnTo>
                    <a:pt x="103" y="56"/>
                  </a:lnTo>
                  <a:lnTo>
                    <a:pt x="100" y="60"/>
                  </a:lnTo>
                  <a:lnTo>
                    <a:pt x="93" y="65"/>
                  </a:lnTo>
                  <a:lnTo>
                    <a:pt x="87" y="65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13" y="80"/>
                  </a:lnTo>
                  <a:lnTo>
                    <a:pt x="7" y="85"/>
                  </a:lnTo>
                  <a:lnTo>
                    <a:pt x="2" y="91"/>
                  </a:lnTo>
                  <a:lnTo>
                    <a:pt x="0" y="98"/>
                  </a:lnTo>
                  <a:lnTo>
                    <a:pt x="0" y="307"/>
                  </a:lnTo>
                  <a:lnTo>
                    <a:pt x="0" y="307"/>
                  </a:lnTo>
                  <a:lnTo>
                    <a:pt x="2" y="315"/>
                  </a:lnTo>
                  <a:lnTo>
                    <a:pt x="7" y="321"/>
                  </a:lnTo>
                  <a:lnTo>
                    <a:pt x="13" y="325"/>
                  </a:lnTo>
                  <a:lnTo>
                    <a:pt x="20" y="326"/>
                  </a:lnTo>
                  <a:lnTo>
                    <a:pt x="437" y="326"/>
                  </a:lnTo>
                  <a:lnTo>
                    <a:pt x="437" y="326"/>
                  </a:lnTo>
                  <a:lnTo>
                    <a:pt x="445" y="325"/>
                  </a:lnTo>
                  <a:lnTo>
                    <a:pt x="452" y="321"/>
                  </a:lnTo>
                  <a:lnTo>
                    <a:pt x="455" y="315"/>
                  </a:lnTo>
                  <a:lnTo>
                    <a:pt x="457" y="307"/>
                  </a:lnTo>
                  <a:lnTo>
                    <a:pt x="457" y="98"/>
                  </a:lnTo>
                  <a:lnTo>
                    <a:pt x="457" y="98"/>
                  </a:lnTo>
                  <a:lnTo>
                    <a:pt x="455" y="91"/>
                  </a:lnTo>
                  <a:lnTo>
                    <a:pt x="452" y="85"/>
                  </a:lnTo>
                  <a:lnTo>
                    <a:pt x="445" y="80"/>
                  </a:lnTo>
                  <a:lnTo>
                    <a:pt x="437" y="78"/>
                  </a:lnTo>
                  <a:lnTo>
                    <a:pt x="437" y="78"/>
                  </a:lnTo>
                  <a:close/>
                  <a:moveTo>
                    <a:pt x="154" y="29"/>
                  </a:moveTo>
                  <a:lnTo>
                    <a:pt x="305" y="29"/>
                  </a:lnTo>
                  <a:lnTo>
                    <a:pt x="305" y="29"/>
                  </a:lnTo>
                  <a:lnTo>
                    <a:pt x="308" y="29"/>
                  </a:lnTo>
                  <a:lnTo>
                    <a:pt x="312" y="31"/>
                  </a:lnTo>
                  <a:lnTo>
                    <a:pt x="313" y="34"/>
                  </a:lnTo>
                  <a:lnTo>
                    <a:pt x="315" y="39"/>
                  </a:lnTo>
                  <a:lnTo>
                    <a:pt x="315" y="39"/>
                  </a:lnTo>
                  <a:lnTo>
                    <a:pt x="313" y="42"/>
                  </a:lnTo>
                  <a:lnTo>
                    <a:pt x="312" y="46"/>
                  </a:lnTo>
                  <a:lnTo>
                    <a:pt x="308" y="47"/>
                  </a:lnTo>
                  <a:lnTo>
                    <a:pt x="305" y="49"/>
                  </a:lnTo>
                  <a:lnTo>
                    <a:pt x="154" y="49"/>
                  </a:lnTo>
                  <a:lnTo>
                    <a:pt x="154" y="49"/>
                  </a:lnTo>
                  <a:lnTo>
                    <a:pt x="150" y="47"/>
                  </a:lnTo>
                  <a:lnTo>
                    <a:pt x="147" y="46"/>
                  </a:lnTo>
                  <a:lnTo>
                    <a:pt x="144" y="42"/>
                  </a:lnTo>
                  <a:lnTo>
                    <a:pt x="144" y="39"/>
                  </a:lnTo>
                  <a:lnTo>
                    <a:pt x="144" y="39"/>
                  </a:lnTo>
                  <a:lnTo>
                    <a:pt x="144" y="34"/>
                  </a:lnTo>
                  <a:lnTo>
                    <a:pt x="147" y="31"/>
                  </a:lnTo>
                  <a:lnTo>
                    <a:pt x="150" y="29"/>
                  </a:lnTo>
                  <a:lnTo>
                    <a:pt x="154" y="29"/>
                  </a:lnTo>
                  <a:lnTo>
                    <a:pt x="154" y="29"/>
                  </a:lnTo>
                  <a:close/>
                  <a:moveTo>
                    <a:pt x="229" y="276"/>
                  </a:moveTo>
                  <a:lnTo>
                    <a:pt x="229" y="276"/>
                  </a:lnTo>
                  <a:lnTo>
                    <a:pt x="211" y="274"/>
                  </a:lnTo>
                  <a:lnTo>
                    <a:pt x="193" y="268"/>
                  </a:lnTo>
                  <a:lnTo>
                    <a:pt x="178" y="259"/>
                  </a:lnTo>
                  <a:lnTo>
                    <a:pt x="165" y="248"/>
                  </a:lnTo>
                  <a:lnTo>
                    <a:pt x="154" y="235"/>
                  </a:lnTo>
                  <a:lnTo>
                    <a:pt x="144" y="219"/>
                  </a:lnTo>
                  <a:lnTo>
                    <a:pt x="139" y="202"/>
                  </a:lnTo>
                  <a:lnTo>
                    <a:pt x="137" y="183"/>
                  </a:lnTo>
                  <a:lnTo>
                    <a:pt x="137" y="183"/>
                  </a:lnTo>
                  <a:lnTo>
                    <a:pt x="139" y="165"/>
                  </a:lnTo>
                  <a:lnTo>
                    <a:pt x="144" y="147"/>
                  </a:lnTo>
                  <a:lnTo>
                    <a:pt x="154" y="132"/>
                  </a:lnTo>
                  <a:lnTo>
                    <a:pt x="165" y="119"/>
                  </a:lnTo>
                  <a:lnTo>
                    <a:pt x="178" y="108"/>
                  </a:lnTo>
                  <a:lnTo>
                    <a:pt x="193" y="98"/>
                  </a:lnTo>
                  <a:lnTo>
                    <a:pt x="211" y="93"/>
                  </a:lnTo>
                  <a:lnTo>
                    <a:pt x="229" y="91"/>
                  </a:lnTo>
                  <a:lnTo>
                    <a:pt x="229" y="91"/>
                  </a:lnTo>
                  <a:lnTo>
                    <a:pt x="248" y="93"/>
                  </a:lnTo>
                  <a:lnTo>
                    <a:pt x="264" y="98"/>
                  </a:lnTo>
                  <a:lnTo>
                    <a:pt x="281" y="108"/>
                  </a:lnTo>
                  <a:lnTo>
                    <a:pt x="294" y="119"/>
                  </a:lnTo>
                  <a:lnTo>
                    <a:pt x="305" y="132"/>
                  </a:lnTo>
                  <a:lnTo>
                    <a:pt x="313" y="147"/>
                  </a:lnTo>
                  <a:lnTo>
                    <a:pt x="318" y="165"/>
                  </a:lnTo>
                  <a:lnTo>
                    <a:pt x="321" y="183"/>
                  </a:lnTo>
                  <a:lnTo>
                    <a:pt x="321" y="183"/>
                  </a:lnTo>
                  <a:lnTo>
                    <a:pt x="318" y="202"/>
                  </a:lnTo>
                  <a:lnTo>
                    <a:pt x="313" y="219"/>
                  </a:lnTo>
                  <a:lnTo>
                    <a:pt x="305" y="235"/>
                  </a:lnTo>
                  <a:lnTo>
                    <a:pt x="294" y="248"/>
                  </a:lnTo>
                  <a:lnTo>
                    <a:pt x="281" y="259"/>
                  </a:lnTo>
                  <a:lnTo>
                    <a:pt x="264" y="268"/>
                  </a:lnTo>
                  <a:lnTo>
                    <a:pt x="248" y="274"/>
                  </a:lnTo>
                  <a:lnTo>
                    <a:pt x="229" y="276"/>
                  </a:lnTo>
                  <a:lnTo>
                    <a:pt x="229" y="276"/>
                  </a:lnTo>
                  <a:close/>
                  <a:moveTo>
                    <a:pt x="390" y="142"/>
                  </a:moveTo>
                  <a:lnTo>
                    <a:pt x="390" y="142"/>
                  </a:lnTo>
                  <a:lnTo>
                    <a:pt x="382" y="140"/>
                  </a:lnTo>
                  <a:lnTo>
                    <a:pt x="375" y="137"/>
                  </a:lnTo>
                  <a:lnTo>
                    <a:pt x="372" y="131"/>
                  </a:lnTo>
                  <a:lnTo>
                    <a:pt x="370" y="122"/>
                  </a:lnTo>
                  <a:lnTo>
                    <a:pt x="370" y="122"/>
                  </a:lnTo>
                  <a:lnTo>
                    <a:pt x="372" y="114"/>
                  </a:lnTo>
                  <a:lnTo>
                    <a:pt x="375" y="109"/>
                  </a:lnTo>
                  <a:lnTo>
                    <a:pt x="382" y="104"/>
                  </a:lnTo>
                  <a:lnTo>
                    <a:pt x="390" y="103"/>
                  </a:lnTo>
                  <a:lnTo>
                    <a:pt x="390" y="103"/>
                  </a:lnTo>
                  <a:lnTo>
                    <a:pt x="396" y="104"/>
                  </a:lnTo>
                  <a:lnTo>
                    <a:pt x="403" y="109"/>
                  </a:lnTo>
                  <a:lnTo>
                    <a:pt x="408" y="114"/>
                  </a:lnTo>
                  <a:lnTo>
                    <a:pt x="409" y="122"/>
                  </a:lnTo>
                  <a:lnTo>
                    <a:pt x="409" y="122"/>
                  </a:lnTo>
                  <a:lnTo>
                    <a:pt x="408" y="131"/>
                  </a:lnTo>
                  <a:lnTo>
                    <a:pt x="403" y="137"/>
                  </a:lnTo>
                  <a:lnTo>
                    <a:pt x="396" y="140"/>
                  </a:lnTo>
                  <a:lnTo>
                    <a:pt x="390" y="142"/>
                  </a:lnTo>
                  <a:lnTo>
                    <a:pt x="390" y="1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68" name="Oval 67"/>
          <p:cNvSpPr/>
          <p:nvPr/>
        </p:nvSpPr>
        <p:spPr>
          <a:xfrm>
            <a:off x="5742908" y="0"/>
            <a:ext cx="1732311" cy="173231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Music"/>
          <p:cNvSpPr>
            <a:spLocks/>
          </p:cNvSpPr>
          <p:nvPr/>
        </p:nvSpPr>
        <p:spPr bwMode="auto">
          <a:xfrm>
            <a:off x="6292516" y="530468"/>
            <a:ext cx="633095" cy="671374"/>
          </a:xfrm>
          <a:custGeom>
            <a:avLst/>
            <a:gdLst>
              <a:gd name="T0" fmla="*/ 430 w 430"/>
              <a:gd name="T1" fmla="*/ 93 h 456"/>
              <a:gd name="T2" fmla="*/ 430 w 430"/>
              <a:gd name="T3" fmla="*/ 0 h 456"/>
              <a:gd name="T4" fmla="*/ 106 w 430"/>
              <a:gd name="T5" fmla="*/ 45 h 456"/>
              <a:gd name="T6" fmla="*/ 106 w 430"/>
              <a:gd name="T7" fmla="*/ 138 h 456"/>
              <a:gd name="T8" fmla="*/ 106 w 430"/>
              <a:gd name="T9" fmla="*/ 339 h 456"/>
              <a:gd name="T10" fmla="*/ 90 w 430"/>
              <a:gd name="T11" fmla="*/ 332 h 456"/>
              <a:gd name="T12" fmla="*/ 72 w 430"/>
              <a:gd name="T13" fmla="*/ 331 h 456"/>
              <a:gd name="T14" fmla="*/ 57 w 430"/>
              <a:gd name="T15" fmla="*/ 331 h 456"/>
              <a:gd name="T16" fmla="*/ 31 w 430"/>
              <a:gd name="T17" fmla="*/ 340 h 456"/>
              <a:gd name="T18" fmla="*/ 11 w 430"/>
              <a:gd name="T19" fmla="*/ 358 h 456"/>
              <a:gd name="T20" fmla="*/ 2 w 430"/>
              <a:gd name="T21" fmla="*/ 380 h 456"/>
              <a:gd name="T22" fmla="*/ 0 w 430"/>
              <a:gd name="T23" fmla="*/ 393 h 456"/>
              <a:gd name="T24" fmla="*/ 5 w 430"/>
              <a:gd name="T25" fmla="*/ 417 h 456"/>
              <a:gd name="T26" fmla="*/ 21 w 430"/>
              <a:gd name="T27" fmla="*/ 438 h 456"/>
              <a:gd name="T28" fmla="*/ 44 w 430"/>
              <a:gd name="T29" fmla="*/ 451 h 456"/>
              <a:gd name="T30" fmla="*/ 72 w 430"/>
              <a:gd name="T31" fmla="*/ 456 h 456"/>
              <a:gd name="T32" fmla="*/ 86 w 430"/>
              <a:gd name="T33" fmla="*/ 455 h 456"/>
              <a:gd name="T34" fmla="*/ 112 w 430"/>
              <a:gd name="T35" fmla="*/ 445 h 456"/>
              <a:gd name="T36" fmla="*/ 130 w 430"/>
              <a:gd name="T37" fmla="*/ 428 h 456"/>
              <a:gd name="T38" fmla="*/ 142 w 430"/>
              <a:gd name="T39" fmla="*/ 406 h 456"/>
              <a:gd name="T40" fmla="*/ 143 w 430"/>
              <a:gd name="T41" fmla="*/ 393 h 456"/>
              <a:gd name="T42" fmla="*/ 393 w 430"/>
              <a:gd name="T43" fmla="*/ 97 h 456"/>
              <a:gd name="T44" fmla="*/ 393 w 430"/>
              <a:gd name="T45" fmla="*/ 290 h 456"/>
              <a:gd name="T46" fmla="*/ 368 w 430"/>
              <a:gd name="T47" fmla="*/ 283 h 456"/>
              <a:gd name="T48" fmla="*/ 359 w 430"/>
              <a:gd name="T49" fmla="*/ 282 h 456"/>
              <a:gd name="T50" fmla="*/ 331 w 430"/>
              <a:gd name="T51" fmla="*/ 287 h 456"/>
              <a:gd name="T52" fmla="*/ 308 w 430"/>
              <a:gd name="T53" fmla="*/ 301 h 456"/>
              <a:gd name="T54" fmla="*/ 292 w 430"/>
              <a:gd name="T55" fmla="*/ 321 h 456"/>
              <a:gd name="T56" fmla="*/ 287 w 430"/>
              <a:gd name="T57" fmla="*/ 345 h 456"/>
              <a:gd name="T58" fmla="*/ 288 w 430"/>
              <a:gd name="T59" fmla="*/ 358 h 456"/>
              <a:gd name="T60" fmla="*/ 298 w 430"/>
              <a:gd name="T61" fmla="*/ 381 h 456"/>
              <a:gd name="T62" fmla="*/ 318 w 430"/>
              <a:gd name="T63" fmla="*/ 397 h 456"/>
              <a:gd name="T64" fmla="*/ 344 w 430"/>
              <a:gd name="T65" fmla="*/ 407 h 456"/>
              <a:gd name="T66" fmla="*/ 359 w 430"/>
              <a:gd name="T67" fmla="*/ 409 h 456"/>
              <a:gd name="T68" fmla="*/ 386 w 430"/>
              <a:gd name="T69" fmla="*/ 402 h 456"/>
              <a:gd name="T70" fmla="*/ 409 w 430"/>
              <a:gd name="T71" fmla="*/ 389 h 456"/>
              <a:gd name="T72" fmla="*/ 425 w 430"/>
              <a:gd name="T73" fmla="*/ 370 h 456"/>
              <a:gd name="T74" fmla="*/ 430 w 430"/>
              <a:gd name="T75" fmla="*/ 345 h 456"/>
              <a:gd name="T76" fmla="*/ 430 w 430"/>
              <a:gd name="T77" fmla="*/ 337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30" h="456">
                <a:moveTo>
                  <a:pt x="430" y="337"/>
                </a:moveTo>
                <a:lnTo>
                  <a:pt x="430" y="93"/>
                </a:lnTo>
                <a:lnTo>
                  <a:pt x="430" y="0"/>
                </a:lnTo>
                <a:lnTo>
                  <a:pt x="430" y="0"/>
                </a:lnTo>
                <a:lnTo>
                  <a:pt x="430" y="0"/>
                </a:lnTo>
                <a:lnTo>
                  <a:pt x="106" y="45"/>
                </a:lnTo>
                <a:lnTo>
                  <a:pt x="106" y="47"/>
                </a:lnTo>
                <a:lnTo>
                  <a:pt x="106" y="138"/>
                </a:lnTo>
                <a:lnTo>
                  <a:pt x="106" y="339"/>
                </a:lnTo>
                <a:lnTo>
                  <a:pt x="106" y="339"/>
                </a:lnTo>
                <a:lnTo>
                  <a:pt x="98" y="334"/>
                </a:lnTo>
                <a:lnTo>
                  <a:pt x="90" y="332"/>
                </a:lnTo>
                <a:lnTo>
                  <a:pt x="82" y="331"/>
                </a:lnTo>
                <a:lnTo>
                  <a:pt x="72" y="331"/>
                </a:lnTo>
                <a:lnTo>
                  <a:pt x="72" y="331"/>
                </a:lnTo>
                <a:lnTo>
                  <a:pt x="57" y="331"/>
                </a:lnTo>
                <a:lnTo>
                  <a:pt x="44" y="335"/>
                </a:lnTo>
                <a:lnTo>
                  <a:pt x="31" y="340"/>
                </a:lnTo>
                <a:lnTo>
                  <a:pt x="21" y="349"/>
                </a:lnTo>
                <a:lnTo>
                  <a:pt x="11" y="358"/>
                </a:lnTo>
                <a:lnTo>
                  <a:pt x="5" y="368"/>
                </a:lnTo>
                <a:lnTo>
                  <a:pt x="2" y="380"/>
                </a:lnTo>
                <a:lnTo>
                  <a:pt x="0" y="393"/>
                </a:lnTo>
                <a:lnTo>
                  <a:pt x="0" y="393"/>
                </a:lnTo>
                <a:lnTo>
                  <a:pt x="2" y="406"/>
                </a:lnTo>
                <a:lnTo>
                  <a:pt x="5" y="417"/>
                </a:lnTo>
                <a:lnTo>
                  <a:pt x="11" y="428"/>
                </a:lnTo>
                <a:lnTo>
                  <a:pt x="21" y="438"/>
                </a:lnTo>
                <a:lnTo>
                  <a:pt x="31" y="445"/>
                </a:lnTo>
                <a:lnTo>
                  <a:pt x="44" y="451"/>
                </a:lnTo>
                <a:lnTo>
                  <a:pt x="57" y="455"/>
                </a:lnTo>
                <a:lnTo>
                  <a:pt x="72" y="456"/>
                </a:lnTo>
                <a:lnTo>
                  <a:pt x="72" y="456"/>
                </a:lnTo>
                <a:lnTo>
                  <a:pt x="86" y="455"/>
                </a:lnTo>
                <a:lnTo>
                  <a:pt x="99" y="451"/>
                </a:lnTo>
                <a:lnTo>
                  <a:pt x="112" y="445"/>
                </a:lnTo>
                <a:lnTo>
                  <a:pt x="122" y="438"/>
                </a:lnTo>
                <a:lnTo>
                  <a:pt x="130" y="428"/>
                </a:lnTo>
                <a:lnTo>
                  <a:pt x="139" y="417"/>
                </a:lnTo>
                <a:lnTo>
                  <a:pt x="142" y="406"/>
                </a:lnTo>
                <a:lnTo>
                  <a:pt x="143" y="393"/>
                </a:lnTo>
                <a:lnTo>
                  <a:pt x="143" y="393"/>
                </a:lnTo>
                <a:lnTo>
                  <a:pt x="143" y="133"/>
                </a:lnTo>
                <a:lnTo>
                  <a:pt x="393" y="97"/>
                </a:lnTo>
                <a:lnTo>
                  <a:pt x="393" y="290"/>
                </a:lnTo>
                <a:lnTo>
                  <a:pt x="393" y="290"/>
                </a:lnTo>
                <a:lnTo>
                  <a:pt x="376" y="285"/>
                </a:lnTo>
                <a:lnTo>
                  <a:pt x="368" y="283"/>
                </a:lnTo>
                <a:lnTo>
                  <a:pt x="359" y="282"/>
                </a:lnTo>
                <a:lnTo>
                  <a:pt x="359" y="282"/>
                </a:lnTo>
                <a:lnTo>
                  <a:pt x="344" y="283"/>
                </a:lnTo>
                <a:lnTo>
                  <a:pt x="331" y="287"/>
                </a:lnTo>
                <a:lnTo>
                  <a:pt x="318" y="293"/>
                </a:lnTo>
                <a:lnTo>
                  <a:pt x="308" y="301"/>
                </a:lnTo>
                <a:lnTo>
                  <a:pt x="298" y="309"/>
                </a:lnTo>
                <a:lnTo>
                  <a:pt x="292" y="321"/>
                </a:lnTo>
                <a:lnTo>
                  <a:pt x="288" y="332"/>
                </a:lnTo>
                <a:lnTo>
                  <a:pt x="287" y="345"/>
                </a:lnTo>
                <a:lnTo>
                  <a:pt x="287" y="345"/>
                </a:lnTo>
                <a:lnTo>
                  <a:pt x="288" y="358"/>
                </a:lnTo>
                <a:lnTo>
                  <a:pt x="292" y="370"/>
                </a:lnTo>
                <a:lnTo>
                  <a:pt x="298" y="381"/>
                </a:lnTo>
                <a:lnTo>
                  <a:pt x="308" y="389"/>
                </a:lnTo>
                <a:lnTo>
                  <a:pt x="318" y="397"/>
                </a:lnTo>
                <a:lnTo>
                  <a:pt x="331" y="402"/>
                </a:lnTo>
                <a:lnTo>
                  <a:pt x="344" y="407"/>
                </a:lnTo>
                <a:lnTo>
                  <a:pt x="359" y="409"/>
                </a:lnTo>
                <a:lnTo>
                  <a:pt x="359" y="409"/>
                </a:lnTo>
                <a:lnTo>
                  <a:pt x="373" y="407"/>
                </a:lnTo>
                <a:lnTo>
                  <a:pt x="386" y="402"/>
                </a:lnTo>
                <a:lnTo>
                  <a:pt x="399" y="397"/>
                </a:lnTo>
                <a:lnTo>
                  <a:pt x="409" y="389"/>
                </a:lnTo>
                <a:lnTo>
                  <a:pt x="419" y="381"/>
                </a:lnTo>
                <a:lnTo>
                  <a:pt x="425" y="370"/>
                </a:lnTo>
                <a:lnTo>
                  <a:pt x="429" y="358"/>
                </a:lnTo>
                <a:lnTo>
                  <a:pt x="430" y="345"/>
                </a:lnTo>
                <a:lnTo>
                  <a:pt x="430" y="345"/>
                </a:lnTo>
                <a:lnTo>
                  <a:pt x="430" y="337"/>
                </a:lnTo>
                <a:lnTo>
                  <a:pt x="430" y="33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76" name="Oval 75"/>
          <p:cNvSpPr/>
          <p:nvPr/>
        </p:nvSpPr>
        <p:spPr>
          <a:xfrm>
            <a:off x="7028587" y="1139283"/>
            <a:ext cx="1051834" cy="105183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828598" y="2686645"/>
            <a:ext cx="1626578" cy="1626578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Oval 78"/>
          <p:cNvSpPr/>
          <p:nvPr/>
        </p:nvSpPr>
        <p:spPr>
          <a:xfrm>
            <a:off x="5492864" y="1924205"/>
            <a:ext cx="1051834" cy="105183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554504" y="3263096"/>
            <a:ext cx="1280655" cy="128065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Oval 82"/>
          <p:cNvSpPr/>
          <p:nvPr/>
        </p:nvSpPr>
        <p:spPr>
          <a:xfrm>
            <a:off x="8301524" y="1401071"/>
            <a:ext cx="901384" cy="901384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4384907" y="4512543"/>
            <a:ext cx="4118720" cy="1983697"/>
            <a:chOff x="4233253" y="4714051"/>
            <a:chExt cx="4118720" cy="1983697"/>
          </a:xfrm>
        </p:grpSpPr>
        <p:sp>
          <p:nvSpPr>
            <p:cNvPr id="82" name="Oval 81"/>
            <p:cNvSpPr/>
            <p:nvPr/>
          </p:nvSpPr>
          <p:spPr>
            <a:xfrm>
              <a:off x="5711406" y="5535529"/>
              <a:ext cx="1162219" cy="1162219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4233253" y="4714051"/>
              <a:ext cx="4118720" cy="1828193"/>
              <a:chOff x="4233253" y="4714051"/>
              <a:chExt cx="4118720" cy="1828193"/>
            </a:xfrm>
          </p:grpSpPr>
          <p:sp>
            <p:nvSpPr>
              <p:cNvPr id="17" name="Arc 16"/>
              <p:cNvSpPr/>
              <p:nvPr/>
            </p:nvSpPr>
            <p:spPr>
              <a:xfrm>
                <a:off x="4233253" y="4882195"/>
                <a:ext cx="1880449" cy="1660049"/>
              </a:xfrm>
              <a:prstGeom prst="arc">
                <a:avLst/>
              </a:prstGeom>
              <a:ln w="6350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Arc 83"/>
              <p:cNvSpPr/>
              <p:nvPr/>
            </p:nvSpPr>
            <p:spPr>
              <a:xfrm flipH="1">
                <a:off x="6471524" y="4856645"/>
                <a:ext cx="1880449" cy="1660049"/>
              </a:xfrm>
              <a:prstGeom prst="arc">
                <a:avLst>
                  <a:gd name="adj1" fmla="val 15970726"/>
                  <a:gd name="adj2" fmla="val 0"/>
                </a:avLst>
              </a:prstGeom>
              <a:ln w="6350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Arc 84"/>
              <p:cNvSpPr/>
              <p:nvPr/>
            </p:nvSpPr>
            <p:spPr>
              <a:xfrm flipH="1">
                <a:off x="6332087" y="4714051"/>
                <a:ext cx="1880449" cy="1660049"/>
              </a:xfrm>
              <a:prstGeom prst="arc">
                <a:avLst>
                  <a:gd name="adj1" fmla="val 18453689"/>
                  <a:gd name="adj2" fmla="val 1271768"/>
                </a:avLst>
              </a:prstGeom>
              <a:ln w="6350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Arc 85"/>
              <p:cNvSpPr/>
              <p:nvPr/>
            </p:nvSpPr>
            <p:spPr>
              <a:xfrm>
                <a:off x="4349507" y="4741076"/>
                <a:ext cx="1880449" cy="1660049"/>
              </a:xfrm>
              <a:prstGeom prst="arc">
                <a:avLst>
                  <a:gd name="adj1" fmla="val 18453689"/>
                  <a:gd name="adj2" fmla="val 1271768"/>
                </a:avLst>
              </a:prstGeom>
              <a:ln w="6350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7" name="Freeform 190"/>
          <p:cNvSpPr>
            <a:spLocks noEditPoints="1"/>
          </p:cNvSpPr>
          <p:nvPr/>
        </p:nvSpPr>
        <p:spPr bwMode="auto">
          <a:xfrm>
            <a:off x="3898123" y="2554374"/>
            <a:ext cx="230237" cy="499943"/>
          </a:xfrm>
          <a:custGeom>
            <a:avLst/>
            <a:gdLst>
              <a:gd name="T0" fmla="*/ 210 w 210"/>
              <a:gd name="T1" fmla="*/ 106 h 456"/>
              <a:gd name="T2" fmla="*/ 208 w 210"/>
              <a:gd name="T3" fmla="*/ 83 h 456"/>
              <a:gd name="T4" fmla="*/ 202 w 210"/>
              <a:gd name="T5" fmla="*/ 63 h 456"/>
              <a:gd name="T6" fmla="*/ 191 w 210"/>
              <a:gd name="T7" fmla="*/ 44 h 456"/>
              <a:gd name="T8" fmla="*/ 177 w 210"/>
              <a:gd name="T9" fmla="*/ 27 h 456"/>
              <a:gd name="T10" fmla="*/ 160 w 210"/>
              <a:gd name="T11" fmla="*/ 16 h 456"/>
              <a:gd name="T12" fmla="*/ 140 w 210"/>
              <a:gd name="T13" fmla="*/ 6 h 456"/>
              <a:gd name="T14" fmla="*/ 120 w 210"/>
              <a:gd name="T15" fmla="*/ 1 h 456"/>
              <a:gd name="T16" fmla="*/ 98 w 210"/>
              <a:gd name="T17" fmla="*/ 0 h 456"/>
              <a:gd name="T18" fmla="*/ 78 w 210"/>
              <a:gd name="T19" fmla="*/ 3 h 456"/>
              <a:gd name="T20" fmla="*/ 44 w 210"/>
              <a:gd name="T21" fmla="*/ 19 h 456"/>
              <a:gd name="T22" fmla="*/ 18 w 210"/>
              <a:gd name="T23" fmla="*/ 45 h 456"/>
              <a:gd name="T24" fmla="*/ 3 w 210"/>
              <a:gd name="T25" fmla="*/ 80 h 456"/>
              <a:gd name="T26" fmla="*/ 0 w 210"/>
              <a:gd name="T27" fmla="*/ 98 h 456"/>
              <a:gd name="T28" fmla="*/ 1 w 210"/>
              <a:gd name="T29" fmla="*/ 129 h 456"/>
              <a:gd name="T30" fmla="*/ 13 w 210"/>
              <a:gd name="T31" fmla="*/ 156 h 456"/>
              <a:gd name="T32" fmla="*/ 29 w 210"/>
              <a:gd name="T33" fmla="*/ 179 h 456"/>
              <a:gd name="T34" fmla="*/ 52 w 210"/>
              <a:gd name="T35" fmla="*/ 197 h 456"/>
              <a:gd name="T36" fmla="*/ 55 w 210"/>
              <a:gd name="T37" fmla="*/ 199 h 456"/>
              <a:gd name="T38" fmla="*/ 60 w 210"/>
              <a:gd name="T39" fmla="*/ 205 h 456"/>
              <a:gd name="T40" fmla="*/ 60 w 210"/>
              <a:gd name="T41" fmla="*/ 411 h 456"/>
              <a:gd name="T42" fmla="*/ 62 w 210"/>
              <a:gd name="T43" fmla="*/ 417 h 456"/>
              <a:gd name="T44" fmla="*/ 94 w 210"/>
              <a:gd name="T45" fmla="*/ 451 h 456"/>
              <a:gd name="T46" fmla="*/ 99 w 210"/>
              <a:gd name="T47" fmla="*/ 455 h 456"/>
              <a:gd name="T48" fmla="*/ 111 w 210"/>
              <a:gd name="T49" fmla="*/ 455 h 456"/>
              <a:gd name="T50" fmla="*/ 147 w 210"/>
              <a:gd name="T51" fmla="*/ 422 h 456"/>
              <a:gd name="T52" fmla="*/ 150 w 210"/>
              <a:gd name="T53" fmla="*/ 417 h 456"/>
              <a:gd name="T54" fmla="*/ 150 w 210"/>
              <a:gd name="T55" fmla="*/ 381 h 456"/>
              <a:gd name="T56" fmla="*/ 151 w 210"/>
              <a:gd name="T57" fmla="*/ 376 h 456"/>
              <a:gd name="T58" fmla="*/ 169 w 210"/>
              <a:gd name="T59" fmla="*/ 355 h 456"/>
              <a:gd name="T60" fmla="*/ 173 w 210"/>
              <a:gd name="T61" fmla="*/ 350 h 456"/>
              <a:gd name="T62" fmla="*/ 173 w 210"/>
              <a:gd name="T63" fmla="*/ 339 h 456"/>
              <a:gd name="T64" fmla="*/ 155 w 210"/>
              <a:gd name="T65" fmla="*/ 319 h 456"/>
              <a:gd name="T66" fmla="*/ 151 w 210"/>
              <a:gd name="T67" fmla="*/ 314 h 456"/>
              <a:gd name="T68" fmla="*/ 150 w 210"/>
              <a:gd name="T69" fmla="*/ 310 h 456"/>
              <a:gd name="T70" fmla="*/ 151 w 210"/>
              <a:gd name="T71" fmla="*/ 303 h 456"/>
              <a:gd name="T72" fmla="*/ 169 w 210"/>
              <a:gd name="T73" fmla="*/ 283 h 456"/>
              <a:gd name="T74" fmla="*/ 173 w 210"/>
              <a:gd name="T75" fmla="*/ 279 h 456"/>
              <a:gd name="T76" fmla="*/ 173 w 210"/>
              <a:gd name="T77" fmla="*/ 267 h 456"/>
              <a:gd name="T78" fmla="*/ 155 w 210"/>
              <a:gd name="T79" fmla="*/ 246 h 456"/>
              <a:gd name="T80" fmla="*/ 151 w 210"/>
              <a:gd name="T81" fmla="*/ 241 h 456"/>
              <a:gd name="T82" fmla="*/ 150 w 210"/>
              <a:gd name="T83" fmla="*/ 210 h 456"/>
              <a:gd name="T84" fmla="*/ 151 w 210"/>
              <a:gd name="T85" fmla="*/ 205 h 456"/>
              <a:gd name="T86" fmla="*/ 155 w 210"/>
              <a:gd name="T87" fmla="*/ 199 h 456"/>
              <a:gd name="T88" fmla="*/ 158 w 210"/>
              <a:gd name="T89" fmla="*/ 197 h 456"/>
              <a:gd name="T90" fmla="*/ 179 w 210"/>
              <a:gd name="T91" fmla="*/ 181 h 456"/>
              <a:gd name="T92" fmla="*/ 195 w 210"/>
              <a:gd name="T93" fmla="*/ 158 h 456"/>
              <a:gd name="T94" fmla="*/ 207 w 210"/>
              <a:gd name="T95" fmla="*/ 133 h 456"/>
              <a:gd name="T96" fmla="*/ 210 w 210"/>
              <a:gd name="T97" fmla="*/ 106 h 456"/>
              <a:gd name="T98" fmla="*/ 47 w 210"/>
              <a:gd name="T99" fmla="*/ 58 h 456"/>
              <a:gd name="T100" fmla="*/ 45 w 210"/>
              <a:gd name="T101" fmla="*/ 57 h 456"/>
              <a:gd name="T102" fmla="*/ 44 w 210"/>
              <a:gd name="T103" fmla="*/ 54 h 456"/>
              <a:gd name="T104" fmla="*/ 45 w 210"/>
              <a:gd name="T105" fmla="*/ 52 h 456"/>
              <a:gd name="T106" fmla="*/ 72 w 210"/>
              <a:gd name="T107" fmla="*/ 34 h 456"/>
              <a:gd name="T108" fmla="*/ 104 w 210"/>
              <a:gd name="T109" fmla="*/ 27 h 456"/>
              <a:gd name="T110" fmla="*/ 122 w 210"/>
              <a:gd name="T111" fmla="*/ 29 h 456"/>
              <a:gd name="T112" fmla="*/ 151 w 210"/>
              <a:gd name="T113" fmla="*/ 42 h 456"/>
              <a:gd name="T114" fmla="*/ 164 w 210"/>
              <a:gd name="T115" fmla="*/ 52 h 456"/>
              <a:gd name="T116" fmla="*/ 164 w 210"/>
              <a:gd name="T117" fmla="*/ 55 h 456"/>
              <a:gd name="T118" fmla="*/ 161 w 210"/>
              <a:gd name="T119" fmla="*/ 58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" h="456">
                <a:moveTo>
                  <a:pt x="210" y="106"/>
                </a:moveTo>
                <a:lnTo>
                  <a:pt x="210" y="106"/>
                </a:lnTo>
                <a:lnTo>
                  <a:pt x="210" y="94"/>
                </a:lnTo>
                <a:lnTo>
                  <a:pt x="208" y="83"/>
                </a:lnTo>
                <a:lnTo>
                  <a:pt x="205" y="73"/>
                </a:lnTo>
                <a:lnTo>
                  <a:pt x="202" y="63"/>
                </a:lnTo>
                <a:lnTo>
                  <a:pt x="197" y="54"/>
                </a:lnTo>
                <a:lnTo>
                  <a:pt x="191" y="44"/>
                </a:lnTo>
                <a:lnTo>
                  <a:pt x="184" y="36"/>
                </a:lnTo>
                <a:lnTo>
                  <a:pt x="177" y="27"/>
                </a:lnTo>
                <a:lnTo>
                  <a:pt x="169" y="21"/>
                </a:lnTo>
                <a:lnTo>
                  <a:pt x="160" y="16"/>
                </a:lnTo>
                <a:lnTo>
                  <a:pt x="151" y="9"/>
                </a:lnTo>
                <a:lnTo>
                  <a:pt x="140" y="6"/>
                </a:lnTo>
                <a:lnTo>
                  <a:pt x="130" y="3"/>
                </a:lnTo>
                <a:lnTo>
                  <a:pt x="120" y="1"/>
                </a:lnTo>
                <a:lnTo>
                  <a:pt x="109" y="0"/>
                </a:lnTo>
                <a:lnTo>
                  <a:pt x="98" y="0"/>
                </a:lnTo>
                <a:lnTo>
                  <a:pt x="98" y="0"/>
                </a:lnTo>
                <a:lnTo>
                  <a:pt x="78" y="3"/>
                </a:lnTo>
                <a:lnTo>
                  <a:pt x="60" y="9"/>
                </a:lnTo>
                <a:lnTo>
                  <a:pt x="44" y="19"/>
                </a:lnTo>
                <a:lnTo>
                  <a:pt x="31" y="31"/>
                </a:lnTo>
                <a:lnTo>
                  <a:pt x="18" y="45"/>
                </a:lnTo>
                <a:lnTo>
                  <a:pt x="10" y="62"/>
                </a:lnTo>
                <a:lnTo>
                  <a:pt x="3" y="80"/>
                </a:lnTo>
                <a:lnTo>
                  <a:pt x="0" y="98"/>
                </a:lnTo>
                <a:lnTo>
                  <a:pt x="0" y="98"/>
                </a:lnTo>
                <a:lnTo>
                  <a:pt x="0" y="114"/>
                </a:lnTo>
                <a:lnTo>
                  <a:pt x="1" y="129"/>
                </a:lnTo>
                <a:lnTo>
                  <a:pt x="6" y="143"/>
                </a:lnTo>
                <a:lnTo>
                  <a:pt x="13" y="156"/>
                </a:lnTo>
                <a:lnTo>
                  <a:pt x="19" y="168"/>
                </a:lnTo>
                <a:lnTo>
                  <a:pt x="29" y="179"/>
                </a:lnTo>
                <a:lnTo>
                  <a:pt x="41" y="189"/>
                </a:lnTo>
                <a:lnTo>
                  <a:pt x="52" y="197"/>
                </a:lnTo>
                <a:lnTo>
                  <a:pt x="52" y="197"/>
                </a:lnTo>
                <a:lnTo>
                  <a:pt x="55" y="199"/>
                </a:lnTo>
                <a:lnTo>
                  <a:pt x="59" y="202"/>
                </a:lnTo>
                <a:lnTo>
                  <a:pt x="60" y="205"/>
                </a:lnTo>
                <a:lnTo>
                  <a:pt x="60" y="210"/>
                </a:lnTo>
                <a:lnTo>
                  <a:pt x="60" y="411"/>
                </a:lnTo>
                <a:lnTo>
                  <a:pt x="60" y="411"/>
                </a:lnTo>
                <a:lnTo>
                  <a:pt x="62" y="417"/>
                </a:lnTo>
                <a:lnTo>
                  <a:pt x="65" y="422"/>
                </a:lnTo>
                <a:lnTo>
                  <a:pt x="94" y="451"/>
                </a:lnTo>
                <a:lnTo>
                  <a:pt x="94" y="451"/>
                </a:lnTo>
                <a:lnTo>
                  <a:pt x="99" y="455"/>
                </a:lnTo>
                <a:lnTo>
                  <a:pt x="106" y="456"/>
                </a:lnTo>
                <a:lnTo>
                  <a:pt x="111" y="455"/>
                </a:lnTo>
                <a:lnTo>
                  <a:pt x="116" y="451"/>
                </a:lnTo>
                <a:lnTo>
                  <a:pt x="147" y="422"/>
                </a:lnTo>
                <a:lnTo>
                  <a:pt x="147" y="422"/>
                </a:lnTo>
                <a:lnTo>
                  <a:pt x="150" y="417"/>
                </a:lnTo>
                <a:lnTo>
                  <a:pt x="150" y="411"/>
                </a:lnTo>
                <a:lnTo>
                  <a:pt x="150" y="381"/>
                </a:lnTo>
                <a:lnTo>
                  <a:pt x="150" y="381"/>
                </a:lnTo>
                <a:lnTo>
                  <a:pt x="151" y="376"/>
                </a:lnTo>
                <a:lnTo>
                  <a:pt x="155" y="372"/>
                </a:lnTo>
                <a:lnTo>
                  <a:pt x="169" y="355"/>
                </a:lnTo>
                <a:lnTo>
                  <a:pt x="169" y="355"/>
                </a:lnTo>
                <a:lnTo>
                  <a:pt x="173" y="350"/>
                </a:lnTo>
                <a:lnTo>
                  <a:pt x="174" y="345"/>
                </a:lnTo>
                <a:lnTo>
                  <a:pt x="173" y="339"/>
                </a:lnTo>
                <a:lnTo>
                  <a:pt x="169" y="334"/>
                </a:lnTo>
                <a:lnTo>
                  <a:pt x="155" y="319"/>
                </a:lnTo>
                <a:lnTo>
                  <a:pt x="155" y="319"/>
                </a:lnTo>
                <a:lnTo>
                  <a:pt x="151" y="314"/>
                </a:lnTo>
                <a:lnTo>
                  <a:pt x="150" y="308"/>
                </a:lnTo>
                <a:lnTo>
                  <a:pt x="150" y="310"/>
                </a:lnTo>
                <a:lnTo>
                  <a:pt x="150" y="310"/>
                </a:lnTo>
                <a:lnTo>
                  <a:pt x="151" y="303"/>
                </a:lnTo>
                <a:lnTo>
                  <a:pt x="155" y="298"/>
                </a:lnTo>
                <a:lnTo>
                  <a:pt x="169" y="283"/>
                </a:lnTo>
                <a:lnTo>
                  <a:pt x="169" y="283"/>
                </a:lnTo>
                <a:lnTo>
                  <a:pt x="173" y="279"/>
                </a:lnTo>
                <a:lnTo>
                  <a:pt x="174" y="272"/>
                </a:lnTo>
                <a:lnTo>
                  <a:pt x="173" y="267"/>
                </a:lnTo>
                <a:lnTo>
                  <a:pt x="169" y="262"/>
                </a:lnTo>
                <a:lnTo>
                  <a:pt x="155" y="246"/>
                </a:lnTo>
                <a:lnTo>
                  <a:pt x="155" y="246"/>
                </a:lnTo>
                <a:lnTo>
                  <a:pt x="151" y="241"/>
                </a:lnTo>
                <a:lnTo>
                  <a:pt x="150" y="236"/>
                </a:lnTo>
                <a:lnTo>
                  <a:pt x="150" y="210"/>
                </a:lnTo>
                <a:lnTo>
                  <a:pt x="150" y="210"/>
                </a:lnTo>
                <a:lnTo>
                  <a:pt x="151" y="205"/>
                </a:lnTo>
                <a:lnTo>
                  <a:pt x="153" y="202"/>
                </a:lnTo>
                <a:lnTo>
                  <a:pt x="155" y="199"/>
                </a:lnTo>
                <a:lnTo>
                  <a:pt x="158" y="197"/>
                </a:lnTo>
                <a:lnTo>
                  <a:pt x="158" y="197"/>
                </a:lnTo>
                <a:lnTo>
                  <a:pt x="169" y="189"/>
                </a:lnTo>
                <a:lnTo>
                  <a:pt x="179" y="181"/>
                </a:lnTo>
                <a:lnTo>
                  <a:pt x="189" y="169"/>
                </a:lnTo>
                <a:lnTo>
                  <a:pt x="195" y="158"/>
                </a:lnTo>
                <a:lnTo>
                  <a:pt x="202" y="146"/>
                </a:lnTo>
                <a:lnTo>
                  <a:pt x="207" y="133"/>
                </a:lnTo>
                <a:lnTo>
                  <a:pt x="208" y="119"/>
                </a:lnTo>
                <a:lnTo>
                  <a:pt x="210" y="106"/>
                </a:lnTo>
                <a:lnTo>
                  <a:pt x="210" y="106"/>
                </a:lnTo>
                <a:close/>
                <a:moveTo>
                  <a:pt x="47" y="58"/>
                </a:moveTo>
                <a:lnTo>
                  <a:pt x="47" y="58"/>
                </a:lnTo>
                <a:lnTo>
                  <a:pt x="45" y="57"/>
                </a:lnTo>
                <a:lnTo>
                  <a:pt x="44" y="55"/>
                </a:lnTo>
                <a:lnTo>
                  <a:pt x="44" y="54"/>
                </a:lnTo>
                <a:lnTo>
                  <a:pt x="45" y="52"/>
                </a:lnTo>
                <a:lnTo>
                  <a:pt x="45" y="52"/>
                </a:lnTo>
                <a:lnTo>
                  <a:pt x="59" y="42"/>
                </a:lnTo>
                <a:lnTo>
                  <a:pt x="72" y="34"/>
                </a:lnTo>
                <a:lnTo>
                  <a:pt x="88" y="29"/>
                </a:lnTo>
                <a:lnTo>
                  <a:pt x="104" y="27"/>
                </a:lnTo>
                <a:lnTo>
                  <a:pt x="104" y="27"/>
                </a:lnTo>
                <a:lnTo>
                  <a:pt x="122" y="29"/>
                </a:lnTo>
                <a:lnTo>
                  <a:pt x="137" y="34"/>
                </a:lnTo>
                <a:lnTo>
                  <a:pt x="151" y="42"/>
                </a:lnTo>
                <a:lnTo>
                  <a:pt x="164" y="52"/>
                </a:lnTo>
                <a:lnTo>
                  <a:pt x="164" y="52"/>
                </a:lnTo>
                <a:lnTo>
                  <a:pt x="164" y="54"/>
                </a:lnTo>
                <a:lnTo>
                  <a:pt x="164" y="55"/>
                </a:lnTo>
                <a:lnTo>
                  <a:pt x="164" y="57"/>
                </a:lnTo>
                <a:lnTo>
                  <a:pt x="161" y="58"/>
                </a:lnTo>
                <a:lnTo>
                  <a:pt x="47" y="5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grpSp>
        <p:nvGrpSpPr>
          <p:cNvPr id="88" name="Eye"/>
          <p:cNvGrpSpPr/>
          <p:nvPr/>
        </p:nvGrpSpPr>
        <p:grpSpPr>
          <a:xfrm>
            <a:off x="8524498" y="1694434"/>
            <a:ext cx="501040" cy="314657"/>
            <a:chOff x="3276926" y="1288891"/>
            <a:chExt cx="668053" cy="419543"/>
          </a:xfrm>
          <a:solidFill>
            <a:schemeClr val="bg1"/>
          </a:solidFill>
        </p:grpSpPr>
        <p:sp>
          <p:nvSpPr>
            <p:cNvPr id="89" name="Freeform 232"/>
            <p:cNvSpPr>
              <a:spLocks noEditPoints="1"/>
            </p:cNvSpPr>
            <p:nvPr/>
          </p:nvSpPr>
          <p:spPr bwMode="auto">
            <a:xfrm>
              <a:off x="3276926" y="1288891"/>
              <a:ext cx="668053" cy="419543"/>
            </a:xfrm>
            <a:custGeom>
              <a:avLst/>
              <a:gdLst>
                <a:gd name="T0" fmla="*/ 455 w 457"/>
                <a:gd name="T1" fmla="*/ 134 h 287"/>
                <a:gd name="T2" fmla="*/ 403 w 457"/>
                <a:gd name="T3" fmla="*/ 75 h 287"/>
                <a:gd name="T4" fmla="*/ 346 w 457"/>
                <a:gd name="T5" fmla="*/ 35 h 287"/>
                <a:gd name="T6" fmla="*/ 318 w 457"/>
                <a:gd name="T7" fmla="*/ 20 h 287"/>
                <a:gd name="T8" fmla="*/ 289 w 457"/>
                <a:gd name="T9" fmla="*/ 9 h 287"/>
                <a:gd name="T10" fmla="*/ 260 w 457"/>
                <a:gd name="T11" fmla="*/ 2 h 287"/>
                <a:gd name="T12" fmla="*/ 229 w 457"/>
                <a:gd name="T13" fmla="*/ 0 h 287"/>
                <a:gd name="T14" fmla="*/ 199 w 457"/>
                <a:gd name="T15" fmla="*/ 2 h 287"/>
                <a:gd name="T16" fmla="*/ 170 w 457"/>
                <a:gd name="T17" fmla="*/ 9 h 287"/>
                <a:gd name="T18" fmla="*/ 141 w 457"/>
                <a:gd name="T19" fmla="*/ 20 h 287"/>
                <a:gd name="T20" fmla="*/ 111 w 457"/>
                <a:gd name="T21" fmla="*/ 35 h 287"/>
                <a:gd name="T22" fmla="*/ 56 w 457"/>
                <a:gd name="T23" fmla="*/ 75 h 287"/>
                <a:gd name="T24" fmla="*/ 4 w 457"/>
                <a:gd name="T25" fmla="*/ 134 h 287"/>
                <a:gd name="T26" fmla="*/ 2 w 457"/>
                <a:gd name="T27" fmla="*/ 139 h 287"/>
                <a:gd name="T28" fmla="*/ 2 w 457"/>
                <a:gd name="T29" fmla="*/ 149 h 287"/>
                <a:gd name="T30" fmla="*/ 4 w 457"/>
                <a:gd name="T31" fmla="*/ 154 h 287"/>
                <a:gd name="T32" fmla="*/ 56 w 457"/>
                <a:gd name="T33" fmla="*/ 212 h 287"/>
                <a:gd name="T34" fmla="*/ 111 w 457"/>
                <a:gd name="T35" fmla="*/ 253 h 287"/>
                <a:gd name="T36" fmla="*/ 141 w 457"/>
                <a:gd name="T37" fmla="*/ 268 h 287"/>
                <a:gd name="T38" fmla="*/ 170 w 457"/>
                <a:gd name="T39" fmla="*/ 278 h 287"/>
                <a:gd name="T40" fmla="*/ 199 w 457"/>
                <a:gd name="T41" fmla="*/ 284 h 287"/>
                <a:gd name="T42" fmla="*/ 229 w 457"/>
                <a:gd name="T43" fmla="*/ 287 h 287"/>
                <a:gd name="T44" fmla="*/ 260 w 457"/>
                <a:gd name="T45" fmla="*/ 284 h 287"/>
                <a:gd name="T46" fmla="*/ 289 w 457"/>
                <a:gd name="T47" fmla="*/ 278 h 287"/>
                <a:gd name="T48" fmla="*/ 318 w 457"/>
                <a:gd name="T49" fmla="*/ 268 h 287"/>
                <a:gd name="T50" fmla="*/ 346 w 457"/>
                <a:gd name="T51" fmla="*/ 253 h 287"/>
                <a:gd name="T52" fmla="*/ 403 w 457"/>
                <a:gd name="T53" fmla="*/ 212 h 287"/>
                <a:gd name="T54" fmla="*/ 455 w 457"/>
                <a:gd name="T55" fmla="*/ 154 h 287"/>
                <a:gd name="T56" fmla="*/ 457 w 457"/>
                <a:gd name="T57" fmla="*/ 149 h 287"/>
                <a:gd name="T58" fmla="*/ 457 w 457"/>
                <a:gd name="T59" fmla="*/ 139 h 287"/>
                <a:gd name="T60" fmla="*/ 455 w 457"/>
                <a:gd name="T61" fmla="*/ 134 h 287"/>
                <a:gd name="T62" fmla="*/ 233 w 457"/>
                <a:gd name="T63" fmla="*/ 234 h 287"/>
                <a:gd name="T64" fmla="*/ 198 w 457"/>
                <a:gd name="T65" fmla="*/ 227 h 287"/>
                <a:gd name="T66" fmla="*/ 170 w 457"/>
                <a:gd name="T67" fmla="*/ 207 h 287"/>
                <a:gd name="T68" fmla="*/ 150 w 457"/>
                <a:gd name="T69" fmla="*/ 178 h 287"/>
                <a:gd name="T70" fmla="*/ 142 w 457"/>
                <a:gd name="T71" fmla="*/ 144 h 287"/>
                <a:gd name="T72" fmla="*/ 145 w 457"/>
                <a:gd name="T73" fmla="*/ 126 h 287"/>
                <a:gd name="T74" fmla="*/ 159 w 457"/>
                <a:gd name="T75" fmla="*/ 93 h 287"/>
                <a:gd name="T76" fmla="*/ 183 w 457"/>
                <a:gd name="T77" fmla="*/ 69 h 287"/>
                <a:gd name="T78" fmla="*/ 216 w 457"/>
                <a:gd name="T79" fmla="*/ 54 h 287"/>
                <a:gd name="T80" fmla="*/ 233 w 457"/>
                <a:gd name="T81" fmla="*/ 53 h 287"/>
                <a:gd name="T82" fmla="*/ 269 w 457"/>
                <a:gd name="T83" fmla="*/ 61 h 287"/>
                <a:gd name="T84" fmla="*/ 297 w 457"/>
                <a:gd name="T85" fmla="*/ 79 h 287"/>
                <a:gd name="T86" fmla="*/ 317 w 457"/>
                <a:gd name="T87" fmla="*/ 108 h 287"/>
                <a:gd name="T88" fmla="*/ 325 w 457"/>
                <a:gd name="T89" fmla="*/ 144 h 287"/>
                <a:gd name="T90" fmla="*/ 323 w 457"/>
                <a:gd name="T91" fmla="*/ 162 h 287"/>
                <a:gd name="T92" fmla="*/ 308 w 457"/>
                <a:gd name="T93" fmla="*/ 194 h 287"/>
                <a:gd name="T94" fmla="*/ 284 w 457"/>
                <a:gd name="T95" fmla="*/ 219 h 287"/>
                <a:gd name="T96" fmla="*/ 251 w 457"/>
                <a:gd name="T97" fmla="*/ 232 h 287"/>
                <a:gd name="T98" fmla="*/ 233 w 457"/>
                <a:gd name="T99" fmla="*/ 23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57" h="287">
                  <a:moveTo>
                    <a:pt x="455" y="134"/>
                  </a:moveTo>
                  <a:lnTo>
                    <a:pt x="455" y="134"/>
                  </a:lnTo>
                  <a:lnTo>
                    <a:pt x="429" y="103"/>
                  </a:lnTo>
                  <a:lnTo>
                    <a:pt x="403" y="75"/>
                  </a:lnTo>
                  <a:lnTo>
                    <a:pt x="375" y="53"/>
                  </a:lnTo>
                  <a:lnTo>
                    <a:pt x="346" y="35"/>
                  </a:lnTo>
                  <a:lnTo>
                    <a:pt x="333" y="26"/>
                  </a:lnTo>
                  <a:lnTo>
                    <a:pt x="318" y="20"/>
                  </a:lnTo>
                  <a:lnTo>
                    <a:pt x="304" y="13"/>
                  </a:lnTo>
                  <a:lnTo>
                    <a:pt x="289" y="9"/>
                  </a:lnTo>
                  <a:lnTo>
                    <a:pt x="274" y="5"/>
                  </a:lnTo>
                  <a:lnTo>
                    <a:pt x="260" y="2"/>
                  </a:lnTo>
                  <a:lnTo>
                    <a:pt x="243" y="0"/>
                  </a:lnTo>
                  <a:lnTo>
                    <a:pt x="229" y="0"/>
                  </a:lnTo>
                  <a:lnTo>
                    <a:pt x="214" y="0"/>
                  </a:lnTo>
                  <a:lnTo>
                    <a:pt x="199" y="2"/>
                  </a:lnTo>
                  <a:lnTo>
                    <a:pt x="185" y="5"/>
                  </a:lnTo>
                  <a:lnTo>
                    <a:pt x="170" y="9"/>
                  </a:lnTo>
                  <a:lnTo>
                    <a:pt x="155" y="13"/>
                  </a:lnTo>
                  <a:lnTo>
                    <a:pt x="141" y="20"/>
                  </a:lnTo>
                  <a:lnTo>
                    <a:pt x="126" y="26"/>
                  </a:lnTo>
                  <a:lnTo>
                    <a:pt x="111" y="35"/>
                  </a:lnTo>
                  <a:lnTo>
                    <a:pt x="84" y="53"/>
                  </a:lnTo>
                  <a:lnTo>
                    <a:pt x="56" y="75"/>
                  </a:lnTo>
                  <a:lnTo>
                    <a:pt x="30" y="103"/>
                  </a:lnTo>
                  <a:lnTo>
                    <a:pt x="4" y="134"/>
                  </a:lnTo>
                  <a:lnTo>
                    <a:pt x="4" y="134"/>
                  </a:lnTo>
                  <a:lnTo>
                    <a:pt x="2" y="139"/>
                  </a:lnTo>
                  <a:lnTo>
                    <a:pt x="0" y="144"/>
                  </a:lnTo>
                  <a:lnTo>
                    <a:pt x="2" y="149"/>
                  </a:lnTo>
                  <a:lnTo>
                    <a:pt x="4" y="154"/>
                  </a:lnTo>
                  <a:lnTo>
                    <a:pt x="4" y="154"/>
                  </a:lnTo>
                  <a:lnTo>
                    <a:pt x="30" y="185"/>
                  </a:lnTo>
                  <a:lnTo>
                    <a:pt x="56" y="212"/>
                  </a:lnTo>
                  <a:lnTo>
                    <a:pt x="84" y="235"/>
                  </a:lnTo>
                  <a:lnTo>
                    <a:pt x="111" y="253"/>
                  </a:lnTo>
                  <a:lnTo>
                    <a:pt x="126" y="261"/>
                  </a:lnTo>
                  <a:lnTo>
                    <a:pt x="141" y="268"/>
                  </a:lnTo>
                  <a:lnTo>
                    <a:pt x="155" y="274"/>
                  </a:lnTo>
                  <a:lnTo>
                    <a:pt x="170" y="278"/>
                  </a:lnTo>
                  <a:lnTo>
                    <a:pt x="185" y="282"/>
                  </a:lnTo>
                  <a:lnTo>
                    <a:pt x="199" y="284"/>
                  </a:lnTo>
                  <a:lnTo>
                    <a:pt x="214" y="286"/>
                  </a:lnTo>
                  <a:lnTo>
                    <a:pt x="229" y="287"/>
                  </a:lnTo>
                  <a:lnTo>
                    <a:pt x="243" y="286"/>
                  </a:lnTo>
                  <a:lnTo>
                    <a:pt x="260" y="284"/>
                  </a:lnTo>
                  <a:lnTo>
                    <a:pt x="274" y="282"/>
                  </a:lnTo>
                  <a:lnTo>
                    <a:pt x="289" y="278"/>
                  </a:lnTo>
                  <a:lnTo>
                    <a:pt x="304" y="274"/>
                  </a:lnTo>
                  <a:lnTo>
                    <a:pt x="318" y="268"/>
                  </a:lnTo>
                  <a:lnTo>
                    <a:pt x="333" y="261"/>
                  </a:lnTo>
                  <a:lnTo>
                    <a:pt x="346" y="253"/>
                  </a:lnTo>
                  <a:lnTo>
                    <a:pt x="375" y="235"/>
                  </a:lnTo>
                  <a:lnTo>
                    <a:pt x="403" y="212"/>
                  </a:lnTo>
                  <a:lnTo>
                    <a:pt x="429" y="185"/>
                  </a:lnTo>
                  <a:lnTo>
                    <a:pt x="455" y="154"/>
                  </a:lnTo>
                  <a:lnTo>
                    <a:pt x="455" y="154"/>
                  </a:lnTo>
                  <a:lnTo>
                    <a:pt x="457" y="149"/>
                  </a:lnTo>
                  <a:lnTo>
                    <a:pt x="457" y="144"/>
                  </a:lnTo>
                  <a:lnTo>
                    <a:pt x="457" y="139"/>
                  </a:lnTo>
                  <a:lnTo>
                    <a:pt x="455" y="134"/>
                  </a:lnTo>
                  <a:lnTo>
                    <a:pt x="455" y="134"/>
                  </a:lnTo>
                  <a:close/>
                  <a:moveTo>
                    <a:pt x="233" y="234"/>
                  </a:moveTo>
                  <a:lnTo>
                    <a:pt x="233" y="234"/>
                  </a:lnTo>
                  <a:lnTo>
                    <a:pt x="216" y="232"/>
                  </a:lnTo>
                  <a:lnTo>
                    <a:pt x="198" y="227"/>
                  </a:lnTo>
                  <a:lnTo>
                    <a:pt x="183" y="219"/>
                  </a:lnTo>
                  <a:lnTo>
                    <a:pt x="170" y="207"/>
                  </a:lnTo>
                  <a:lnTo>
                    <a:pt x="159" y="194"/>
                  </a:lnTo>
                  <a:lnTo>
                    <a:pt x="150" y="178"/>
                  </a:lnTo>
                  <a:lnTo>
                    <a:pt x="145" y="162"/>
                  </a:lnTo>
                  <a:lnTo>
                    <a:pt x="142" y="144"/>
                  </a:lnTo>
                  <a:lnTo>
                    <a:pt x="142" y="144"/>
                  </a:lnTo>
                  <a:lnTo>
                    <a:pt x="145" y="126"/>
                  </a:lnTo>
                  <a:lnTo>
                    <a:pt x="150" y="108"/>
                  </a:lnTo>
                  <a:lnTo>
                    <a:pt x="159" y="93"/>
                  </a:lnTo>
                  <a:lnTo>
                    <a:pt x="170" y="79"/>
                  </a:lnTo>
                  <a:lnTo>
                    <a:pt x="183" y="69"/>
                  </a:lnTo>
                  <a:lnTo>
                    <a:pt x="198" y="61"/>
                  </a:lnTo>
                  <a:lnTo>
                    <a:pt x="216" y="54"/>
                  </a:lnTo>
                  <a:lnTo>
                    <a:pt x="233" y="53"/>
                  </a:lnTo>
                  <a:lnTo>
                    <a:pt x="233" y="53"/>
                  </a:lnTo>
                  <a:lnTo>
                    <a:pt x="251" y="54"/>
                  </a:lnTo>
                  <a:lnTo>
                    <a:pt x="269" y="61"/>
                  </a:lnTo>
                  <a:lnTo>
                    <a:pt x="284" y="69"/>
                  </a:lnTo>
                  <a:lnTo>
                    <a:pt x="297" y="79"/>
                  </a:lnTo>
                  <a:lnTo>
                    <a:pt x="308" y="93"/>
                  </a:lnTo>
                  <a:lnTo>
                    <a:pt x="317" y="108"/>
                  </a:lnTo>
                  <a:lnTo>
                    <a:pt x="323" y="126"/>
                  </a:lnTo>
                  <a:lnTo>
                    <a:pt x="325" y="144"/>
                  </a:lnTo>
                  <a:lnTo>
                    <a:pt x="325" y="144"/>
                  </a:lnTo>
                  <a:lnTo>
                    <a:pt x="323" y="162"/>
                  </a:lnTo>
                  <a:lnTo>
                    <a:pt x="317" y="178"/>
                  </a:lnTo>
                  <a:lnTo>
                    <a:pt x="308" y="194"/>
                  </a:lnTo>
                  <a:lnTo>
                    <a:pt x="297" y="207"/>
                  </a:lnTo>
                  <a:lnTo>
                    <a:pt x="284" y="219"/>
                  </a:lnTo>
                  <a:lnTo>
                    <a:pt x="269" y="227"/>
                  </a:lnTo>
                  <a:lnTo>
                    <a:pt x="251" y="232"/>
                  </a:lnTo>
                  <a:lnTo>
                    <a:pt x="233" y="234"/>
                  </a:lnTo>
                  <a:lnTo>
                    <a:pt x="233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90" name="Freeform 233"/>
            <p:cNvSpPr>
              <a:spLocks/>
            </p:cNvSpPr>
            <p:nvPr/>
          </p:nvSpPr>
          <p:spPr bwMode="auto">
            <a:xfrm>
              <a:off x="3551748" y="1432149"/>
              <a:ext cx="133026" cy="134488"/>
            </a:xfrm>
            <a:custGeom>
              <a:avLst/>
              <a:gdLst>
                <a:gd name="T0" fmla="*/ 45 w 91"/>
                <a:gd name="T1" fmla="*/ 0 h 92"/>
                <a:gd name="T2" fmla="*/ 45 w 91"/>
                <a:gd name="T3" fmla="*/ 0 h 92"/>
                <a:gd name="T4" fmla="*/ 37 w 91"/>
                <a:gd name="T5" fmla="*/ 2 h 92"/>
                <a:gd name="T6" fmla="*/ 28 w 91"/>
                <a:gd name="T7" fmla="*/ 3 h 92"/>
                <a:gd name="T8" fmla="*/ 21 w 91"/>
                <a:gd name="T9" fmla="*/ 8 h 92"/>
                <a:gd name="T10" fmla="*/ 13 w 91"/>
                <a:gd name="T11" fmla="*/ 13 h 92"/>
                <a:gd name="T12" fmla="*/ 8 w 91"/>
                <a:gd name="T13" fmla="*/ 20 h 92"/>
                <a:gd name="T14" fmla="*/ 3 w 91"/>
                <a:gd name="T15" fmla="*/ 28 h 92"/>
                <a:gd name="T16" fmla="*/ 1 w 91"/>
                <a:gd name="T17" fmla="*/ 36 h 92"/>
                <a:gd name="T18" fmla="*/ 0 w 91"/>
                <a:gd name="T19" fmla="*/ 46 h 92"/>
                <a:gd name="T20" fmla="*/ 0 w 91"/>
                <a:gd name="T21" fmla="*/ 46 h 92"/>
                <a:gd name="T22" fmla="*/ 1 w 91"/>
                <a:gd name="T23" fmla="*/ 54 h 92"/>
                <a:gd name="T24" fmla="*/ 3 w 91"/>
                <a:gd name="T25" fmla="*/ 64 h 92"/>
                <a:gd name="T26" fmla="*/ 8 w 91"/>
                <a:gd name="T27" fmla="*/ 70 h 92"/>
                <a:gd name="T28" fmla="*/ 13 w 91"/>
                <a:gd name="T29" fmla="*/ 77 h 92"/>
                <a:gd name="T30" fmla="*/ 21 w 91"/>
                <a:gd name="T31" fmla="*/ 83 h 92"/>
                <a:gd name="T32" fmla="*/ 28 w 91"/>
                <a:gd name="T33" fmla="*/ 87 h 92"/>
                <a:gd name="T34" fmla="*/ 37 w 91"/>
                <a:gd name="T35" fmla="*/ 90 h 92"/>
                <a:gd name="T36" fmla="*/ 45 w 91"/>
                <a:gd name="T37" fmla="*/ 92 h 92"/>
                <a:gd name="T38" fmla="*/ 45 w 91"/>
                <a:gd name="T39" fmla="*/ 92 h 92"/>
                <a:gd name="T40" fmla="*/ 55 w 91"/>
                <a:gd name="T41" fmla="*/ 90 h 92"/>
                <a:gd name="T42" fmla="*/ 63 w 91"/>
                <a:gd name="T43" fmla="*/ 87 h 92"/>
                <a:gd name="T44" fmla="*/ 72 w 91"/>
                <a:gd name="T45" fmla="*/ 83 h 92"/>
                <a:gd name="T46" fmla="*/ 78 w 91"/>
                <a:gd name="T47" fmla="*/ 77 h 92"/>
                <a:gd name="T48" fmla="*/ 83 w 91"/>
                <a:gd name="T49" fmla="*/ 70 h 92"/>
                <a:gd name="T50" fmla="*/ 88 w 91"/>
                <a:gd name="T51" fmla="*/ 64 h 92"/>
                <a:gd name="T52" fmla="*/ 89 w 91"/>
                <a:gd name="T53" fmla="*/ 54 h 92"/>
                <a:gd name="T54" fmla="*/ 91 w 91"/>
                <a:gd name="T55" fmla="*/ 46 h 92"/>
                <a:gd name="T56" fmla="*/ 91 w 91"/>
                <a:gd name="T57" fmla="*/ 46 h 92"/>
                <a:gd name="T58" fmla="*/ 89 w 91"/>
                <a:gd name="T59" fmla="*/ 36 h 92"/>
                <a:gd name="T60" fmla="*/ 88 w 91"/>
                <a:gd name="T61" fmla="*/ 28 h 92"/>
                <a:gd name="T62" fmla="*/ 83 w 91"/>
                <a:gd name="T63" fmla="*/ 20 h 92"/>
                <a:gd name="T64" fmla="*/ 78 w 91"/>
                <a:gd name="T65" fmla="*/ 13 h 92"/>
                <a:gd name="T66" fmla="*/ 72 w 91"/>
                <a:gd name="T67" fmla="*/ 8 h 92"/>
                <a:gd name="T68" fmla="*/ 63 w 91"/>
                <a:gd name="T69" fmla="*/ 3 h 92"/>
                <a:gd name="T70" fmla="*/ 55 w 91"/>
                <a:gd name="T71" fmla="*/ 2 h 92"/>
                <a:gd name="T72" fmla="*/ 45 w 91"/>
                <a:gd name="T73" fmla="*/ 0 h 92"/>
                <a:gd name="T74" fmla="*/ 45 w 91"/>
                <a:gd name="T7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1" h="92">
                  <a:moveTo>
                    <a:pt x="45" y="0"/>
                  </a:moveTo>
                  <a:lnTo>
                    <a:pt x="45" y="0"/>
                  </a:lnTo>
                  <a:lnTo>
                    <a:pt x="37" y="2"/>
                  </a:lnTo>
                  <a:lnTo>
                    <a:pt x="28" y="3"/>
                  </a:lnTo>
                  <a:lnTo>
                    <a:pt x="21" y="8"/>
                  </a:lnTo>
                  <a:lnTo>
                    <a:pt x="13" y="13"/>
                  </a:lnTo>
                  <a:lnTo>
                    <a:pt x="8" y="20"/>
                  </a:lnTo>
                  <a:lnTo>
                    <a:pt x="3" y="28"/>
                  </a:lnTo>
                  <a:lnTo>
                    <a:pt x="1" y="36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1" y="54"/>
                  </a:lnTo>
                  <a:lnTo>
                    <a:pt x="3" y="64"/>
                  </a:lnTo>
                  <a:lnTo>
                    <a:pt x="8" y="70"/>
                  </a:lnTo>
                  <a:lnTo>
                    <a:pt x="13" y="77"/>
                  </a:lnTo>
                  <a:lnTo>
                    <a:pt x="21" y="83"/>
                  </a:lnTo>
                  <a:lnTo>
                    <a:pt x="28" y="87"/>
                  </a:lnTo>
                  <a:lnTo>
                    <a:pt x="37" y="90"/>
                  </a:lnTo>
                  <a:lnTo>
                    <a:pt x="45" y="92"/>
                  </a:lnTo>
                  <a:lnTo>
                    <a:pt x="45" y="92"/>
                  </a:lnTo>
                  <a:lnTo>
                    <a:pt x="55" y="90"/>
                  </a:lnTo>
                  <a:lnTo>
                    <a:pt x="63" y="87"/>
                  </a:lnTo>
                  <a:lnTo>
                    <a:pt x="72" y="83"/>
                  </a:lnTo>
                  <a:lnTo>
                    <a:pt x="78" y="77"/>
                  </a:lnTo>
                  <a:lnTo>
                    <a:pt x="83" y="70"/>
                  </a:lnTo>
                  <a:lnTo>
                    <a:pt x="88" y="64"/>
                  </a:lnTo>
                  <a:lnTo>
                    <a:pt x="89" y="54"/>
                  </a:lnTo>
                  <a:lnTo>
                    <a:pt x="91" y="46"/>
                  </a:lnTo>
                  <a:lnTo>
                    <a:pt x="91" y="46"/>
                  </a:lnTo>
                  <a:lnTo>
                    <a:pt x="89" y="36"/>
                  </a:lnTo>
                  <a:lnTo>
                    <a:pt x="88" y="28"/>
                  </a:lnTo>
                  <a:lnTo>
                    <a:pt x="83" y="20"/>
                  </a:lnTo>
                  <a:lnTo>
                    <a:pt x="78" y="13"/>
                  </a:lnTo>
                  <a:lnTo>
                    <a:pt x="72" y="8"/>
                  </a:lnTo>
                  <a:lnTo>
                    <a:pt x="63" y="3"/>
                  </a:lnTo>
                  <a:lnTo>
                    <a:pt x="55" y="2"/>
                  </a:lnTo>
                  <a:lnTo>
                    <a:pt x="45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grpSp>
        <p:nvGrpSpPr>
          <p:cNvPr id="91" name="Group"/>
          <p:cNvGrpSpPr/>
          <p:nvPr/>
        </p:nvGrpSpPr>
        <p:grpSpPr>
          <a:xfrm>
            <a:off x="6808914" y="2454451"/>
            <a:ext cx="1260089" cy="721236"/>
            <a:chOff x="9774729" y="1359058"/>
            <a:chExt cx="666591" cy="381536"/>
          </a:xfrm>
          <a:solidFill>
            <a:schemeClr val="bg1"/>
          </a:solidFill>
        </p:grpSpPr>
        <p:sp>
          <p:nvSpPr>
            <p:cNvPr id="92" name="Freeform 350"/>
            <p:cNvSpPr>
              <a:spLocks/>
            </p:cNvSpPr>
            <p:nvPr/>
          </p:nvSpPr>
          <p:spPr bwMode="auto">
            <a:xfrm>
              <a:off x="9900446" y="1359058"/>
              <a:ext cx="415158" cy="381536"/>
            </a:xfrm>
            <a:custGeom>
              <a:avLst/>
              <a:gdLst>
                <a:gd name="T0" fmla="*/ 0 w 284"/>
                <a:gd name="T1" fmla="*/ 252 h 261"/>
                <a:gd name="T2" fmla="*/ 2 w 284"/>
                <a:gd name="T3" fmla="*/ 257 h 261"/>
                <a:gd name="T4" fmla="*/ 8 w 284"/>
                <a:gd name="T5" fmla="*/ 261 h 261"/>
                <a:gd name="T6" fmla="*/ 275 w 284"/>
                <a:gd name="T7" fmla="*/ 261 h 261"/>
                <a:gd name="T8" fmla="*/ 280 w 284"/>
                <a:gd name="T9" fmla="*/ 257 h 261"/>
                <a:gd name="T10" fmla="*/ 284 w 284"/>
                <a:gd name="T11" fmla="*/ 252 h 261"/>
                <a:gd name="T12" fmla="*/ 284 w 284"/>
                <a:gd name="T13" fmla="*/ 234 h 261"/>
                <a:gd name="T14" fmla="*/ 275 w 284"/>
                <a:gd name="T15" fmla="*/ 208 h 261"/>
                <a:gd name="T16" fmla="*/ 254 w 284"/>
                <a:gd name="T17" fmla="*/ 186 h 261"/>
                <a:gd name="T18" fmla="*/ 223 w 284"/>
                <a:gd name="T19" fmla="*/ 168 h 261"/>
                <a:gd name="T20" fmla="*/ 184 w 284"/>
                <a:gd name="T21" fmla="*/ 156 h 261"/>
                <a:gd name="T22" fmla="*/ 181 w 284"/>
                <a:gd name="T23" fmla="*/ 155 h 261"/>
                <a:gd name="T24" fmla="*/ 176 w 284"/>
                <a:gd name="T25" fmla="*/ 150 h 261"/>
                <a:gd name="T26" fmla="*/ 176 w 284"/>
                <a:gd name="T27" fmla="*/ 148 h 261"/>
                <a:gd name="T28" fmla="*/ 179 w 284"/>
                <a:gd name="T29" fmla="*/ 142 h 261"/>
                <a:gd name="T30" fmla="*/ 186 w 284"/>
                <a:gd name="T31" fmla="*/ 135 h 261"/>
                <a:gd name="T32" fmla="*/ 196 w 284"/>
                <a:gd name="T33" fmla="*/ 120 h 261"/>
                <a:gd name="T34" fmla="*/ 202 w 284"/>
                <a:gd name="T35" fmla="*/ 94 h 261"/>
                <a:gd name="T36" fmla="*/ 204 w 284"/>
                <a:gd name="T37" fmla="*/ 73 h 261"/>
                <a:gd name="T38" fmla="*/ 199 w 284"/>
                <a:gd name="T39" fmla="*/ 44 h 261"/>
                <a:gd name="T40" fmla="*/ 184 w 284"/>
                <a:gd name="T41" fmla="*/ 21 h 261"/>
                <a:gd name="T42" fmla="*/ 165 w 284"/>
                <a:gd name="T43" fmla="*/ 5 h 261"/>
                <a:gd name="T44" fmla="*/ 142 w 284"/>
                <a:gd name="T45" fmla="*/ 0 h 261"/>
                <a:gd name="T46" fmla="*/ 129 w 284"/>
                <a:gd name="T47" fmla="*/ 1 h 261"/>
                <a:gd name="T48" fmla="*/ 106 w 284"/>
                <a:gd name="T49" fmla="*/ 11 h 261"/>
                <a:gd name="T50" fmla="*/ 90 w 284"/>
                <a:gd name="T51" fmla="*/ 31 h 261"/>
                <a:gd name="T52" fmla="*/ 82 w 284"/>
                <a:gd name="T53" fmla="*/ 58 h 261"/>
                <a:gd name="T54" fmla="*/ 80 w 284"/>
                <a:gd name="T55" fmla="*/ 73 h 261"/>
                <a:gd name="T56" fmla="*/ 85 w 284"/>
                <a:gd name="T57" fmla="*/ 112 h 261"/>
                <a:gd name="T58" fmla="*/ 91 w 284"/>
                <a:gd name="T59" fmla="*/ 128 h 261"/>
                <a:gd name="T60" fmla="*/ 103 w 284"/>
                <a:gd name="T61" fmla="*/ 142 h 261"/>
                <a:gd name="T62" fmla="*/ 106 w 284"/>
                <a:gd name="T63" fmla="*/ 143 h 261"/>
                <a:gd name="T64" fmla="*/ 106 w 284"/>
                <a:gd name="T65" fmla="*/ 148 h 261"/>
                <a:gd name="T66" fmla="*/ 106 w 284"/>
                <a:gd name="T67" fmla="*/ 150 h 261"/>
                <a:gd name="T68" fmla="*/ 103 w 284"/>
                <a:gd name="T69" fmla="*/ 155 h 261"/>
                <a:gd name="T70" fmla="*/ 99 w 284"/>
                <a:gd name="T71" fmla="*/ 156 h 261"/>
                <a:gd name="T72" fmla="*/ 59 w 284"/>
                <a:gd name="T73" fmla="*/ 168 h 261"/>
                <a:gd name="T74" fmla="*/ 28 w 284"/>
                <a:gd name="T75" fmla="*/ 186 h 261"/>
                <a:gd name="T76" fmla="*/ 7 w 284"/>
                <a:gd name="T77" fmla="*/ 208 h 261"/>
                <a:gd name="T78" fmla="*/ 0 w 284"/>
                <a:gd name="T79" fmla="*/ 234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84" h="261">
                  <a:moveTo>
                    <a:pt x="0" y="252"/>
                  </a:moveTo>
                  <a:lnTo>
                    <a:pt x="0" y="252"/>
                  </a:lnTo>
                  <a:lnTo>
                    <a:pt x="0" y="256"/>
                  </a:lnTo>
                  <a:lnTo>
                    <a:pt x="2" y="257"/>
                  </a:lnTo>
                  <a:lnTo>
                    <a:pt x="5" y="261"/>
                  </a:lnTo>
                  <a:lnTo>
                    <a:pt x="8" y="261"/>
                  </a:lnTo>
                  <a:lnTo>
                    <a:pt x="275" y="261"/>
                  </a:lnTo>
                  <a:lnTo>
                    <a:pt x="275" y="261"/>
                  </a:lnTo>
                  <a:lnTo>
                    <a:pt x="279" y="261"/>
                  </a:lnTo>
                  <a:lnTo>
                    <a:pt x="280" y="257"/>
                  </a:lnTo>
                  <a:lnTo>
                    <a:pt x="282" y="256"/>
                  </a:lnTo>
                  <a:lnTo>
                    <a:pt x="284" y="252"/>
                  </a:lnTo>
                  <a:lnTo>
                    <a:pt x="284" y="234"/>
                  </a:lnTo>
                  <a:lnTo>
                    <a:pt x="284" y="234"/>
                  </a:lnTo>
                  <a:lnTo>
                    <a:pt x="282" y="221"/>
                  </a:lnTo>
                  <a:lnTo>
                    <a:pt x="275" y="208"/>
                  </a:lnTo>
                  <a:lnTo>
                    <a:pt x="267" y="195"/>
                  </a:lnTo>
                  <a:lnTo>
                    <a:pt x="254" y="186"/>
                  </a:lnTo>
                  <a:lnTo>
                    <a:pt x="240" y="176"/>
                  </a:lnTo>
                  <a:lnTo>
                    <a:pt x="223" y="168"/>
                  </a:lnTo>
                  <a:lnTo>
                    <a:pt x="204" y="161"/>
                  </a:lnTo>
                  <a:lnTo>
                    <a:pt x="184" y="156"/>
                  </a:lnTo>
                  <a:lnTo>
                    <a:pt x="184" y="156"/>
                  </a:lnTo>
                  <a:lnTo>
                    <a:pt x="181" y="155"/>
                  </a:lnTo>
                  <a:lnTo>
                    <a:pt x="178" y="153"/>
                  </a:lnTo>
                  <a:lnTo>
                    <a:pt x="176" y="150"/>
                  </a:lnTo>
                  <a:lnTo>
                    <a:pt x="176" y="148"/>
                  </a:lnTo>
                  <a:lnTo>
                    <a:pt x="176" y="148"/>
                  </a:lnTo>
                  <a:lnTo>
                    <a:pt x="178" y="143"/>
                  </a:lnTo>
                  <a:lnTo>
                    <a:pt x="179" y="142"/>
                  </a:lnTo>
                  <a:lnTo>
                    <a:pt x="179" y="142"/>
                  </a:lnTo>
                  <a:lnTo>
                    <a:pt x="186" y="135"/>
                  </a:lnTo>
                  <a:lnTo>
                    <a:pt x="191" y="128"/>
                  </a:lnTo>
                  <a:lnTo>
                    <a:pt x="196" y="120"/>
                  </a:lnTo>
                  <a:lnTo>
                    <a:pt x="199" y="112"/>
                  </a:lnTo>
                  <a:lnTo>
                    <a:pt x="202" y="94"/>
                  </a:lnTo>
                  <a:lnTo>
                    <a:pt x="204" y="73"/>
                  </a:lnTo>
                  <a:lnTo>
                    <a:pt x="204" y="73"/>
                  </a:lnTo>
                  <a:lnTo>
                    <a:pt x="202" y="58"/>
                  </a:lnTo>
                  <a:lnTo>
                    <a:pt x="199" y="44"/>
                  </a:lnTo>
                  <a:lnTo>
                    <a:pt x="192" y="31"/>
                  </a:lnTo>
                  <a:lnTo>
                    <a:pt x="184" y="21"/>
                  </a:lnTo>
                  <a:lnTo>
                    <a:pt x="176" y="11"/>
                  </a:lnTo>
                  <a:lnTo>
                    <a:pt x="165" y="5"/>
                  </a:lnTo>
                  <a:lnTo>
                    <a:pt x="153" y="1"/>
                  </a:lnTo>
                  <a:lnTo>
                    <a:pt x="142" y="0"/>
                  </a:lnTo>
                  <a:lnTo>
                    <a:pt x="142" y="0"/>
                  </a:lnTo>
                  <a:lnTo>
                    <a:pt x="129" y="1"/>
                  </a:lnTo>
                  <a:lnTo>
                    <a:pt x="117" y="5"/>
                  </a:lnTo>
                  <a:lnTo>
                    <a:pt x="106" y="11"/>
                  </a:lnTo>
                  <a:lnTo>
                    <a:pt x="98" y="21"/>
                  </a:lnTo>
                  <a:lnTo>
                    <a:pt x="90" y="31"/>
                  </a:lnTo>
                  <a:lnTo>
                    <a:pt x="85" y="44"/>
                  </a:lnTo>
                  <a:lnTo>
                    <a:pt x="82" y="58"/>
                  </a:lnTo>
                  <a:lnTo>
                    <a:pt x="80" y="73"/>
                  </a:lnTo>
                  <a:lnTo>
                    <a:pt x="80" y="73"/>
                  </a:lnTo>
                  <a:lnTo>
                    <a:pt x="80" y="94"/>
                  </a:lnTo>
                  <a:lnTo>
                    <a:pt x="85" y="112"/>
                  </a:lnTo>
                  <a:lnTo>
                    <a:pt x="88" y="120"/>
                  </a:lnTo>
                  <a:lnTo>
                    <a:pt x="91" y="128"/>
                  </a:lnTo>
                  <a:lnTo>
                    <a:pt x="96" y="135"/>
                  </a:lnTo>
                  <a:lnTo>
                    <a:pt x="103" y="142"/>
                  </a:lnTo>
                  <a:lnTo>
                    <a:pt x="103" y="142"/>
                  </a:lnTo>
                  <a:lnTo>
                    <a:pt x="106" y="143"/>
                  </a:lnTo>
                  <a:lnTo>
                    <a:pt x="106" y="148"/>
                  </a:lnTo>
                  <a:lnTo>
                    <a:pt x="106" y="148"/>
                  </a:lnTo>
                  <a:lnTo>
                    <a:pt x="106" y="148"/>
                  </a:lnTo>
                  <a:lnTo>
                    <a:pt x="106" y="150"/>
                  </a:lnTo>
                  <a:lnTo>
                    <a:pt x="104" y="153"/>
                  </a:lnTo>
                  <a:lnTo>
                    <a:pt x="103" y="155"/>
                  </a:lnTo>
                  <a:lnTo>
                    <a:pt x="99" y="156"/>
                  </a:lnTo>
                  <a:lnTo>
                    <a:pt x="99" y="156"/>
                  </a:lnTo>
                  <a:lnTo>
                    <a:pt x="78" y="161"/>
                  </a:lnTo>
                  <a:lnTo>
                    <a:pt x="59" y="168"/>
                  </a:lnTo>
                  <a:lnTo>
                    <a:pt x="42" y="176"/>
                  </a:lnTo>
                  <a:lnTo>
                    <a:pt x="28" y="186"/>
                  </a:lnTo>
                  <a:lnTo>
                    <a:pt x="16" y="195"/>
                  </a:lnTo>
                  <a:lnTo>
                    <a:pt x="7" y="208"/>
                  </a:lnTo>
                  <a:lnTo>
                    <a:pt x="2" y="221"/>
                  </a:lnTo>
                  <a:lnTo>
                    <a:pt x="0" y="234"/>
                  </a:lnTo>
                  <a:lnTo>
                    <a:pt x="0" y="2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93" name="Freeform 351"/>
            <p:cNvSpPr>
              <a:spLocks/>
            </p:cNvSpPr>
            <p:nvPr/>
          </p:nvSpPr>
          <p:spPr bwMode="auto">
            <a:xfrm>
              <a:off x="9774729" y="1408760"/>
              <a:ext cx="216350" cy="280670"/>
            </a:xfrm>
            <a:custGeom>
              <a:avLst/>
              <a:gdLst>
                <a:gd name="T0" fmla="*/ 135 w 148"/>
                <a:gd name="T1" fmla="*/ 124 h 192"/>
                <a:gd name="T2" fmla="*/ 138 w 148"/>
                <a:gd name="T3" fmla="*/ 119 h 192"/>
                <a:gd name="T4" fmla="*/ 135 w 148"/>
                <a:gd name="T5" fmla="*/ 116 h 192"/>
                <a:gd name="T6" fmla="*/ 133 w 148"/>
                <a:gd name="T7" fmla="*/ 116 h 192"/>
                <a:gd name="T8" fmla="*/ 130 w 148"/>
                <a:gd name="T9" fmla="*/ 112 h 192"/>
                <a:gd name="T10" fmla="*/ 128 w 148"/>
                <a:gd name="T11" fmla="*/ 109 h 192"/>
                <a:gd name="T12" fmla="*/ 132 w 148"/>
                <a:gd name="T13" fmla="*/ 104 h 192"/>
                <a:gd name="T14" fmla="*/ 137 w 148"/>
                <a:gd name="T15" fmla="*/ 99 h 192"/>
                <a:gd name="T16" fmla="*/ 145 w 148"/>
                <a:gd name="T17" fmla="*/ 83 h 192"/>
                <a:gd name="T18" fmla="*/ 148 w 148"/>
                <a:gd name="T19" fmla="*/ 54 h 192"/>
                <a:gd name="T20" fmla="*/ 148 w 148"/>
                <a:gd name="T21" fmla="*/ 42 h 192"/>
                <a:gd name="T22" fmla="*/ 141 w 148"/>
                <a:gd name="T23" fmla="*/ 23 h 192"/>
                <a:gd name="T24" fmla="*/ 128 w 148"/>
                <a:gd name="T25" fmla="*/ 10 h 192"/>
                <a:gd name="T26" fmla="*/ 112 w 148"/>
                <a:gd name="T27" fmla="*/ 2 h 192"/>
                <a:gd name="T28" fmla="*/ 102 w 148"/>
                <a:gd name="T29" fmla="*/ 0 h 192"/>
                <a:gd name="T30" fmla="*/ 86 w 148"/>
                <a:gd name="T31" fmla="*/ 5 h 192"/>
                <a:gd name="T32" fmla="*/ 71 w 148"/>
                <a:gd name="T33" fmla="*/ 16 h 192"/>
                <a:gd name="T34" fmla="*/ 62 w 148"/>
                <a:gd name="T35" fmla="*/ 33 h 192"/>
                <a:gd name="T36" fmla="*/ 58 w 148"/>
                <a:gd name="T37" fmla="*/ 54 h 192"/>
                <a:gd name="T38" fmla="*/ 58 w 148"/>
                <a:gd name="T39" fmla="*/ 70 h 192"/>
                <a:gd name="T40" fmla="*/ 66 w 148"/>
                <a:gd name="T41" fmla="*/ 94 h 192"/>
                <a:gd name="T42" fmla="*/ 75 w 148"/>
                <a:gd name="T43" fmla="*/ 104 h 192"/>
                <a:gd name="T44" fmla="*/ 76 w 148"/>
                <a:gd name="T45" fmla="*/ 106 h 192"/>
                <a:gd name="T46" fmla="*/ 78 w 148"/>
                <a:gd name="T47" fmla="*/ 109 h 192"/>
                <a:gd name="T48" fmla="*/ 76 w 148"/>
                <a:gd name="T49" fmla="*/ 112 h 192"/>
                <a:gd name="T50" fmla="*/ 73 w 148"/>
                <a:gd name="T51" fmla="*/ 116 h 192"/>
                <a:gd name="T52" fmla="*/ 44 w 148"/>
                <a:gd name="T53" fmla="*/ 124 h 192"/>
                <a:gd name="T54" fmla="*/ 19 w 148"/>
                <a:gd name="T55" fmla="*/ 137 h 192"/>
                <a:gd name="T56" fmla="*/ 5 w 148"/>
                <a:gd name="T57" fmla="*/ 153 h 192"/>
                <a:gd name="T58" fmla="*/ 0 w 148"/>
                <a:gd name="T59" fmla="*/ 173 h 192"/>
                <a:gd name="T60" fmla="*/ 0 w 148"/>
                <a:gd name="T61" fmla="*/ 187 h 192"/>
                <a:gd name="T62" fmla="*/ 5 w 148"/>
                <a:gd name="T63" fmla="*/ 192 h 192"/>
                <a:gd name="T64" fmla="*/ 70 w 148"/>
                <a:gd name="T65" fmla="*/ 192 h 192"/>
                <a:gd name="T66" fmla="*/ 75 w 148"/>
                <a:gd name="T67" fmla="*/ 187 h 192"/>
                <a:gd name="T68" fmla="*/ 78 w 148"/>
                <a:gd name="T69" fmla="*/ 178 h 192"/>
                <a:gd name="T70" fmla="*/ 88 w 148"/>
                <a:gd name="T71" fmla="*/ 160 h 192"/>
                <a:gd name="T72" fmla="*/ 102 w 148"/>
                <a:gd name="T73" fmla="*/ 143 h 192"/>
                <a:gd name="T74" fmla="*/ 124 w 148"/>
                <a:gd name="T75" fmla="*/ 130 h 192"/>
                <a:gd name="T76" fmla="*/ 135 w 148"/>
                <a:gd name="T77" fmla="*/ 12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48" h="192">
                  <a:moveTo>
                    <a:pt x="135" y="124"/>
                  </a:moveTo>
                  <a:lnTo>
                    <a:pt x="135" y="124"/>
                  </a:lnTo>
                  <a:lnTo>
                    <a:pt x="138" y="122"/>
                  </a:lnTo>
                  <a:lnTo>
                    <a:pt x="138" y="119"/>
                  </a:lnTo>
                  <a:lnTo>
                    <a:pt x="137" y="117"/>
                  </a:lnTo>
                  <a:lnTo>
                    <a:pt x="135" y="116"/>
                  </a:lnTo>
                  <a:lnTo>
                    <a:pt x="135" y="116"/>
                  </a:lnTo>
                  <a:lnTo>
                    <a:pt x="133" y="116"/>
                  </a:lnTo>
                  <a:lnTo>
                    <a:pt x="133" y="116"/>
                  </a:lnTo>
                  <a:lnTo>
                    <a:pt x="130" y="112"/>
                  </a:lnTo>
                  <a:lnTo>
                    <a:pt x="128" y="109"/>
                  </a:lnTo>
                  <a:lnTo>
                    <a:pt x="128" y="109"/>
                  </a:lnTo>
                  <a:lnTo>
                    <a:pt x="130" y="106"/>
                  </a:lnTo>
                  <a:lnTo>
                    <a:pt x="132" y="104"/>
                  </a:lnTo>
                  <a:lnTo>
                    <a:pt x="132" y="104"/>
                  </a:lnTo>
                  <a:lnTo>
                    <a:pt x="137" y="99"/>
                  </a:lnTo>
                  <a:lnTo>
                    <a:pt x="140" y="94"/>
                  </a:lnTo>
                  <a:lnTo>
                    <a:pt x="145" y="83"/>
                  </a:lnTo>
                  <a:lnTo>
                    <a:pt x="148" y="70"/>
                  </a:lnTo>
                  <a:lnTo>
                    <a:pt x="148" y="54"/>
                  </a:lnTo>
                  <a:lnTo>
                    <a:pt x="148" y="54"/>
                  </a:lnTo>
                  <a:lnTo>
                    <a:pt x="148" y="42"/>
                  </a:lnTo>
                  <a:lnTo>
                    <a:pt x="145" y="33"/>
                  </a:lnTo>
                  <a:lnTo>
                    <a:pt x="141" y="23"/>
                  </a:lnTo>
                  <a:lnTo>
                    <a:pt x="135" y="16"/>
                  </a:lnTo>
                  <a:lnTo>
                    <a:pt x="128" y="10"/>
                  </a:lnTo>
                  <a:lnTo>
                    <a:pt x="120" y="5"/>
                  </a:lnTo>
                  <a:lnTo>
                    <a:pt x="112" y="2"/>
                  </a:lnTo>
                  <a:lnTo>
                    <a:pt x="102" y="0"/>
                  </a:lnTo>
                  <a:lnTo>
                    <a:pt x="102" y="0"/>
                  </a:lnTo>
                  <a:lnTo>
                    <a:pt x="94" y="2"/>
                  </a:lnTo>
                  <a:lnTo>
                    <a:pt x="86" y="5"/>
                  </a:lnTo>
                  <a:lnTo>
                    <a:pt x="78" y="10"/>
                  </a:lnTo>
                  <a:lnTo>
                    <a:pt x="71" y="16"/>
                  </a:lnTo>
                  <a:lnTo>
                    <a:pt x="65" y="23"/>
                  </a:lnTo>
                  <a:lnTo>
                    <a:pt x="62" y="33"/>
                  </a:lnTo>
                  <a:lnTo>
                    <a:pt x="58" y="42"/>
                  </a:lnTo>
                  <a:lnTo>
                    <a:pt x="58" y="54"/>
                  </a:lnTo>
                  <a:lnTo>
                    <a:pt x="58" y="54"/>
                  </a:lnTo>
                  <a:lnTo>
                    <a:pt x="58" y="70"/>
                  </a:lnTo>
                  <a:lnTo>
                    <a:pt x="62" y="83"/>
                  </a:lnTo>
                  <a:lnTo>
                    <a:pt x="66" y="94"/>
                  </a:lnTo>
                  <a:lnTo>
                    <a:pt x="70" y="99"/>
                  </a:lnTo>
                  <a:lnTo>
                    <a:pt x="75" y="104"/>
                  </a:lnTo>
                  <a:lnTo>
                    <a:pt x="75" y="104"/>
                  </a:lnTo>
                  <a:lnTo>
                    <a:pt x="76" y="106"/>
                  </a:lnTo>
                  <a:lnTo>
                    <a:pt x="78" y="109"/>
                  </a:lnTo>
                  <a:lnTo>
                    <a:pt x="78" y="109"/>
                  </a:lnTo>
                  <a:lnTo>
                    <a:pt x="78" y="109"/>
                  </a:lnTo>
                  <a:lnTo>
                    <a:pt x="76" y="112"/>
                  </a:lnTo>
                  <a:lnTo>
                    <a:pt x="73" y="116"/>
                  </a:lnTo>
                  <a:lnTo>
                    <a:pt x="73" y="116"/>
                  </a:lnTo>
                  <a:lnTo>
                    <a:pt x="57" y="119"/>
                  </a:lnTo>
                  <a:lnTo>
                    <a:pt x="44" y="124"/>
                  </a:lnTo>
                  <a:lnTo>
                    <a:pt x="31" y="129"/>
                  </a:lnTo>
                  <a:lnTo>
                    <a:pt x="19" y="137"/>
                  </a:lnTo>
                  <a:lnTo>
                    <a:pt x="11" y="145"/>
                  </a:lnTo>
                  <a:lnTo>
                    <a:pt x="5" y="153"/>
                  </a:lnTo>
                  <a:lnTo>
                    <a:pt x="1" y="163"/>
                  </a:lnTo>
                  <a:lnTo>
                    <a:pt x="0" y="173"/>
                  </a:lnTo>
                  <a:lnTo>
                    <a:pt x="0" y="187"/>
                  </a:lnTo>
                  <a:lnTo>
                    <a:pt x="0" y="187"/>
                  </a:lnTo>
                  <a:lnTo>
                    <a:pt x="1" y="191"/>
                  </a:lnTo>
                  <a:lnTo>
                    <a:pt x="5" y="192"/>
                  </a:lnTo>
                  <a:lnTo>
                    <a:pt x="70" y="192"/>
                  </a:lnTo>
                  <a:lnTo>
                    <a:pt x="70" y="192"/>
                  </a:lnTo>
                  <a:lnTo>
                    <a:pt x="73" y="191"/>
                  </a:lnTo>
                  <a:lnTo>
                    <a:pt x="75" y="187"/>
                  </a:lnTo>
                  <a:lnTo>
                    <a:pt x="75" y="187"/>
                  </a:lnTo>
                  <a:lnTo>
                    <a:pt x="78" y="178"/>
                  </a:lnTo>
                  <a:lnTo>
                    <a:pt x="81" y="169"/>
                  </a:lnTo>
                  <a:lnTo>
                    <a:pt x="88" y="160"/>
                  </a:lnTo>
                  <a:lnTo>
                    <a:pt x="94" y="152"/>
                  </a:lnTo>
                  <a:lnTo>
                    <a:pt x="102" y="143"/>
                  </a:lnTo>
                  <a:lnTo>
                    <a:pt x="112" y="137"/>
                  </a:lnTo>
                  <a:lnTo>
                    <a:pt x="124" y="130"/>
                  </a:lnTo>
                  <a:lnTo>
                    <a:pt x="135" y="124"/>
                  </a:lnTo>
                  <a:lnTo>
                    <a:pt x="135" y="1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94" name="Freeform 352"/>
            <p:cNvSpPr>
              <a:spLocks/>
            </p:cNvSpPr>
            <p:nvPr/>
          </p:nvSpPr>
          <p:spPr bwMode="auto">
            <a:xfrm>
              <a:off x="10222047" y="1408760"/>
              <a:ext cx="219273" cy="280670"/>
            </a:xfrm>
            <a:custGeom>
              <a:avLst/>
              <a:gdLst>
                <a:gd name="T0" fmla="*/ 77 w 150"/>
                <a:gd name="T1" fmla="*/ 116 h 192"/>
                <a:gd name="T2" fmla="*/ 72 w 150"/>
                <a:gd name="T3" fmla="*/ 109 h 192"/>
                <a:gd name="T4" fmla="*/ 72 w 150"/>
                <a:gd name="T5" fmla="*/ 106 h 192"/>
                <a:gd name="T6" fmla="*/ 73 w 150"/>
                <a:gd name="T7" fmla="*/ 104 h 192"/>
                <a:gd name="T8" fmla="*/ 82 w 150"/>
                <a:gd name="T9" fmla="*/ 94 h 192"/>
                <a:gd name="T10" fmla="*/ 90 w 150"/>
                <a:gd name="T11" fmla="*/ 70 h 192"/>
                <a:gd name="T12" fmla="*/ 91 w 150"/>
                <a:gd name="T13" fmla="*/ 54 h 192"/>
                <a:gd name="T14" fmla="*/ 86 w 150"/>
                <a:gd name="T15" fmla="*/ 33 h 192"/>
                <a:gd name="T16" fmla="*/ 77 w 150"/>
                <a:gd name="T17" fmla="*/ 16 h 192"/>
                <a:gd name="T18" fmla="*/ 64 w 150"/>
                <a:gd name="T19" fmla="*/ 5 h 192"/>
                <a:gd name="T20" fmla="*/ 46 w 150"/>
                <a:gd name="T21" fmla="*/ 0 h 192"/>
                <a:gd name="T22" fmla="*/ 36 w 150"/>
                <a:gd name="T23" fmla="*/ 2 h 192"/>
                <a:gd name="T24" fmla="*/ 20 w 150"/>
                <a:gd name="T25" fmla="*/ 10 h 192"/>
                <a:gd name="T26" fmla="*/ 8 w 150"/>
                <a:gd name="T27" fmla="*/ 23 h 192"/>
                <a:gd name="T28" fmla="*/ 2 w 150"/>
                <a:gd name="T29" fmla="*/ 42 h 192"/>
                <a:gd name="T30" fmla="*/ 0 w 150"/>
                <a:gd name="T31" fmla="*/ 54 h 192"/>
                <a:gd name="T32" fmla="*/ 3 w 150"/>
                <a:gd name="T33" fmla="*/ 83 h 192"/>
                <a:gd name="T34" fmla="*/ 13 w 150"/>
                <a:gd name="T35" fmla="*/ 99 h 192"/>
                <a:gd name="T36" fmla="*/ 18 w 150"/>
                <a:gd name="T37" fmla="*/ 104 h 192"/>
                <a:gd name="T38" fmla="*/ 20 w 150"/>
                <a:gd name="T39" fmla="*/ 109 h 192"/>
                <a:gd name="T40" fmla="*/ 20 w 150"/>
                <a:gd name="T41" fmla="*/ 109 h 192"/>
                <a:gd name="T42" fmla="*/ 15 w 150"/>
                <a:gd name="T43" fmla="*/ 116 h 192"/>
                <a:gd name="T44" fmla="*/ 15 w 150"/>
                <a:gd name="T45" fmla="*/ 116 h 192"/>
                <a:gd name="T46" fmla="*/ 11 w 150"/>
                <a:gd name="T47" fmla="*/ 117 h 192"/>
                <a:gd name="T48" fmla="*/ 11 w 150"/>
                <a:gd name="T49" fmla="*/ 122 h 192"/>
                <a:gd name="T50" fmla="*/ 13 w 150"/>
                <a:gd name="T51" fmla="*/ 124 h 192"/>
                <a:gd name="T52" fmla="*/ 36 w 150"/>
                <a:gd name="T53" fmla="*/ 137 h 192"/>
                <a:gd name="T54" fmla="*/ 54 w 150"/>
                <a:gd name="T55" fmla="*/ 152 h 192"/>
                <a:gd name="T56" fmla="*/ 67 w 150"/>
                <a:gd name="T57" fmla="*/ 169 h 192"/>
                <a:gd name="T58" fmla="*/ 73 w 150"/>
                <a:gd name="T59" fmla="*/ 187 h 192"/>
                <a:gd name="T60" fmla="*/ 75 w 150"/>
                <a:gd name="T61" fmla="*/ 191 h 192"/>
                <a:gd name="T62" fmla="*/ 145 w 150"/>
                <a:gd name="T63" fmla="*/ 192 h 192"/>
                <a:gd name="T64" fmla="*/ 148 w 150"/>
                <a:gd name="T65" fmla="*/ 191 h 192"/>
                <a:gd name="T66" fmla="*/ 150 w 150"/>
                <a:gd name="T67" fmla="*/ 173 h 192"/>
                <a:gd name="T68" fmla="*/ 148 w 150"/>
                <a:gd name="T69" fmla="*/ 163 h 192"/>
                <a:gd name="T70" fmla="*/ 137 w 150"/>
                <a:gd name="T71" fmla="*/ 145 h 192"/>
                <a:gd name="T72" fmla="*/ 117 w 150"/>
                <a:gd name="T73" fmla="*/ 129 h 192"/>
                <a:gd name="T74" fmla="*/ 91 w 150"/>
                <a:gd name="T75" fmla="*/ 119 h 192"/>
                <a:gd name="T76" fmla="*/ 77 w 150"/>
                <a:gd name="T77" fmla="*/ 11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0" h="192">
                  <a:moveTo>
                    <a:pt x="77" y="116"/>
                  </a:moveTo>
                  <a:lnTo>
                    <a:pt x="77" y="116"/>
                  </a:lnTo>
                  <a:lnTo>
                    <a:pt x="72" y="112"/>
                  </a:lnTo>
                  <a:lnTo>
                    <a:pt x="72" y="109"/>
                  </a:lnTo>
                  <a:lnTo>
                    <a:pt x="72" y="109"/>
                  </a:lnTo>
                  <a:lnTo>
                    <a:pt x="72" y="106"/>
                  </a:lnTo>
                  <a:lnTo>
                    <a:pt x="73" y="104"/>
                  </a:lnTo>
                  <a:lnTo>
                    <a:pt x="73" y="104"/>
                  </a:lnTo>
                  <a:lnTo>
                    <a:pt x="78" y="99"/>
                  </a:lnTo>
                  <a:lnTo>
                    <a:pt x="82" y="94"/>
                  </a:lnTo>
                  <a:lnTo>
                    <a:pt x="86" y="83"/>
                  </a:lnTo>
                  <a:lnTo>
                    <a:pt x="90" y="70"/>
                  </a:lnTo>
                  <a:lnTo>
                    <a:pt x="91" y="54"/>
                  </a:lnTo>
                  <a:lnTo>
                    <a:pt x="91" y="54"/>
                  </a:lnTo>
                  <a:lnTo>
                    <a:pt x="90" y="42"/>
                  </a:lnTo>
                  <a:lnTo>
                    <a:pt x="86" y="33"/>
                  </a:lnTo>
                  <a:lnTo>
                    <a:pt x="83" y="23"/>
                  </a:lnTo>
                  <a:lnTo>
                    <a:pt x="77" y="16"/>
                  </a:lnTo>
                  <a:lnTo>
                    <a:pt x="70" y="10"/>
                  </a:lnTo>
                  <a:lnTo>
                    <a:pt x="64" y="5"/>
                  </a:lnTo>
                  <a:lnTo>
                    <a:pt x="54" y="2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36" y="2"/>
                  </a:lnTo>
                  <a:lnTo>
                    <a:pt x="28" y="5"/>
                  </a:lnTo>
                  <a:lnTo>
                    <a:pt x="20" y="10"/>
                  </a:lnTo>
                  <a:lnTo>
                    <a:pt x="13" y="16"/>
                  </a:lnTo>
                  <a:lnTo>
                    <a:pt x="8" y="23"/>
                  </a:lnTo>
                  <a:lnTo>
                    <a:pt x="3" y="33"/>
                  </a:lnTo>
                  <a:lnTo>
                    <a:pt x="2" y="42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2" y="70"/>
                  </a:lnTo>
                  <a:lnTo>
                    <a:pt x="3" y="83"/>
                  </a:lnTo>
                  <a:lnTo>
                    <a:pt x="8" y="94"/>
                  </a:lnTo>
                  <a:lnTo>
                    <a:pt x="13" y="99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20" y="106"/>
                  </a:lnTo>
                  <a:lnTo>
                    <a:pt x="20" y="109"/>
                  </a:lnTo>
                  <a:lnTo>
                    <a:pt x="20" y="109"/>
                  </a:lnTo>
                  <a:lnTo>
                    <a:pt x="20" y="109"/>
                  </a:lnTo>
                  <a:lnTo>
                    <a:pt x="18" y="112"/>
                  </a:lnTo>
                  <a:lnTo>
                    <a:pt x="15" y="116"/>
                  </a:lnTo>
                  <a:lnTo>
                    <a:pt x="15" y="116"/>
                  </a:lnTo>
                  <a:lnTo>
                    <a:pt x="15" y="116"/>
                  </a:lnTo>
                  <a:lnTo>
                    <a:pt x="15" y="116"/>
                  </a:lnTo>
                  <a:lnTo>
                    <a:pt x="11" y="117"/>
                  </a:lnTo>
                  <a:lnTo>
                    <a:pt x="10" y="119"/>
                  </a:lnTo>
                  <a:lnTo>
                    <a:pt x="11" y="122"/>
                  </a:lnTo>
                  <a:lnTo>
                    <a:pt x="13" y="124"/>
                  </a:lnTo>
                  <a:lnTo>
                    <a:pt x="13" y="124"/>
                  </a:lnTo>
                  <a:lnTo>
                    <a:pt x="25" y="130"/>
                  </a:lnTo>
                  <a:lnTo>
                    <a:pt x="36" y="137"/>
                  </a:lnTo>
                  <a:lnTo>
                    <a:pt x="46" y="143"/>
                  </a:lnTo>
                  <a:lnTo>
                    <a:pt x="54" y="152"/>
                  </a:lnTo>
                  <a:lnTo>
                    <a:pt x="60" y="160"/>
                  </a:lnTo>
                  <a:lnTo>
                    <a:pt x="67" y="169"/>
                  </a:lnTo>
                  <a:lnTo>
                    <a:pt x="72" y="178"/>
                  </a:lnTo>
                  <a:lnTo>
                    <a:pt x="73" y="187"/>
                  </a:lnTo>
                  <a:lnTo>
                    <a:pt x="73" y="187"/>
                  </a:lnTo>
                  <a:lnTo>
                    <a:pt x="75" y="191"/>
                  </a:lnTo>
                  <a:lnTo>
                    <a:pt x="78" y="192"/>
                  </a:lnTo>
                  <a:lnTo>
                    <a:pt x="145" y="192"/>
                  </a:lnTo>
                  <a:lnTo>
                    <a:pt x="145" y="192"/>
                  </a:lnTo>
                  <a:lnTo>
                    <a:pt x="148" y="191"/>
                  </a:lnTo>
                  <a:lnTo>
                    <a:pt x="150" y="187"/>
                  </a:lnTo>
                  <a:lnTo>
                    <a:pt x="150" y="173"/>
                  </a:lnTo>
                  <a:lnTo>
                    <a:pt x="150" y="173"/>
                  </a:lnTo>
                  <a:lnTo>
                    <a:pt x="148" y="163"/>
                  </a:lnTo>
                  <a:lnTo>
                    <a:pt x="143" y="153"/>
                  </a:lnTo>
                  <a:lnTo>
                    <a:pt x="137" y="145"/>
                  </a:lnTo>
                  <a:lnTo>
                    <a:pt x="129" y="137"/>
                  </a:lnTo>
                  <a:lnTo>
                    <a:pt x="117" y="129"/>
                  </a:lnTo>
                  <a:lnTo>
                    <a:pt x="106" y="124"/>
                  </a:lnTo>
                  <a:lnTo>
                    <a:pt x="91" y="119"/>
                  </a:lnTo>
                  <a:lnTo>
                    <a:pt x="77" y="116"/>
                  </a:lnTo>
                  <a:lnTo>
                    <a:pt x="77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grpSp>
        <p:nvGrpSpPr>
          <p:cNvPr id="95" name="Home"/>
          <p:cNvGrpSpPr/>
          <p:nvPr/>
        </p:nvGrpSpPr>
        <p:grpSpPr>
          <a:xfrm>
            <a:off x="7718944" y="471002"/>
            <a:ext cx="501040" cy="472535"/>
            <a:chOff x="1445262" y="5937488"/>
            <a:chExt cx="668053" cy="630046"/>
          </a:xfrm>
          <a:solidFill>
            <a:schemeClr val="accent1">
              <a:lumMod val="50000"/>
            </a:schemeClr>
          </a:solidFill>
        </p:grpSpPr>
        <p:sp>
          <p:nvSpPr>
            <p:cNvPr id="96" name="Freeform 274"/>
            <p:cNvSpPr>
              <a:spLocks/>
            </p:cNvSpPr>
            <p:nvPr/>
          </p:nvSpPr>
          <p:spPr bwMode="auto">
            <a:xfrm>
              <a:off x="1445262" y="5937488"/>
              <a:ext cx="668053" cy="317216"/>
            </a:xfrm>
            <a:custGeom>
              <a:avLst/>
              <a:gdLst>
                <a:gd name="T0" fmla="*/ 439 w 457"/>
                <a:gd name="T1" fmla="*/ 217 h 217"/>
                <a:gd name="T2" fmla="*/ 439 w 457"/>
                <a:gd name="T3" fmla="*/ 217 h 217"/>
                <a:gd name="T4" fmla="*/ 432 w 457"/>
                <a:gd name="T5" fmla="*/ 216 h 217"/>
                <a:gd name="T6" fmla="*/ 426 w 457"/>
                <a:gd name="T7" fmla="*/ 212 h 217"/>
                <a:gd name="T8" fmla="*/ 245 w 457"/>
                <a:gd name="T9" fmla="*/ 56 h 217"/>
                <a:gd name="T10" fmla="*/ 245 w 457"/>
                <a:gd name="T11" fmla="*/ 56 h 217"/>
                <a:gd name="T12" fmla="*/ 236 w 457"/>
                <a:gd name="T13" fmla="*/ 53 h 217"/>
                <a:gd name="T14" fmla="*/ 228 w 457"/>
                <a:gd name="T15" fmla="*/ 51 h 217"/>
                <a:gd name="T16" fmla="*/ 220 w 457"/>
                <a:gd name="T17" fmla="*/ 53 h 217"/>
                <a:gd name="T18" fmla="*/ 214 w 457"/>
                <a:gd name="T19" fmla="*/ 56 h 217"/>
                <a:gd name="T20" fmla="*/ 31 w 457"/>
                <a:gd name="T21" fmla="*/ 212 h 217"/>
                <a:gd name="T22" fmla="*/ 31 w 457"/>
                <a:gd name="T23" fmla="*/ 212 h 217"/>
                <a:gd name="T24" fmla="*/ 25 w 457"/>
                <a:gd name="T25" fmla="*/ 216 h 217"/>
                <a:gd name="T26" fmla="*/ 18 w 457"/>
                <a:gd name="T27" fmla="*/ 217 h 217"/>
                <a:gd name="T28" fmla="*/ 12 w 457"/>
                <a:gd name="T29" fmla="*/ 216 h 217"/>
                <a:gd name="T30" fmla="*/ 5 w 457"/>
                <a:gd name="T31" fmla="*/ 211 h 217"/>
                <a:gd name="T32" fmla="*/ 5 w 457"/>
                <a:gd name="T33" fmla="*/ 211 h 217"/>
                <a:gd name="T34" fmla="*/ 2 w 457"/>
                <a:gd name="T35" fmla="*/ 204 h 217"/>
                <a:gd name="T36" fmla="*/ 0 w 457"/>
                <a:gd name="T37" fmla="*/ 196 h 217"/>
                <a:gd name="T38" fmla="*/ 3 w 457"/>
                <a:gd name="T39" fmla="*/ 190 h 217"/>
                <a:gd name="T40" fmla="*/ 8 w 457"/>
                <a:gd name="T41" fmla="*/ 183 h 217"/>
                <a:gd name="T42" fmla="*/ 217 w 457"/>
                <a:gd name="T43" fmla="*/ 4 h 217"/>
                <a:gd name="T44" fmla="*/ 217 w 457"/>
                <a:gd name="T45" fmla="*/ 4 h 217"/>
                <a:gd name="T46" fmla="*/ 223 w 457"/>
                <a:gd name="T47" fmla="*/ 0 h 217"/>
                <a:gd name="T48" fmla="*/ 228 w 457"/>
                <a:gd name="T49" fmla="*/ 0 h 217"/>
                <a:gd name="T50" fmla="*/ 235 w 457"/>
                <a:gd name="T51" fmla="*/ 0 h 217"/>
                <a:gd name="T52" fmla="*/ 241 w 457"/>
                <a:gd name="T53" fmla="*/ 4 h 217"/>
                <a:gd name="T54" fmla="*/ 450 w 457"/>
                <a:gd name="T55" fmla="*/ 183 h 217"/>
                <a:gd name="T56" fmla="*/ 450 w 457"/>
                <a:gd name="T57" fmla="*/ 183 h 217"/>
                <a:gd name="T58" fmla="*/ 455 w 457"/>
                <a:gd name="T59" fmla="*/ 190 h 217"/>
                <a:gd name="T60" fmla="*/ 457 w 457"/>
                <a:gd name="T61" fmla="*/ 196 h 217"/>
                <a:gd name="T62" fmla="*/ 457 w 457"/>
                <a:gd name="T63" fmla="*/ 204 h 217"/>
                <a:gd name="T64" fmla="*/ 453 w 457"/>
                <a:gd name="T65" fmla="*/ 211 h 217"/>
                <a:gd name="T66" fmla="*/ 453 w 457"/>
                <a:gd name="T67" fmla="*/ 211 h 217"/>
                <a:gd name="T68" fmla="*/ 447 w 457"/>
                <a:gd name="T69" fmla="*/ 216 h 217"/>
                <a:gd name="T70" fmla="*/ 439 w 457"/>
                <a:gd name="T71" fmla="*/ 217 h 217"/>
                <a:gd name="T72" fmla="*/ 439 w 457"/>
                <a:gd name="T73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57" h="217">
                  <a:moveTo>
                    <a:pt x="439" y="217"/>
                  </a:moveTo>
                  <a:lnTo>
                    <a:pt x="439" y="217"/>
                  </a:lnTo>
                  <a:lnTo>
                    <a:pt x="432" y="216"/>
                  </a:lnTo>
                  <a:lnTo>
                    <a:pt x="426" y="212"/>
                  </a:lnTo>
                  <a:lnTo>
                    <a:pt x="245" y="56"/>
                  </a:lnTo>
                  <a:lnTo>
                    <a:pt x="245" y="56"/>
                  </a:lnTo>
                  <a:lnTo>
                    <a:pt x="236" y="53"/>
                  </a:lnTo>
                  <a:lnTo>
                    <a:pt x="228" y="51"/>
                  </a:lnTo>
                  <a:lnTo>
                    <a:pt x="220" y="53"/>
                  </a:lnTo>
                  <a:lnTo>
                    <a:pt x="214" y="56"/>
                  </a:lnTo>
                  <a:lnTo>
                    <a:pt x="31" y="212"/>
                  </a:lnTo>
                  <a:lnTo>
                    <a:pt x="31" y="212"/>
                  </a:lnTo>
                  <a:lnTo>
                    <a:pt x="25" y="216"/>
                  </a:lnTo>
                  <a:lnTo>
                    <a:pt x="18" y="217"/>
                  </a:lnTo>
                  <a:lnTo>
                    <a:pt x="12" y="216"/>
                  </a:lnTo>
                  <a:lnTo>
                    <a:pt x="5" y="211"/>
                  </a:lnTo>
                  <a:lnTo>
                    <a:pt x="5" y="211"/>
                  </a:lnTo>
                  <a:lnTo>
                    <a:pt x="2" y="204"/>
                  </a:lnTo>
                  <a:lnTo>
                    <a:pt x="0" y="196"/>
                  </a:lnTo>
                  <a:lnTo>
                    <a:pt x="3" y="190"/>
                  </a:lnTo>
                  <a:lnTo>
                    <a:pt x="8" y="183"/>
                  </a:lnTo>
                  <a:lnTo>
                    <a:pt x="217" y="4"/>
                  </a:lnTo>
                  <a:lnTo>
                    <a:pt x="217" y="4"/>
                  </a:lnTo>
                  <a:lnTo>
                    <a:pt x="223" y="0"/>
                  </a:lnTo>
                  <a:lnTo>
                    <a:pt x="228" y="0"/>
                  </a:lnTo>
                  <a:lnTo>
                    <a:pt x="235" y="0"/>
                  </a:lnTo>
                  <a:lnTo>
                    <a:pt x="241" y="4"/>
                  </a:lnTo>
                  <a:lnTo>
                    <a:pt x="450" y="183"/>
                  </a:lnTo>
                  <a:lnTo>
                    <a:pt x="450" y="183"/>
                  </a:lnTo>
                  <a:lnTo>
                    <a:pt x="455" y="190"/>
                  </a:lnTo>
                  <a:lnTo>
                    <a:pt x="457" y="196"/>
                  </a:lnTo>
                  <a:lnTo>
                    <a:pt x="457" y="204"/>
                  </a:lnTo>
                  <a:lnTo>
                    <a:pt x="453" y="211"/>
                  </a:lnTo>
                  <a:lnTo>
                    <a:pt x="453" y="211"/>
                  </a:lnTo>
                  <a:lnTo>
                    <a:pt x="447" y="216"/>
                  </a:lnTo>
                  <a:lnTo>
                    <a:pt x="439" y="217"/>
                  </a:lnTo>
                  <a:lnTo>
                    <a:pt x="439" y="2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97" name="Freeform 275"/>
            <p:cNvSpPr>
              <a:spLocks/>
            </p:cNvSpPr>
            <p:nvPr/>
          </p:nvSpPr>
          <p:spPr bwMode="auto">
            <a:xfrm>
              <a:off x="1528585" y="6045663"/>
              <a:ext cx="499943" cy="521871"/>
            </a:xfrm>
            <a:custGeom>
              <a:avLst/>
              <a:gdLst>
                <a:gd name="T0" fmla="*/ 336 w 342"/>
                <a:gd name="T1" fmla="*/ 132 h 357"/>
                <a:gd name="T2" fmla="*/ 184 w 342"/>
                <a:gd name="T3" fmla="*/ 5 h 357"/>
                <a:gd name="T4" fmla="*/ 184 w 342"/>
                <a:gd name="T5" fmla="*/ 5 h 357"/>
                <a:gd name="T6" fmla="*/ 178 w 342"/>
                <a:gd name="T7" fmla="*/ 0 h 357"/>
                <a:gd name="T8" fmla="*/ 171 w 342"/>
                <a:gd name="T9" fmla="*/ 0 h 357"/>
                <a:gd name="T10" fmla="*/ 166 w 342"/>
                <a:gd name="T11" fmla="*/ 0 h 357"/>
                <a:gd name="T12" fmla="*/ 160 w 342"/>
                <a:gd name="T13" fmla="*/ 5 h 357"/>
                <a:gd name="T14" fmla="*/ 8 w 342"/>
                <a:gd name="T15" fmla="*/ 132 h 357"/>
                <a:gd name="T16" fmla="*/ 8 w 342"/>
                <a:gd name="T17" fmla="*/ 132 h 357"/>
                <a:gd name="T18" fmla="*/ 5 w 342"/>
                <a:gd name="T19" fmla="*/ 135 h 357"/>
                <a:gd name="T20" fmla="*/ 2 w 342"/>
                <a:gd name="T21" fmla="*/ 140 h 357"/>
                <a:gd name="T22" fmla="*/ 2 w 342"/>
                <a:gd name="T23" fmla="*/ 143 h 357"/>
                <a:gd name="T24" fmla="*/ 0 w 342"/>
                <a:gd name="T25" fmla="*/ 148 h 357"/>
                <a:gd name="T26" fmla="*/ 17 w 342"/>
                <a:gd name="T27" fmla="*/ 339 h 357"/>
                <a:gd name="T28" fmla="*/ 17 w 342"/>
                <a:gd name="T29" fmla="*/ 339 h 357"/>
                <a:gd name="T30" fmla="*/ 18 w 342"/>
                <a:gd name="T31" fmla="*/ 346 h 357"/>
                <a:gd name="T32" fmla="*/ 23 w 342"/>
                <a:gd name="T33" fmla="*/ 352 h 357"/>
                <a:gd name="T34" fmla="*/ 28 w 342"/>
                <a:gd name="T35" fmla="*/ 355 h 357"/>
                <a:gd name="T36" fmla="*/ 34 w 342"/>
                <a:gd name="T37" fmla="*/ 357 h 357"/>
                <a:gd name="T38" fmla="*/ 106 w 342"/>
                <a:gd name="T39" fmla="*/ 357 h 357"/>
                <a:gd name="T40" fmla="*/ 106 w 342"/>
                <a:gd name="T41" fmla="*/ 357 h 357"/>
                <a:gd name="T42" fmla="*/ 114 w 342"/>
                <a:gd name="T43" fmla="*/ 355 h 357"/>
                <a:gd name="T44" fmla="*/ 119 w 342"/>
                <a:gd name="T45" fmla="*/ 350 h 357"/>
                <a:gd name="T46" fmla="*/ 124 w 342"/>
                <a:gd name="T47" fmla="*/ 346 h 357"/>
                <a:gd name="T48" fmla="*/ 126 w 342"/>
                <a:gd name="T49" fmla="*/ 337 h 357"/>
                <a:gd name="T50" fmla="*/ 126 w 342"/>
                <a:gd name="T51" fmla="*/ 210 h 357"/>
                <a:gd name="T52" fmla="*/ 126 w 342"/>
                <a:gd name="T53" fmla="*/ 210 h 357"/>
                <a:gd name="T54" fmla="*/ 126 w 342"/>
                <a:gd name="T55" fmla="*/ 202 h 357"/>
                <a:gd name="T56" fmla="*/ 131 w 342"/>
                <a:gd name="T57" fmla="*/ 197 h 357"/>
                <a:gd name="T58" fmla="*/ 137 w 342"/>
                <a:gd name="T59" fmla="*/ 192 h 357"/>
                <a:gd name="T60" fmla="*/ 144 w 342"/>
                <a:gd name="T61" fmla="*/ 191 h 357"/>
                <a:gd name="T62" fmla="*/ 201 w 342"/>
                <a:gd name="T63" fmla="*/ 191 h 357"/>
                <a:gd name="T64" fmla="*/ 201 w 342"/>
                <a:gd name="T65" fmla="*/ 191 h 357"/>
                <a:gd name="T66" fmla="*/ 207 w 342"/>
                <a:gd name="T67" fmla="*/ 192 h 357"/>
                <a:gd name="T68" fmla="*/ 214 w 342"/>
                <a:gd name="T69" fmla="*/ 197 h 357"/>
                <a:gd name="T70" fmla="*/ 217 w 342"/>
                <a:gd name="T71" fmla="*/ 202 h 357"/>
                <a:gd name="T72" fmla="*/ 219 w 342"/>
                <a:gd name="T73" fmla="*/ 210 h 357"/>
                <a:gd name="T74" fmla="*/ 219 w 342"/>
                <a:gd name="T75" fmla="*/ 337 h 357"/>
                <a:gd name="T76" fmla="*/ 219 w 342"/>
                <a:gd name="T77" fmla="*/ 337 h 357"/>
                <a:gd name="T78" fmla="*/ 220 w 342"/>
                <a:gd name="T79" fmla="*/ 346 h 357"/>
                <a:gd name="T80" fmla="*/ 225 w 342"/>
                <a:gd name="T81" fmla="*/ 350 h 357"/>
                <a:gd name="T82" fmla="*/ 230 w 342"/>
                <a:gd name="T83" fmla="*/ 355 h 357"/>
                <a:gd name="T84" fmla="*/ 238 w 342"/>
                <a:gd name="T85" fmla="*/ 357 h 357"/>
                <a:gd name="T86" fmla="*/ 308 w 342"/>
                <a:gd name="T87" fmla="*/ 357 h 357"/>
                <a:gd name="T88" fmla="*/ 308 w 342"/>
                <a:gd name="T89" fmla="*/ 357 h 357"/>
                <a:gd name="T90" fmla="*/ 316 w 342"/>
                <a:gd name="T91" fmla="*/ 355 h 357"/>
                <a:gd name="T92" fmla="*/ 321 w 342"/>
                <a:gd name="T93" fmla="*/ 352 h 357"/>
                <a:gd name="T94" fmla="*/ 326 w 342"/>
                <a:gd name="T95" fmla="*/ 346 h 357"/>
                <a:gd name="T96" fmla="*/ 328 w 342"/>
                <a:gd name="T97" fmla="*/ 339 h 357"/>
                <a:gd name="T98" fmla="*/ 342 w 342"/>
                <a:gd name="T99" fmla="*/ 148 h 357"/>
                <a:gd name="T100" fmla="*/ 342 w 342"/>
                <a:gd name="T101" fmla="*/ 148 h 357"/>
                <a:gd name="T102" fmla="*/ 342 w 342"/>
                <a:gd name="T103" fmla="*/ 143 h 357"/>
                <a:gd name="T104" fmla="*/ 342 w 342"/>
                <a:gd name="T105" fmla="*/ 140 h 357"/>
                <a:gd name="T106" fmla="*/ 339 w 342"/>
                <a:gd name="T107" fmla="*/ 135 h 357"/>
                <a:gd name="T108" fmla="*/ 336 w 342"/>
                <a:gd name="T109" fmla="*/ 132 h 357"/>
                <a:gd name="T110" fmla="*/ 336 w 342"/>
                <a:gd name="T111" fmla="*/ 132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42" h="357">
                  <a:moveTo>
                    <a:pt x="336" y="132"/>
                  </a:moveTo>
                  <a:lnTo>
                    <a:pt x="184" y="5"/>
                  </a:lnTo>
                  <a:lnTo>
                    <a:pt x="184" y="5"/>
                  </a:lnTo>
                  <a:lnTo>
                    <a:pt x="178" y="0"/>
                  </a:lnTo>
                  <a:lnTo>
                    <a:pt x="171" y="0"/>
                  </a:lnTo>
                  <a:lnTo>
                    <a:pt x="166" y="0"/>
                  </a:lnTo>
                  <a:lnTo>
                    <a:pt x="160" y="5"/>
                  </a:lnTo>
                  <a:lnTo>
                    <a:pt x="8" y="132"/>
                  </a:lnTo>
                  <a:lnTo>
                    <a:pt x="8" y="132"/>
                  </a:lnTo>
                  <a:lnTo>
                    <a:pt x="5" y="135"/>
                  </a:lnTo>
                  <a:lnTo>
                    <a:pt x="2" y="140"/>
                  </a:lnTo>
                  <a:lnTo>
                    <a:pt x="2" y="143"/>
                  </a:lnTo>
                  <a:lnTo>
                    <a:pt x="0" y="148"/>
                  </a:lnTo>
                  <a:lnTo>
                    <a:pt x="17" y="339"/>
                  </a:lnTo>
                  <a:lnTo>
                    <a:pt x="17" y="339"/>
                  </a:lnTo>
                  <a:lnTo>
                    <a:pt x="18" y="346"/>
                  </a:lnTo>
                  <a:lnTo>
                    <a:pt x="23" y="352"/>
                  </a:lnTo>
                  <a:lnTo>
                    <a:pt x="28" y="355"/>
                  </a:lnTo>
                  <a:lnTo>
                    <a:pt x="34" y="357"/>
                  </a:lnTo>
                  <a:lnTo>
                    <a:pt x="106" y="357"/>
                  </a:lnTo>
                  <a:lnTo>
                    <a:pt x="106" y="357"/>
                  </a:lnTo>
                  <a:lnTo>
                    <a:pt x="114" y="355"/>
                  </a:lnTo>
                  <a:lnTo>
                    <a:pt x="119" y="350"/>
                  </a:lnTo>
                  <a:lnTo>
                    <a:pt x="124" y="346"/>
                  </a:lnTo>
                  <a:lnTo>
                    <a:pt x="126" y="337"/>
                  </a:lnTo>
                  <a:lnTo>
                    <a:pt x="126" y="210"/>
                  </a:lnTo>
                  <a:lnTo>
                    <a:pt x="126" y="210"/>
                  </a:lnTo>
                  <a:lnTo>
                    <a:pt x="126" y="202"/>
                  </a:lnTo>
                  <a:lnTo>
                    <a:pt x="131" y="197"/>
                  </a:lnTo>
                  <a:lnTo>
                    <a:pt x="137" y="192"/>
                  </a:lnTo>
                  <a:lnTo>
                    <a:pt x="144" y="191"/>
                  </a:lnTo>
                  <a:lnTo>
                    <a:pt x="201" y="191"/>
                  </a:lnTo>
                  <a:lnTo>
                    <a:pt x="201" y="191"/>
                  </a:lnTo>
                  <a:lnTo>
                    <a:pt x="207" y="192"/>
                  </a:lnTo>
                  <a:lnTo>
                    <a:pt x="214" y="197"/>
                  </a:lnTo>
                  <a:lnTo>
                    <a:pt x="217" y="202"/>
                  </a:lnTo>
                  <a:lnTo>
                    <a:pt x="219" y="210"/>
                  </a:lnTo>
                  <a:lnTo>
                    <a:pt x="219" y="337"/>
                  </a:lnTo>
                  <a:lnTo>
                    <a:pt x="219" y="337"/>
                  </a:lnTo>
                  <a:lnTo>
                    <a:pt x="220" y="346"/>
                  </a:lnTo>
                  <a:lnTo>
                    <a:pt x="225" y="350"/>
                  </a:lnTo>
                  <a:lnTo>
                    <a:pt x="230" y="355"/>
                  </a:lnTo>
                  <a:lnTo>
                    <a:pt x="238" y="357"/>
                  </a:lnTo>
                  <a:lnTo>
                    <a:pt x="308" y="357"/>
                  </a:lnTo>
                  <a:lnTo>
                    <a:pt x="308" y="357"/>
                  </a:lnTo>
                  <a:lnTo>
                    <a:pt x="316" y="355"/>
                  </a:lnTo>
                  <a:lnTo>
                    <a:pt x="321" y="352"/>
                  </a:lnTo>
                  <a:lnTo>
                    <a:pt x="326" y="346"/>
                  </a:lnTo>
                  <a:lnTo>
                    <a:pt x="328" y="339"/>
                  </a:lnTo>
                  <a:lnTo>
                    <a:pt x="342" y="148"/>
                  </a:lnTo>
                  <a:lnTo>
                    <a:pt x="342" y="148"/>
                  </a:lnTo>
                  <a:lnTo>
                    <a:pt x="342" y="143"/>
                  </a:lnTo>
                  <a:lnTo>
                    <a:pt x="342" y="140"/>
                  </a:lnTo>
                  <a:lnTo>
                    <a:pt x="339" y="135"/>
                  </a:lnTo>
                  <a:lnTo>
                    <a:pt x="336" y="132"/>
                  </a:lnTo>
                  <a:lnTo>
                    <a:pt x="336" y="1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grpSp>
        <p:nvGrpSpPr>
          <p:cNvPr id="98" name="Gear"/>
          <p:cNvGrpSpPr/>
          <p:nvPr/>
        </p:nvGrpSpPr>
        <p:grpSpPr>
          <a:xfrm>
            <a:off x="6200809" y="5672953"/>
            <a:ext cx="501040" cy="501040"/>
            <a:chOff x="1445262" y="271462"/>
            <a:chExt cx="668053" cy="668053"/>
          </a:xfrm>
          <a:solidFill>
            <a:schemeClr val="bg1"/>
          </a:solidFill>
        </p:grpSpPr>
        <p:sp>
          <p:nvSpPr>
            <p:cNvPr id="99" name="Freeform 192"/>
            <p:cNvSpPr>
              <a:spLocks noEditPoints="1"/>
            </p:cNvSpPr>
            <p:nvPr/>
          </p:nvSpPr>
          <p:spPr bwMode="auto">
            <a:xfrm>
              <a:off x="1445262" y="271462"/>
              <a:ext cx="668053" cy="668053"/>
            </a:xfrm>
            <a:custGeom>
              <a:avLst/>
              <a:gdLst>
                <a:gd name="T0" fmla="*/ 409 w 457"/>
                <a:gd name="T1" fmla="*/ 178 h 457"/>
                <a:gd name="T2" fmla="*/ 398 w 457"/>
                <a:gd name="T3" fmla="*/ 166 h 457"/>
                <a:gd name="T4" fmla="*/ 390 w 457"/>
                <a:gd name="T5" fmla="*/ 142 h 457"/>
                <a:gd name="T6" fmla="*/ 411 w 457"/>
                <a:gd name="T7" fmla="*/ 116 h 457"/>
                <a:gd name="T8" fmla="*/ 411 w 457"/>
                <a:gd name="T9" fmla="*/ 88 h 457"/>
                <a:gd name="T10" fmla="*/ 355 w 457"/>
                <a:gd name="T11" fmla="*/ 41 h 457"/>
                <a:gd name="T12" fmla="*/ 326 w 457"/>
                <a:gd name="T13" fmla="*/ 62 h 457"/>
                <a:gd name="T14" fmla="*/ 305 w 457"/>
                <a:gd name="T15" fmla="*/ 65 h 457"/>
                <a:gd name="T16" fmla="*/ 285 w 457"/>
                <a:gd name="T17" fmla="*/ 57 h 457"/>
                <a:gd name="T18" fmla="*/ 277 w 457"/>
                <a:gd name="T19" fmla="*/ 20 h 457"/>
                <a:gd name="T20" fmla="*/ 266 w 457"/>
                <a:gd name="T21" fmla="*/ 2 h 457"/>
                <a:gd name="T22" fmla="*/ 192 w 457"/>
                <a:gd name="T23" fmla="*/ 2 h 457"/>
                <a:gd name="T24" fmla="*/ 179 w 457"/>
                <a:gd name="T25" fmla="*/ 41 h 457"/>
                <a:gd name="T26" fmla="*/ 173 w 457"/>
                <a:gd name="T27" fmla="*/ 57 h 457"/>
                <a:gd name="T28" fmla="*/ 153 w 457"/>
                <a:gd name="T29" fmla="*/ 65 h 457"/>
                <a:gd name="T30" fmla="*/ 132 w 457"/>
                <a:gd name="T31" fmla="*/ 62 h 457"/>
                <a:gd name="T32" fmla="*/ 103 w 457"/>
                <a:gd name="T33" fmla="*/ 41 h 457"/>
                <a:gd name="T34" fmla="*/ 47 w 457"/>
                <a:gd name="T35" fmla="*/ 88 h 457"/>
                <a:gd name="T36" fmla="*/ 47 w 457"/>
                <a:gd name="T37" fmla="*/ 116 h 457"/>
                <a:gd name="T38" fmla="*/ 69 w 457"/>
                <a:gd name="T39" fmla="*/ 142 h 457"/>
                <a:gd name="T40" fmla="*/ 60 w 457"/>
                <a:gd name="T41" fmla="*/ 166 h 457"/>
                <a:gd name="T42" fmla="*/ 49 w 457"/>
                <a:gd name="T43" fmla="*/ 178 h 457"/>
                <a:gd name="T44" fmla="*/ 13 w 457"/>
                <a:gd name="T45" fmla="*/ 181 h 457"/>
                <a:gd name="T46" fmla="*/ 0 w 457"/>
                <a:gd name="T47" fmla="*/ 258 h 457"/>
                <a:gd name="T48" fmla="*/ 13 w 457"/>
                <a:gd name="T49" fmla="*/ 276 h 457"/>
                <a:gd name="T50" fmla="*/ 49 w 457"/>
                <a:gd name="T51" fmla="*/ 279 h 457"/>
                <a:gd name="T52" fmla="*/ 60 w 457"/>
                <a:gd name="T53" fmla="*/ 290 h 457"/>
                <a:gd name="T54" fmla="*/ 69 w 457"/>
                <a:gd name="T55" fmla="*/ 315 h 457"/>
                <a:gd name="T56" fmla="*/ 47 w 457"/>
                <a:gd name="T57" fmla="*/ 341 h 457"/>
                <a:gd name="T58" fmla="*/ 47 w 457"/>
                <a:gd name="T59" fmla="*/ 369 h 457"/>
                <a:gd name="T60" fmla="*/ 103 w 457"/>
                <a:gd name="T61" fmla="*/ 416 h 457"/>
                <a:gd name="T62" fmla="*/ 132 w 457"/>
                <a:gd name="T63" fmla="*/ 395 h 457"/>
                <a:gd name="T64" fmla="*/ 153 w 457"/>
                <a:gd name="T65" fmla="*/ 391 h 457"/>
                <a:gd name="T66" fmla="*/ 173 w 457"/>
                <a:gd name="T67" fmla="*/ 400 h 457"/>
                <a:gd name="T68" fmla="*/ 179 w 457"/>
                <a:gd name="T69" fmla="*/ 437 h 457"/>
                <a:gd name="T70" fmla="*/ 192 w 457"/>
                <a:gd name="T71" fmla="*/ 455 h 457"/>
                <a:gd name="T72" fmla="*/ 266 w 457"/>
                <a:gd name="T73" fmla="*/ 455 h 457"/>
                <a:gd name="T74" fmla="*/ 277 w 457"/>
                <a:gd name="T75" fmla="*/ 416 h 457"/>
                <a:gd name="T76" fmla="*/ 285 w 457"/>
                <a:gd name="T77" fmla="*/ 400 h 457"/>
                <a:gd name="T78" fmla="*/ 305 w 457"/>
                <a:gd name="T79" fmla="*/ 391 h 457"/>
                <a:gd name="T80" fmla="*/ 326 w 457"/>
                <a:gd name="T81" fmla="*/ 395 h 457"/>
                <a:gd name="T82" fmla="*/ 355 w 457"/>
                <a:gd name="T83" fmla="*/ 416 h 457"/>
                <a:gd name="T84" fmla="*/ 411 w 457"/>
                <a:gd name="T85" fmla="*/ 369 h 457"/>
                <a:gd name="T86" fmla="*/ 411 w 457"/>
                <a:gd name="T87" fmla="*/ 341 h 457"/>
                <a:gd name="T88" fmla="*/ 390 w 457"/>
                <a:gd name="T89" fmla="*/ 315 h 457"/>
                <a:gd name="T90" fmla="*/ 398 w 457"/>
                <a:gd name="T91" fmla="*/ 290 h 457"/>
                <a:gd name="T92" fmla="*/ 409 w 457"/>
                <a:gd name="T93" fmla="*/ 279 h 457"/>
                <a:gd name="T94" fmla="*/ 445 w 457"/>
                <a:gd name="T95" fmla="*/ 276 h 457"/>
                <a:gd name="T96" fmla="*/ 457 w 457"/>
                <a:gd name="T97" fmla="*/ 199 h 457"/>
                <a:gd name="T98" fmla="*/ 445 w 457"/>
                <a:gd name="T99" fmla="*/ 181 h 457"/>
                <a:gd name="T100" fmla="*/ 228 w 457"/>
                <a:gd name="T101" fmla="*/ 326 h 457"/>
                <a:gd name="T102" fmla="*/ 175 w 457"/>
                <a:gd name="T103" fmla="*/ 310 h 457"/>
                <a:gd name="T104" fmla="*/ 134 w 457"/>
                <a:gd name="T105" fmla="*/ 248 h 457"/>
                <a:gd name="T106" fmla="*/ 132 w 457"/>
                <a:gd name="T107" fmla="*/ 219 h 457"/>
                <a:gd name="T108" fmla="*/ 160 w 457"/>
                <a:gd name="T109" fmla="*/ 160 h 457"/>
                <a:gd name="T110" fmla="*/ 219 w 457"/>
                <a:gd name="T111" fmla="*/ 130 h 457"/>
                <a:gd name="T112" fmla="*/ 250 w 457"/>
                <a:gd name="T113" fmla="*/ 132 h 457"/>
                <a:gd name="T114" fmla="*/ 310 w 457"/>
                <a:gd name="T115" fmla="*/ 173 h 457"/>
                <a:gd name="T116" fmla="*/ 326 w 457"/>
                <a:gd name="T117" fmla="*/ 228 h 457"/>
                <a:gd name="T118" fmla="*/ 320 w 457"/>
                <a:gd name="T119" fmla="*/ 266 h 457"/>
                <a:gd name="T120" fmla="*/ 267 w 457"/>
                <a:gd name="T121" fmla="*/ 318 h 457"/>
                <a:gd name="T122" fmla="*/ 228 w 457"/>
                <a:gd name="T123" fmla="*/ 326 h 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57" h="457">
                  <a:moveTo>
                    <a:pt x="437" y="179"/>
                  </a:moveTo>
                  <a:lnTo>
                    <a:pt x="416" y="179"/>
                  </a:lnTo>
                  <a:lnTo>
                    <a:pt x="416" y="179"/>
                  </a:lnTo>
                  <a:lnTo>
                    <a:pt x="409" y="178"/>
                  </a:lnTo>
                  <a:lnTo>
                    <a:pt x="404" y="176"/>
                  </a:lnTo>
                  <a:lnTo>
                    <a:pt x="399" y="171"/>
                  </a:lnTo>
                  <a:lnTo>
                    <a:pt x="398" y="166"/>
                  </a:lnTo>
                  <a:lnTo>
                    <a:pt x="398" y="166"/>
                  </a:lnTo>
                  <a:lnTo>
                    <a:pt x="391" y="153"/>
                  </a:lnTo>
                  <a:lnTo>
                    <a:pt x="391" y="153"/>
                  </a:lnTo>
                  <a:lnTo>
                    <a:pt x="390" y="147"/>
                  </a:lnTo>
                  <a:lnTo>
                    <a:pt x="390" y="142"/>
                  </a:lnTo>
                  <a:lnTo>
                    <a:pt x="391" y="135"/>
                  </a:lnTo>
                  <a:lnTo>
                    <a:pt x="396" y="130"/>
                  </a:lnTo>
                  <a:lnTo>
                    <a:pt x="411" y="116"/>
                  </a:lnTo>
                  <a:lnTo>
                    <a:pt x="411" y="116"/>
                  </a:lnTo>
                  <a:lnTo>
                    <a:pt x="416" y="109"/>
                  </a:lnTo>
                  <a:lnTo>
                    <a:pt x="417" y="101"/>
                  </a:lnTo>
                  <a:lnTo>
                    <a:pt x="416" y="95"/>
                  </a:lnTo>
                  <a:lnTo>
                    <a:pt x="411" y="88"/>
                  </a:lnTo>
                  <a:lnTo>
                    <a:pt x="370" y="46"/>
                  </a:lnTo>
                  <a:lnTo>
                    <a:pt x="370" y="46"/>
                  </a:lnTo>
                  <a:lnTo>
                    <a:pt x="364" y="42"/>
                  </a:lnTo>
                  <a:lnTo>
                    <a:pt x="355" y="41"/>
                  </a:lnTo>
                  <a:lnTo>
                    <a:pt x="349" y="42"/>
                  </a:lnTo>
                  <a:lnTo>
                    <a:pt x="342" y="46"/>
                  </a:lnTo>
                  <a:lnTo>
                    <a:pt x="326" y="62"/>
                  </a:lnTo>
                  <a:lnTo>
                    <a:pt x="326" y="62"/>
                  </a:lnTo>
                  <a:lnTo>
                    <a:pt x="321" y="65"/>
                  </a:lnTo>
                  <a:lnTo>
                    <a:pt x="316" y="67"/>
                  </a:lnTo>
                  <a:lnTo>
                    <a:pt x="310" y="67"/>
                  </a:lnTo>
                  <a:lnTo>
                    <a:pt x="305" y="65"/>
                  </a:lnTo>
                  <a:lnTo>
                    <a:pt x="305" y="65"/>
                  </a:lnTo>
                  <a:lnTo>
                    <a:pt x="290" y="60"/>
                  </a:lnTo>
                  <a:lnTo>
                    <a:pt x="290" y="60"/>
                  </a:lnTo>
                  <a:lnTo>
                    <a:pt x="285" y="57"/>
                  </a:lnTo>
                  <a:lnTo>
                    <a:pt x="282" y="52"/>
                  </a:lnTo>
                  <a:lnTo>
                    <a:pt x="279" y="47"/>
                  </a:lnTo>
                  <a:lnTo>
                    <a:pt x="277" y="41"/>
                  </a:lnTo>
                  <a:lnTo>
                    <a:pt x="277" y="20"/>
                  </a:lnTo>
                  <a:lnTo>
                    <a:pt x="277" y="20"/>
                  </a:lnTo>
                  <a:lnTo>
                    <a:pt x="276" y="11"/>
                  </a:lnTo>
                  <a:lnTo>
                    <a:pt x="272" y="7"/>
                  </a:lnTo>
                  <a:lnTo>
                    <a:pt x="266" y="2"/>
                  </a:lnTo>
                  <a:lnTo>
                    <a:pt x="258" y="0"/>
                  </a:lnTo>
                  <a:lnTo>
                    <a:pt x="199" y="0"/>
                  </a:lnTo>
                  <a:lnTo>
                    <a:pt x="199" y="0"/>
                  </a:lnTo>
                  <a:lnTo>
                    <a:pt x="192" y="2"/>
                  </a:lnTo>
                  <a:lnTo>
                    <a:pt x="186" y="7"/>
                  </a:lnTo>
                  <a:lnTo>
                    <a:pt x="181" y="11"/>
                  </a:lnTo>
                  <a:lnTo>
                    <a:pt x="179" y="20"/>
                  </a:lnTo>
                  <a:lnTo>
                    <a:pt x="179" y="41"/>
                  </a:lnTo>
                  <a:lnTo>
                    <a:pt x="179" y="41"/>
                  </a:lnTo>
                  <a:lnTo>
                    <a:pt x="179" y="47"/>
                  </a:lnTo>
                  <a:lnTo>
                    <a:pt x="176" y="52"/>
                  </a:lnTo>
                  <a:lnTo>
                    <a:pt x="173" y="57"/>
                  </a:lnTo>
                  <a:lnTo>
                    <a:pt x="166" y="60"/>
                  </a:lnTo>
                  <a:lnTo>
                    <a:pt x="166" y="60"/>
                  </a:lnTo>
                  <a:lnTo>
                    <a:pt x="153" y="65"/>
                  </a:lnTo>
                  <a:lnTo>
                    <a:pt x="153" y="65"/>
                  </a:lnTo>
                  <a:lnTo>
                    <a:pt x="148" y="67"/>
                  </a:lnTo>
                  <a:lnTo>
                    <a:pt x="142" y="67"/>
                  </a:lnTo>
                  <a:lnTo>
                    <a:pt x="137" y="65"/>
                  </a:lnTo>
                  <a:lnTo>
                    <a:pt x="132" y="62"/>
                  </a:lnTo>
                  <a:lnTo>
                    <a:pt x="116" y="46"/>
                  </a:lnTo>
                  <a:lnTo>
                    <a:pt x="116" y="46"/>
                  </a:lnTo>
                  <a:lnTo>
                    <a:pt x="109" y="42"/>
                  </a:lnTo>
                  <a:lnTo>
                    <a:pt x="103" y="41"/>
                  </a:lnTo>
                  <a:lnTo>
                    <a:pt x="95" y="42"/>
                  </a:lnTo>
                  <a:lnTo>
                    <a:pt x="88" y="46"/>
                  </a:lnTo>
                  <a:lnTo>
                    <a:pt x="47" y="88"/>
                  </a:lnTo>
                  <a:lnTo>
                    <a:pt x="47" y="88"/>
                  </a:lnTo>
                  <a:lnTo>
                    <a:pt x="43" y="95"/>
                  </a:lnTo>
                  <a:lnTo>
                    <a:pt x="41" y="101"/>
                  </a:lnTo>
                  <a:lnTo>
                    <a:pt x="43" y="109"/>
                  </a:lnTo>
                  <a:lnTo>
                    <a:pt x="47" y="116"/>
                  </a:lnTo>
                  <a:lnTo>
                    <a:pt x="62" y="130"/>
                  </a:lnTo>
                  <a:lnTo>
                    <a:pt x="62" y="130"/>
                  </a:lnTo>
                  <a:lnTo>
                    <a:pt x="65" y="135"/>
                  </a:lnTo>
                  <a:lnTo>
                    <a:pt x="69" y="142"/>
                  </a:lnTo>
                  <a:lnTo>
                    <a:pt x="69" y="147"/>
                  </a:lnTo>
                  <a:lnTo>
                    <a:pt x="67" y="153"/>
                  </a:lnTo>
                  <a:lnTo>
                    <a:pt x="67" y="153"/>
                  </a:lnTo>
                  <a:lnTo>
                    <a:pt x="60" y="166"/>
                  </a:lnTo>
                  <a:lnTo>
                    <a:pt x="60" y="166"/>
                  </a:lnTo>
                  <a:lnTo>
                    <a:pt x="57" y="171"/>
                  </a:lnTo>
                  <a:lnTo>
                    <a:pt x="54" y="176"/>
                  </a:lnTo>
                  <a:lnTo>
                    <a:pt x="49" y="178"/>
                  </a:lnTo>
                  <a:lnTo>
                    <a:pt x="43" y="179"/>
                  </a:lnTo>
                  <a:lnTo>
                    <a:pt x="20" y="179"/>
                  </a:lnTo>
                  <a:lnTo>
                    <a:pt x="20" y="179"/>
                  </a:lnTo>
                  <a:lnTo>
                    <a:pt x="13" y="181"/>
                  </a:lnTo>
                  <a:lnTo>
                    <a:pt x="7" y="186"/>
                  </a:lnTo>
                  <a:lnTo>
                    <a:pt x="2" y="191"/>
                  </a:lnTo>
                  <a:lnTo>
                    <a:pt x="0" y="199"/>
                  </a:lnTo>
                  <a:lnTo>
                    <a:pt x="0" y="258"/>
                  </a:lnTo>
                  <a:lnTo>
                    <a:pt x="0" y="258"/>
                  </a:lnTo>
                  <a:lnTo>
                    <a:pt x="2" y="266"/>
                  </a:lnTo>
                  <a:lnTo>
                    <a:pt x="7" y="271"/>
                  </a:lnTo>
                  <a:lnTo>
                    <a:pt x="13" y="276"/>
                  </a:lnTo>
                  <a:lnTo>
                    <a:pt x="20" y="277"/>
                  </a:lnTo>
                  <a:lnTo>
                    <a:pt x="43" y="277"/>
                  </a:lnTo>
                  <a:lnTo>
                    <a:pt x="43" y="277"/>
                  </a:lnTo>
                  <a:lnTo>
                    <a:pt x="49" y="279"/>
                  </a:lnTo>
                  <a:lnTo>
                    <a:pt x="54" y="280"/>
                  </a:lnTo>
                  <a:lnTo>
                    <a:pt x="57" y="285"/>
                  </a:lnTo>
                  <a:lnTo>
                    <a:pt x="60" y="290"/>
                  </a:lnTo>
                  <a:lnTo>
                    <a:pt x="60" y="290"/>
                  </a:lnTo>
                  <a:lnTo>
                    <a:pt x="67" y="303"/>
                  </a:lnTo>
                  <a:lnTo>
                    <a:pt x="67" y="303"/>
                  </a:lnTo>
                  <a:lnTo>
                    <a:pt x="69" y="310"/>
                  </a:lnTo>
                  <a:lnTo>
                    <a:pt x="69" y="315"/>
                  </a:lnTo>
                  <a:lnTo>
                    <a:pt x="65" y="321"/>
                  </a:lnTo>
                  <a:lnTo>
                    <a:pt x="62" y="326"/>
                  </a:lnTo>
                  <a:lnTo>
                    <a:pt x="47" y="341"/>
                  </a:lnTo>
                  <a:lnTo>
                    <a:pt x="47" y="341"/>
                  </a:lnTo>
                  <a:lnTo>
                    <a:pt x="43" y="347"/>
                  </a:lnTo>
                  <a:lnTo>
                    <a:pt x="41" y="356"/>
                  </a:lnTo>
                  <a:lnTo>
                    <a:pt x="43" y="362"/>
                  </a:lnTo>
                  <a:lnTo>
                    <a:pt x="47" y="369"/>
                  </a:lnTo>
                  <a:lnTo>
                    <a:pt x="88" y="411"/>
                  </a:lnTo>
                  <a:lnTo>
                    <a:pt x="88" y="411"/>
                  </a:lnTo>
                  <a:lnTo>
                    <a:pt x="95" y="414"/>
                  </a:lnTo>
                  <a:lnTo>
                    <a:pt x="103" y="416"/>
                  </a:lnTo>
                  <a:lnTo>
                    <a:pt x="109" y="414"/>
                  </a:lnTo>
                  <a:lnTo>
                    <a:pt x="116" y="411"/>
                  </a:lnTo>
                  <a:lnTo>
                    <a:pt x="132" y="395"/>
                  </a:lnTo>
                  <a:lnTo>
                    <a:pt x="132" y="395"/>
                  </a:lnTo>
                  <a:lnTo>
                    <a:pt x="137" y="391"/>
                  </a:lnTo>
                  <a:lnTo>
                    <a:pt x="142" y="390"/>
                  </a:lnTo>
                  <a:lnTo>
                    <a:pt x="148" y="390"/>
                  </a:lnTo>
                  <a:lnTo>
                    <a:pt x="153" y="391"/>
                  </a:lnTo>
                  <a:lnTo>
                    <a:pt x="153" y="391"/>
                  </a:lnTo>
                  <a:lnTo>
                    <a:pt x="166" y="396"/>
                  </a:lnTo>
                  <a:lnTo>
                    <a:pt x="166" y="396"/>
                  </a:lnTo>
                  <a:lnTo>
                    <a:pt x="173" y="400"/>
                  </a:lnTo>
                  <a:lnTo>
                    <a:pt x="176" y="404"/>
                  </a:lnTo>
                  <a:lnTo>
                    <a:pt x="179" y="409"/>
                  </a:lnTo>
                  <a:lnTo>
                    <a:pt x="179" y="416"/>
                  </a:lnTo>
                  <a:lnTo>
                    <a:pt x="179" y="437"/>
                  </a:lnTo>
                  <a:lnTo>
                    <a:pt x="179" y="437"/>
                  </a:lnTo>
                  <a:lnTo>
                    <a:pt x="181" y="445"/>
                  </a:lnTo>
                  <a:lnTo>
                    <a:pt x="186" y="450"/>
                  </a:lnTo>
                  <a:lnTo>
                    <a:pt x="192" y="455"/>
                  </a:lnTo>
                  <a:lnTo>
                    <a:pt x="199" y="457"/>
                  </a:lnTo>
                  <a:lnTo>
                    <a:pt x="258" y="457"/>
                  </a:lnTo>
                  <a:lnTo>
                    <a:pt x="258" y="457"/>
                  </a:lnTo>
                  <a:lnTo>
                    <a:pt x="266" y="455"/>
                  </a:lnTo>
                  <a:lnTo>
                    <a:pt x="272" y="450"/>
                  </a:lnTo>
                  <a:lnTo>
                    <a:pt x="276" y="445"/>
                  </a:lnTo>
                  <a:lnTo>
                    <a:pt x="277" y="437"/>
                  </a:lnTo>
                  <a:lnTo>
                    <a:pt x="277" y="416"/>
                  </a:lnTo>
                  <a:lnTo>
                    <a:pt x="277" y="416"/>
                  </a:lnTo>
                  <a:lnTo>
                    <a:pt x="279" y="409"/>
                  </a:lnTo>
                  <a:lnTo>
                    <a:pt x="282" y="404"/>
                  </a:lnTo>
                  <a:lnTo>
                    <a:pt x="285" y="400"/>
                  </a:lnTo>
                  <a:lnTo>
                    <a:pt x="290" y="396"/>
                  </a:lnTo>
                  <a:lnTo>
                    <a:pt x="290" y="396"/>
                  </a:lnTo>
                  <a:lnTo>
                    <a:pt x="305" y="391"/>
                  </a:lnTo>
                  <a:lnTo>
                    <a:pt x="305" y="391"/>
                  </a:lnTo>
                  <a:lnTo>
                    <a:pt x="310" y="390"/>
                  </a:lnTo>
                  <a:lnTo>
                    <a:pt x="316" y="390"/>
                  </a:lnTo>
                  <a:lnTo>
                    <a:pt x="321" y="391"/>
                  </a:lnTo>
                  <a:lnTo>
                    <a:pt x="326" y="395"/>
                  </a:lnTo>
                  <a:lnTo>
                    <a:pt x="342" y="411"/>
                  </a:lnTo>
                  <a:lnTo>
                    <a:pt x="342" y="411"/>
                  </a:lnTo>
                  <a:lnTo>
                    <a:pt x="349" y="414"/>
                  </a:lnTo>
                  <a:lnTo>
                    <a:pt x="355" y="416"/>
                  </a:lnTo>
                  <a:lnTo>
                    <a:pt x="364" y="414"/>
                  </a:lnTo>
                  <a:lnTo>
                    <a:pt x="370" y="411"/>
                  </a:lnTo>
                  <a:lnTo>
                    <a:pt x="411" y="369"/>
                  </a:lnTo>
                  <a:lnTo>
                    <a:pt x="411" y="369"/>
                  </a:lnTo>
                  <a:lnTo>
                    <a:pt x="416" y="362"/>
                  </a:lnTo>
                  <a:lnTo>
                    <a:pt x="417" y="356"/>
                  </a:lnTo>
                  <a:lnTo>
                    <a:pt x="416" y="347"/>
                  </a:lnTo>
                  <a:lnTo>
                    <a:pt x="411" y="341"/>
                  </a:lnTo>
                  <a:lnTo>
                    <a:pt x="396" y="326"/>
                  </a:lnTo>
                  <a:lnTo>
                    <a:pt x="396" y="326"/>
                  </a:lnTo>
                  <a:lnTo>
                    <a:pt x="391" y="321"/>
                  </a:lnTo>
                  <a:lnTo>
                    <a:pt x="390" y="315"/>
                  </a:lnTo>
                  <a:lnTo>
                    <a:pt x="390" y="310"/>
                  </a:lnTo>
                  <a:lnTo>
                    <a:pt x="391" y="303"/>
                  </a:lnTo>
                  <a:lnTo>
                    <a:pt x="391" y="303"/>
                  </a:lnTo>
                  <a:lnTo>
                    <a:pt x="398" y="290"/>
                  </a:lnTo>
                  <a:lnTo>
                    <a:pt x="398" y="290"/>
                  </a:lnTo>
                  <a:lnTo>
                    <a:pt x="399" y="285"/>
                  </a:lnTo>
                  <a:lnTo>
                    <a:pt x="404" y="280"/>
                  </a:lnTo>
                  <a:lnTo>
                    <a:pt x="409" y="279"/>
                  </a:lnTo>
                  <a:lnTo>
                    <a:pt x="416" y="277"/>
                  </a:lnTo>
                  <a:lnTo>
                    <a:pt x="437" y="277"/>
                  </a:lnTo>
                  <a:lnTo>
                    <a:pt x="437" y="277"/>
                  </a:lnTo>
                  <a:lnTo>
                    <a:pt x="445" y="276"/>
                  </a:lnTo>
                  <a:lnTo>
                    <a:pt x="452" y="271"/>
                  </a:lnTo>
                  <a:lnTo>
                    <a:pt x="455" y="266"/>
                  </a:lnTo>
                  <a:lnTo>
                    <a:pt x="457" y="258"/>
                  </a:lnTo>
                  <a:lnTo>
                    <a:pt x="457" y="199"/>
                  </a:lnTo>
                  <a:lnTo>
                    <a:pt x="457" y="199"/>
                  </a:lnTo>
                  <a:lnTo>
                    <a:pt x="455" y="191"/>
                  </a:lnTo>
                  <a:lnTo>
                    <a:pt x="452" y="186"/>
                  </a:lnTo>
                  <a:lnTo>
                    <a:pt x="445" y="181"/>
                  </a:lnTo>
                  <a:lnTo>
                    <a:pt x="437" y="179"/>
                  </a:lnTo>
                  <a:lnTo>
                    <a:pt x="437" y="179"/>
                  </a:lnTo>
                  <a:close/>
                  <a:moveTo>
                    <a:pt x="228" y="326"/>
                  </a:moveTo>
                  <a:lnTo>
                    <a:pt x="228" y="326"/>
                  </a:lnTo>
                  <a:lnTo>
                    <a:pt x="219" y="326"/>
                  </a:lnTo>
                  <a:lnTo>
                    <a:pt x="209" y="325"/>
                  </a:lnTo>
                  <a:lnTo>
                    <a:pt x="191" y="318"/>
                  </a:lnTo>
                  <a:lnTo>
                    <a:pt x="175" y="310"/>
                  </a:lnTo>
                  <a:lnTo>
                    <a:pt x="160" y="297"/>
                  </a:lnTo>
                  <a:lnTo>
                    <a:pt x="148" y="284"/>
                  </a:lnTo>
                  <a:lnTo>
                    <a:pt x="139" y="266"/>
                  </a:lnTo>
                  <a:lnTo>
                    <a:pt x="134" y="248"/>
                  </a:lnTo>
                  <a:lnTo>
                    <a:pt x="132" y="238"/>
                  </a:lnTo>
                  <a:lnTo>
                    <a:pt x="131" y="228"/>
                  </a:lnTo>
                  <a:lnTo>
                    <a:pt x="131" y="228"/>
                  </a:lnTo>
                  <a:lnTo>
                    <a:pt x="132" y="219"/>
                  </a:lnTo>
                  <a:lnTo>
                    <a:pt x="134" y="209"/>
                  </a:lnTo>
                  <a:lnTo>
                    <a:pt x="139" y="191"/>
                  </a:lnTo>
                  <a:lnTo>
                    <a:pt x="148" y="173"/>
                  </a:lnTo>
                  <a:lnTo>
                    <a:pt x="160" y="160"/>
                  </a:lnTo>
                  <a:lnTo>
                    <a:pt x="175" y="147"/>
                  </a:lnTo>
                  <a:lnTo>
                    <a:pt x="191" y="139"/>
                  </a:lnTo>
                  <a:lnTo>
                    <a:pt x="209" y="132"/>
                  </a:lnTo>
                  <a:lnTo>
                    <a:pt x="219" y="130"/>
                  </a:lnTo>
                  <a:lnTo>
                    <a:pt x="228" y="130"/>
                  </a:lnTo>
                  <a:lnTo>
                    <a:pt x="228" y="130"/>
                  </a:lnTo>
                  <a:lnTo>
                    <a:pt x="240" y="130"/>
                  </a:lnTo>
                  <a:lnTo>
                    <a:pt x="250" y="132"/>
                  </a:lnTo>
                  <a:lnTo>
                    <a:pt x="267" y="139"/>
                  </a:lnTo>
                  <a:lnTo>
                    <a:pt x="284" y="147"/>
                  </a:lnTo>
                  <a:lnTo>
                    <a:pt x="298" y="160"/>
                  </a:lnTo>
                  <a:lnTo>
                    <a:pt x="310" y="173"/>
                  </a:lnTo>
                  <a:lnTo>
                    <a:pt x="320" y="191"/>
                  </a:lnTo>
                  <a:lnTo>
                    <a:pt x="324" y="209"/>
                  </a:lnTo>
                  <a:lnTo>
                    <a:pt x="326" y="219"/>
                  </a:lnTo>
                  <a:lnTo>
                    <a:pt x="326" y="228"/>
                  </a:lnTo>
                  <a:lnTo>
                    <a:pt x="326" y="228"/>
                  </a:lnTo>
                  <a:lnTo>
                    <a:pt x="326" y="238"/>
                  </a:lnTo>
                  <a:lnTo>
                    <a:pt x="324" y="248"/>
                  </a:lnTo>
                  <a:lnTo>
                    <a:pt x="320" y="266"/>
                  </a:lnTo>
                  <a:lnTo>
                    <a:pt x="310" y="284"/>
                  </a:lnTo>
                  <a:lnTo>
                    <a:pt x="298" y="297"/>
                  </a:lnTo>
                  <a:lnTo>
                    <a:pt x="284" y="310"/>
                  </a:lnTo>
                  <a:lnTo>
                    <a:pt x="267" y="318"/>
                  </a:lnTo>
                  <a:lnTo>
                    <a:pt x="250" y="325"/>
                  </a:lnTo>
                  <a:lnTo>
                    <a:pt x="240" y="326"/>
                  </a:lnTo>
                  <a:lnTo>
                    <a:pt x="228" y="326"/>
                  </a:lnTo>
                  <a:lnTo>
                    <a:pt x="228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00" name="Freeform 193"/>
            <p:cNvSpPr>
              <a:spLocks/>
            </p:cNvSpPr>
            <p:nvPr/>
          </p:nvSpPr>
          <p:spPr bwMode="auto">
            <a:xfrm>
              <a:off x="1706928" y="533128"/>
              <a:ext cx="143259" cy="143259"/>
            </a:xfrm>
            <a:custGeom>
              <a:avLst/>
              <a:gdLst>
                <a:gd name="T0" fmla="*/ 98 w 98"/>
                <a:gd name="T1" fmla="*/ 49 h 98"/>
                <a:gd name="T2" fmla="*/ 98 w 98"/>
                <a:gd name="T3" fmla="*/ 49 h 98"/>
                <a:gd name="T4" fmla="*/ 98 w 98"/>
                <a:gd name="T5" fmla="*/ 59 h 98"/>
                <a:gd name="T6" fmla="*/ 95 w 98"/>
                <a:gd name="T7" fmla="*/ 69 h 98"/>
                <a:gd name="T8" fmla="*/ 90 w 98"/>
                <a:gd name="T9" fmla="*/ 77 h 98"/>
                <a:gd name="T10" fmla="*/ 85 w 98"/>
                <a:gd name="T11" fmla="*/ 84 h 98"/>
                <a:gd name="T12" fmla="*/ 77 w 98"/>
                <a:gd name="T13" fmla="*/ 90 h 98"/>
                <a:gd name="T14" fmla="*/ 69 w 98"/>
                <a:gd name="T15" fmla="*/ 95 h 98"/>
                <a:gd name="T16" fmla="*/ 59 w 98"/>
                <a:gd name="T17" fmla="*/ 97 h 98"/>
                <a:gd name="T18" fmla="*/ 49 w 98"/>
                <a:gd name="T19" fmla="*/ 98 h 98"/>
                <a:gd name="T20" fmla="*/ 49 w 98"/>
                <a:gd name="T21" fmla="*/ 98 h 98"/>
                <a:gd name="T22" fmla="*/ 40 w 98"/>
                <a:gd name="T23" fmla="*/ 97 h 98"/>
                <a:gd name="T24" fmla="*/ 31 w 98"/>
                <a:gd name="T25" fmla="*/ 95 h 98"/>
                <a:gd name="T26" fmla="*/ 23 w 98"/>
                <a:gd name="T27" fmla="*/ 90 h 98"/>
                <a:gd name="T28" fmla="*/ 15 w 98"/>
                <a:gd name="T29" fmla="*/ 84 h 98"/>
                <a:gd name="T30" fmla="*/ 10 w 98"/>
                <a:gd name="T31" fmla="*/ 77 h 98"/>
                <a:gd name="T32" fmla="*/ 5 w 98"/>
                <a:gd name="T33" fmla="*/ 69 h 98"/>
                <a:gd name="T34" fmla="*/ 2 w 98"/>
                <a:gd name="T35" fmla="*/ 59 h 98"/>
                <a:gd name="T36" fmla="*/ 0 w 98"/>
                <a:gd name="T37" fmla="*/ 49 h 98"/>
                <a:gd name="T38" fmla="*/ 0 w 98"/>
                <a:gd name="T39" fmla="*/ 49 h 98"/>
                <a:gd name="T40" fmla="*/ 2 w 98"/>
                <a:gd name="T41" fmla="*/ 40 h 98"/>
                <a:gd name="T42" fmla="*/ 5 w 98"/>
                <a:gd name="T43" fmla="*/ 30 h 98"/>
                <a:gd name="T44" fmla="*/ 10 w 98"/>
                <a:gd name="T45" fmla="*/ 22 h 98"/>
                <a:gd name="T46" fmla="*/ 15 w 98"/>
                <a:gd name="T47" fmla="*/ 15 h 98"/>
                <a:gd name="T48" fmla="*/ 23 w 98"/>
                <a:gd name="T49" fmla="*/ 9 h 98"/>
                <a:gd name="T50" fmla="*/ 31 w 98"/>
                <a:gd name="T51" fmla="*/ 4 h 98"/>
                <a:gd name="T52" fmla="*/ 40 w 98"/>
                <a:gd name="T53" fmla="*/ 2 h 98"/>
                <a:gd name="T54" fmla="*/ 49 w 98"/>
                <a:gd name="T55" fmla="*/ 0 h 98"/>
                <a:gd name="T56" fmla="*/ 49 w 98"/>
                <a:gd name="T57" fmla="*/ 0 h 98"/>
                <a:gd name="T58" fmla="*/ 59 w 98"/>
                <a:gd name="T59" fmla="*/ 2 h 98"/>
                <a:gd name="T60" fmla="*/ 69 w 98"/>
                <a:gd name="T61" fmla="*/ 4 h 98"/>
                <a:gd name="T62" fmla="*/ 77 w 98"/>
                <a:gd name="T63" fmla="*/ 9 h 98"/>
                <a:gd name="T64" fmla="*/ 85 w 98"/>
                <a:gd name="T65" fmla="*/ 15 h 98"/>
                <a:gd name="T66" fmla="*/ 90 w 98"/>
                <a:gd name="T67" fmla="*/ 22 h 98"/>
                <a:gd name="T68" fmla="*/ 95 w 98"/>
                <a:gd name="T69" fmla="*/ 30 h 98"/>
                <a:gd name="T70" fmla="*/ 98 w 98"/>
                <a:gd name="T71" fmla="*/ 40 h 98"/>
                <a:gd name="T72" fmla="*/ 98 w 98"/>
                <a:gd name="T73" fmla="*/ 49 h 98"/>
                <a:gd name="T74" fmla="*/ 98 w 98"/>
                <a:gd name="T75" fmla="*/ 49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8" h="98">
                  <a:moveTo>
                    <a:pt x="98" y="49"/>
                  </a:moveTo>
                  <a:lnTo>
                    <a:pt x="98" y="49"/>
                  </a:lnTo>
                  <a:lnTo>
                    <a:pt x="98" y="59"/>
                  </a:lnTo>
                  <a:lnTo>
                    <a:pt x="95" y="69"/>
                  </a:lnTo>
                  <a:lnTo>
                    <a:pt x="90" y="77"/>
                  </a:lnTo>
                  <a:lnTo>
                    <a:pt x="85" y="84"/>
                  </a:lnTo>
                  <a:lnTo>
                    <a:pt x="77" y="90"/>
                  </a:lnTo>
                  <a:lnTo>
                    <a:pt x="69" y="95"/>
                  </a:lnTo>
                  <a:lnTo>
                    <a:pt x="59" y="97"/>
                  </a:lnTo>
                  <a:lnTo>
                    <a:pt x="49" y="98"/>
                  </a:lnTo>
                  <a:lnTo>
                    <a:pt x="49" y="98"/>
                  </a:lnTo>
                  <a:lnTo>
                    <a:pt x="40" y="97"/>
                  </a:lnTo>
                  <a:lnTo>
                    <a:pt x="31" y="95"/>
                  </a:lnTo>
                  <a:lnTo>
                    <a:pt x="23" y="90"/>
                  </a:lnTo>
                  <a:lnTo>
                    <a:pt x="15" y="84"/>
                  </a:lnTo>
                  <a:lnTo>
                    <a:pt x="10" y="77"/>
                  </a:lnTo>
                  <a:lnTo>
                    <a:pt x="5" y="69"/>
                  </a:lnTo>
                  <a:lnTo>
                    <a:pt x="2" y="5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" y="40"/>
                  </a:lnTo>
                  <a:lnTo>
                    <a:pt x="5" y="30"/>
                  </a:lnTo>
                  <a:lnTo>
                    <a:pt x="10" y="22"/>
                  </a:lnTo>
                  <a:lnTo>
                    <a:pt x="15" y="15"/>
                  </a:lnTo>
                  <a:lnTo>
                    <a:pt x="23" y="9"/>
                  </a:lnTo>
                  <a:lnTo>
                    <a:pt x="31" y="4"/>
                  </a:lnTo>
                  <a:lnTo>
                    <a:pt x="40" y="2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59" y="2"/>
                  </a:lnTo>
                  <a:lnTo>
                    <a:pt x="69" y="4"/>
                  </a:lnTo>
                  <a:lnTo>
                    <a:pt x="77" y="9"/>
                  </a:lnTo>
                  <a:lnTo>
                    <a:pt x="85" y="15"/>
                  </a:lnTo>
                  <a:lnTo>
                    <a:pt x="90" y="22"/>
                  </a:lnTo>
                  <a:lnTo>
                    <a:pt x="95" y="30"/>
                  </a:lnTo>
                  <a:lnTo>
                    <a:pt x="98" y="40"/>
                  </a:lnTo>
                  <a:lnTo>
                    <a:pt x="98" y="49"/>
                  </a:lnTo>
                  <a:lnTo>
                    <a:pt x="98" y="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101" name="Speech Bubble"/>
          <p:cNvSpPr>
            <a:spLocks/>
          </p:cNvSpPr>
          <p:nvPr/>
        </p:nvSpPr>
        <p:spPr bwMode="auto">
          <a:xfrm>
            <a:off x="5393225" y="3304152"/>
            <a:ext cx="501040" cy="493365"/>
          </a:xfrm>
          <a:custGeom>
            <a:avLst/>
            <a:gdLst>
              <a:gd name="T0" fmla="*/ 457 w 457"/>
              <a:gd name="T1" fmla="*/ 181 h 450"/>
              <a:gd name="T2" fmla="*/ 453 w 457"/>
              <a:gd name="T3" fmla="*/ 143 h 450"/>
              <a:gd name="T4" fmla="*/ 439 w 457"/>
              <a:gd name="T5" fmla="*/ 111 h 450"/>
              <a:gd name="T6" fmla="*/ 419 w 457"/>
              <a:gd name="T7" fmla="*/ 80 h 450"/>
              <a:gd name="T8" fmla="*/ 390 w 457"/>
              <a:gd name="T9" fmla="*/ 52 h 450"/>
              <a:gd name="T10" fmla="*/ 357 w 457"/>
              <a:gd name="T11" fmla="*/ 31 h 450"/>
              <a:gd name="T12" fmla="*/ 318 w 457"/>
              <a:gd name="T13" fmla="*/ 13 h 450"/>
              <a:gd name="T14" fmla="*/ 276 w 457"/>
              <a:gd name="T15" fmla="*/ 3 h 450"/>
              <a:gd name="T16" fmla="*/ 228 w 457"/>
              <a:gd name="T17" fmla="*/ 0 h 450"/>
              <a:gd name="T18" fmla="*/ 206 w 457"/>
              <a:gd name="T19" fmla="*/ 0 h 450"/>
              <a:gd name="T20" fmla="*/ 162 w 457"/>
              <a:gd name="T21" fmla="*/ 8 h 450"/>
              <a:gd name="T22" fmla="*/ 121 w 457"/>
              <a:gd name="T23" fmla="*/ 21 h 450"/>
              <a:gd name="T24" fmla="*/ 83 w 457"/>
              <a:gd name="T25" fmla="*/ 41 h 450"/>
              <a:gd name="T26" fmla="*/ 52 w 457"/>
              <a:gd name="T27" fmla="*/ 65 h 450"/>
              <a:gd name="T28" fmla="*/ 28 w 457"/>
              <a:gd name="T29" fmla="*/ 94 h 450"/>
              <a:gd name="T30" fmla="*/ 12 w 457"/>
              <a:gd name="T31" fmla="*/ 127 h 450"/>
              <a:gd name="T32" fmla="*/ 2 w 457"/>
              <a:gd name="T33" fmla="*/ 161 h 450"/>
              <a:gd name="T34" fmla="*/ 0 w 457"/>
              <a:gd name="T35" fmla="*/ 181 h 450"/>
              <a:gd name="T36" fmla="*/ 5 w 457"/>
              <a:gd name="T37" fmla="*/ 217 h 450"/>
              <a:gd name="T38" fmla="*/ 18 w 457"/>
              <a:gd name="T39" fmla="*/ 251 h 450"/>
              <a:gd name="T40" fmla="*/ 39 w 457"/>
              <a:gd name="T41" fmla="*/ 282 h 450"/>
              <a:gd name="T42" fmla="*/ 67 w 457"/>
              <a:gd name="T43" fmla="*/ 308 h 450"/>
              <a:gd name="T44" fmla="*/ 101 w 457"/>
              <a:gd name="T45" fmla="*/ 331 h 450"/>
              <a:gd name="T46" fmla="*/ 140 w 457"/>
              <a:gd name="T47" fmla="*/ 347 h 450"/>
              <a:gd name="T48" fmla="*/ 183 w 457"/>
              <a:gd name="T49" fmla="*/ 359 h 450"/>
              <a:gd name="T50" fmla="*/ 228 w 457"/>
              <a:gd name="T51" fmla="*/ 362 h 450"/>
              <a:gd name="T52" fmla="*/ 254 w 457"/>
              <a:gd name="T53" fmla="*/ 360 h 450"/>
              <a:gd name="T54" fmla="*/ 303 w 457"/>
              <a:gd name="T55" fmla="*/ 450 h 450"/>
              <a:gd name="T56" fmla="*/ 380 w 457"/>
              <a:gd name="T57" fmla="*/ 316 h 450"/>
              <a:gd name="T58" fmla="*/ 411 w 457"/>
              <a:gd name="T59" fmla="*/ 288 h 450"/>
              <a:gd name="T60" fmla="*/ 435 w 457"/>
              <a:gd name="T61" fmla="*/ 257 h 450"/>
              <a:gd name="T62" fmla="*/ 452 w 457"/>
              <a:gd name="T63" fmla="*/ 220 h 450"/>
              <a:gd name="T64" fmla="*/ 457 w 457"/>
              <a:gd name="T65" fmla="*/ 181 h 4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" h="450">
                <a:moveTo>
                  <a:pt x="457" y="181"/>
                </a:moveTo>
                <a:lnTo>
                  <a:pt x="457" y="181"/>
                </a:lnTo>
                <a:lnTo>
                  <a:pt x="457" y="161"/>
                </a:lnTo>
                <a:lnTo>
                  <a:pt x="453" y="143"/>
                </a:lnTo>
                <a:lnTo>
                  <a:pt x="447" y="127"/>
                </a:lnTo>
                <a:lnTo>
                  <a:pt x="439" y="111"/>
                </a:lnTo>
                <a:lnTo>
                  <a:pt x="430" y="94"/>
                </a:lnTo>
                <a:lnTo>
                  <a:pt x="419" y="80"/>
                </a:lnTo>
                <a:lnTo>
                  <a:pt x="404" y="65"/>
                </a:lnTo>
                <a:lnTo>
                  <a:pt x="390" y="52"/>
                </a:lnTo>
                <a:lnTo>
                  <a:pt x="373" y="41"/>
                </a:lnTo>
                <a:lnTo>
                  <a:pt x="357" y="31"/>
                </a:lnTo>
                <a:lnTo>
                  <a:pt x="338" y="21"/>
                </a:lnTo>
                <a:lnTo>
                  <a:pt x="318" y="13"/>
                </a:lnTo>
                <a:lnTo>
                  <a:pt x="297" y="8"/>
                </a:lnTo>
                <a:lnTo>
                  <a:pt x="276" y="3"/>
                </a:lnTo>
                <a:lnTo>
                  <a:pt x="253" y="0"/>
                </a:lnTo>
                <a:lnTo>
                  <a:pt x="228" y="0"/>
                </a:lnTo>
                <a:lnTo>
                  <a:pt x="228" y="0"/>
                </a:lnTo>
                <a:lnTo>
                  <a:pt x="206" y="0"/>
                </a:lnTo>
                <a:lnTo>
                  <a:pt x="183" y="3"/>
                </a:lnTo>
                <a:lnTo>
                  <a:pt x="162" y="8"/>
                </a:lnTo>
                <a:lnTo>
                  <a:pt x="140" y="13"/>
                </a:lnTo>
                <a:lnTo>
                  <a:pt x="121" y="21"/>
                </a:lnTo>
                <a:lnTo>
                  <a:pt x="101" y="31"/>
                </a:lnTo>
                <a:lnTo>
                  <a:pt x="83" y="41"/>
                </a:lnTo>
                <a:lnTo>
                  <a:pt x="67" y="52"/>
                </a:lnTo>
                <a:lnTo>
                  <a:pt x="52" y="65"/>
                </a:lnTo>
                <a:lnTo>
                  <a:pt x="39" y="80"/>
                </a:lnTo>
                <a:lnTo>
                  <a:pt x="28" y="94"/>
                </a:lnTo>
                <a:lnTo>
                  <a:pt x="18" y="111"/>
                </a:lnTo>
                <a:lnTo>
                  <a:pt x="12" y="127"/>
                </a:lnTo>
                <a:lnTo>
                  <a:pt x="5" y="143"/>
                </a:lnTo>
                <a:lnTo>
                  <a:pt x="2" y="161"/>
                </a:lnTo>
                <a:lnTo>
                  <a:pt x="0" y="181"/>
                </a:lnTo>
                <a:lnTo>
                  <a:pt x="0" y="181"/>
                </a:lnTo>
                <a:lnTo>
                  <a:pt x="2" y="199"/>
                </a:lnTo>
                <a:lnTo>
                  <a:pt x="5" y="217"/>
                </a:lnTo>
                <a:lnTo>
                  <a:pt x="12" y="235"/>
                </a:lnTo>
                <a:lnTo>
                  <a:pt x="18" y="251"/>
                </a:lnTo>
                <a:lnTo>
                  <a:pt x="28" y="267"/>
                </a:lnTo>
                <a:lnTo>
                  <a:pt x="39" y="282"/>
                </a:lnTo>
                <a:lnTo>
                  <a:pt x="52" y="297"/>
                </a:lnTo>
                <a:lnTo>
                  <a:pt x="67" y="308"/>
                </a:lnTo>
                <a:lnTo>
                  <a:pt x="83" y="321"/>
                </a:lnTo>
                <a:lnTo>
                  <a:pt x="101" y="331"/>
                </a:lnTo>
                <a:lnTo>
                  <a:pt x="121" y="341"/>
                </a:lnTo>
                <a:lnTo>
                  <a:pt x="140" y="347"/>
                </a:lnTo>
                <a:lnTo>
                  <a:pt x="162" y="354"/>
                </a:lnTo>
                <a:lnTo>
                  <a:pt x="183" y="359"/>
                </a:lnTo>
                <a:lnTo>
                  <a:pt x="206" y="360"/>
                </a:lnTo>
                <a:lnTo>
                  <a:pt x="228" y="362"/>
                </a:lnTo>
                <a:lnTo>
                  <a:pt x="228" y="362"/>
                </a:lnTo>
                <a:lnTo>
                  <a:pt x="254" y="360"/>
                </a:lnTo>
                <a:lnTo>
                  <a:pt x="277" y="357"/>
                </a:lnTo>
                <a:lnTo>
                  <a:pt x="303" y="450"/>
                </a:lnTo>
                <a:lnTo>
                  <a:pt x="380" y="316"/>
                </a:lnTo>
                <a:lnTo>
                  <a:pt x="380" y="316"/>
                </a:lnTo>
                <a:lnTo>
                  <a:pt x="396" y="303"/>
                </a:lnTo>
                <a:lnTo>
                  <a:pt x="411" y="288"/>
                </a:lnTo>
                <a:lnTo>
                  <a:pt x="426" y="274"/>
                </a:lnTo>
                <a:lnTo>
                  <a:pt x="435" y="257"/>
                </a:lnTo>
                <a:lnTo>
                  <a:pt x="445" y="240"/>
                </a:lnTo>
                <a:lnTo>
                  <a:pt x="452" y="220"/>
                </a:lnTo>
                <a:lnTo>
                  <a:pt x="457" y="200"/>
                </a:lnTo>
                <a:lnTo>
                  <a:pt x="457" y="181"/>
                </a:lnTo>
                <a:lnTo>
                  <a:pt x="457" y="18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02" name="Send"/>
          <p:cNvSpPr>
            <a:spLocks/>
          </p:cNvSpPr>
          <p:nvPr/>
        </p:nvSpPr>
        <p:spPr bwMode="auto">
          <a:xfrm>
            <a:off x="7968914" y="3771605"/>
            <a:ext cx="499943" cy="379343"/>
          </a:xfrm>
          <a:custGeom>
            <a:avLst/>
            <a:gdLst>
              <a:gd name="T0" fmla="*/ 450 w 456"/>
              <a:gd name="T1" fmla="*/ 0 h 346"/>
              <a:gd name="T2" fmla="*/ 3 w 456"/>
              <a:gd name="T3" fmla="*/ 91 h 346"/>
              <a:gd name="T4" fmla="*/ 3 w 456"/>
              <a:gd name="T5" fmla="*/ 91 h 346"/>
              <a:gd name="T6" fmla="*/ 1 w 456"/>
              <a:gd name="T7" fmla="*/ 93 h 346"/>
              <a:gd name="T8" fmla="*/ 0 w 456"/>
              <a:gd name="T9" fmla="*/ 94 h 346"/>
              <a:gd name="T10" fmla="*/ 0 w 456"/>
              <a:gd name="T11" fmla="*/ 98 h 346"/>
              <a:gd name="T12" fmla="*/ 0 w 456"/>
              <a:gd name="T13" fmla="*/ 99 h 346"/>
              <a:gd name="T14" fmla="*/ 76 w 456"/>
              <a:gd name="T15" fmla="*/ 176 h 346"/>
              <a:gd name="T16" fmla="*/ 76 w 456"/>
              <a:gd name="T17" fmla="*/ 176 h 346"/>
              <a:gd name="T18" fmla="*/ 78 w 456"/>
              <a:gd name="T19" fmla="*/ 178 h 346"/>
              <a:gd name="T20" fmla="*/ 81 w 456"/>
              <a:gd name="T21" fmla="*/ 178 h 346"/>
              <a:gd name="T22" fmla="*/ 220 w 456"/>
              <a:gd name="T23" fmla="*/ 134 h 346"/>
              <a:gd name="T24" fmla="*/ 220 w 456"/>
              <a:gd name="T25" fmla="*/ 134 h 346"/>
              <a:gd name="T26" fmla="*/ 223 w 456"/>
              <a:gd name="T27" fmla="*/ 134 h 346"/>
              <a:gd name="T28" fmla="*/ 225 w 456"/>
              <a:gd name="T29" fmla="*/ 135 h 346"/>
              <a:gd name="T30" fmla="*/ 225 w 456"/>
              <a:gd name="T31" fmla="*/ 137 h 346"/>
              <a:gd name="T32" fmla="*/ 223 w 456"/>
              <a:gd name="T33" fmla="*/ 138 h 346"/>
              <a:gd name="T34" fmla="*/ 122 w 456"/>
              <a:gd name="T35" fmla="*/ 218 h 346"/>
              <a:gd name="T36" fmla="*/ 122 w 456"/>
              <a:gd name="T37" fmla="*/ 218 h 346"/>
              <a:gd name="T38" fmla="*/ 120 w 456"/>
              <a:gd name="T39" fmla="*/ 222 h 346"/>
              <a:gd name="T40" fmla="*/ 120 w 456"/>
              <a:gd name="T41" fmla="*/ 223 h 346"/>
              <a:gd name="T42" fmla="*/ 120 w 456"/>
              <a:gd name="T43" fmla="*/ 331 h 346"/>
              <a:gd name="T44" fmla="*/ 120 w 456"/>
              <a:gd name="T45" fmla="*/ 331 h 346"/>
              <a:gd name="T46" fmla="*/ 120 w 456"/>
              <a:gd name="T47" fmla="*/ 333 h 346"/>
              <a:gd name="T48" fmla="*/ 124 w 456"/>
              <a:gd name="T49" fmla="*/ 336 h 346"/>
              <a:gd name="T50" fmla="*/ 125 w 456"/>
              <a:gd name="T51" fmla="*/ 336 h 346"/>
              <a:gd name="T52" fmla="*/ 129 w 456"/>
              <a:gd name="T53" fmla="*/ 334 h 346"/>
              <a:gd name="T54" fmla="*/ 189 w 456"/>
              <a:gd name="T55" fmla="*/ 297 h 346"/>
              <a:gd name="T56" fmla="*/ 189 w 456"/>
              <a:gd name="T57" fmla="*/ 297 h 346"/>
              <a:gd name="T58" fmla="*/ 192 w 456"/>
              <a:gd name="T59" fmla="*/ 295 h 346"/>
              <a:gd name="T60" fmla="*/ 195 w 456"/>
              <a:gd name="T61" fmla="*/ 297 h 346"/>
              <a:gd name="T62" fmla="*/ 243 w 456"/>
              <a:gd name="T63" fmla="*/ 344 h 346"/>
              <a:gd name="T64" fmla="*/ 243 w 456"/>
              <a:gd name="T65" fmla="*/ 344 h 346"/>
              <a:gd name="T66" fmla="*/ 244 w 456"/>
              <a:gd name="T67" fmla="*/ 346 h 346"/>
              <a:gd name="T68" fmla="*/ 246 w 456"/>
              <a:gd name="T69" fmla="*/ 346 h 346"/>
              <a:gd name="T70" fmla="*/ 248 w 456"/>
              <a:gd name="T71" fmla="*/ 344 h 346"/>
              <a:gd name="T72" fmla="*/ 249 w 456"/>
              <a:gd name="T73" fmla="*/ 342 h 346"/>
              <a:gd name="T74" fmla="*/ 455 w 456"/>
              <a:gd name="T75" fmla="*/ 6 h 346"/>
              <a:gd name="T76" fmla="*/ 455 w 456"/>
              <a:gd name="T77" fmla="*/ 6 h 346"/>
              <a:gd name="T78" fmla="*/ 456 w 456"/>
              <a:gd name="T79" fmla="*/ 3 h 346"/>
              <a:gd name="T80" fmla="*/ 455 w 456"/>
              <a:gd name="T81" fmla="*/ 1 h 346"/>
              <a:gd name="T82" fmla="*/ 453 w 456"/>
              <a:gd name="T83" fmla="*/ 0 h 346"/>
              <a:gd name="T84" fmla="*/ 450 w 456"/>
              <a:gd name="T85" fmla="*/ 0 h 346"/>
              <a:gd name="T86" fmla="*/ 450 w 456"/>
              <a:gd name="T87" fmla="*/ 0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56" h="346">
                <a:moveTo>
                  <a:pt x="450" y="0"/>
                </a:moveTo>
                <a:lnTo>
                  <a:pt x="3" y="91"/>
                </a:lnTo>
                <a:lnTo>
                  <a:pt x="3" y="91"/>
                </a:lnTo>
                <a:lnTo>
                  <a:pt x="1" y="93"/>
                </a:lnTo>
                <a:lnTo>
                  <a:pt x="0" y="94"/>
                </a:lnTo>
                <a:lnTo>
                  <a:pt x="0" y="98"/>
                </a:lnTo>
                <a:lnTo>
                  <a:pt x="0" y="99"/>
                </a:lnTo>
                <a:lnTo>
                  <a:pt x="76" y="176"/>
                </a:lnTo>
                <a:lnTo>
                  <a:pt x="76" y="176"/>
                </a:lnTo>
                <a:lnTo>
                  <a:pt x="78" y="178"/>
                </a:lnTo>
                <a:lnTo>
                  <a:pt x="81" y="178"/>
                </a:lnTo>
                <a:lnTo>
                  <a:pt x="220" y="134"/>
                </a:lnTo>
                <a:lnTo>
                  <a:pt x="220" y="134"/>
                </a:lnTo>
                <a:lnTo>
                  <a:pt x="223" y="134"/>
                </a:lnTo>
                <a:lnTo>
                  <a:pt x="225" y="135"/>
                </a:lnTo>
                <a:lnTo>
                  <a:pt x="225" y="137"/>
                </a:lnTo>
                <a:lnTo>
                  <a:pt x="223" y="138"/>
                </a:lnTo>
                <a:lnTo>
                  <a:pt x="122" y="218"/>
                </a:lnTo>
                <a:lnTo>
                  <a:pt x="122" y="218"/>
                </a:lnTo>
                <a:lnTo>
                  <a:pt x="120" y="222"/>
                </a:lnTo>
                <a:lnTo>
                  <a:pt x="120" y="223"/>
                </a:lnTo>
                <a:lnTo>
                  <a:pt x="120" y="331"/>
                </a:lnTo>
                <a:lnTo>
                  <a:pt x="120" y="331"/>
                </a:lnTo>
                <a:lnTo>
                  <a:pt x="120" y="333"/>
                </a:lnTo>
                <a:lnTo>
                  <a:pt x="124" y="336"/>
                </a:lnTo>
                <a:lnTo>
                  <a:pt x="125" y="336"/>
                </a:lnTo>
                <a:lnTo>
                  <a:pt x="129" y="334"/>
                </a:lnTo>
                <a:lnTo>
                  <a:pt x="189" y="297"/>
                </a:lnTo>
                <a:lnTo>
                  <a:pt x="189" y="297"/>
                </a:lnTo>
                <a:lnTo>
                  <a:pt x="192" y="295"/>
                </a:lnTo>
                <a:lnTo>
                  <a:pt x="195" y="297"/>
                </a:lnTo>
                <a:lnTo>
                  <a:pt x="243" y="344"/>
                </a:lnTo>
                <a:lnTo>
                  <a:pt x="243" y="344"/>
                </a:lnTo>
                <a:lnTo>
                  <a:pt x="244" y="346"/>
                </a:lnTo>
                <a:lnTo>
                  <a:pt x="246" y="346"/>
                </a:lnTo>
                <a:lnTo>
                  <a:pt x="248" y="344"/>
                </a:lnTo>
                <a:lnTo>
                  <a:pt x="249" y="342"/>
                </a:lnTo>
                <a:lnTo>
                  <a:pt x="455" y="6"/>
                </a:lnTo>
                <a:lnTo>
                  <a:pt x="455" y="6"/>
                </a:lnTo>
                <a:lnTo>
                  <a:pt x="456" y="3"/>
                </a:lnTo>
                <a:lnTo>
                  <a:pt x="455" y="1"/>
                </a:lnTo>
                <a:lnTo>
                  <a:pt x="453" y="0"/>
                </a:lnTo>
                <a:lnTo>
                  <a:pt x="450" y="0"/>
                </a:lnTo>
                <a:lnTo>
                  <a:pt x="45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03" name="Heart"/>
          <p:cNvSpPr>
            <a:spLocks/>
          </p:cNvSpPr>
          <p:nvPr/>
        </p:nvSpPr>
        <p:spPr bwMode="auto">
          <a:xfrm>
            <a:off x="5777965" y="2237608"/>
            <a:ext cx="499943" cy="407849"/>
          </a:xfrm>
          <a:custGeom>
            <a:avLst/>
            <a:gdLst>
              <a:gd name="T0" fmla="*/ 39 w 456"/>
              <a:gd name="T1" fmla="*/ 219 h 372"/>
              <a:gd name="T2" fmla="*/ 29 w 456"/>
              <a:gd name="T3" fmla="*/ 209 h 372"/>
              <a:gd name="T4" fmla="*/ 16 w 456"/>
              <a:gd name="T5" fmla="*/ 188 h 372"/>
              <a:gd name="T6" fmla="*/ 7 w 456"/>
              <a:gd name="T7" fmla="*/ 163 h 372"/>
              <a:gd name="T8" fmla="*/ 2 w 456"/>
              <a:gd name="T9" fmla="*/ 139 h 372"/>
              <a:gd name="T10" fmla="*/ 2 w 456"/>
              <a:gd name="T11" fmla="*/ 115 h 372"/>
              <a:gd name="T12" fmla="*/ 7 w 456"/>
              <a:gd name="T13" fmla="*/ 90 h 372"/>
              <a:gd name="T14" fmla="*/ 15 w 456"/>
              <a:gd name="T15" fmla="*/ 66 h 372"/>
              <a:gd name="T16" fmla="*/ 29 w 456"/>
              <a:gd name="T17" fmla="*/ 44 h 372"/>
              <a:gd name="T18" fmla="*/ 39 w 456"/>
              <a:gd name="T19" fmla="*/ 35 h 372"/>
              <a:gd name="T20" fmla="*/ 59 w 456"/>
              <a:gd name="T21" fmla="*/ 20 h 372"/>
              <a:gd name="T22" fmla="*/ 80 w 456"/>
              <a:gd name="T23" fmla="*/ 9 h 372"/>
              <a:gd name="T24" fmla="*/ 104 w 456"/>
              <a:gd name="T25" fmla="*/ 2 h 372"/>
              <a:gd name="T26" fmla="*/ 127 w 456"/>
              <a:gd name="T27" fmla="*/ 0 h 372"/>
              <a:gd name="T28" fmla="*/ 152 w 456"/>
              <a:gd name="T29" fmla="*/ 2 h 372"/>
              <a:gd name="T30" fmla="*/ 174 w 456"/>
              <a:gd name="T31" fmla="*/ 9 h 372"/>
              <a:gd name="T32" fmla="*/ 197 w 456"/>
              <a:gd name="T33" fmla="*/ 22 h 372"/>
              <a:gd name="T34" fmla="*/ 217 w 456"/>
              <a:gd name="T35" fmla="*/ 36 h 372"/>
              <a:gd name="T36" fmla="*/ 238 w 456"/>
              <a:gd name="T37" fmla="*/ 40 h 372"/>
              <a:gd name="T38" fmla="*/ 248 w 456"/>
              <a:gd name="T39" fmla="*/ 30 h 372"/>
              <a:gd name="T40" fmla="*/ 269 w 456"/>
              <a:gd name="T41" fmla="*/ 15 h 372"/>
              <a:gd name="T42" fmla="*/ 293 w 456"/>
              <a:gd name="T43" fmla="*/ 7 h 372"/>
              <a:gd name="T44" fmla="*/ 318 w 456"/>
              <a:gd name="T45" fmla="*/ 2 h 372"/>
              <a:gd name="T46" fmla="*/ 342 w 456"/>
              <a:gd name="T47" fmla="*/ 0 h 372"/>
              <a:gd name="T48" fmla="*/ 367 w 456"/>
              <a:gd name="T49" fmla="*/ 5 h 372"/>
              <a:gd name="T50" fmla="*/ 391 w 456"/>
              <a:gd name="T51" fmla="*/ 15 h 372"/>
              <a:gd name="T52" fmla="*/ 412 w 456"/>
              <a:gd name="T53" fmla="*/ 30 h 372"/>
              <a:gd name="T54" fmla="*/ 422 w 456"/>
              <a:gd name="T55" fmla="*/ 38 h 372"/>
              <a:gd name="T56" fmla="*/ 437 w 456"/>
              <a:gd name="T57" fmla="*/ 59 h 372"/>
              <a:gd name="T58" fmla="*/ 448 w 456"/>
              <a:gd name="T59" fmla="*/ 80 h 372"/>
              <a:gd name="T60" fmla="*/ 455 w 456"/>
              <a:gd name="T61" fmla="*/ 103 h 372"/>
              <a:gd name="T62" fmla="*/ 456 w 456"/>
              <a:gd name="T63" fmla="*/ 128 h 372"/>
              <a:gd name="T64" fmla="*/ 455 w 456"/>
              <a:gd name="T65" fmla="*/ 152 h 372"/>
              <a:gd name="T66" fmla="*/ 447 w 456"/>
              <a:gd name="T67" fmla="*/ 175 h 372"/>
              <a:gd name="T68" fmla="*/ 435 w 456"/>
              <a:gd name="T69" fmla="*/ 198 h 372"/>
              <a:gd name="T70" fmla="*/ 419 w 456"/>
              <a:gd name="T71" fmla="*/ 217 h 372"/>
              <a:gd name="T72" fmla="*/ 288 w 456"/>
              <a:gd name="T73" fmla="*/ 348 h 372"/>
              <a:gd name="T74" fmla="*/ 261 w 456"/>
              <a:gd name="T75" fmla="*/ 367 h 372"/>
              <a:gd name="T76" fmla="*/ 228 w 456"/>
              <a:gd name="T77" fmla="*/ 372 h 372"/>
              <a:gd name="T78" fmla="*/ 196 w 456"/>
              <a:gd name="T79" fmla="*/ 367 h 372"/>
              <a:gd name="T80" fmla="*/ 168 w 456"/>
              <a:gd name="T81" fmla="*/ 348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456" h="372">
                <a:moveTo>
                  <a:pt x="168" y="348"/>
                </a:moveTo>
                <a:lnTo>
                  <a:pt x="39" y="219"/>
                </a:lnTo>
                <a:lnTo>
                  <a:pt x="39" y="219"/>
                </a:lnTo>
                <a:lnTo>
                  <a:pt x="29" y="209"/>
                </a:lnTo>
                <a:lnTo>
                  <a:pt x="23" y="198"/>
                </a:lnTo>
                <a:lnTo>
                  <a:pt x="16" y="188"/>
                </a:lnTo>
                <a:lnTo>
                  <a:pt x="10" y="177"/>
                </a:lnTo>
                <a:lnTo>
                  <a:pt x="7" y="163"/>
                </a:lnTo>
                <a:lnTo>
                  <a:pt x="3" y="152"/>
                </a:lnTo>
                <a:lnTo>
                  <a:pt x="2" y="139"/>
                </a:lnTo>
                <a:lnTo>
                  <a:pt x="0" y="126"/>
                </a:lnTo>
                <a:lnTo>
                  <a:pt x="2" y="115"/>
                </a:lnTo>
                <a:lnTo>
                  <a:pt x="3" y="102"/>
                </a:lnTo>
                <a:lnTo>
                  <a:pt x="7" y="90"/>
                </a:lnTo>
                <a:lnTo>
                  <a:pt x="10" y="77"/>
                </a:lnTo>
                <a:lnTo>
                  <a:pt x="15" y="66"/>
                </a:lnTo>
                <a:lnTo>
                  <a:pt x="21" y="56"/>
                </a:lnTo>
                <a:lnTo>
                  <a:pt x="29" y="44"/>
                </a:lnTo>
                <a:lnTo>
                  <a:pt x="39" y="35"/>
                </a:lnTo>
                <a:lnTo>
                  <a:pt x="39" y="35"/>
                </a:lnTo>
                <a:lnTo>
                  <a:pt x="49" y="26"/>
                </a:lnTo>
                <a:lnTo>
                  <a:pt x="59" y="20"/>
                </a:lnTo>
                <a:lnTo>
                  <a:pt x="68" y="13"/>
                </a:lnTo>
                <a:lnTo>
                  <a:pt x="80" y="9"/>
                </a:lnTo>
                <a:lnTo>
                  <a:pt x="91" y="5"/>
                </a:lnTo>
                <a:lnTo>
                  <a:pt x="104" y="2"/>
                </a:lnTo>
                <a:lnTo>
                  <a:pt x="116" y="0"/>
                </a:lnTo>
                <a:lnTo>
                  <a:pt x="127" y="0"/>
                </a:lnTo>
                <a:lnTo>
                  <a:pt x="140" y="0"/>
                </a:lnTo>
                <a:lnTo>
                  <a:pt x="152" y="2"/>
                </a:lnTo>
                <a:lnTo>
                  <a:pt x="163" y="5"/>
                </a:lnTo>
                <a:lnTo>
                  <a:pt x="174" y="9"/>
                </a:lnTo>
                <a:lnTo>
                  <a:pt x="186" y="15"/>
                </a:lnTo>
                <a:lnTo>
                  <a:pt x="197" y="22"/>
                </a:lnTo>
                <a:lnTo>
                  <a:pt x="207" y="28"/>
                </a:lnTo>
                <a:lnTo>
                  <a:pt x="217" y="36"/>
                </a:lnTo>
                <a:lnTo>
                  <a:pt x="228" y="49"/>
                </a:lnTo>
                <a:lnTo>
                  <a:pt x="238" y="40"/>
                </a:lnTo>
                <a:lnTo>
                  <a:pt x="238" y="40"/>
                </a:lnTo>
                <a:lnTo>
                  <a:pt x="248" y="30"/>
                </a:lnTo>
                <a:lnTo>
                  <a:pt x="257" y="22"/>
                </a:lnTo>
                <a:lnTo>
                  <a:pt x="269" y="15"/>
                </a:lnTo>
                <a:lnTo>
                  <a:pt x="280" y="10"/>
                </a:lnTo>
                <a:lnTo>
                  <a:pt x="293" y="7"/>
                </a:lnTo>
                <a:lnTo>
                  <a:pt x="305" y="4"/>
                </a:lnTo>
                <a:lnTo>
                  <a:pt x="318" y="2"/>
                </a:lnTo>
                <a:lnTo>
                  <a:pt x="331" y="0"/>
                </a:lnTo>
                <a:lnTo>
                  <a:pt x="342" y="0"/>
                </a:lnTo>
                <a:lnTo>
                  <a:pt x="355" y="4"/>
                </a:lnTo>
                <a:lnTo>
                  <a:pt x="367" y="5"/>
                </a:lnTo>
                <a:lnTo>
                  <a:pt x="380" y="10"/>
                </a:lnTo>
                <a:lnTo>
                  <a:pt x="391" y="15"/>
                </a:lnTo>
                <a:lnTo>
                  <a:pt x="401" y="22"/>
                </a:lnTo>
                <a:lnTo>
                  <a:pt x="412" y="30"/>
                </a:lnTo>
                <a:lnTo>
                  <a:pt x="422" y="38"/>
                </a:lnTo>
                <a:lnTo>
                  <a:pt x="422" y="38"/>
                </a:lnTo>
                <a:lnTo>
                  <a:pt x="430" y="48"/>
                </a:lnTo>
                <a:lnTo>
                  <a:pt x="437" y="59"/>
                </a:lnTo>
                <a:lnTo>
                  <a:pt x="443" y="69"/>
                </a:lnTo>
                <a:lnTo>
                  <a:pt x="448" y="80"/>
                </a:lnTo>
                <a:lnTo>
                  <a:pt x="451" y="92"/>
                </a:lnTo>
                <a:lnTo>
                  <a:pt x="455" y="103"/>
                </a:lnTo>
                <a:lnTo>
                  <a:pt x="456" y="116"/>
                </a:lnTo>
                <a:lnTo>
                  <a:pt x="456" y="128"/>
                </a:lnTo>
                <a:lnTo>
                  <a:pt x="456" y="141"/>
                </a:lnTo>
                <a:lnTo>
                  <a:pt x="455" y="152"/>
                </a:lnTo>
                <a:lnTo>
                  <a:pt x="451" y="163"/>
                </a:lnTo>
                <a:lnTo>
                  <a:pt x="447" y="175"/>
                </a:lnTo>
                <a:lnTo>
                  <a:pt x="442" y="186"/>
                </a:lnTo>
                <a:lnTo>
                  <a:pt x="435" y="198"/>
                </a:lnTo>
                <a:lnTo>
                  <a:pt x="429" y="208"/>
                </a:lnTo>
                <a:lnTo>
                  <a:pt x="419" y="217"/>
                </a:lnTo>
                <a:lnTo>
                  <a:pt x="288" y="348"/>
                </a:lnTo>
                <a:lnTo>
                  <a:pt x="288" y="348"/>
                </a:lnTo>
                <a:lnTo>
                  <a:pt x="275" y="359"/>
                </a:lnTo>
                <a:lnTo>
                  <a:pt x="261" y="367"/>
                </a:lnTo>
                <a:lnTo>
                  <a:pt x="244" y="371"/>
                </a:lnTo>
                <a:lnTo>
                  <a:pt x="228" y="372"/>
                </a:lnTo>
                <a:lnTo>
                  <a:pt x="212" y="371"/>
                </a:lnTo>
                <a:lnTo>
                  <a:pt x="196" y="367"/>
                </a:lnTo>
                <a:lnTo>
                  <a:pt x="181" y="359"/>
                </a:lnTo>
                <a:lnTo>
                  <a:pt x="168" y="348"/>
                </a:lnTo>
                <a:lnTo>
                  <a:pt x="168" y="348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04" name="Money"/>
          <p:cNvSpPr>
            <a:spLocks noEditPoints="1"/>
          </p:cNvSpPr>
          <p:nvPr/>
        </p:nvSpPr>
        <p:spPr bwMode="auto">
          <a:xfrm>
            <a:off x="7437714" y="1418518"/>
            <a:ext cx="269706" cy="499943"/>
          </a:xfrm>
          <a:custGeom>
            <a:avLst/>
            <a:gdLst>
              <a:gd name="T0" fmla="*/ 103 w 246"/>
              <a:gd name="T1" fmla="*/ 241 h 456"/>
              <a:gd name="T2" fmla="*/ 44 w 246"/>
              <a:gd name="T3" fmla="*/ 212 h 456"/>
              <a:gd name="T4" fmla="*/ 20 w 246"/>
              <a:gd name="T5" fmla="*/ 182 h 456"/>
              <a:gd name="T6" fmla="*/ 7 w 246"/>
              <a:gd name="T7" fmla="*/ 129 h 456"/>
              <a:gd name="T8" fmla="*/ 13 w 246"/>
              <a:gd name="T9" fmla="*/ 89 h 456"/>
              <a:gd name="T10" fmla="*/ 33 w 246"/>
              <a:gd name="T11" fmla="*/ 58 h 456"/>
              <a:gd name="T12" fmla="*/ 83 w 246"/>
              <a:gd name="T13" fmla="*/ 29 h 456"/>
              <a:gd name="T14" fmla="*/ 103 w 246"/>
              <a:gd name="T15" fmla="*/ 18 h 456"/>
              <a:gd name="T16" fmla="*/ 114 w 246"/>
              <a:gd name="T17" fmla="*/ 1 h 456"/>
              <a:gd name="T18" fmla="*/ 122 w 246"/>
              <a:gd name="T19" fmla="*/ 0 h 456"/>
              <a:gd name="T20" fmla="*/ 139 w 246"/>
              <a:gd name="T21" fmla="*/ 11 h 456"/>
              <a:gd name="T22" fmla="*/ 140 w 246"/>
              <a:gd name="T23" fmla="*/ 24 h 456"/>
              <a:gd name="T24" fmla="*/ 193 w 246"/>
              <a:gd name="T25" fmla="*/ 42 h 456"/>
              <a:gd name="T26" fmla="*/ 214 w 246"/>
              <a:gd name="T27" fmla="*/ 62 h 456"/>
              <a:gd name="T28" fmla="*/ 230 w 246"/>
              <a:gd name="T29" fmla="*/ 93 h 456"/>
              <a:gd name="T30" fmla="*/ 232 w 246"/>
              <a:gd name="T31" fmla="*/ 101 h 456"/>
              <a:gd name="T32" fmla="*/ 215 w 246"/>
              <a:gd name="T33" fmla="*/ 117 h 456"/>
              <a:gd name="T34" fmla="*/ 181 w 246"/>
              <a:gd name="T35" fmla="*/ 120 h 456"/>
              <a:gd name="T36" fmla="*/ 166 w 246"/>
              <a:gd name="T37" fmla="*/ 109 h 456"/>
              <a:gd name="T38" fmla="*/ 157 w 246"/>
              <a:gd name="T39" fmla="*/ 93 h 456"/>
              <a:gd name="T40" fmla="*/ 140 w 246"/>
              <a:gd name="T41" fmla="*/ 181 h 456"/>
              <a:gd name="T42" fmla="*/ 193 w 246"/>
              <a:gd name="T43" fmla="*/ 200 h 456"/>
              <a:gd name="T44" fmla="*/ 224 w 246"/>
              <a:gd name="T45" fmla="*/ 225 h 456"/>
              <a:gd name="T46" fmla="*/ 241 w 246"/>
              <a:gd name="T47" fmla="*/ 254 h 456"/>
              <a:gd name="T48" fmla="*/ 246 w 246"/>
              <a:gd name="T49" fmla="*/ 292 h 456"/>
              <a:gd name="T50" fmla="*/ 235 w 246"/>
              <a:gd name="T51" fmla="*/ 344 h 456"/>
              <a:gd name="T52" fmla="*/ 219 w 246"/>
              <a:gd name="T53" fmla="*/ 370 h 456"/>
              <a:gd name="T54" fmla="*/ 194 w 246"/>
              <a:gd name="T55" fmla="*/ 389 h 456"/>
              <a:gd name="T56" fmla="*/ 140 w 246"/>
              <a:gd name="T57" fmla="*/ 409 h 456"/>
              <a:gd name="T58" fmla="*/ 139 w 246"/>
              <a:gd name="T59" fmla="*/ 445 h 456"/>
              <a:gd name="T60" fmla="*/ 122 w 246"/>
              <a:gd name="T61" fmla="*/ 456 h 456"/>
              <a:gd name="T62" fmla="*/ 114 w 246"/>
              <a:gd name="T63" fmla="*/ 455 h 456"/>
              <a:gd name="T64" fmla="*/ 103 w 246"/>
              <a:gd name="T65" fmla="*/ 438 h 456"/>
              <a:gd name="T66" fmla="*/ 83 w 246"/>
              <a:gd name="T67" fmla="*/ 406 h 456"/>
              <a:gd name="T68" fmla="*/ 31 w 246"/>
              <a:gd name="T69" fmla="*/ 376 h 456"/>
              <a:gd name="T70" fmla="*/ 13 w 246"/>
              <a:gd name="T71" fmla="*/ 352 h 456"/>
              <a:gd name="T72" fmla="*/ 0 w 246"/>
              <a:gd name="T73" fmla="*/ 319 h 456"/>
              <a:gd name="T74" fmla="*/ 10 w 246"/>
              <a:gd name="T75" fmla="*/ 300 h 456"/>
              <a:gd name="T76" fmla="*/ 48 w 246"/>
              <a:gd name="T77" fmla="*/ 293 h 456"/>
              <a:gd name="T78" fmla="*/ 64 w 246"/>
              <a:gd name="T79" fmla="*/ 300 h 456"/>
              <a:gd name="T80" fmla="*/ 72 w 246"/>
              <a:gd name="T81" fmla="*/ 316 h 456"/>
              <a:gd name="T82" fmla="*/ 90 w 246"/>
              <a:gd name="T83" fmla="*/ 341 h 456"/>
              <a:gd name="T84" fmla="*/ 103 w 246"/>
              <a:gd name="T85" fmla="*/ 349 h 456"/>
              <a:gd name="T86" fmla="*/ 96 w 246"/>
              <a:gd name="T87" fmla="*/ 83 h 456"/>
              <a:gd name="T88" fmla="*/ 80 w 246"/>
              <a:gd name="T89" fmla="*/ 98 h 456"/>
              <a:gd name="T90" fmla="*/ 74 w 246"/>
              <a:gd name="T91" fmla="*/ 111 h 456"/>
              <a:gd name="T92" fmla="*/ 70 w 246"/>
              <a:gd name="T93" fmla="*/ 125 h 456"/>
              <a:gd name="T94" fmla="*/ 75 w 246"/>
              <a:gd name="T95" fmla="*/ 145 h 456"/>
              <a:gd name="T96" fmla="*/ 83 w 246"/>
              <a:gd name="T97" fmla="*/ 156 h 456"/>
              <a:gd name="T98" fmla="*/ 103 w 246"/>
              <a:gd name="T99" fmla="*/ 169 h 456"/>
              <a:gd name="T100" fmla="*/ 140 w 246"/>
              <a:gd name="T101" fmla="*/ 352 h 456"/>
              <a:gd name="T102" fmla="*/ 165 w 246"/>
              <a:gd name="T103" fmla="*/ 341 h 456"/>
              <a:gd name="T104" fmla="*/ 176 w 246"/>
              <a:gd name="T105" fmla="*/ 327 h 456"/>
              <a:gd name="T106" fmla="*/ 184 w 246"/>
              <a:gd name="T107" fmla="*/ 301 h 456"/>
              <a:gd name="T108" fmla="*/ 181 w 246"/>
              <a:gd name="T109" fmla="*/ 285 h 456"/>
              <a:gd name="T110" fmla="*/ 173 w 246"/>
              <a:gd name="T111" fmla="*/ 272 h 456"/>
              <a:gd name="T112" fmla="*/ 152 w 246"/>
              <a:gd name="T113" fmla="*/ 256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46" h="456">
                <a:moveTo>
                  <a:pt x="103" y="349"/>
                </a:moveTo>
                <a:lnTo>
                  <a:pt x="103" y="241"/>
                </a:lnTo>
                <a:lnTo>
                  <a:pt x="103" y="241"/>
                </a:lnTo>
                <a:lnTo>
                  <a:pt x="80" y="233"/>
                </a:lnTo>
                <a:lnTo>
                  <a:pt x="61" y="223"/>
                </a:lnTo>
                <a:lnTo>
                  <a:pt x="44" y="212"/>
                </a:lnTo>
                <a:lnTo>
                  <a:pt x="30" y="199"/>
                </a:lnTo>
                <a:lnTo>
                  <a:pt x="30" y="199"/>
                </a:lnTo>
                <a:lnTo>
                  <a:pt x="20" y="182"/>
                </a:lnTo>
                <a:lnTo>
                  <a:pt x="13" y="166"/>
                </a:lnTo>
                <a:lnTo>
                  <a:pt x="8" y="148"/>
                </a:lnTo>
                <a:lnTo>
                  <a:pt x="7" y="129"/>
                </a:lnTo>
                <a:lnTo>
                  <a:pt x="7" y="129"/>
                </a:lnTo>
                <a:lnTo>
                  <a:pt x="8" y="107"/>
                </a:lnTo>
                <a:lnTo>
                  <a:pt x="13" y="89"/>
                </a:lnTo>
                <a:lnTo>
                  <a:pt x="21" y="73"/>
                </a:lnTo>
                <a:lnTo>
                  <a:pt x="33" y="58"/>
                </a:lnTo>
                <a:lnTo>
                  <a:pt x="33" y="58"/>
                </a:lnTo>
                <a:lnTo>
                  <a:pt x="48" y="45"/>
                </a:lnTo>
                <a:lnTo>
                  <a:pt x="64" y="36"/>
                </a:lnTo>
                <a:lnTo>
                  <a:pt x="83" y="29"/>
                </a:lnTo>
                <a:lnTo>
                  <a:pt x="103" y="24"/>
                </a:lnTo>
                <a:lnTo>
                  <a:pt x="103" y="18"/>
                </a:lnTo>
                <a:lnTo>
                  <a:pt x="103" y="18"/>
                </a:lnTo>
                <a:lnTo>
                  <a:pt x="105" y="11"/>
                </a:lnTo>
                <a:lnTo>
                  <a:pt x="109" y="5"/>
                </a:lnTo>
                <a:lnTo>
                  <a:pt x="114" y="1"/>
                </a:lnTo>
                <a:lnTo>
                  <a:pt x="122" y="0"/>
                </a:lnTo>
                <a:lnTo>
                  <a:pt x="122" y="0"/>
                </a:lnTo>
                <a:lnTo>
                  <a:pt x="122" y="0"/>
                </a:lnTo>
                <a:lnTo>
                  <a:pt x="129" y="1"/>
                </a:lnTo>
                <a:lnTo>
                  <a:pt x="136" y="5"/>
                </a:lnTo>
                <a:lnTo>
                  <a:pt x="139" y="11"/>
                </a:lnTo>
                <a:lnTo>
                  <a:pt x="140" y="18"/>
                </a:lnTo>
                <a:lnTo>
                  <a:pt x="140" y="24"/>
                </a:lnTo>
                <a:lnTo>
                  <a:pt x="140" y="24"/>
                </a:lnTo>
                <a:lnTo>
                  <a:pt x="160" y="29"/>
                </a:lnTo>
                <a:lnTo>
                  <a:pt x="176" y="34"/>
                </a:lnTo>
                <a:lnTo>
                  <a:pt x="193" y="42"/>
                </a:lnTo>
                <a:lnTo>
                  <a:pt x="206" y="52"/>
                </a:lnTo>
                <a:lnTo>
                  <a:pt x="206" y="52"/>
                </a:lnTo>
                <a:lnTo>
                  <a:pt x="214" y="62"/>
                </a:lnTo>
                <a:lnTo>
                  <a:pt x="220" y="71"/>
                </a:lnTo>
                <a:lnTo>
                  <a:pt x="225" y="81"/>
                </a:lnTo>
                <a:lnTo>
                  <a:pt x="230" y="93"/>
                </a:lnTo>
                <a:lnTo>
                  <a:pt x="230" y="93"/>
                </a:lnTo>
                <a:lnTo>
                  <a:pt x="232" y="96"/>
                </a:lnTo>
                <a:lnTo>
                  <a:pt x="232" y="101"/>
                </a:lnTo>
                <a:lnTo>
                  <a:pt x="228" y="107"/>
                </a:lnTo>
                <a:lnTo>
                  <a:pt x="224" y="114"/>
                </a:lnTo>
                <a:lnTo>
                  <a:pt x="215" y="117"/>
                </a:lnTo>
                <a:lnTo>
                  <a:pt x="186" y="120"/>
                </a:lnTo>
                <a:lnTo>
                  <a:pt x="186" y="120"/>
                </a:lnTo>
                <a:lnTo>
                  <a:pt x="181" y="120"/>
                </a:lnTo>
                <a:lnTo>
                  <a:pt x="175" y="117"/>
                </a:lnTo>
                <a:lnTo>
                  <a:pt x="170" y="114"/>
                </a:lnTo>
                <a:lnTo>
                  <a:pt x="166" y="109"/>
                </a:lnTo>
                <a:lnTo>
                  <a:pt x="166" y="109"/>
                </a:lnTo>
                <a:lnTo>
                  <a:pt x="163" y="99"/>
                </a:lnTo>
                <a:lnTo>
                  <a:pt x="157" y="93"/>
                </a:lnTo>
                <a:lnTo>
                  <a:pt x="149" y="86"/>
                </a:lnTo>
                <a:lnTo>
                  <a:pt x="140" y="81"/>
                </a:lnTo>
                <a:lnTo>
                  <a:pt x="140" y="181"/>
                </a:lnTo>
                <a:lnTo>
                  <a:pt x="140" y="181"/>
                </a:lnTo>
                <a:lnTo>
                  <a:pt x="168" y="191"/>
                </a:lnTo>
                <a:lnTo>
                  <a:pt x="193" y="200"/>
                </a:lnTo>
                <a:lnTo>
                  <a:pt x="210" y="212"/>
                </a:lnTo>
                <a:lnTo>
                  <a:pt x="219" y="218"/>
                </a:lnTo>
                <a:lnTo>
                  <a:pt x="224" y="225"/>
                </a:lnTo>
                <a:lnTo>
                  <a:pt x="224" y="225"/>
                </a:lnTo>
                <a:lnTo>
                  <a:pt x="233" y="238"/>
                </a:lnTo>
                <a:lnTo>
                  <a:pt x="241" y="254"/>
                </a:lnTo>
                <a:lnTo>
                  <a:pt x="245" y="272"/>
                </a:lnTo>
                <a:lnTo>
                  <a:pt x="246" y="292"/>
                </a:lnTo>
                <a:lnTo>
                  <a:pt x="246" y="292"/>
                </a:lnTo>
                <a:lnTo>
                  <a:pt x="245" y="314"/>
                </a:lnTo>
                <a:lnTo>
                  <a:pt x="240" y="334"/>
                </a:lnTo>
                <a:lnTo>
                  <a:pt x="235" y="344"/>
                </a:lnTo>
                <a:lnTo>
                  <a:pt x="230" y="354"/>
                </a:lnTo>
                <a:lnTo>
                  <a:pt x="219" y="370"/>
                </a:lnTo>
                <a:lnTo>
                  <a:pt x="219" y="370"/>
                </a:lnTo>
                <a:lnTo>
                  <a:pt x="210" y="378"/>
                </a:lnTo>
                <a:lnTo>
                  <a:pt x="202" y="385"/>
                </a:lnTo>
                <a:lnTo>
                  <a:pt x="194" y="389"/>
                </a:lnTo>
                <a:lnTo>
                  <a:pt x="184" y="396"/>
                </a:lnTo>
                <a:lnTo>
                  <a:pt x="165" y="404"/>
                </a:lnTo>
                <a:lnTo>
                  <a:pt x="140" y="409"/>
                </a:lnTo>
                <a:lnTo>
                  <a:pt x="140" y="438"/>
                </a:lnTo>
                <a:lnTo>
                  <a:pt x="140" y="438"/>
                </a:lnTo>
                <a:lnTo>
                  <a:pt x="139" y="445"/>
                </a:lnTo>
                <a:lnTo>
                  <a:pt x="136" y="451"/>
                </a:lnTo>
                <a:lnTo>
                  <a:pt x="129" y="455"/>
                </a:lnTo>
                <a:lnTo>
                  <a:pt x="122" y="456"/>
                </a:lnTo>
                <a:lnTo>
                  <a:pt x="122" y="456"/>
                </a:lnTo>
                <a:lnTo>
                  <a:pt x="122" y="456"/>
                </a:lnTo>
                <a:lnTo>
                  <a:pt x="114" y="455"/>
                </a:lnTo>
                <a:lnTo>
                  <a:pt x="109" y="451"/>
                </a:lnTo>
                <a:lnTo>
                  <a:pt x="105" y="445"/>
                </a:lnTo>
                <a:lnTo>
                  <a:pt x="103" y="438"/>
                </a:lnTo>
                <a:lnTo>
                  <a:pt x="103" y="409"/>
                </a:lnTo>
                <a:lnTo>
                  <a:pt x="103" y="409"/>
                </a:lnTo>
                <a:lnTo>
                  <a:pt x="83" y="406"/>
                </a:lnTo>
                <a:lnTo>
                  <a:pt x="64" y="399"/>
                </a:lnTo>
                <a:lnTo>
                  <a:pt x="48" y="389"/>
                </a:lnTo>
                <a:lnTo>
                  <a:pt x="31" y="376"/>
                </a:lnTo>
                <a:lnTo>
                  <a:pt x="31" y="376"/>
                </a:lnTo>
                <a:lnTo>
                  <a:pt x="21" y="365"/>
                </a:lnTo>
                <a:lnTo>
                  <a:pt x="13" y="352"/>
                </a:lnTo>
                <a:lnTo>
                  <a:pt x="7" y="337"/>
                </a:lnTo>
                <a:lnTo>
                  <a:pt x="0" y="319"/>
                </a:lnTo>
                <a:lnTo>
                  <a:pt x="0" y="319"/>
                </a:lnTo>
                <a:lnTo>
                  <a:pt x="0" y="311"/>
                </a:lnTo>
                <a:lnTo>
                  <a:pt x="4" y="305"/>
                </a:lnTo>
                <a:lnTo>
                  <a:pt x="10" y="300"/>
                </a:lnTo>
                <a:lnTo>
                  <a:pt x="17" y="297"/>
                </a:lnTo>
                <a:lnTo>
                  <a:pt x="48" y="293"/>
                </a:lnTo>
                <a:lnTo>
                  <a:pt x="48" y="293"/>
                </a:lnTo>
                <a:lnTo>
                  <a:pt x="54" y="293"/>
                </a:lnTo>
                <a:lnTo>
                  <a:pt x="59" y="297"/>
                </a:lnTo>
                <a:lnTo>
                  <a:pt x="64" y="300"/>
                </a:lnTo>
                <a:lnTo>
                  <a:pt x="67" y="305"/>
                </a:lnTo>
                <a:lnTo>
                  <a:pt x="67" y="305"/>
                </a:lnTo>
                <a:lnTo>
                  <a:pt x="72" y="316"/>
                </a:lnTo>
                <a:lnTo>
                  <a:pt x="78" y="327"/>
                </a:lnTo>
                <a:lnTo>
                  <a:pt x="78" y="327"/>
                </a:lnTo>
                <a:lnTo>
                  <a:pt x="90" y="341"/>
                </a:lnTo>
                <a:lnTo>
                  <a:pt x="96" y="345"/>
                </a:lnTo>
                <a:lnTo>
                  <a:pt x="103" y="349"/>
                </a:lnTo>
                <a:lnTo>
                  <a:pt x="103" y="349"/>
                </a:lnTo>
                <a:close/>
                <a:moveTo>
                  <a:pt x="103" y="81"/>
                </a:moveTo>
                <a:lnTo>
                  <a:pt x="103" y="81"/>
                </a:lnTo>
                <a:lnTo>
                  <a:pt x="96" y="83"/>
                </a:lnTo>
                <a:lnTo>
                  <a:pt x="90" y="88"/>
                </a:lnTo>
                <a:lnTo>
                  <a:pt x="85" y="93"/>
                </a:lnTo>
                <a:lnTo>
                  <a:pt x="80" y="98"/>
                </a:lnTo>
                <a:lnTo>
                  <a:pt x="80" y="98"/>
                </a:lnTo>
                <a:lnTo>
                  <a:pt x="75" y="104"/>
                </a:lnTo>
                <a:lnTo>
                  <a:pt x="74" y="111"/>
                </a:lnTo>
                <a:lnTo>
                  <a:pt x="72" y="117"/>
                </a:lnTo>
                <a:lnTo>
                  <a:pt x="70" y="125"/>
                </a:lnTo>
                <a:lnTo>
                  <a:pt x="70" y="125"/>
                </a:lnTo>
                <a:lnTo>
                  <a:pt x="72" y="132"/>
                </a:lnTo>
                <a:lnTo>
                  <a:pt x="74" y="138"/>
                </a:lnTo>
                <a:lnTo>
                  <a:pt x="75" y="145"/>
                </a:lnTo>
                <a:lnTo>
                  <a:pt x="78" y="150"/>
                </a:lnTo>
                <a:lnTo>
                  <a:pt x="78" y="150"/>
                </a:lnTo>
                <a:lnTo>
                  <a:pt x="83" y="156"/>
                </a:lnTo>
                <a:lnTo>
                  <a:pt x="90" y="161"/>
                </a:lnTo>
                <a:lnTo>
                  <a:pt x="96" y="164"/>
                </a:lnTo>
                <a:lnTo>
                  <a:pt x="103" y="169"/>
                </a:lnTo>
                <a:lnTo>
                  <a:pt x="103" y="81"/>
                </a:lnTo>
                <a:close/>
                <a:moveTo>
                  <a:pt x="140" y="352"/>
                </a:moveTo>
                <a:lnTo>
                  <a:pt x="140" y="352"/>
                </a:lnTo>
                <a:lnTo>
                  <a:pt x="150" y="350"/>
                </a:lnTo>
                <a:lnTo>
                  <a:pt x="158" y="345"/>
                </a:lnTo>
                <a:lnTo>
                  <a:pt x="165" y="341"/>
                </a:lnTo>
                <a:lnTo>
                  <a:pt x="171" y="334"/>
                </a:lnTo>
                <a:lnTo>
                  <a:pt x="171" y="334"/>
                </a:lnTo>
                <a:lnTo>
                  <a:pt x="176" y="327"/>
                </a:lnTo>
                <a:lnTo>
                  <a:pt x="181" y="319"/>
                </a:lnTo>
                <a:lnTo>
                  <a:pt x="183" y="311"/>
                </a:lnTo>
                <a:lnTo>
                  <a:pt x="184" y="301"/>
                </a:lnTo>
                <a:lnTo>
                  <a:pt x="184" y="301"/>
                </a:lnTo>
                <a:lnTo>
                  <a:pt x="183" y="293"/>
                </a:lnTo>
                <a:lnTo>
                  <a:pt x="181" y="285"/>
                </a:lnTo>
                <a:lnTo>
                  <a:pt x="178" y="279"/>
                </a:lnTo>
                <a:lnTo>
                  <a:pt x="173" y="272"/>
                </a:lnTo>
                <a:lnTo>
                  <a:pt x="173" y="272"/>
                </a:lnTo>
                <a:lnTo>
                  <a:pt x="168" y="266"/>
                </a:lnTo>
                <a:lnTo>
                  <a:pt x="160" y="261"/>
                </a:lnTo>
                <a:lnTo>
                  <a:pt x="152" y="256"/>
                </a:lnTo>
                <a:lnTo>
                  <a:pt x="140" y="252"/>
                </a:lnTo>
                <a:lnTo>
                  <a:pt x="140" y="3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07" name="Oval 106"/>
          <p:cNvSpPr/>
          <p:nvPr/>
        </p:nvSpPr>
        <p:spPr>
          <a:xfrm>
            <a:off x="1268069" y="346203"/>
            <a:ext cx="1280655" cy="1280655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Oval 107"/>
          <p:cNvSpPr/>
          <p:nvPr/>
        </p:nvSpPr>
        <p:spPr>
          <a:xfrm>
            <a:off x="10790464" y="3099114"/>
            <a:ext cx="1051834" cy="105183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10067529" y="5035652"/>
            <a:ext cx="1667102" cy="16671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10014312" y="1550901"/>
            <a:ext cx="901384" cy="901384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Oval 110"/>
          <p:cNvSpPr/>
          <p:nvPr/>
        </p:nvSpPr>
        <p:spPr>
          <a:xfrm>
            <a:off x="1449939" y="2456257"/>
            <a:ext cx="1613677" cy="161367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2" name="Clock"/>
          <p:cNvGrpSpPr/>
          <p:nvPr/>
        </p:nvGrpSpPr>
        <p:grpSpPr>
          <a:xfrm>
            <a:off x="1665647" y="739866"/>
            <a:ext cx="499943" cy="501040"/>
            <a:chOff x="533084" y="5918484"/>
            <a:chExt cx="666591" cy="668053"/>
          </a:xfrm>
          <a:solidFill>
            <a:schemeClr val="bg1"/>
          </a:solidFill>
        </p:grpSpPr>
        <p:sp>
          <p:nvSpPr>
            <p:cNvPr id="113" name="Freeform 196"/>
            <p:cNvSpPr>
              <a:spLocks noEditPoints="1"/>
            </p:cNvSpPr>
            <p:nvPr/>
          </p:nvSpPr>
          <p:spPr bwMode="auto">
            <a:xfrm>
              <a:off x="533084" y="5918484"/>
              <a:ext cx="666591" cy="668053"/>
            </a:xfrm>
            <a:custGeom>
              <a:avLst/>
              <a:gdLst>
                <a:gd name="T0" fmla="*/ 246 w 456"/>
                <a:gd name="T1" fmla="*/ 64 h 457"/>
                <a:gd name="T2" fmla="*/ 293 w 456"/>
                <a:gd name="T3" fmla="*/ 75 h 457"/>
                <a:gd name="T4" fmla="*/ 334 w 456"/>
                <a:gd name="T5" fmla="*/ 100 h 457"/>
                <a:gd name="T6" fmla="*/ 365 w 456"/>
                <a:gd name="T7" fmla="*/ 136 h 457"/>
                <a:gd name="T8" fmla="*/ 386 w 456"/>
                <a:gd name="T9" fmla="*/ 180 h 457"/>
                <a:gd name="T10" fmla="*/ 394 w 456"/>
                <a:gd name="T11" fmla="*/ 229 h 457"/>
                <a:gd name="T12" fmla="*/ 391 w 456"/>
                <a:gd name="T13" fmla="*/ 261 h 457"/>
                <a:gd name="T14" fmla="*/ 373 w 456"/>
                <a:gd name="T15" fmla="*/ 307 h 457"/>
                <a:gd name="T16" fmla="*/ 346 w 456"/>
                <a:gd name="T17" fmla="*/ 344 h 457"/>
                <a:gd name="T18" fmla="*/ 308 w 456"/>
                <a:gd name="T19" fmla="*/ 374 h 457"/>
                <a:gd name="T20" fmla="*/ 262 w 456"/>
                <a:gd name="T21" fmla="*/ 390 h 457"/>
                <a:gd name="T22" fmla="*/ 228 w 456"/>
                <a:gd name="T23" fmla="*/ 393 h 457"/>
                <a:gd name="T24" fmla="*/ 179 w 456"/>
                <a:gd name="T25" fmla="*/ 385 h 457"/>
                <a:gd name="T26" fmla="*/ 137 w 456"/>
                <a:gd name="T27" fmla="*/ 366 h 457"/>
                <a:gd name="T28" fmla="*/ 101 w 456"/>
                <a:gd name="T29" fmla="*/ 333 h 457"/>
                <a:gd name="T30" fmla="*/ 77 w 456"/>
                <a:gd name="T31" fmla="*/ 292 h 457"/>
                <a:gd name="T32" fmla="*/ 65 w 456"/>
                <a:gd name="T33" fmla="*/ 245 h 457"/>
                <a:gd name="T34" fmla="*/ 65 w 456"/>
                <a:gd name="T35" fmla="*/ 211 h 457"/>
                <a:gd name="T36" fmla="*/ 77 w 456"/>
                <a:gd name="T37" fmla="*/ 163 h 457"/>
                <a:gd name="T38" fmla="*/ 101 w 456"/>
                <a:gd name="T39" fmla="*/ 123 h 457"/>
                <a:gd name="T40" fmla="*/ 137 w 456"/>
                <a:gd name="T41" fmla="*/ 92 h 457"/>
                <a:gd name="T42" fmla="*/ 179 w 456"/>
                <a:gd name="T43" fmla="*/ 70 h 457"/>
                <a:gd name="T44" fmla="*/ 228 w 456"/>
                <a:gd name="T45" fmla="*/ 62 h 457"/>
                <a:gd name="T46" fmla="*/ 205 w 456"/>
                <a:gd name="T47" fmla="*/ 0 h 457"/>
                <a:gd name="T48" fmla="*/ 140 w 456"/>
                <a:gd name="T49" fmla="*/ 18 h 457"/>
                <a:gd name="T50" fmla="*/ 83 w 456"/>
                <a:gd name="T51" fmla="*/ 53 h 457"/>
                <a:gd name="T52" fmla="*/ 39 w 456"/>
                <a:gd name="T53" fmla="*/ 100 h 457"/>
                <a:gd name="T54" fmla="*/ 11 w 456"/>
                <a:gd name="T55" fmla="*/ 160 h 457"/>
                <a:gd name="T56" fmla="*/ 0 w 456"/>
                <a:gd name="T57" fmla="*/ 229 h 457"/>
                <a:gd name="T58" fmla="*/ 5 w 456"/>
                <a:gd name="T59" fmla="*/ 274 h 457"/>
                <a:gd name="T60" fmla="*/ 28 w 456"/>
                <a:gd name="T61" fmla="*/ 336 h 457"/>
                <a:gd name="T62" fmla="*/ 67 w 456"/>
                <a:gd name="T63" fmla="*/ 390 h 457"/>
                <a:gd name="T64" fmla="*/ 121 w 456"/>
                <a:gd name="T65" fmla="*/ 429 h 457"/>
                <a:gd name="T66" fmla="*/ 183 w 456"/>
                <a:gd name="T67" fmla="*/ 452 h 457"/>
                <a:gd name="T68" fmla="*/ 228 w 456"/>
                <a:gd name="T69" fmla="*/ 457 h 457"/>
                <a:gd name="T70" fmla="*/ 297 w 456"/>
                <a:gd name="T71" fmla="*/ 446 h 457"/>
                <a:gd name="T72" fmla="*/ 357 w 456"/>
                <a:gd name="T73" fmla="*/ 418 h 457"/>
                <a:gd name="T74" fmla="*/ 404 w 456"/>
                <a:gd name="T75" fmla="*/ 374 h 457"/>
                <a:gd name="T76" fmla="*/ 438 w 456"/>
                <a:gd name="T77" fmla="*/ 317 h 457"/>
                <a:gd name="T78" fmla="*/ 456 w 456"/>
                <a:gd name="T79" fmla="*/ 252 h 457"/>
                <a:gd name="T80" fmla="*/ 456 w 456"/>
                <a:gd name="T81" fmla="*/ 204 h 457"/>
                <a:gd name="T82" fmla="*/ 438 w 456"/>
                <a:gd name="T83" fmla="*/ 139 h 457"/>
                <a:gd name="T84" fmla="*/ 404 w 456"/>
                <a:gd name="T85" fmla="*/ 84 h 457"/>
                <a:gd name="T86" fmla="*/ 357 w 456"/>
                <a:gd name="T87" fmla="*/ 40 h 457"/>
                <a:gd name="T88" fmla="*/ 297 w 456"/>
                <a:gd name="T89" fmla="*/ 10 h 457"/>
                <a:gd name="T90" fmla="*/ 228 w 456"/>
                <a:gd name="T91" fmla="*/ 0 h 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56" h="457">
                  <a:moveTo>
                    <a:pt x="228" y="62"/>
                  </a:moveTo>
                  <a:lnTo>
                    <a:pt x="228" y="62"/>
                  </a:lnTo>
                  <a:lnTo>
                    <a:pt x="246" y="64"/>
                  </a:lnTo>
                  <a:lnTo>
                    <a:pt x="262" y="66"/>
                  </a:lnTo>
                  <a:lnTo>
                    <a:pt x="277" y="70"/>
                  </a:lnTo>
                  <a:lnTo>
                    <a:pt x="293" y="75"/>
                  </a:lnTo>
                  <a:lnTo>
                    <a:pt x="308" y="84"/>
                  </a:lnTo>
                  <a:lnTo>
                    <a:pt x="321" y="92"/>
                  </a:lnTo>
                  <a:lnTo>
                    <a:pt x="334" y="100"/>
                  </a:lnTo>
                  <a:lnTo>
                    <a:pt x="346" y="111"/>
                  </a:lnTo>
                  <a:lnTo>
                    <a:pt x="355" y="123"/>
                  </a:lnTo>
                  <a:lnTo>
                    <a:pt x="365" y="136"/>
                  </a:lnTo>
                  <a:lnTo>
                    <a:pt x="373" y="149"/>
                  </a:lnTo>
                  <a:lnTo>
                    <a:pt x="381" y="163"/>
                  </a:lnTo>
                  <a:lnTo>
                    <a:pt x="386" y="180"/>
                  </a:lnTo>
                  <a:lnTo>
                    <a:pt x="391" y="194"/>
                  </a:lnTo>
                  <a:lnTo>
                    <a:pt x="393" y="211"/>
                  </a:lnTo>
                  <a:lnTo>
                    <a:pt x="394" y="229"/>
                  </a:lnTo>
                  <a:lnTo>
                    <a:pt x="394" y="229"/>
                  </a:lnTo>
                  <a:lnTo>
                    <a:pt x="393" y="245"/>
                  </a:lnTo>
                  <a:lnTo>
                    <a:pt x="391" y="261"/>
                  </a:lnTo>
                  <a:lnTo>
                    <a:pt x="386" y="278"/>
                  </a:lnTo>
                  <a:lnTo>
                    <a:pt x="381" y="292"/>
                  </a:lnTo>
                  <a:lnTo>
                    <a:pt x="373" y="307"/>
                  </a:lnTo>
                  <a:lnTo>
                    <a:pt x="365" y="320"/>
                  </a:lnTo>
                  <a:lnTo>
                    <a:pt x="355" y="333"/>
                  </a:lnTo>
                  <a:lnTo>
                    <a:pt x="346" y="344"/>
                  </a:lnTo>
                  <a:lnTo>
                    <a:pt x="334" y="356"/>
                  </a:lnTo>
                  <a:lnTo>
                    <a:pt x="321" y="366"/>
                  </a:lnTo>
                  <a:lnTo>
                    <a:pt x="308" y="374"/>
                  </a:lnTo>
                  <a:lnTo>
                    <a:pt x="293" y="380"/>
                  </a:lnTo>
                  <a:lnTo>
                    <a:pt x="277" y="385"/>
                  </a:lnTo>
                  <a:lnTo>
                    <a:pt x="262" y="390"/>
                  </a:lnTo>
                  <a:lnTo>
                    <a:pt x="246" y="392"/>
                  </a:lnTo>
                  <a:lnTo>
                    <a:pt x="228" y="393"/>
                  </a:lnTo>
                  <a:lnTo>
                    <a:pt x="228" y="393"/>
                  </a:lnTo>
                  <a:lnTo>
                    <a:pt x="212" y="392"/>
                  </a:lnTo>
                  <a:lnTo>
                    <a:pt x="196" y="390"/>
                  </a:lnTo>
                  <a:lnTo>
                    <a:pt x="179" y="385"/>
                  </a:lnTo>
                  <a:lnTo>
                    <a:pt x="165" y="380"/>
                  </a:lnTo>
                  <a:lnTo>
                    <a:pt x="150" y="374"/>
                  </a:lnTo>
                  <a:lnTo>
                    <a:pt x="137" y="366"/>
                  </a:lnTo>
                  <a:lnTo>
                    <a:pt x="124" y="356"/>
                  </a:lnTo>
                  <a:lnTo>
                    <a:pt x="112" y="344"/>
                  </a:lnTo>
                  <a:lnTo>
                    <a:pt x="101" y="333"/>
                  </a:lnTo>
                  <a:lnTo>
                    <a:pt x="91" y="320"/>
                  </a:lnTo>
                  <a:lnTo>
                    <a:pt x="83" y="307"/>
                  </a:lnTo>
                  <a:lnTo>
                    <a:pt x="77" y="292"/>
                  </a:lnTo>
                  <a:lnTo>
                    <a:pt x="72" y="278"/>
                  </a:lnTo>
                  <a:lnTo>
                    <a:pt x="67" y="261"/>
                  </a:lnTo>
                  <a:lnTo>
                    <a:pt x="65" y="245"/>
                  </a:lnTo>
                  <a:lnTo>
                    <a:pt x="64" y="229"/>
                  </a:lnTo>
                  <a:lnTo>
                    <a:pt x="64" y="229"/>
                  </a:lnTo>
                  <a:lnTo>
                    <a:pt x="65" y="211"/>
                  </a:lnTo>
                  <a:lnTo>
                    <a:pt x="67" y="194"/>
                  </a:lnTo>
                  <a:lnTo>
                    <a:pt x="72" y="180"/>
                  </a:lnTo>
                  <a:lnTo>
                    <a:pt x="77" y="163"/>
                  </a:lnTo>
                  <a:lnTo>
                    <a:pt x="83" y="149"/>
                  </a:lnTo>
                  <a:lnTo>
                    <a:pt x="91" y="136"/>
                  </a:lnTo>
                  <a:lnTo>
                    <a:pt x="101" y="123"/>
                  </a:lnTo>
                  <a:lnTo>
                    <a:pt x="112" y="111"/>
                  </a:lnTo>
                  <a:lnTo>
                    <a:pt x="124" y="100"/>
                  </a:lnTo>
                  <a:lnTo>
                    <a:pt x="137" y="92"/>
                  </a:lnTo>
                  <a:lnTo>
                    <a:pt x="150" y="84"/>
                  </a:lnTo>
                  <a:lnTo>
                    <a:pt x="165" y="75"/>
                  </a:lnTo>
                  <a:lnTo>
                    <a:pt x="179" y="70"/>
                  </a:lnTo>
                  <a:lnTo>
                    <a:pt x="196" y="66"/>
                  </a:lnTo>
                  <a:lnTo>
                    <a:pt x="212" y="64"/>
                  </a:lnTo>
                  <a:lnTo>
                    <a:pt x="228" y="62"/>
                  </a:lnTo>
                  <a:close/>
                  <a:moveTo>
                    <a:pt x="228" y="0"/>
                  </a:moveTo>
                  <a:lnTo>
                    <a:pt x="228" y="0"/>
                  </a:lnTo>
                  <a:lnTo>
                    <a:pt x="205" y="0"/>
                  </a:lnTo>
                  <a:lnTo>
                    <a:pt x="183" y="4"/>
                  </a:lnTo>
                  <a:lnTo>
                    <a:pt x="161" y="10"/>
                  </a:lnTo>
                  <a:lnTo>
                    <a:pt x="140" y="18"/>
                  </a:lnTo>
                  <a:lnTo>
                    <a:pt x="121" y="28"/>
                  </a:lnTo>
                  <a:lnTo>
                    <a:pt x="101" y="40"/>
                  </a:lnTo>
                  <a:lnTo>
                    <a:pt x="83" y="53"/>
                  </a:lnTo>
                  <a:lnTo>
                    <a:pt x="67" y="67"/>
                  </a:lnTo>
                  <a:lnTo>
                    <a:pt x="52" y="84"/>
                  </a:lnTo>
                  <a:lnTo>
                    <a:pt x="39" y="100"/>
                  </a:lnTo>
                  <a:lnTo>
                    <a:pt x="28" y="119"/>
                  </a:lnTo>
                  <a:lnTo>
                    <a:pt x="18" y="139"/>
                  </a:lnTo>
                  <a:lnTo>
                    <a:pt x="11" y="160"/>
                  </a:lnTo>
                  <a:lnTo>
                    <a:pt x="5" y="181"/>
                  </a:lnTo>
                  <a:lnTo>
                    <a:pt x="2" y="204"/>
                  </a:lnTo>
                  <a:lnTo>
                    <a:pt x="0" y="229"/>
                  </a:lnTo>
                  <a:lnTo>
                    <a:pt x="0" y="229"/>
                  </a:lnTo>
                  <a:lnTo>
                    <a:pt x="2" y="252"/>
                  </a:lnTo>
                  <a:lnTo>
                    <a:pt x="5" y="274"/>
                  </a:lnTo>
                  <a:lnTo>
                    <a:pt x="11" y="296"/>
                  </a:lnTo>
                  <a:lnTo>
                    <a:pt x="18" y="317"/>
                  </a:lnTo>
                  <a:lnTo>
                    <a:pt x="28" y="336"/>
                  </a:lnTo>
                  <a:lnTo>
                    <a:pt x="39" y="356"/>
                  </a:lnTo>
                  <a:lnTo>
                    <a:pt x="52" y="374"/>
                  </a:lnTo>
                  <a:lnTo>
                    <a:pt x="67" y="390"/>
                  </a:lnTo>
                  <a:lnTo>
                    <a:pt x="83" y="405"/>
                  </a:lnTo>
                  <a:lnTo>
                    <a:pt x="101" y="418"/>
                  </a:lnTo>
                  <a:lnTo>
                    <a:pt x="121" y="429"/>
                  </a:lnTo>
                  <a:lnTo>
                    <a:pt x="140" y="439"/>
                  </a:lnTo>
                  <a:lnTo>
                    <a:pt x="161" y="446"/>
                  </a:lnTo>
                  <a:lnTo>
                    <a:pt x="183" y="452"/>
                  </a:lnTo>
                  <a:lnTo>
                    <a:pt x="205" y="455"/>
                  </a:lnTo>
                  <a:lnTo>
                    <a:pt x="228" y="457"/>
                  </a:lnTo>
                  <a:lnTo>
                    <a:pt x="228" y="457"/>
                  </a:lnTo>
                  <a:lnTo>
                    <a:pt x="253" y="455"/>
                  </a:lnTo>
                  <a:lnTo>
                    <a:pt x="275" y="452"/>
                  </a:lnTo>
                  <a:lnTo>
                    <a:pt x="297" y="446"/>
                  </a:lnTo>
                  <a:lnTo>
                    <a:pt x="318" y="439"/>
                  </a:lnTo>
                  <a:lnTo>
                    <a:pt x="337" y="429"/>
                  </a:lnTo>
                  <a:lnTo>
                    <a:pt x="357" y="418"/>
                  </a:lnTo>
                  <a:lnTo>
                    <a:pt x="373" y="405"/>
                  </a:lnTo>
                  <a:lnTo>
                    <a:pt x="390" y="390"/>
                  </a:lnTo>
                  <a:lnTo>
                    <a:pt x="404" y="374"/>
                  </a:lnTo>
                  <a:lnTo>
                    <a:pt x="417" y="356"/>
                  </a:lnTo>
                  <a:lnTo>
                    <a:pt x="429" y="336"/>
                  </a:lnTo>
                  <a:lnTo>
                    <a:pt x="438" y="317"/>
                  </a:lnTo>
                  <a:lnTo>
                    <a:pt x="447" y="296"/>
                  </a:lnTo>
                  <a:lnTo>
                    <a:pt x="451" y="274"/>
                  </a:lnTo>
                  <a:lnTo>
                    <a:pt x="456" y="252"/>
                  </a:lnTo>
                  <a:lnTo>
                    <a:pt x="456" y="229"/>
                  </a:lnTo>
                  <a:lnTo>
                    <a:pt x="456" y="229"/>
                  </a:lnTo>
                  <a:lnTo>
                    <a:pt x="456" y="204"/>
                  </a:lnTo>
                  <a:lnTo>
                    <a:pt x="451" y="181"/>
                  </a:lnTo>
                  <a:lnTo>
                    <a:pt x="447" y="160"/>
                  </a:lnTo>
                  <a:lnTo>
                    <a:pt x="438" y="139"/>
                  </a:lnTo>
                  <a:lnTo>
                    <a:pt x="429" y="119"/>
                  </a:lnTo>
                  <a:lnTo>
                    <a:pt x="417" y="100"/>
                  </a:lnTo>
                  <a:lnTo>
                    <a:pt x="404" y="84"/>
                  </a:lnTo>
                  <a:lnTo>
                    <a:pt x="390" y="67"/>
                  </a:lnTo>
                  <a:lnTo>
                    <a:pt x="373" y="53"/>
                  </a:lnTo>
                  <a:lnTo>
                    <a:pt x="357" y="40"/>
                  </a:lnTo>
                  <a:lnTo>
                    <a:pt x="337" y="28"/>
                  </a:lnTo>
                  <a:lnTo>
                    <a:pt x="318" y="18"/>
                  </a:lnTo>
                  <a:lnTo>
                    <a:pt x="297" y="10"/>
                  </a:lnTo>
                  <a:lnTo>
                    <a:pt x="275" y="4"/>
                  </a:lnTo>
                  <a:lnTo>
                    <a:pt x="253" y="0"/>
                  </a:lnTo>
                  <a:lnTo>
                    <a:pt x="228" y="0"/>
                  </a:lnTo>
                  <a:lnTo>
                    <a:pt x="2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14" name="Freeform 199"/>
            <p:cNvSpPr>
              <a:spLocks noEditPoints="1"/>
            </p:cNvSpPr>
            <p:nvPr/>
          </p:nvSpPr>
          <p:spPr bwMode="auto">
            <a:xfrm>
              <a:off x="819601" y="6035430"/>
              <a:ext cx="206117" cy="289441"/>
            </a:xfrm>
            <a:custGeom>
              <a:avLst/>
              <a:gdLst>
                <a:gd name="T0" fmla="*/ 65 w 141"/>
                <a:gd name="T1" fmla="*/ 142 h 198"/>
                <a:gd name="T2" fmla="*/ 63 w 141"/>
                <a:gd name="T3" fmla="*/ 136 h 198"/>
                <a:gd name="T4" fmla="*/ 53 w 141"/>
                <a:gd name="T5" fmla="*/ 124 h 198"/>
                <a:gd name="T6" fmla="*/ 48 w 141"/>
                <a:gd name="T7" fmla="*/ 17 h 198"/>
                <a:gd name="T8" fmla="*/ 47 w 141"/>
                <a:gd name="T9" fmla="*/ 10 h 198"/>
                <a:gd name="T10" fmla="*/ 37 w 141"/>
                <a:gd name="T11" fmla="*/ 2 h 198"/>
                <a:gd name="T12" fmla="*/ 32 w 141"/>
                <a:gd name="T13" fmla="*/ 0 h 198"/>
                <a:gd name="T14" fmla="*/ 19 w 141"/>
                <a:gd name="T15" fmla="*/ 5 h 198"/>
                <a:gd name="T16" fmla="*/ 16 w 141"/>
                <a:gd name="T17" fmla="*/ 17 h 198"/>
                <a:gd name="T18" fmla="*/ 16 w 141"/>
                <a:gd name="T19" fmla="*/ 121 h 198"/>
                <a:gd name="T20" fmla="*/ 4 w 141"/>
                <a:gd name="T21" fmla="*/ 132 h 198"/>
                <a:gd name="T22" fmla="*/ 0 w 141"/>
                <a:gd name="T23" fmla="*/ 149 h 198"/>
                <a:gd name="T24" fmla="*/ 1 w 141"/>
                <a:gd name="T25" fmla="*/ 155 h 198"/>
                <a:gd name="T26" fmla="*/ 6 w 141"/>
                <a:gd name="T27" fmla="*/ 167 h 198"/>
                <a:gd name="T28" fmla="*/ 14 w 141"/>
                <a:gd name="T29" fmla="*/ 175 h 198"/>
                <a:gd name="T30" fmla="*/ 26 w 141"/>
                <a:gd name="T31" fmla="*/ 180 h 198"/>
                <a:gd name="T32" fmla="*/ 32 w 141"/>
                <a:gd name="T33" fmla="*/ 181 h 198"/>
                <a:gd name="T34" fmla="*/ 44 w 141"/>
                <a:gd name="T35" fmla="*/ 178 h 198"/>
                <a:gd name="T36" fmla="*/ 119 w 141"/>
                <a:gd name="T37" fmla="*/ 196 h 198"/>
                <a:gd name="T38" fmla="*/ 125 w 141"/>
                <a:gd name="T39" fmla="*/ 198 h 198"/>
                <a:gd name="T40" fmla="*/ 130 w 141"/>
                <a:gd name="T41" fmla="*/ 198 h 198"/>
                <a:gd name="T42" fmla="*/ 136 w 141"/>
                <a:gd name="T43" fmla="*/ 191 h 198"/>
                <a:gd name="T44" fmla="*/ 140 w 141"/>
                <a:gd name="T45" fmla="*/ 186 h 198"/>
                <a:gd name="T46" fmla="*/ 140 w 141"/>
                <a:gd name="T47" fmla="*/ 175 h 198"/>
                <a:gd name="T48" fmla="*/ 130 w 141"/>
                <a:gd name="T49" fmla="*/ 167 h 198"/>
                <a:gd name="T50" fmla="*/ 32 w 141"/>
                <a:gd name="T51" fmla="*/ 158 h 198"/>
                <a:gd name="T52" fmla="*/ 29 w 141"/>
                <a:gd name="T53" fmla="*/ 158 h 198"/>
                <a:gd name="T54" fmla="*/ 22 w 141"/>
                <a:gd name="T55" fmla="*/ 152 h 198"/>
                <a:gd name="T56" fmla="*/ 22 w 141"/>
                <a:gd name="T57" fmla="*/ 149 h 198"/>
                <a:gd name="T58" fmla="*/ 26 w 141"/>
                <a:gd name="T59" fmla="*/ 141 h 198"/>
                <a:gd name="T60" fmla="*/ 32 w 141"/>
                <a:gd name="T61" fmla="*/ 137 h 198"/>
                <a:gd name="T62" fmla="*/ 37 w 141"/>
                <a:gd name="T63" fmla="*/ 137 h 198"/>
                <a:gd name="T64" fmla="*/ 44 w 141"/>
                <a:gd name="T65" fmla="*/ 144 h 198"/>
                <a:gd name="T66" fmla="*/ 44 w 141"/>
                <a:gd name="T67" fmla="*/ 149 h 198"/>
                <a:gd name="T68" fmla="*/ 40 w 141"/>
                <a:gd name="T69" fmla="*/ 155 h 198"/>
                <a:gd name="T70" fmla="*/ 32 w 141"/>
                <a:gd name="T71" fmla="*/ 158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41" h="198">
                  <a:moveTo>
                    <a:pt x="130" y="167"/>
                  </a:moveTo>
                  <a:lnTo>
                    <a:pt x="65" y="142"/>
                  </a:lnTo>
                  <a:lnTo>
                    <a:pt x="65" y="142"/>
                  </a:lnTo>
                  <a:lnTo>
                    <a:pt x="63" y="136"/>
                  </a:lnTo>
                  <a:lnTo>
                    <a:pt x="58" y="129"/>
                  </a:lnTo>
                  <a:lnTo>
                    <a:pt x="53" y="124"/>
                  </a:lnTo>
                  <a:lnTo>
                    <a:pt x="48" y="119"/>
                  </a:lnTo>
                  <a:lnTo>
                    <a:pt x="48" y="17"/>
                  </a:lnTo>
                  <a:lnTo>
                    <a:pt x="48" y="17"/>
                  </a:lnTo>
                  <a:lnTo>
                    <a:pt x="47" y="10"/>
                  </a:lnTo>
                  <a:lnTo>
                    <a:pt x="44" y="5"/>
                  </a:lnTo>
                  <a:lnTo>
                    <a:pt x="37" y="2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26" y="2"/>
                  </a:lnTo>
                  <a:lnTo>
                    <a:pt x="19" y="5"/>
                  </a:lnTo>
                  <a:lnTo>
                    <a:pt x="16" y="10"/>
                  </a:lnTo>
                  <a:lnTo>
                    <a:pt x="16" y="1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9" y="126"/>
                  </a:lnTo>
                  <a:lnTo>
                    <a:pt x="4" y="132"/>
                  </a:lnTo>
                  <a:lnTo>
                    <a:pt x="1" y="141"/>
                  </a:lnTo>
                  <a:lnTo>
                    <a:pt x="0" y="149"/>
                  </a:lnTo>
                  <a:lnTo>
                    <a:pt x="0" y="149"/>
                  </a:lnTo>
                  <a:lnTo>
                    <a:pt x="1" y="155"/>
                  </a:lnTo>
                  <a:lnTo>
                    <a:pt x="3" y="160"/>
                  </a:lnTo>
                  <a:lnTo>
                    <a:pt x="6" y="167"/>
                  </a:lnTo>
                  <a:lnTo>
                    <a:pt x="9" y="172"/>
                  </a:lnTo>
                  <a:lnTo>
                    <a:pt x="14" y="175"/>
                  </a:lnTo>
                  <a:lnTo>
                    <a:pt x="21" y="178"/>
                  </a:lnTo>
                  <a:lnTo>
                    <a:pt x="26" y="180"/>
                  </a:lnTo>
                  <a:lnTo>
                    <a:pt x="32" y="181"/>
                  </a:lnTo>
                  <a:lnTo>
                    <a:pt x="32" y="181"/>
                  </a:lnTo>
                  <a:lnTo>
                    <a:pt x="39" y="180"/>
                  </a:lnTo>
                  <a:lnTo>
                    <a:pt x="44" y="178"/>
                  </a:lnTo>
                  <a:lnTo>
                    <a:pt x="53" y="173"/>
                  </a:lnTo>
                  <a:lnTo>
                    <a:pt x="119" y="196"/>
                  </a:lnTo>
                  <a:lnTo>
                    <a:pt x="119" y="196"/>
                  </a:lnTo>
                  <a:lnTo>
                    <a:pt x="125" y="198"/>
                  </a:lnTo>
                  <a:lnTo>
                    <a:pt x="125" y="198"/>
                  </a:lnTo>
                  <a:lnTo>
                    <a:pt x="130" y="198"/>
                  </a:lnTo>
                  <a:lnTo>
                    <a:pt x="133" y="194"/>
                  </a:lnTo>
                  <a:lnTo>
                    <a:pt x="136" y="191"/>
                  </a:lnTo>
                  <a:lnTo>
                    <a:pt x="140" y="186"/>
                  </a:lnTo>
                  <a:lnTo>
                    <a:pt x="140" y="186"/>
                  </a:lnTo>
                  <a:lnTo>
                    <a:pt x="141" y="180"/>
                  </a:lnTo>
                  <a:lnTo>
                    <a:pt x="140" y="175"/>
                  </a:lnTo>
                  <a:lnTo>
                    <a:pt x="135" y="170"/>
                  </a:lnTo>
                  <a:lnTo>
                    <a:pt x="130" y="167"/>
                  </a:lnTo>
                  <a:lnTo>
                    <a:pt x="130" y="167"/>
                  </a:lnTo>
                  <a:close/>
                  <a:moveTo>
                    <a:pt x="32" y="158"/>
                  </a:moveTo>
                  <a:lnTo>
                    <a:pt x="32" y="158"/>
                  </a:lnTo>
                  <a:lnTo>
                    <a:pt x="29" y="158"/>
                  </a:lnTo>
                  <a:lnTo>
                    <a:pt x="26" y="155"/>
                  </a:lnTo>
                  <a:lnTo>
                    <a:pt x="22" y="152"/>
                  </a:lnTo>
                  <a:lnTo>
                    <a:pt x="22" y="149"/>
                  </a:lnTo>
                  <a:lnTo>
                    <a:pt x="22" y="149"/>
                  </a:lnTo>
                  <a:lnTo>
                    <a:pt x="22" y="144"/>
                  </a:lnTo>
                  <a:lnTo>
                    <a:pt x="26" y="141"/>
                  </a:lnTo>
                  <a:lnTo>
                    <a:pt x="29" y="137"/>
                  </a:lnTo>
                  <a:lnTo>
                    <a:pt x="32" y="137"/>
                  </a:lnTo>
                  <a:lnTo>
                    <a:pt x="32" y="137"/>
                  </a:lnTo>
                  <a:lnTo>
                    <a:pt x="37" y="137"/>
                  </a:lnTo>
                  <a:lnTo>
                    <a:pt x="40" y="141"/>
                  </a:lnTo>
                  <a:lnTo>
                    <a:pt x="44" y="144"/>
                  </a:lnTo>
                  <a:lnTo>
                    <a:pt x="44" y="149"/>
                  </a:lnTo>
                  <a:lnTo>
                    <a:pt x="44" y="149"/>
                  </a:lnTo>
                  <a:lnTo>
                    <a:pt x="44" y="152"/>
                  </a:lnTo>
                  <a:lnTo>
                    <a:pt x="40" y="155"/>
                  </a:lnTo>
                  <a:lnTo>
                    <a:pt x="37" y="158"/>
                  </a:lnTo>
                  <a:lnTo>
                    <a:pt x="32" y="158"/>
                  </a:lnTo>
                  <a:lnTo>
                    <a:pt x="3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115" name="Location"/>
          <p:cNvSpPr>
            <a:spLocks noEditPoints="1"/>
          </p:cNvSpPr>
          <p:nvPr/>
        </p:nvSpPr>
        <p:spPr bwMode="auto">
          <a:xfrm>
            <a:off x="10301153" y="1758571"/>
            <a:ext cx="355223" cy="501040"/>
          </a:xfrm>
          <a:custGeom>
            <a:avLst/>
            <a:gdLst>
              <a:gd name="T0" fmla="*/ 163 w 324"/>
              <a:gd name="T1" fmla="*/ 0 h 457"/>
              <a:gd name="T2" fmla="*/ 129 w 324"/>
              <a:gd name="T3" fmla="*/ 3 h 457"/>
              <a:gd name="T4" fmla="*/ 99 w 324"/>
              <a:gd name="T5" fmla="*/ 13 h 457"/>
              <a:gd name="T6" fmla="*/ 72 w 324"/>
              <a:gd name="T7" fmla="*/ 28 h 457"/>
              <a:gd name="T8" fmla="*/ 47 w 324"/>
              <a:gd name="T9" fmla="*/ 47 h 457"/>
              <a:gd name="T10" fmla="*/ 28 w 324"/>
              <a:gd name="T11" fmla="*/ 72 h 457"/>
              <a:gd name="T12" fmla="*/ 13 w 324"/>
              <a:gd name="T13" fmla="*/ 99 h 457"/>
              <a:gd name="T14" fmla="*/ 3 w 324"/>
              <a:gd name="T15" fmla="*/ 130 h 457"/>
              <a:gd name="T16" fmla="*/ 0 w 324"/>
              <a:gd name="T17" fmla="*/ 163 h 457"/>
              <a:gd name="T18" fmla="*/ 2 w 324"/>
              <a:gd name="T19" fmla="*/ 178 h 457"/>
              <a:gd name="T20" fmla="*/ 10 w 324"/>
              <a:gd name="T21" fmla="*/ 210 h 457"/>
              <a:gd name="T22" fmla="*/ 34 w 324"/>
              <a:gd name="T23" fmla="*/ 269 h 457"/>
              <a:gd name="T24" fmla="*/ 80 w 324"/>
              <a:gd name="T25" fmla="*/ 351 h 457"/>
              <a:gd name="T26" fmla="*/ 145 w 324"/>
              <a:gd name="T27" fmla="*/ 447 h 457"/>
              <a:gd name="T28" fmla="*/ 148 w 324"/>
              <a:gd name="T29" fmla="*/ 452 h 457"/>
              <a:gd name="T30" fmla="*/ 158 w 324"/>
              <a:gd name="T31" fmla="*/ 457 h 457"/>
              <a:gd name="T32" fmla="*/ 168 w 324"/>
              <a:gd name="T33" fmla="*/ 457 h 457"/>
              <a:gd name="T34" fmla="*/ 176 w 324"/>
              <a:gd name="T35" fmla="*/ 452 h 457"/>
              <a:gd name="T36" fmla="*/ 179 w 324"/>
              <a:gd name="T37" fmla="*/ 447 h 457"/>
              <a:gd name="T38" fmla="*/ 244 w 324"/>
              <a:gd name="T39" fmla="*/ 351 h 457"/>
              <a:gd name="T40" fmla="*/ 290 w 324"/>
              <a:gd name="T41" fmla="*/ 269 h 457"/>
              <a:gd name="T42" fmla="*/ 315 w 324"/>
              <a:gd name="T43" fmla="*/ 210 h 457"/>
              <a:gd name="T44" fmla="*/ 324 w 324"/>
              <a:gd name="T45" fmla="*/ 178 h 457"/>
              <a:gd name="T46" fmla="*/ 324 w 324"/>
              <a:gd name="T47" fmla="*/ 163 h 457"/>
              <a:gd name="T48" fmla="*/ 321 w 324"/>
              <a:gd name="T49" fmla="*/ 130 h 457"/>
              <a:gd name="T50" fmla="*/ 311 w 324"/>
              <a:gd name="T51" fmla="*/ 99 h 457"/>
              <a:gd name="T52" fmla="*/ 297 w 324"/>
              <a:gd name="T53" fmla="*/ 72 h 457"/>
              <a:gd name="T54" fmla="*/ 277 w 324"/>
              <a:gd name="T55" fmla="*/ 47 h 457"/>
              <a:gd name="T56" fmla="*/ 253 w 324"/>
              <a:gd name="T57" fmla="*/ 28 h 457"/>
              <a:gd name="T58" fmla="*/ 225 w 324"/>
              <a:gd name="T59" fmla="*/ 13 h 457"/>
              <a:gd name="T60" fmla="*/ 196 w 324"/>
              <a:gd name="T61" fmla="*/ 3 h 457"/>
              <a:gd name="T62" fmla="*/ 163 w 324"/>
              <a:gd name="T63" fmla="*/ 0 h 457"/>
              <a:gd name="T64" fmla="*/ 163 w 324"/>
              <a:gd name="T65" fmla="*/ 250 h 457"/>
              <a:gd name="T66" fmla="*/ 145 w 324"/>
              <a:gd name="T67" fmla="*/ 248 h 457"/>
              <a:gd name="T68" fmla="*/ 112 w 324"/>
              <a:gd name="T69" fmla="*/ 235 h 457"/>
              <a:gd name="T70" fmla="*/ 90 w 324"/>
              <a:gd name="T71" fmla="*/ 212 h 457"/>
              <a:gd name="T72" fmla="*/ 77 w 324"/>
              <a:gd name="T73" fmla="*/ 179 h 457"/>
              <a:gd name="T74" fmla="*/ 75 w 324"/>
              <a:gd name="T75" fmla="*/ 161 h 457"/>
              <a:gd name="T76" fmla="*/ 82 w 324"/>
              <a:gd name="T77" fmla="*/ 127 h 457"/>
              <a:gd name="T78" fmla="*/ 99 w 324"/>
              <a:gd name="T79" fmla="*/ 99 h 457"/>
              <a:gd name="T80" fmla="*/ 129 w 324"/>
              <a:gd name="T81" fmla="*/ 82 h 457"/>
              <a:gd name="T82" fmla="*/ 163 w 324"/>
              <a:gd name="T83" fmla="*/ 73 h 457"/>
              <a:gd name="T84" fmla="*/ 179 w 324"/>
              <a:gd name="T85" fmla="*/ 77 h 457"/>
              <a:gd name="T86" fmla="*/ 212 w 324"/>
              <a:gd name="T87" fmla="*/ 90 h 457"/>
              <a:gd name="T88" fmla="*/ 235 w 324"/>
              <a:gd name="T89" fmla="*/ 113 h 457"/>
              <a:gd name="T90" fmla="*/ 248 w 324"/>
              <a:gd name="T91" fmla="*/ 145 h 457"/>
              <a:gd name="T92" fmla="*/ 251 w 324"/>
              <a:gd name="T93" fmla="*/ 161 h 457"/>
              <a:gd name="T94" fmla="*/ 243 w 324"/>
              <a:gd name="T95" fmla="*/ 196 h 457"/>
              <a:gd name="T96" fmla="*/ 225 w 324"/>
              <a:gd name="T97" fmla="*/ 225 h 457"/>
              <a:gd name="T98" fmla="*/ 197 w 324"/>
              <a:gd name="T99" fmla="*/ 243 h 457"/>
              <a:gd name="T100" fmla="*/ 163 w 324"/>
              <a:gd name="T101" fmla="*/ 250 h 4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24" h="457">
                <a:moveTo>
                  <a:pt x="163" y="0"/>
                </a:moveTo>
                <a:lnTo>
                  <a:pt x="163" y="0"/>
                </a:lnTo>
                <a:lnTo>
                  <a:pt x="145" y="2"/>
                </a:lnTo>
                <a:lnTo>
                  <a:pt x="129" y="3"/>
                </a:lnTo>
                <a:lnTo>
                  <a:pt x="114" y="7"/>
                </a:lnTo>
                <a:lnTo>
                  <a:pt x="99" y="13"/>
                </a:lnTo>
                <a:lnTo>
                  <a:pt x="85" y="20"/>
                </a:lnTo>
                <a:lnTo>
                  <a:pt x="72" y="28"/>
                </a:lnTo>
                <a:lnTo>
                  <a:pt x="59" y="38"/>
                </a:lnTo>
                <a:lnTo>
                  <a:pt x="47" y="47"/>
                </a:lnTo>
                <a:lnTo>
                  <a:pt x="38" y="59"/>
                </a:lnTo>
                <a:lnTo>
                  <a:pt x="28" y="72"/>
                </a:lnTo>
                <a:lnTo>
                  <a:pt x="20" y="85"/>
                </a:lnTo>
                <a:lnTo>
                  <a:pt x="13" y="99"/>
                </a:lnTo>
                <a:lnTo>
                  <a:pt x="7" y="114"/>
                </a:lnTo>
                <a:lnTo>
                  <a:pt x="3" y="130"/>
                </a:lnTo>
                <a:lnTo>
                  <a:pt x="0" y="147"/>
                </a:lnTo>
                <a:lnTo>
                  <a:pt x="0" y="163"/>
                </a:lnTo>
                <a:lnTo>
                  <a:pt x="0" y="163"/>
                </a:lnTo>
                <a:lnTo>
                  <a:pt x="2" y="178"/>
                </a:lnTo>
                <a:lnTo>
                  <a:pt x="5" y="192"/>
                </a:lnTo>
                <a:lnTo>
                  <a:pt x="10" y="210"/>
                </a:lnTo>
                <a:lnTo>
                  <a:pt x="16" y="228"/>
                </a:lnTo>
                <a:lnTo>
                  <a:pt x="34" y="269"/>
                </a:lnTo>
                <a:lnTo>
                  <a:pt x="57" y="310"/>
                </a:lnTo>
                <a:lnTo>
                  <a:pt x="80" y="351"/>
                </a:lnTo>
                <a:lnTo>
                  <a:pt x="104" y="388"/>
                </a:lnTo>
                <a:lnTo>
                  <a:pt x="145" y="447"/>
                </a:lnTo>
                <a:lnTo>
                  <a:pt x="145" y="447"/>
                </a:lnTo>
                <a:lnTo>
                  <a:pt x="148" y="452"/>
                </a:lnTo>
                <a:lnTo>
                  <a:pt x="153" y="455"/>
                </a:lnTo>
                <a:lnTo>
                  <a:pt x="158" y="457"/>
                </a:lnTo>
                <a:lnTo>
                  <a:pt x="163" y="457"/>
                </a:lnTo>
                <a:lnTo>
                  <a:pt x="168" y="457"/>
                </a:lnTo>
                <a:lnTo>
                  <a:pt x="171" y="455"/>
                </a:lnTo>
                <a:lnTo>
                  <a:pt x="176" y="452"/>
                </a:lnTo>
                <a:lnTo>
                  <a:pt x="179" y="447"/>
                </a:lnTo>
                <a:lnTo>
                  <a:pt x="179" y="447"/>
                </a:lnTo>
                <a:lnTo>
                  <a:pt x="220" y="388"/>
                </a:lnTo>
                <a:lnTo>
                  <a:pt x="244" y="351"/>
                </a:lnTo>
                <a:lnTo>
                  <a:pt x="267" y="310"/>
                </a:lnTo>
                <a:lnTo>
                  <a:pt x="290" y="269"/>
                </a:lnTo>
                <a:lnTo>
                  <a:pt x="308" y="228"/>
                </a:lnTo>
                <a:lnTo>
                  <a:pt x="315" y="210"/>
                </a:lnTo>
                <a:lnTo>
                  <a:pt x="321" y="192"/>
                </a:lnTo>
                <a:lnTo>
                  <a:pt x="324" y="178"/>
                </a:lnTo>
                <a:lnTo>
                  <a:pt x="324" y="163"/>
                </a:lnTo>
                <a:lnTo>
                  <a:pt x="324" y="163"/>
                </a:lnTo>
                <a:lnTo>
                  <a:pt x="324" y="147"/>
                </a:lnTo>
                <a:lnTo>
                  <a:pt x="321" y="130"/>
                </a:lnTo>
                <a:lnTo>
                  <a:pt x="318" y="114"/>
                </a:lnTo>
                <a:lnTo>
                  <a:pt x="311" y="99"/>
                </a:lnTo>
                <a:lnTo>
                  <a:pt x="305" y="85"/>
                </a:lnTo>
                <a:lnTo>
                  <a:pt x="297" y="72"/>
                </a:lnTo>
                <a:lnTo>
                  <a:pt x="288" y="59"/>
                </a:lnTo>
                <a:lnTo>
                  <a:pt x="277" y="47"/>
                </a:lnTo>
                <a:lnTo>
                  <a:pt x="266" y="38"/>
                </a:lnTo>
                <a:lnTo>
                  <a:pt x="253" y="28"/>
                </a:lnTo>
                <a:lnTo>
                  <a:pt x="240" y="20"/>
                </a:lnTo>
                <a:lnTo>
                  <a:pt x="225" y="13"/>
                </a:lnTo>
                <a:lnTo>
                  <a:pt x="210" y="7"/>
                </a:lnTo>
                <a:lnTo>
                  <a:pt x="196" y="3"/>
                </a:lnTo>
                <a:lnTo>
                  <a:pt x="179" y="2"/>
                </a:lnTo>
                <a:lnTo>
                  <a:pt x="163" y="0"/>
                </a:lnTo>
                <a:lnTo>
                  <a:pt x="163" y="0"/>
                </a:lnTo>
                <a:close/>
                <a:moveTo>
                  <a:pt x="163" y="250"/>
                </a:moveTo>
                <a:lnTo>
                  <a:pt x="163" y="250"/>
                </a:lnTo>
                <a:lnTo>
                  <a:pt x="145" y="248"/>
                </a:lnTo>
                <a:lnTo>
                  <a:pt x="129" y="243"/>
                </a:lnTo>
                <a:lnTo>
                  <a:pt x="112" y="235"/>
                </a:lnTo>
                <a:lnTo>
                  <a:pt x="99" y="225"/>
                </a:lnTo>
                <a:lnTo>
                  <a:pt x="90" y="212"/>
                </a:lnTo>
                <a:lnTo>
                  <a:pt x="82" y="196"/>
                </a:lnTo>
                <a:lnTo>
                  <a:pt x="77" y="179"/>
                </a:lnTo>
                <a:lnTo>
                  <a:pt x="75" y="161"/>
                </a:lnTo>
                <a:lnTo>
                  <a:pt x="75" y="161"/>
                </a:lnTo>
                <a:lnTo>
                  <a:pt x="77" y="145"/>
                </a:lnTo>
                <a:lnTo>
                  <a:pt x="82" y="127"/>
                </a:lnTo>
                <a:lnTo>
                  <a:pt x="90" y="113"/>
                </a:lnTo>
                <a:lnTo>
                  <a:pt x="99" y="99"/>
                </a:lnTo>
                <a:lnTo>
                  <a:pt x="112" y="90"/>
                </a:lnTo>
                <a:lnTo>
                  <a:pt x="129" y="82"/>
                </a:lnTo>
                <a:lnTo>
                  <a:pt x="145" y="77"/>
                </a:lnTo>
                <a:lnTo>
                  <a:pt x="163" y="73"/>
                </a:lnTo>
                <a:lnTo>
                  <a:pt x="163" y="73"/>
                </a:lnTo>
                <a:lnTo>
                  <a:pt x="179" y="77"/>
                </a:lnTo>
                <a:lnTo>
                  <a:pt x="197" y="82"/>
                </a:lnTo>
                <a:lnTo>
                  <a:pt x="212" y="90"/>
                </a:lnTo>
                <a:lnTo>
                  <a:pt x="225" y="99"/>
                </a:lnTo>
                <a:lnTo>
                  <a:pt x="235" y="113"/>
                </a:lnTo>
                <a:lnTo>
                  <a:pt x="243" y="127"/>
                </a:lnTo>
                <a:lnTo>
                  <a:pt x="248" y="145"/>
                </a:lnTo>
                <a:lnTo>
                  <a:pt x="251" y="161"/>
                </a:lnTo>
                <a:lnTo>
                  <a:pt x="251" y="161"/>
                </a:lnTo>
                <a:lnTo>
                  <a:pt x="248" y="179"/>
                </a:lnTo>
                <a:lnTo>
                  <a:pt x="243" y="196"/>
                </a:lnTo>
                <a:lnTo>
                  <a:pt x="235" y="212"/>
                </a:lnTo>
                <a:lnTo>
                  <a:pt x="225" y="225"/>
                </a:lnTo>
                <a:lnTo>
                  <a:pt x="212" y="235"/>
                </a:lnTo>
                <a:lnTo>
                  <a:pt x="197" y="243"/>
                </a:lnTo>
                <a:lnTo>
                  <a:pt x="179" y="248"/>
                </a:lnTo>
                <a:lnTo>
                  <a:pt x="163" y="250"/>
                </a:lnTo>
                <a:lnTo>
                  <a:pt x="163" y="2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grpSp>
        <p:nvGrpSpPr>
          <p:cNvPr id="116" name="Document"/>
          <p:cNvGrpSpPr/>
          <p:nvPr/>
        </p:nvGrpSpPr>
        <p:grpSpPr>
          <a:xfrm>
            <a:off x="10708671" y="5619231"/>
            <a:ext cx="407849" cy="499943"/>
            <a:chOff x="2410065" y="2152828"/>
            <a:chExt cx="543798" cy="666591"/>
          </a:xfrm>
          <a:solidFill>
            <a:schemeClr val="bg1"/>
          </a:solidFill>
        </p:grpSpPr>
        <p:sp>
          <p:nvSpPr>
            <p:cNvPr id="117" name="Freeform 214"/>
            <p:cNvSpPr>
              <a:spLocks noEditPoints="1"/>
            </p:cNvSpPr>
            <p:nvPr/>
          </p:nvSpPr>
          <p:spPr bwMode="auto">
            <a:xfrm>
              <a:off x="2410065" y="2152828"/>
              <a:ext cx="543798" cy="666591"/>
            </a:xfrm>
            <a:custGeom>
              <a:avLst/>
              <a:gdLst>
                <a:gd name="T0" fmla="*/ 325 w 372"/>
                <a:gd name="T1" fmla="*/ 45 h 456"/>
                <a:gd name="T2" fmla="*/ 325 w 372"/>
                <a:gd name="T3" fmla="*/ 398 h 456"/>
                <a:gd name="T4" fmla="*/ 325 w 372"/>
                <a:gd name="T5" fmla="*/ 398 h 456"/>
                <a:gd name="T6" fmla="*/ 325 w 372"/>
                <a:gd name="T7" fmla="*/ 403 h 456"/>
                <a:gd name="T8" fmla="*/ 321 w 372"/>
                <a:gd name="T9" fmla="*/ 406 h 456"/>
                <a:gd name="T10" fmla="*/ 318 w 372"/>
                <a:gd name="T11" fmla="*/ 409 h 456"/>
                <a:gd name="T12" fmla="*/ 313 w 372"/>
                <a:gd name="T13" fmla="*/ 409 h 456"/>
                <a:gd name="T14" fmla="*/ 57 w 372"/>
                <a:gd name="T15" fmla="*/ 409 h 456"/>
                <a:gd name="T16" fmla="*/ 57 w 372"/>
                <a:gd name="T17" fmla="*/ 409 h 456"/>
                <a:gd name="T18" fmla="*/ 52 w 372"/>
                <a:gd name="T19" fmla="*/ 409 h 456"/>
                <a:gd name="T20" fmla="*/ 49 w 372"/>
                <a:gd name="T21" fmla="*/ 406 h 456"/>
                <a:gd name="T22" fmla="*/ 47 w 372"/>
                <a:gd name="T23" fmla="*/ 403 h 456"/>
                <a:gd name="T24" fmla="*/ 46 w 372"/>
                <a:gd name="T25" fmla="*/ 398 h 456"/>
                <a:gd name="T26" fmla="*/ 46 w 372"/>
                <a:gd name="T27" fmla="*/ 58 h 456"/>
                <a:gd name="T28" fmla="*/ 46 w 372"/>
                <a:gd name="T29" fmla="*/ 58 h 456"/>
                <a:gd name="T30" fmla="*/ 47 w 372"/>
                <a:gd name="T31" fmla="*/ 54 h 456"/>
                <a:gd name="T32" fmla="*/ 49 w 372"/>
                <a:gd name="T33" fmla="*/ 49 h 456"/>
                <a:gd name="T34" fmla="*/ 52 w 372"/>
                <a:gd name="T35" fmla="*/ 47 h 456"/>
                <a:gd name="T36" fmla="*/ 57 w 372"/>
                <a:gd name="T37" fmla="*/ 45 h 456"/>
                <a:gd name="T38" fmla="*/ 325 w 372"/>
                <a:gd name="T39" fmla="*/ 45 h 456"/>
                <a:gd name="T40" fmla="*/ 357 w 372"/>
                <a:gd name="T41" fmla="*/ 0 h 456"/>
                <a:gd name="T42" fmla="*/ 12 w 372"/>
                <a:gd name="T43" fmla="*/ 0 h 456"/>
                <a:gd name="T44" fmla="*/ 12 w 372"/>
                <a:gd name="T45" fmla="*/ 0 h 456"/>
                <a:gd name="T46" fmla="*/ 7 w 372"/>
                <a:gd name="T47" fmla="*/ 0 h 456"/>
                <a:gd name="T48" fmla="*/ 3 w 372"/>
                <a:gd name="T49" fmla="*/ 3 h 456"/>
                <a:gd name="T50" fmla="*/ 0 w 372"/>
                <a:gd name="T51" fmla="*/ 6 h 456"/>
                <a:gd name="T52" fmla="*/ 0 w 372"/>
                <a:gd name="T53" fmla="*/ 11 h 456"/>
                <a:gd name="T54" fmla="*/ 0 w 372"/>
                <a:gd name="T55" fmla="*/ 445 h 456"/>
                <a:gd name="T56" fmla="*/ 0 w 372"/>
                <a:gd name="T57" fmla="*/ 445 h 456"/>
                <a:gd name="T58" fmla="*/ 0 w 372"/>
                <a:gd name="T59" fmla="*/ 450 h 456"/>
                <a:gd name="T60" fmla="*/ 3 w 372"/>
                <a:gd name="T61" fmla="*/ 453 h 456"/>
                <a:gd name="T62" fmla="*/ 7 w 372"/>
                <a:gd name="T63" fmla="*/ 455 h 456"/>
                <a:gd name="T64" fmla="*/ 12 w 372"/>
                <a:gd name="T65" fmla="*/ 456 h 456"/>
                <a:gd name="T66" fmla="*/ 359 w 372"/>
                <a:gd name="T67" fmla="*/ 456 h 456"/>
                <a:gd name="T68" fmla="*/ 359 w 372"/>
                <a:gd name="T69" fmla="*/ 456 h 456"/>
                <a:gd name="T70" fmla="*/ 364 w 372"/>
                <a:gd name="T71" fmla="*/ 455 h 456"/>
                <a:gd name="T72" fmla="*/ 367 w 372"/>
                <a:gd name="T73" fmla="*/ 453 h 456"/>
                <a:gd name="T74" fmla="*/ 370 w 372"/>
                <a:gd name="T75" fmla="*/ 450 h 456"/>
                <a:gd name="T76" fmla="*/ 372 w 372"/>
                <a:gd name="T77" fmla="*/ 445 h 456"/>
                <a:gd name="T78" fmla="*/ 372 w 372"/>
                <a:gd name="T79" fmla="*/ 13 h 456"/>
                <a:gd name="T80" fmla="*/ 372 w 372"/>
                <a:gd name="T81" fmla="*/ 13 h 456"/>
                <a:gd name="T82" fmla="*/ 370 w 372"/>
                <a:gd name="T83" fmla="*/ 8 h 456"/>
                <a:gd name="T84" fmla="*/ 367 w 372"/>
                <a:gd name="T85" fmla="*/ 3 h 456"/>
                <a:gd name="T86" fmla="*/ 362 w 372"/>
                <a:gd name="T87" fmla="*/ 1 h 456"/>
                <a:gd name="T88" fmla="*/ 357 w 372"/>
                <a:gd name="T89" fmla="*/ 0 h 456"/>
                <a:gd name="T90" fmla="*/ 357 w 372"/>
                <a:gd name="T91" fmla="*/ 0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72" h="456">
                  <a:moveTo>
                    <a:pt x="325" y="45"/>
                  </a:moveTo>
                  <a:lnTo>
                    <a:pt x="325" y="398"/>
                  </a:lnTo>
                  <a:lnTo>
                    <a:pt x="325" y="398"/>
                  </a:lnTo>
                  <a:lnTo>
                    <a:pt x="325" y="403"/>
                  </a:lnTo>
                  <a:lnTo>
                    <a:pt x="321" y="406"/>
                  </a:lnTo>
                  <a:lnTo>
                    <a:pt x="318" y="409"/>
                  </a:lnTo>
                  <a:lnTo>
                    <a:pt x="313" y="409"/>
                  </a:lnTo>
                  <a:lnTo>
                    <a:pt x="57" y="409"/>
                  </a:lnTo>
                  <a:lnTo>
                    <a:pt x="57" y="409"/>
                  </a:lnTo>
                  <a:lnTo>
                    <a:pt x="52" y="409"/>
                  </a:lnTo>
                  <a:lnTo>
                    <a:pt x="49" y="406"/>
                  </a:lnTo>
                  <a:lnTo>
                    <a:pt x="47" y="403"/>
                  </a:lnTo>
                  <a:lnTo>
                    <a:pt x="46" y="398"/>
                  </a:lnTo>
                  <a:lnTo>
                    <a:pt x="46" y="58"/>
                  </a:lnTo>
                  <a:lnTo>
                    <a:pt x="46" y="58"/>
                  </a:lnTo>
                  <a:lnTo>
                    <a:pt x="47" y="54"/>
                  </a:lnTo>
                  <a:lnTo>
                    <a:pt x="49" y="49"/>
                  </a:lnTo>
                  <a:lnTo>
                    <a:pt x="52" y="47"/>
                  </a:lnTo>
                  <a:lnTo>
                    <a:pt x="57" y="45"/>
                  </a:lnTo>
                  <a:lnTo>
                    <a:pt x="325" y="45"/>
                  </a:lnTo>
                  <a:close/>
                  <a:moveTo>
                    <a:pt x="357" y="0"/>
                  </a:moveTo>
                  <a:lnTo>
                    <a:pt x="12" y="0"/>
                  </a:lnTo>
                  <a:lnTo>
                    <a:pt x="12" y="0"/>
                  </a:lnTo>
                  <a:lnTo>
                    <a:pt x="7" y="0"/>
                  </a:lnTo>
                  <a:lnTo>
                    <a:pt x="3" y="3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445"/>
                  </a:lnTo>
                  <a:lnTo>
                    <a:pt x="0" y="445"/>
                  </a:lnTo>
                  <a:lnTo>
                    <a:pt x="0" y="450"/>
                  </a:lnTo>
                  <a:lnTo>
                    <a:pt x="3" y="453"/>
                  </a:lnTo>
                  <a:lnTo>
                    <a:pt x="7" y="455"/>
                  </a:lnTo>
                  <a:lnTo>
                    <a:pt x="12" y="456"/>
                  </a:lnTo>
                  <a:lnTo>
                    <a:pt x="359" y="456"/>
                  </a:lnTo>
                  <a:lnTo>
                    <a:pt x="359" y="456"/>
                  </a:lnTo>
                  <a:lnTo>
                    <a:pt x="364" y="455"/>
                  </a:lnTo>
                  <a:lnTo>
                    <a:pt x="367" y="453"/>
                  </a:lnTo>
                  <a:lnTo>
                    <a:pt x="370" y="450"/>
                  </a:lnTo>
                  <a:lnTo>
                    <a:pt x="372" y="445"/>
                  </a:lnTo>
                  <a:lnTo>
                    <a:pt x="372" y="13"/>
                  </a:lnTo>
                  <a:lnTo>
                    <a:pt x="372" y="13"/>
                  </a:lnTo>
                  <a:lnTo>
                    <a:pt x="370" y="8"/>
                  </a:lnTo>
                  <a:lnTo>
                    <a:pt x="367" y="3"/>
                  </a:lnTo>
                  <a:lnTo>
                    <a:pt x="362" y="1"/>
                  </a:lnTo>
                  <a:lnTo>
                    <a:pt x="357" y="0"/>
                  </a:lnTo>
                  <a:lnTo>
                    <a:pt x="35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18" name="Freeform 217"/>
            <p:cNvSpPr>
              <a:spLocks/>
            </p:cNvSpPr>
            <p:nvPr/>
          </p:nvSpPr>
          <p:spPr bwMode="auto">
            <a:xfrm>
              <a:off x="2510930" y="2269774"/>
              <a:ext cx="340605" cy="32160"/>
            </a:xfrm>
            <a:custGeom>
              <a:avLst/>
              <a:gdLst>
                <a:gd name="T0" fmla="*/ 221 w 233"/>
                <a:gd name="T1" fmla="*/ 22 h 22"/>
                <a:gd name="T2" fmla="*/ 11 w 233"/>
                <a:gd name="T3" fmla="*/ 22 h 22"/>
                <a:gd name="T4" fmla="*/ 11 w 233"/>
                <a:gd name="T5" fmla="*/ 22 h 22"/>
                <a:gd name="T6" fmla="*/ 8 w 233"/>
                <a:gd name="T7" fmla="*/ 21 h 22"/>
                <a:gd name="T8" fmla="*/ 3 w 233"/>
                <a:gd name="T9" fmla="*/ 19 h 22"/>
                <a:gd name="T10" fmla="*/ 1 w 233"/>
                <a:gd name="T11" fmla="*/ 14 h 22"/>
                <a:gd name="T12" fmla="*/ 0 w 233"/>
                <a:gd name="T13" fmla="*/ 11 h 22"/>
                <a:gd name="T14" fmla="*/ 0 w 233"/>
                <a:gd name="T15" fmla="*/ 11 h 22"/>
                <a:gd name="T16" fmla="*/ 0 w 233"/>
                <a:gd name="T17" fmla="*/ 11 h 22"/>
                <a:gd name="T18" fmla="*/ 1 w 233"/>
                <a:gd name="T19" fmla="*/ 6 h 22"/>
                <a:gd name="T20" fmla="*/ 3 w 233"/>
                <a:gd name="T21" fmla="*/ 3 h 22"/>
                <a:gd name="T22" fmla="*/ 8 w 233"/>
                <a:gd name="T23" fmla="*/ 0 h 22"/>
                <a:gd name="T24" fmla="*/ 11 w 233"/>
                <a:gd name="T25" fmla="*/ 0 h 22"/>
                <a:gd name="T26" fmla="*/ 221 w 233"/>
                <a:gd name="T27" fmla="*/ 0 h 22"/>
                <a:gd name="T28" fmla="*/ 221 w 233"/>
                <a:gd name="T29" fmla="*/ 0 h 22"/>
                <a:gd name="T30" fmla="*/ 225 w 233"/>
                <a:gd name="T31" fmla="*/ 0 h 22"/>
                <a:gd name="T32" fmla="*/ 229 w 233"/>
                <a:gd name="T33" fmla="*/ 3 h 22"/>
                <a:gd name="T34" fmla="*/ 231 w 233"/>
                <a:gd name="T35" fmla="*/ 6 h 22"/>
                <a:gd name="T36" fmla="*/ 233 w 233"/>
                <a:gd name="T37" fmla="*/ 11 h 22"/>
                <a:gd name="T38" fmla="*/ 233 w 233"/>
                <a:gd name="T39" fmla="*/ 11 h 22"/>
                <a:gd name="T40" fmla="*/ 233 w 233"/>
                <a:gd name="T41" fmla="*/ 11 h 22"/>
                <a:gd name="T42" fmla="*/ 231 w 233"/>
                <a:gd name="T43" fmla="*/ 14 h 22"/>
                <a:gd name="T44" fmla="*/ 229 w 233"/>
                <a:gd name="T45" fmla="*/ 19 h 22"/>
                <a:gd name="T46" fmla="*/ 225 w 233"/>
                <a:gd name="T47" fmla="*/ 21 h 22"/>
                <a:gd name="T48" fmla="*/ 221 w 233"/>
                <a:gd name="T49" fmla="*/ 22 h 22"/>
                <a:gd name="T50" fmla="*/ 221 w 233"/>
                <a:gd name="T51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3" h="22">
                  <a:moveTo>
                    <a:pt x="221" y="22"/>
                  </a:moveTo>
                  <a:lnTo>
                    <a:pt x="11" y="22"/>
                  </a:lnTo>
                  <a:lnTo>
                    <a:pt x="11" y="22"/>
                  </a:lnTo>
                  <a:lnTo>
                    <a:pt x="8" y="21"/>
                  </a:lnTo>
                  <a:lnTo>
                    <a:pt x="3" y="19"/>
                  </a:lnTo>
                  <a:lnTo>
                    <a:pt x="1" y="14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6"/>
                  </a:lnTo>
                  <a:lnTo>
                    <a:pt x="3" y="3"/>
                  </a:lnTo>
                  <a:lnTo>
                    <a:pt x="8" y="0"/>
                  </a:lnTo>
                  <a:lnTo>
                    <a:pt x="11" y="0"/>
                  </a:lnTo>
                  <a:lnTo>
                    <a:pt x="221" y="0"/>
                  </a:lnTo>
                  <a:lnTo>
                    <a:pt x="221" y="0"/>
                  </a:lnTo>
                  <a:lnTo>
                    <a:pt x="225" y="0"/>
                  </a:lnTo>
                  <a:lnTo>
                    <a:pt x="229" y="3"/>
                  </a:lnTo>
                  <a:lnTo>
                    <a:pt x="231" y="6"/>
                  </a:lnTo>
                  <a:lnTo>
                    <a:pt x="233" y="11"/>
                  </a:lnTo>
                  <a:lnTo>
                    <a:pt x="233" y="11"/>
                  </a:lnTo>
                  <a:lnTo>
                    <a:pt x="233" y="11"/>
                  </a:lnTo>
                  <a:lnTo>
                    <a:pt x="231" y="14"/>
                  </a:lnTo>
                  <a:lnTo>
                    <a:pt x="229" y="19"/>
                  </a:lnTo>
                  <a:lnTo>
                    <a:pt x="225" y="21"/>
                  </a:lnTo>
                  <a:lnTo>
                    <a:pt x="221" y="22"/>
                  </a:lnTo>
                  <a:lnTo>
                    <a:pt x="221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19" name="Freeform 218"/>
            <p:cNvSpPr>
              <a:spLocks/>
            </p:cNvSpPr>
            <p:nvPr/>
          </p:nvSpPr>
          <p:spPr bwMode="auto">
            <a:xfrm>
              <a:off x="2510930" y="2335556"/>
              <a:ext cx="340605" cy="33622"/>
            </a:xfrm>
            <a:custGeom>
              <a:avLst/>
              <a:gdLst>
                <a:gd name="T0" fmla="*/ 221 w 233"/>
                <a:gd name="T1" fmla="*/ 23 h 23"/>
                <a:gd name="T2" fmla="*/ 11 w 233"/>
                <a:gd name="T3" fmla="*/ 23 h 23"/>
                <a:gd name="T4" fmla="*/ 11 w 233"/>
                <a:gd name="T5" fmla="*/ 23 h 23"/>
                <a:gd name="T6" fmla="*/ 8 w 233"/>
                <a:gd name="T7" fmla="*/ 21 h 23"/>
                <a:gd name="T8" fmla="*/ 3 w 233"/>
                <a:gd name="T9" fmla="*/ 20 h 23"/>
                <a:gd name="T10" fmla="*/ 1 w 233"/>
                <a:gd name="T11" fmla="*/ 15 h 23"/>
                <a:gd name="T12" fmla="*/ 0 w 233"/>
                <a:gd name="T13" fmla="*/ 12 h 23"/>
                <a:gd name="T14" fmla="*/ 0 w 233"/>
                <a:gd name="T15" fmla="*/ 12 h 23"/>
                <a:gd name="T16" fmla="*/ 0 w 233"/>
                <a:gd name="T17" fmla="*/ 12 h 23"/>
                <a:gd name="T18" fmla="*/ 1 w 233"/>
                <a:gd name="T19" fmla="*/ 7 h 23"/>
                <a:gd name="T20" fmla="*/ 3 w 233"/>
                <a:gd name="T21" fmla="*/ 4 h 23"/>
                <a:gd name="T22" fmla="*/ 8 w 233"/>
                <a:gd name="T23" fmla="*/ 0 h 23"/>
                <a:gd name="T24" fmla="*/ 11 w 233"/>
                <a:gd name="T25" fmla="*/ 0 h 23"/>
                <a:gd name="T26" fmla="*/ 221 w 233"/>
                <a:gd name="T27" fmla="*/ 0 h 23"/>
                <a:gd name="T28" fmla="*/ 221 w 233"/>
                <a:gd name="T29" fmla="*/ 0 h 23"/>
                <a:gd name="T30" fmla="*/ 225 w 233"/>
                <a:gd name="T31" fmla="*/ 0 h 23"/>
                <a:gd name="T32" fmla="*/ 229 w 233"/>
                <a:gd name="T33" fmla="*/ 4 h 23"/>
                <a:gd name="T34" fmla="*/ 231 w 233"/>
                <a:gd name="T35" fmla="*/ 7 h 23"/>
                <a:gd name="T36" fmla="*/ 233 w 233"/>
                <a:gd name="T37" fmla="*/ 12 h 23"/>
                <a:gd name="T38" fmla="*/ 233 w 233"/>
                <a:gd name="T39" fmla="*/ 12 h 23"/>
                <a:gd name="T40" fmla="*/ 233 w 233"/>
                <a:gd name="T41" fmla="*/ 12 h 23"/>
                <a:gd name="T42" fmla="*/ 231 w 233"/>
                <a:gd name="T43" fmla="*/ 15 h 23"/>
                <a:gd name="T44" fmla="*/ 229 w 233"/>
                <a:gd name="T45" fmla="*/ 20 h 23"/>
                <a:gd name="T46" fmla="*/ 225 w 233"/>
                <a:gd name="T47" fmla="*/ 21 h 23"/>
                <a:gd name="T48" fmla="*/ 221 w 233"/>
                <a:gd name="T49" fmla="*/ 23 h 23"/>
                <a:gd name="T50" fmla="*/ 221 w 233"/>
                <a:gd name="T51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3" h="23">
                  <a:moveTo>
                    <a:pt x="221" y="23"/>
                  </a:moveTo>
                  <a:lnTo>
                    <a:pt x="11" y="23"/>
                  </a:lnTo>
                  <a:lnTo>
                    <a:pt x="11" y="23"/>
                  </a:lnTo>
                  <a:lnTo>
                    <a:pt x="8" y="21"/>
                  </a:lnTo>
                  <a:lnTo>
                    <a:pt x="3" y="20"/>
                  </a:lnTo>
                  <a:lnTo>
                    <a:pt x="1" y="15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" y="7"/>
                  </a:lnTo>
                  <a:lnTo>
                    <a:pt x="3" y="4"/>
                  </a:lnTo>
                  <a:lnTo>
                    <a:pt x="8" y="0"/>
                  </a:lnTo>
                  <a:lnTo>
                    <a:pt x="11" y="0"/>
                  </a:lnTo>
                  <a:lnTo>
                    <a:pt x="221" y="0"/>
                  </a:lnTo>
                  <a:lnTo>
                    <a:pt x="221" y="0"/>
                  </a:lnTo>
                  <a:lnTo>
                    <a:pt x="225" y="0"/>
                  </a:lnTo>
                  <a:lnTo>
                    <a:pt x="229" y="4"/>
                  </a:lnTo>
                  <a:lnTo>
                    <a:pt x="231" y="7"/>
                  </a:lnTo>
                  <a:lnTo>
                    <a:pt x="233" y="12"/>
                  </a:lnTo>
                  <a:lnTo>
                    <a:pt x="233" y="12"/>
                  </a:lnTo>
                  <a:lnTo>
                    <a:pt x="233" y="12"/>
                  </a:lnTo>
                  <a:lnTo>
                    <a:pt x="231" y="15"/>
                  </a:lnTo>
                  <a:lnTo>
                    <a:pt x="229" y="20"/>
                  </a:lnTo>
                  <a:lnTo>
                    <a:pt x="225" y="21"/>
                  </a:lnTo>
                  <a:lnTo>
                    <a:pt x="221" y="23"/>
                  </a:lnTo>
                  <a:lnTo>
                    <a:pt x="221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20" name="Freeform 219"/>
            <p:cNvSpPr>
              <a:spLocks/>
            </p:cNvSpPr>
            <p:nvPr/>
          </p:nvSpPr>
          <p:spPr bwMode="auto">
            <a:xfrm>
              <a:off x="2510930" y="2402800"/>
              <a:ext cx="340605" cy="33622"/>
            </a:xfrm>
            <a:custGeom>
              <a:avLst/>
              <a:gdLst>
                <a:gd name="T0" fmla="*/ 221 w 233"/>
                <a:gd name="T1" fmla="*/ 23 h 23"/>
                <a:gd name="T2" fmla="*/ 11 w 233"/>
                <a:gd name="T3" fmla="*/ 23 h 23"/>
                <a:gd name="T4" fmla="*/ 11 w 233"/>
                <a:gd name="T5" fmla="*/ 23 h 23"/>
                <a:gd name="T6" fmla="*/ 8 w 233"/>
                <a:gd name="T7" fmla="*/ 21 h 23"/>
                <a:gd name="T8" fmla="*/ 3 w 233"/>
                <a:gd name="T9" fmla="*/ 20 h 23"/>
                <a:gd name="T10" fmla="*/ 1 w 233"/>
                <a:gd name="T11" fmla="*/ 16 h 23"/>
                <a:gd name="T12" fmla="*/ 0 w 233"/>
                <a:gd name="T13" fmla="*/ 11 h 23"/>
                <a:gd name="T14" fmla="*/ 0 w 233"/>
                <a:gd name="T15" fmla="*/ 11 h 23"/>
                <a:gd name="T16" fmla="*/ 0 w 233"/>
                <a:gd name="T17" fmla="*/ 11 h 23"/>
                <a:gd name="T18" fmla="*/ 1 w 233"/>
                <a:gd name="T19" fmla="*/ 6 h 23"/>
                <a:gd name="T20" fmla="*/ 3 w 233"/>
                <a:gd name="T21" fmla="*/ 3 h 23"/>
                <a:gd name="T22" fmla="*/ 8 w 233"/>
                <a:gd name="T23" fmla="*/ 0 h 23"/>
                <a:gd name="T24" fmla="*/ 11 w 233"/>
                <a:gd name="T25" fmla="*/ 0 h 23"/>
                <a:gd name="T26" fmla="*/ 221 w 233"/>
                <a:gd name="T27" fmla="*/ 0 h 23"/>
                <a:gd name="T28" fmla="*/ 221 w 233"/>
                <a:gd name="T29" fmla="*/ 0 h 23"/>
                <a:gd name="T30" fmla="*/ 225 w 233"/>
                <a:gd name="T31" fmla="*/ 0 h 23"/>
                <a:gd name="T32" fmla="*/ 229 w 233"/>
                <a:gd name="T33" fmla="*/ 3 h 23"/>
                <a:gd name="T34" fmla="*/ 231 w 233"/>
                <a:gd name="T35" fmla="*/ 6 h 23"/>
                <a:gd name="T36" fmla="*/ 233 w 233"/>
                <a:gd name="T37" fmla="*/ 11 h 23"/>
                <a:gd name="T38" fmla="*/ 233 w 233"/>
                <a:gd name="T39" fmla="*/ 11 h 23"/>
                <a:gd name="T40" fmla="*/ 233 w 233"/>
                <a:gd name="T41" fmla="*/ 11 h 23"/>
                <a:gd name="T42" fmla="*/ 231 w 233"/>
                <a:gd name="T43" fmla="*/ 16 h 23"/>
                <a:gd name="T44" fmla="*/ 229 w 233"/>
                <a:gd name="T45" fmla="*/ 20 h 23"/>
                <a:gd name="T46" fmla="*/ 225 w 233"/>
                <a:gd name="T47" fmla="*/ 21 h 23"/>
                <a:gd name="T48" fmla="*/ 221 w 233"/>
                <a:gd name="T49" fmla="*/ 23 h 23"/>
                <a:gd name="T50" fmla="*/ 221 w 233"/>
                <a:gd name="T51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3" h="23">
                  <a:moveTo>
                    <a:pt x="221" y="23"/>
                  </a:moveTo>
                  <a:lnTo>
                    <a:pt x="11" y="23"/>
                  </a:lnTo>
                  <a:lnTo>
                    <a:pt x="11" y="23"/>
                  </a:lnTo>
                  <a:lnTo>
                    <a:pt x="8" y="21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6"/>
                  </a:lnTo>
                  <a:lnTo>
                    <a:pt x="3" y="3"/>
                  </a:lnTo>
                  <a:lnTo>
                    <a:pt x="8" y="0"/>
                  </a:lnTo>
                  <a:lnTo>
                    <a:pt x="11" y="0"/>
                  </a:lnTo>
                  <a:lnTo>
                    <a:pt x="221" y="0"/>
                  </a:lnTo>
                  <a:lnTo>
                    <a:pt x="221" y="0"/>
                  </a:lnTo>
                  <a:lnTo>
                    <a:pt x="225" y="0"/>
                  </a:lnTo>
                  <a:lnTo>
                    <a:pt x="229" y="3"/>
                  </a:lnTo>
                  <a:lnTo>
                    <a:pt x="231" y="6"/>
                  </a:lnTo>
                  <a:lnTo>
                    <a:pt x="233" y="11"/>
                  </a:lnTo>
                  <a:lnTo>
                    <a:pt x="233" y="11"/>
                  </a:lnTo>
                  <a:lnTo>
                    <a:pt x="233" y="11"/>
                  </a:lnTo>
                  <a:lnTo>
                    <a:pt x="231" y="16"/>
                  </a:lnTo>
                  <a:lnTo>
                    <a:pt x="229" y="20"/>
                  </a:lnTo>
                  <a:lnTo>
                    <a:pt x="225" y="21"/>
                  </a:lnTo>
                  <a:lnTo>
                    <a:pt x="221" y="23"/>
                  </a:lnTo>
                  <a:lnTo>
                    <a:pt x="221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21" name="Freeform 220"/>
            <p:cNvSpPr>
              <a:spLocks/>
            </p:cNvSpPr>
            <p:nvPr/>
          </p:nvSpPr>
          <p:spPr bwMode="auto">
            <a:xfrm>
              <a:off x="2510930" y="2470044"/>
              <a:ext cx="340605" cy="32160"/>
            </a:xfrm>
            <a:custGeom>
              <a:avLst/>
              <a:gdLst>
                <a:gd name="T0" fmla="*/ 221 w 233"/>
                <a:gd name="T1" fmla="*/ 22 h 22"/>
                <a:gd name="T2" fmla="*/ 11 w 233"/>
                <a:gd name="T3" fmla="*/ 22 h 22"/>
                <a:gd name="T4" fmla="*/ 11 w 233"/>
                <a:gd name="T5" fmla="*/ 22 h 22"/>
                <a:gd name="T6" fmla="*/ 8 w 233"/>
                <a:gd name="T7" fmla="*/ 21 h 22"/>
                <a:gd name="T8" fmla="*/ 3 w 233"/>
                <a:gd name="T9" fmla="*/ 19 h 22"/>
                <a:gd name="T10" fmla="*/ 1 w 233"/>
                <a:gd name="T11" fmla="*/ 16 h 22"/>
                <a:gd name="T12" fmla="*/ 0 w 233"/>
                <a:gd name="T13" fmla="*/ 11 h 22"/>
                <a:gd name="T14" fmla="*/ 0 w 233"/>
                <a:gd name="T15" fmla="*/ 11 h 22"/>
                <a:gd name="T16" fmla="*/ 0 w 233"/>
                <a:gd name="T17" fmla="*/ 11 h 22"/>
                <a:gd name="T18" fmla="*/ 1 w 233"/>
                <a:gd name="T19" fmla="*/ 6 h 22"/>
                <a:gd name="T20" fmla="*/ 3 w 233"/>
                <a:gd name="T21" fmla="*/ 3 h 22"/>
                <a:gd name="T22" fmla="*/ 8 w 233"/>
                <a:gd name="T23" fmla="*/ 0 h 22"/>
                <a:gd name="T24" fmla="*/ 11 w 233"/>
                <a:gd name="T25" fmla="*/ 0 h 22"/>
                <a:gd name="T26" fmla="*/ 221 w 233"/>
                <a:gd name="T27" fmla="*/ 0 h 22"/>
                <a:gd name="T28" fmla="*/ 221 w 233"/>
                <a:gd name="T29" fmla="*/ 0 h 22"/>
                <a:gd name="T30" fmla="*/ 225 w 233"/>
                <a:gd name="T31" fmla="*/ 0 h 22"/>
                <a:gd name="T32" fmla="*/ 229 w 233"/>
                <a:gd name="T33" fmla="*/ 3 h 22"/>
                <a:gd name="T34" fmla="*/ 231 w 233"/>
                <a:gd name="T35" fmla="*/ 6 h 22"/>
                <a:gd name="T36" fmla="*/ 233 w 233"/>
                <a:gd name="T37" fmla="*/ 11 h 22"/>
                <a:gd name="T38" fmla="*/ 233 w 233"/>
                <a:gd name="T39" fmla="*/ 11 h 22"/>
                <a:gd name="T40" fmla="*/ 233 w 233"/>
                <a:gd name="T41" fmla="*/ 11 h 22"/>
                <a:gd name="T42" fmla="*/ 231 w 233"/>
                <a:gd name="T43" fmla="*/ 16 h 22"/>
                <a:gd name="T44" fmla="*/ 229 w 233"/>
                <a:gd name="T45" fmla="*/ 19 h 22"/>
                <a:gd name="T46" fmla="*/ 225 w 233"/>
                <a:gd name="T47" fmla="*/ 21 h 22"/>
                <a:gd name="T48" fmla="*/ 221 w 233"/>
                <a:gd name="T49" fmla="*/ 22 h 22"/>
                <a:gd name="T50" fmla="*/ 221 w 233"/>
                <a:gd name="T51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3" h="22">
                  <a:moveTo>
                    <a:pt x="221" y="22"/>
                  </a:moveTo>
                  <a:lnTo>
                    <a:pt x="11" y="22"/>
                  </a:lnTo>
                  <a:lnTo>
                    <a:pt x="11" y="22"/>
                  </a:lnTo>
                  <a:lnTo>
                    <a:pt x="8" y="21"/>
                  </a:lnTo>
                  <a:lnTo>
                    <a:pt x="3" y="19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6"/>
                  </a:lnTo>
                  <a:lnTo>
                    <a:pt x="3" y="3"/>
                  </a:lnTo>
                  <a:lnTo>
                    <a:pt x="8" y="0"/>
                  </a:lnTo>
                  <a:lnTo>
                    <a:pt x="11" y="0"/>
                  </a:lnTo>
                  <a:lnTo>
                    <a:pt x="221" y="0"/>
                  </a:lnTo>
                  <a:lnTo>
                    <a:pt x="221" y="0"/>
                  </a:lnTo>
                  <a:lnTo>
                    <a:pt x="225" y="0"/>
                  </a:lnTo>
                  <a:lnTo>
                    <a:pt x="229" y="3"/>
                  </a:lnTo>
                  <a:lnTo>
                    <a:pt x="231" y="6"/>
                  </a:lnTo>
                  <a:lnTo>
                    <a:pt x="233" y="11"/>
                  </a:lnTo>
                  <a:lnTo>
                    <a:pt x="233" y="11"/>
                  </a:lnTo>
                  <a:lnTo>
                    <a:pt x="233" y="11"/>
                  </a:lnTo>
                  <a:lnTo>
                    <a:pt x="231" y="16"/>
                  </a:lnTo>
                  <a:lnTo>
                    <a:pt x="229" y="19"/>
                  </a:lnTo>
                  <a:lnTo>
                    <a:pt x="225" y="21"/>
                  </a:lnTo>
                  <a:lnTo>
                    <a:pt x="221" y="22"/>
                  </a:lnTo>
                  <a:lnTo>
                    <a:pt x="221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22" name="Freeform 221"/>
            <p:cNvSpPr>
              <a:spLocks/>
            </p:cNvSpPr>
            <p:nvPr/>
          </p:nvSpPr>
          <p:spPr bwMode="auto">
            <a:xfrm>
              <a:off x="2510930" y="2535826"/>
              <a:ext cx="340605" cy="33622"/>
            </a:xfrm>
            <a:custGeom>
              <a:avLst/>
              <a:gdLst>
                <a:gd name="T0" fmla="*/ 221 w 233"/>
                <a:gd name="T1" fmla="*/ 23 h 23"/>
                <a:gd name="T2" fmla="*/ 11 w 233"/>
                <a:gd name="T3" fmla="*/ 23 h 23"/>
                <a:gd name="T4" fmla="*/ 11 w 233"/>
                <a:gd name="T5" fmla="*/ 23 h 23"/>
                <a:gd name="T6" fmla="*/ 8 w 233"/>
                <a:gd name="T7" fmla="*/ 23 h 23"/>
                <a:gd name="T8" fmla="*/ 3 w 233"/>
                <a:gd name="T9" fmla="*/ 20 h 23"/>
                <a:gd name="T10" fmla="*/ 1 w 233"/>
                <a:gd name="T11" fmla="*/ 17 h 23"/>
                <a:gd name="T12" fmla="*/ 0 w 233"/>
                <a:gd name="T13" fmla="*/ 12 h 23"/>
                <a:gd name="T14" fmla="*/ 0 w 233"/>
                <a:gd name="T15" fmla="*/ 12 h 23"/>
                <a:gd name="T16" fmla="*/ 0 w 233"/>
                <a:gd name="T17" fmla="*/ 12 h 23"/>
                <a:gd name="T18" fmla="*/ 1 w 233"/>
                <a:gd name="T19" fmla="*/ 7 h 23"/>
                <a:gd name="T20" fmla="*/ 3 w 233"/>
                <a:gd name="T21" fmla="*/ 4 h 23"/>
                <a:gd name="T22" fmla="*/ 8 w 233"/>
                <a:gd name="T23" fmla="*/ 0 h 23"/>
                <a:gd name="T24" fmla="*/ 11 w 233"/>
                <a:gd name="T25" fmla="*/ 0 h 23"/>
                <a:gd name="T26" fmla="*/ 221 w 233"/>
                <a:gd name="T27" fmla="*/ 0 h 23"/>
                <a:gd name="T28" fmla="*/ 221 w 233"/>
                <a:gd name="T29" fmla="*/ 0 h 23"/>
                <a:gd name="T30" fmla="*/ 225 w 233"/>
                <a:gd name="T31" fmla="*/ 0 h 23"/>
                <a:gd name="T32" fmla="*/ 229 w 233"/>
                <a:gd name="T33" fmla="*/ 4 h 23"/>
                <a:gd name="T34" fmla="*/ 231 w 233"/>
                <a:gd name="T35" fmla="*/ 7 h 23"/>
                <a:gd name="T36" fmla="*/ 233 w 233"/>
                <a:gd name="T37" fmla="*/ 12 h 23"/>
                <a:gd name="T38" fmla="*/ 233 w 233"/>
                <a:gd name="T39" fmla="*/ 12 h 23"/>
                <a:gd name="T40" fmla="*/ 233 w 233"/>
                <a:gd name="T41" fmla="*/ 12 h 23"/>
                <a:gd name="T42" fmla="*/ 231 w 233"/>
                <a:gd name="T43" fmla="*/ 17 h 23"/>
                <a:gd name="T44" fmla="*/ 229 w 233"/>
                <a:gd name="T45" fmla="*/ 20 h 23"/>
                <a:gd name="T46" fmla="*/ 225 w 233"/>
                <a:gd name="T47" fmla="*/ 23 h 23"/>
                <a:gd name="T48" fmla="*/ 221 w 233"/>
                <a:gd name="T49" fmla="*/ 23 h 23"/>
                <a:gd name="T50" fmla="*/ 221 w 233"/>
                <a:gd name="T51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3" h="23">
                  <a:moveTo>
                    <a:pt x="221" y="23"/>
                  </a:moveTo>
                  <a:lnTo>
                    <a:pt x="11" y="23"/>
                  </a:lnTo>
                  <a:lnTo>
                    <a:pt x="11" y="23"/>
                  </a:lnTo>
                  <a:lnTo>
                    <a:pt x="8" y="23"/>
                  </a:lnTo>
                  <a:lnTo>
                    <a:pt x="3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" y="7"/>
                  </a:lnTo>
                  <a:lnTo>
                    <a:pt x="3" y="4"/>
                  </a:lnTo>
                  <a:lnTo>
                    <a:pt x="8" y="0"/>
                  </a:lnTo>
                  <a:lnTo>
                    <a:pt x="11" y="0"/>
                  </a:lnTo>
                  <a:lnTo>
                    <a:pt x="221" y="0"/>
                  </a:lnTo>
                  <a:lnTo>
                    <a:pt x="221" y="0"/>
                  </a:lnTo>
                  <a:lnTo>
                    <a:pt x="225" y="0"/>
                  </a:lnTo>
                  <a:lnTo>
                    <a:pt x="229" y="4"/>
                  </a:lnTo>
                  <a:lnTo>
                    <a:pt x="231" y="7"/>
                  </a:lnTo>
                  <a:lnTo>
                    <a:pt x="233" y="12"/>
                  </a:lnTo>
                  <a:lnTo>
                    <a:pt x="233" y="12"/>
                  </a:lnTo>
                  <a:lnTo>
                    <a:pt x="233" y="12"/>
                  </a:lnTo>
                  <a:lnTo>
                    <a:pt x="231" y="17"/>
                  </a:lnTo>
                  <a:lnTo>
                    <a:pt x="229" y="20"/>
                  </a:lnTo>
                  <a:lnTo>
                    <a:pt x="225" y="23"/>
                  </a:lnTo>
                  <a:lnTo>
                    <a:pt x="221" y="23"/>
                  </a:lnTo>
                  <a:lnTo>
                    <a:pt x="221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23" name="Freeform 222"/>
            <p:cNvSpPr>
              <a:spLocks/>
            </p:cNvSpPr>
            <p:nvPr/>
          </p:nvSpPr>
          <p:spPr bwMode="auto">
            <a:xfrm>
              <a:off x="2510930" y="2603070"/>
              <a:ext cx="340605" cy="33622"/>
            </a:xfrm>
            <a:custGeom>
              <a:avLst/>
              <a:gdLst>
                <a:gd name="T0" fmla="*/ 221 w 233"/>
                <a:gd name="T1" fmla="*/ 23 h 23"/>
                <a:gd name="T2" fmla="*/ 11 w 233"/>
                <a:gd name="T3" fmla="*/ 23 h 23"/>
                <a:gd name="T4" fmla="*/ 11 w 233"/>
                <a:gd name="T5" fmla="*/ 23 h 23"/>
                <a:gd name="T6" fmla="*/ 8 w 233"/>
                <a:gd name="T7" fmla="*/ 23 h 23"/>
                <a:gd name="T8" fmla="*/ 3 w 233"/>
                <a:gd name="T9" fmla="*/ 19 h 23"/>
                <a:gd name="T10" fmla="*/ 1 w 233"/>
                <a:gd name="T11" fmla="*/ 16 h 23"/>
                <a:gd name="T12" fmla="*/ 0 w 233"/>
                <a:gd name="T13" fmla="*/ 11 h 23"/>
                <a:gd name="T14" fmla="*/ 0 w 233"/>
                <a:gd name="T15" fmla="*/ 11 h 23"/>
                <a:gd name="T16" fmla="*/ 0 w 233"/>
                <a:gd name="T17" fmla="*/ 11 h 23"/>
                <a:gd name="T18" fmla="*/ 1 w 233"/>
                <a:gd name="T19" fmla="*/ 6 h 23"/>
                <a:gd name="T20" fmla="*/ 3 w 233"/>
                <a:gd name="T21" fmla="*/ 3 h 23"/>
                <a:gd name="T22" fmla="*/ 8 w 233"/>
                <a:gd name="T23" fmla="*/ 2 h 23"/>
                <a:gd name="T24" fmla="*/ 11 w 233"/>
                <a:gd name="T25" fmla="*/ 0 h 23"/>
                <a:gd name="T26" fmla="*/ 221 w 233"/>
                <a:gd name="T27" fmla="*/ 0 h 23"/>
                <a:gd name="T28" fmla="*/ 221 w 233"/>
                <a:gd name="T29" fmla="*/ 0 h 23"/>
                <a:gd name="T30" fmla="*/ 225 w 233"/>
                <a:gd name="T31" fmla="*/ 2 h 23"/>
                <a:gd name="T32" fmla="*/ 229 w 233"/>
                <a:gd name="T33" fmla="*/ 3 h 23"/>
                <a:gd name="T34" fmla="*/ 231 w 233"/>
                <a:gd name="T35" fmla="*/ 6 h 23"/>
                <a:gd name="T36" fmla="*/ 233 w 233"/>
                <a:gd name="T37" fmla="*/ 11 h 23"/>
                <a:gd name="T38" fmla="*/ 233 w 233"/>
                <a:gd name="T39" fmla="*/ 11 h 23"/>
                <a:gd name="T40" fmla="*/ 233 w 233"/>
                <a:gd name="T41" fmla="*/ 11 h 23"/>
                <a:gd name="T42" fmla="*/ 231 w 233"/>
                <a:gd name="T43" fmla="*/ 16 h 23"/>
                <a:gd name="T44" fmla="*/ 229 w 233"/>
                <a:gd name="T45" fmla="*/ 19 h 23"/>
                <a:gd name="T46" fmla="*/ 225 w 233"/>
                <a:gd name="T47" fmla="*/ 23 h 23"/>
                <a:gd name="T48" fmla="*/ 221 w 233"/>
                <a:gd name="T49" fmla="*/ 23 h 23"/>
                <a:gd name="T50" fmla="*/ 221 w 233"/>
                <a:gd name="T51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3" h="23">
                  <a:moveTo>
                    <a:pt x="221" y="23"/>
                  </a:moveTo>
                  <a:lnTo>
                    <a:pt x="11" y="23"/>
                  </a:lnTo>
                  <a:lnTo>
                    <a:pt x="11" y="23"/>
                  </a:lnTo>
                  <a:lnTo>
                    <a:pt x="8" y="23"/>
                  </a:lnTo>
                  <a:lnTo>
                    <a:pt x="3" y="19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6"/>
                  </a:lnTo>
                  <a:lnTo>
                    <a:pt x="3" y="3"/>
                  </a:lnTo>
                  <a:lnTo>
                    <a:pt x="8" y="2"/>
                  </a:lnTo>
                  <a:lnTo>
                    <a:pt x="11" y="0"/>
                  </a:lnTo>
                  <a:lnTo>
                    <a:pt x="221" y="0"/>
                  </a:lnTo>
                  <a:lnTo>
                    <a:pt x="221" y="0"/>
                  </a:lnTo>
                  <a:lnTo>
                    <a:pt x="225" y="2"/>
                  </a:lnTo>
                  <a:lnTo>
                    <a:pt x="229" y="3"/>
                  </a:lnTo>
                  <a:lnTo>
                    <a:pt x="231" y="6"/>
                  </a:lnTo>
                  <a:lnTo>
                    <a:pt x="233" y="11"/>
                  </a:lnTo>
                  <a:lnTo>
                    <a:pt x="233" y="11"/>
                  </a:lnTo>
                  <a:lnTo>
                    <a:pt x="233" y="11"/>
                  </a:lnTo>
                  <a:lnTo>
                    <a:pt x="231" y="16"/>
                  </a:lnTo>
                  <a:lnTo>
                    <a:pt x="229" y="19"/>
                  </a:lnTo>
                  <a:lnTo>
                    <a:pt x="225" y="23"/>
                  </a:lnTo>
                  <a:lnTo>
                    <a:pt x="221" y="23"/>
                  </a:lnTo>
                  <a:lnTo>
                    <a:pt x="221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24" name="Freeform 223"/>
            <p:cNvSpPr>
              <a:spLocks/>
            </p:cNvSpPr>
            <p:nvPr/>
          </p:nvSpPr>
          <p:spPr bwMode="auto">
            <a:xfrm>
              <a:off x="2510930" y="2670313"/>
              <a:ext cx="340605" cy="32160"/>
            </a:xfrm>
            <a:custGeom>
              <a:avLst/>
              <a:gdLst>
                <a:gd name="T0" fmla="*/ 221 w 233"/>
                <a:gd name="T1" fmla="*/ 22 h 22"/>
                <a:gd name="T2" fmla="*/ 11 w 233"/>
                <a:gd name="T3" fmla="*/ 22 h 22"/>
                <a:gd name="T4" fmla="*/ 11 w 233"/>
                <a:gd name="T5" fmla="*/ 22 h 22"/>
                <a:gd name="T6" fmla="*/ 8 w 233"/>
                <a:gd name="T7" fmla="*/ 22 h 22"/>
                <a:gd name="T8" fmla="*/ 3 w 233"/>
                <a:gd name="T9" fmla="*/ 19 h 22"/>
                <a:gd name="T10" fmla="*/ 1 w 233"/>
                <a:gd name="T11" fmla="*/ 16 h 22"/>
                <a:gd name="T12" fmla="*/ 0 w 233"/>
                <a:gd name="T13" fmla="*/ 11 h 22"/>
                <a:gd name="T14" fmla="*/ 0 w 233"/>
                <a:gd name="T15" fmla="*/ 11 h 22"/>
                <a:gd name="T16" fmla="*/ 0 w 233"/>
                <a:gd name="T17" fmla="*/ 11 h 22"/>
                <a:gd name="T18" fmla="*/ 1 w 233"/>
                <a:gd name="T19" fmla="*/ 6 h 22"/>
                <a:gd name="T20" fmla="*/ 3 w 233"/>
                <a:gd name="T21" fmla="*/ 3 h 22"/>
                <a:gd name="T22" fmla="*/ 8 w 233"/>
                <a:gd name="T23" fmla="*/ 1 h 22"/>
                <a:gd name="T24" fmla="*/ 11 w 233"/>
                <a:gd name="T25" fmla="*/ 0 h 22"/>
                <a:gd name="T26" fmla="*/ 221 w 233"/>
                <a:gd name="T27" fmla="*/ 0 h 22"/>
                <a:gd name="T28" fmla="*/ 221 w 233"/>
                <a:gd name="T29" fmla="*/ 0 h 22"/>
                <a:gd name="T30" fmla="*/ 225 w 233"/>
                <a:gd name="T31" fmla="*/ 1 h 22"/>
                <a:gd name="T32" fmla="*/ 229 w 233"/>
                <a:gd name="T33" fmla="*/ 3 h 22"/>
                <a:gd name="T34" fmla="*/ 231 w 233"/>
                <a:gd name="T35" fmla="*/ 6 h 22"/>
                <a:gd name="T36" fmla="*/ 233 w 233"/>
                <a:gd name="T37" fmla="*/ 11 h 22"/>
                <a:gd name="T38" fmla="*/ 233 w 233"/>
                <a:gd name="T39" fmla="*/ 11 h 22"/>
                <a:gd name="T40" fmla="*/ 233 w 233"/>
                <a:gd name="T41" fmla="*/ 11 h 22"/>
                <a:gd name="T42" fmla="*/ 231 w 233"/>
                <a:gd name="T43" fmla="*/ 16 h 22"/>
                <a:gd name="T44" fmla="*/ 229 w 233"/>
                <a:gd name="T45" fmla="*/ 19 h 22"/>
                <a:gd name="T46" fmla="*/ 225 w 233"/>
                <a:gd name="T47" fmla="*/ 22 h 22"/>
                <a:gd name="T48" fmla="*/ 221 w 233"/>
                <a:gd name="T49" fmla="*/ 22 h 22"/>
                <a:gd name="T50" fmla="*/ 221 w 233"/>
                <a:gd name="T51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33" h="22">
                  <a:moveTo>
                    <a:pt x="221" y="22"/>
                  </a:moveTo>
                  <a:lnTo>
                    <a:pt x="11" y="22"/>
                  </a:lnTo>
                  <a:lnTo>
                    <a:pt x="11" y="22"/>
                  </a:lnTo>
                  <a:lnTo>
                    <a:pt x="8" y="22"/>
                  </a:lnTo>
                  <a:lnTo>
                    <a:pt x="3" y="19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6"/>
                  </a:lnTo>
                  <a:lnTo>
                    <a:pt x="3" y="3"/>
                  </a:lnTo>
                  <a:lnTo>
                    <a:pt x="8" y="1"/>
                  </a:lnTo>
                  <a:lnTo>
                    <a:pt x="11" y="0"/>
                  </a:lnTo>
                  <a:lnTo>
                    <a:pt x="221" y="0"/>
                  </a:lnTo>
                  <a:lnTo>
                    <a:pt x="221" y="0"/>
                  </a:lnTo>
                  <a:lnTo>
                    <a:pt x="225" y="1"/>
                  </a:lnTo>
                  <a:lnTo>
                    <a:pt x="229" y="3"/>
                  </a:lnTo>
                  <a:lnTo>
                    <a:pt x="231" y="6"/>
                  </a:lnTo>
                  <a:lnTo>
                    <a:pt x="233" y="11"/>
                  </a:lnTo>
                  <a:lnTo>
                    <a:pt x="233" y="11"/>
                  </a:lnTo>
                  <a:lnTo>
                    <a:pt x="233" y="11"/>
                  </a:lnTo>
                  <a:lnTo>
                    <a:pt x="231" y="16"/>
                  </a:lnTo>
                  <a:lnTo>
                    <a:pt x="229" y="19"/>
                  </a:lnTo>
                  <a:lnTo>
                    <a:pt x="225" y="22"/>
                  </a:lnTo>
                  <a:lnTo>
                    <a:pt x="221" y="22"/>
                  </a:lnTo>
                  <a:lnTo>
                    <a:pt x="221" y="2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grpSp>
        <p:nvGrpSpPr>
          <p:cNvPr id="125" name="Cart"/>
          <p:cNvGrpSpPr/>
          <p:nvPr/>
        </p:nvGrpSpPr>
        <p:grpSpPr>
          <a:xfrm>
            <a:off x="1990908" y="3122150"/>
            <a:ext cx="499943" cy="351934"/>
            <a:chOff x="2348668" y="3237501"/>
            <a:chExt cx="666591" cy="469245"/>
          </a:xfrm>
          <a:solidFill>
            <a:schemeClr val="accent1">
              <a:lumMod val="50000"/>
            </a:schemeClr>
          </a:solidFill>
        </p:grpSpPr>
        <p:sp>
          <p:nvSpPr>
            <p:cNvPr id="126" name="Freeform 227"/>
            <p:cNvSpPr>
              <a:spLocks/>
            </p:cNvSpPr>
            <p:nvPr/>
          </p:nvSpPr>
          <p:spPr bwMode="auto">
            <a:xfrm>
              <a:off x="2348668" y="3237501"/>
              <a:ext cx="666591" cy="349376"/>
            </a:xfrm>
            <a:custGeom>
              <a:avLst/>
              <a:gdLst>
                <a:gd name="T0" fmla="*/ 433 w 456"/>
                <a:gd name="T1" fmla="*/ 57 h 239"/>
                <a:gd name="T2" fmla="*/ 124 w 456"/>
                <a:gd name="T3" fmla="*/ 57 h 239"/>
                <a:gd name="T4" fmla="*/ 94 w 456"/>
                <a:gd name="T5" fmla="*/ 8 h 239"/>
                <a:gd name="T6" fmla="*/ 94 w 456"/>
                <a:gd name="T7" fmla="*/ 8 h 239"/>
                <a:gd name="T8" fmla="*/ 91 w 456"/>
                <a:gd name="T9" fmla="*/ 5 h 239"/>
                <a:gd name="T10" fmla="*/ 88 w 456"/>
                <a:gd name="T11" fmla="*/ 1 h 239"/>
                <a:gd name="T12" fmla="*/ 83 w 456"/>
                <a:gd name="T13" fmla="*/ 0 h 239"/>
                <a:gd name="T14" fmla="*/ 78 w 456"/>
                <a:gd name="T15" fmla="*/ 0 h 239"/>
                <a:gd name="T16" fmla="*/ 18 w 456"/>
                <a:gd name="T17" fmla="*/ 0 h 239"/>
                <a:gd name="T18" fmla="*/ 18 w 456"/>
                <a:gd name="T19" fmla="*/ 0 h 239"/>
                <a:gd name="T20" fmla="*/ 11 w 456"/>
                <a:gd name="T21" fmla="*/ 1 h 239"/>
                <a:gd name="T22" fmla="*/ 5 w 456"/>
                <a:gd name="T23" fmla="*/ 5 h 239"/>
                <a:gd name="T24" fmla="*/ 0 w 456"/>
                <a:gd name="T25" fmla="*/ 11 h 239"/>
                <a:gd name="T26" fmla="*/ 0 w 456"/>
                <a:gd name="T27" fmla="*/ 18 h 239"/>
                <a:gd name="T28" fmla="*/ 0 w 456"/>
                <a:gd name="T29" fmla="*/ 18 h 239"/>
                <a:gd name="T30" fmla="*/ 0 w 456"/>
                <a:gd name="T31" fmla="*/ 26 h 239"/>
                <a:gd name="T32" fmla="*/ 5 w 456"/>
                <a:gd name="T33" fmla="*/ 31 h 239"/>
                <a:gd name="T34" fmla="*/ 11 w 456"/>
                <a:gd name="T35" fmla="*/ 36 h 239"/>
                <a:gd name="T36" fmla="*/ 18 w 456"/>
                <a:gd name="T37" fmla="*/ 37 h 239"/>
                <a:gd name="T38" fmla="*/ 68 w 456"/>
                <a:gd name="T39" fmla="*/ 37 h 239"/>
                <a:gd name="T40" fmla="*/ 101 w 456"/>
                <a:gd name="T41" fmla="*/ 91 h 239"/>
                <a:gd name="T42" fmla="*/ 160 w 456"/>
                <a:gd name="T43" fmla="*/ 223 h 239"/>
                <a:gd name="T44" fmla="*/ 160 w 456"/>
                <a:gd name="T45" fmla="*/ 223 h 239"/>
                <a:gd name="T46" fmla="*/ 163 w 456"/>
                <a:gd name="T47" fmla="*/ 230 h 239"/>
                <a:gd name="T48" fmla="*/ 168 w 456"/>
                <a:gd name="T49" fmla="*/ 235 h 239"/>
                <a:gd name="T50" fmla="*/ 174 w 456"/>
                <a:gd name="T51" fmla="*/ 238 h 239"/>
                <a:gd name="T52" fmla="*/ 181 w 456"/>
                <a:gd name="T53" fmla="*/ 239 h 239"/>
                <a:gd name="T54" fmla="*/ 373 w 456"/>
                <a:gd name="T55" fmla="*/ 239 h 239"/>
                <a:gd name="T56" fmla="*/ 373 w 456"/>
                <a:gd name="T57" fmla="*/ 239 h 239"/>
                <a:gd name="T58" fmla="*/ 380 w 456"/>
                <a:gd name="T59" fmla="*/ 238 h 239"/>
                <a:gd name="T60" fmla="*/ 386 w 456"/>
                <a:gd name="T61" fmla="*/ 235 h 239"/>
                <a:gd name="T62" fmla="*/ 391 w 456"/>
                <a:gd name="T63" fmla="*/ 230 h 239"/>
                <a:gd name="T64" fmla="*/ 394 w 456"/>
                <a:gd name="T65" fmla="*/ 223 h 239"/>
                <a:gd name="T66" fmla="*/ 455 w 456"/>
                <a:gd name="T67" fmla="*/ 86 h 239"/>
                <a:gd name="T68" fmla="*/ 455 w 456"/>
                <a:gd name="T69" fmla="*/ 86 h 239"/>
                <a:gd name="T70" fmla="*/ 456 w 456"/>
                <a:gd name="T71" fmla="*/ 81 h 239"/>
                <a:gd name="T72" fmla="*/ 455 w 456"/>
                <a:gd name="T73" fmla="*/ 76 h 239"/>
                <a:gd name="T74" fmla="*/ 453 w 456"/>
                <a:gd name="T75" fmla="*/ 71 h 239"/>
                <a:gd name="T76" fmla="*/ 451 w 456"/>
                <a:gd name="T77" fmla="*/ 67 h 239"/>
                <a:gd name="T78" fmla="*/ 448 w 456"/>
                <a:gd name="T79" fmla="*/ 63 h 239"/>
                <a:gd name="T80" fmla="*/ 443 w 456"/>
                <a:gd name="T81" fmla="*/ 60 h 239"/>
                <a:gd name="T82" fmla="*/ 438 w 456"/>
                <a:gd name="T83" fmla="*/ 58 h 239"/>
                <a:gd name="T84" fmla="*/ 433 w 456"/>
                <a:gd name="T85" fmla="*/ 57 h 239"/>
                <a:gd name="T86" fmla="*/ 433 w 456"/>
                <a:gd name="T87" fmla="*/ 57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56" h="239">
                  <a:moveTo>
                    <a:pt x="433" y="57"/>
                  </a:moveTo>
                  <a:lnTo>
                    <a:pt x="124" y="57"/>
                  </a:lnTo>
                  <a:lnTo>
                    <a:pt x="94" y="8"/>
                  </a:lnTo>
                  <a:lnTo>
                    <a:pt x="94" y="8"/>
                  </a:lnTo>
                  <a:lnTo>
                    <a:pt x="91" y="5"/>
                  </a:lnTo>
                  <a:lnTo>
                    <a:pt x="88" y="1"/>
                  </a:lnTo>
                  <a:lnTo>
                    <a:pt x="83" y="0"/>
                  </a:lnTo>
                  <a:lnTo>
                    <a:pt x="78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1" y="1"/>
                  </a:lnTo>
                  <a:lnTo>
                    <a:pt x="5" y="5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6"/>
                  </a:lnTo>
                  <a:lnTo>
                    <a:pt x="5" y="31"/>
                  </a:lnTo>
                  <a:lnTo>
                    <a:pt x="11" y="36"/>
                  </a:lnTo>
                  <a:lnTo>
                    <a:pt x="18" y="37"/>
                  </a:lnTo>
                  <a:lnTo>
                    <a:pt x="68" y="37"/>
                  </a:lnTo>
                  <a:lnTo>
                    <a:pt x="101" y="91"/>
                  </a:lnTo>
                  <a:lnTo>
                    <a:pt x="160" y="223"/>
                  </a:lnTo>
                  <a:lnTo>
                    <a:pt x="160" y="223"/>
                  </a:lnTo>
                  <a:lnTo>
                    <a:pt x="163" y="230"/>
                  </a:lnTo>
                  <a:lnTo>
                    <a:pt x="168" y="235"/>
                  </a:lnTo>
                  <a:lnTo>
                    <a:pt x="174" y="238"/>
                  </a:lnTo>
                  <a:lnTo>
                    <a:pt x="181" y="239"/>
                  </a:lnTo>
                  <a:lnTo>
                    <a:pt x="373" y="239"/>
                  </a:lnTo>
                  <a:lnTo>
                    <a:pt x="373" y="239"/>
                  </a:lnTo>
                  <a:lnTo>
                    <a:pt x="380" y="238"/>
                  </a:lnTo>
                  <a:lnTo>
                    <a:pt x="386" y="235"/>
                  </a:lnTo>
                  <a:lnTo>
                    <a:pt x="391" y="230"/>
                  </a:lnTo>
                  <a:lnTo>
                    <a:pt x="394" y="223"/>
                  </a:lnTo>
                  <a:lnTo>
                    <a:pt x="455" y="86"/>
                  </a:lnTo>
                  <a:lnTo>
                    <a:pt x="455" y="86"/>
                  </a:lnTo>
                  <a:lnTo>
                    <a:pt x="456" y="81"/>
                  </a:lnTo>
                  <a:lnTo>
                    <a:pt x="455" y="76"/>
                  </a:lnTo>
                  <a:lnTo>
                    <a:pt x="453" y="71"/>
                  </a:lnTo>
                  <a:lnTo>
                    <a:pt x="451" y="67"/>
                  </a:lnTo>
                  <a:lnTo>
                    <a:pt x="448" y="63"/>
                  </a:lnTo>
                  <a:lnTo>
                    <a:pt x="443" y="60"/>
                  </a:lnTo>
                  <a:lnTo>
                    <a:pt x="438" y="58"/>
                  </a:lnTo>
                  <a:lnTo>
                    <a:pt x="433" y="57"/>
                  </a:lnTo>
                  <a:lnTo>
                    <a:pt x="433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27" name="Freeform 228"/>
            <p:cNvSpPr>
              <a:spLocks/>
            </p:cNvSpPr>
            <p:nvPr/>
          </p:nvSpPr>
          <p:spPr bwMode="auto">
            <a:xfrm>
              <a:off x="2591331" y="3601495"/>
              <a:ext cx="105251" cy="105251"/>
            </a:xfrm>
            <a:custGeom>
              <a:avLst/>
              <a:gdLst>
                <a:gd name="T0" fmla="*/ 72 w 72"/>
                <a:gd name="T1" fmla="*/ 36 h 72"/>
                <a:gd name="T2" fmla="*/ 72 w 72"/>
                <a:gd name="T3" fmla="*/ 36 h 72"/>
                <a:gd name="T4" fmla="*/ 72 w 72"/>
                <a:gd name="T5" fmla="*/ 44 h 72"/>
                <a:gd name="T6" fmla="*/ 69 w 72"/>
                <a:gd name="T7" fmla="*/ 51 h 72"/>
                <a:gd name="T8" fmla="*/ 65 w 72"/>
                <a:gd name="T9" fmla="*/ 57 h 72"/>
                <a:gd name="T10" fmla="*/ 62 w 72"/>
                <a:gd name="T11" fmla="*/ 62 h 72"/>
                <a:gd name="T12" fmla="*/ 55 w 72"/>
                <a:gd name="T13" fmla="*/ 67 h 72"/>
                <a:gd name="T14" fmla="*/ 51 w 72"/>
                <a:gd name="T15" fmla="*/ 70 h 72"/>
                <a:gd name="T16" fmla="*/ 44 w 72"/>
                <a:gd name="T17" fmla="*/ 72 h 72"/>
                <a:gd name="T18" fmla="*/ 36 w 72"/>
                <a:gd name="T19" fmla="*/ 72 h 72"/>
                <a:gd name="T20" fmla="*/ 36 w 72"/>
                <a:gd name="T21" fmla="*/ 72 h 72"/>
                <a:gd name="T22" fmla="*/ 29 w 72"/>
                <a:gd name="T23" fmla="*/ 72 h 72"/>
                <a:gd name="T24" fmla="*/ 23 w 72"/>
                <a:gd name="T25" fmla="*/ 70 h 72"/>
                <a:gd name="T26" fmla="*/ 16 w 72"/>
                <a:gd name="T27" fmla="*/ 67 h 72"/>
                <a:gd name="T28" fmla="*/ 11 w 72"/>
                <a:gd name="T29" fmla="*/ 62 h 72"/>
                <a:gd name="T30" fmla="*/ 7 w 72"/>
                <a:gd name="T31" fmla="*/ 57 h 72"/>
                <a:gd name="T32" fmla="*/ 3 w 72"/>
                <a:gd name="T33" fmla="*/ 51 h 72"/>
                <a:gd name="T34" fmla="*/ 2 w 72"/>
                <a:gd name="T35" fmla="*/ 44 h 72"/>
                <a:gd name="T36" fmla="*/ 0 w 72"/>
                <a:gd name="T37" fmla="*/ 36 h 72"/>
                <a:gd name="T38" fmla="*/ 0 w 72"/>
                <a:gd name="T39" fmla="*/ 36 h 72"/>
                <a:gd name="T40" fmla="*/ 2 w 72"/>
                <a:gd name="T41" fmla="*/ 30 h 72"/>
                <a:gd name="T42" fmla="*/ 3 w 72"/>
                <a:gd name="T43" fmla="*/ 23 h 72"/>
                <a:gd name="T44" fmla="*/ 7 w 72"/>
                <a:gd name="T45" fmla="*/ 17 h 72"/>
                <a:gd name="T46" fmla="*/ 11 w 72"/>
                <a:gd name="T47" fmla="*/ 12 h 72"/>
                <a:gd name="T48" fmla="*/ 16 w 72"/>
                <a:gd name="T49" fmla="*/ 7 h 72"/>
                <a:gd name="T50" fmla="*/ 23 w 72"/>
                <a:gd name="T51" fmla="*/ 3 h 72"/>
                <a:gd name="T52" fmla="*/ 29 w 72"/>
                <a:gd name="T53" fmla="*/ 2 h 72"/>
                <a:gd name="T54" fmla="*/ 36 w 72"/>
                <a:gd name="T55" fmla="*/ 0 h 72"/>
                <a:gd name="T56" fmla="*/ 36 w 72"/>
                <a:gd name="T57" fmla="*/ 0 h 72"/>
                <a:gd name="T58" fmla="*/ 44 w 72"/>
                <a:gd name="T59" fmla="*/ 2 h 72"/>
                <a:gd name="T60" fmla="*/ 51 w 72"/>
                <a:gd name="T61" fmla="*/ 3 h 72"/>
                <a:gd name="T62" fmla="*/ 55 w 72"/>
                <a:gd name="T63" fmla="*/ 7 h 72"/>
                <a:gd name="T64" fmla="*/ 62 w 72"/>
                <a:gd name="T65" fmla="*/ 12 h 72"/>
                <a:gd name="T66" fmla="*/ 65 w 72"/>
                <a:gd name="T67" fmla="*/ 17 h 72"/>
                <a:gd name="T68" fmla="*/ 69 w 72"/>
                <a:gd name="T69" fmla="*/ 23 h 72"/>
                <a:gd name="T70" fmla="*/ 72 w 72"/>
                <a:gd name="T71" fmla="*/ 30 h 72"/>
                <a:gd name="T72" fmla="*/ 72 w 72"/>
                <a:gd name="T73" fmla="*/ 36 h 72"/>
                <a:gd name="T74" fmla="*/ 72 w 72"/>
                <a:gd name="T75" fmla="*/ 36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2" h="72">
                  <a:moveTo>
                    <a:pt x="72" y="36"/>
                  </a:moveTo>
                  <a:lnTo>
                    <a:pt x="72" y="36"/>
                  </a:lnTo>
                  <a:lnTo>
                    <a:pt x="72" y="44"/>
                  </a:lnTo>
                  <a:lnTo>
                    <a:pt x="69" y="51"/>
                  </a:lnTo>
                  <a:lnTo>
                    <a:pt x="65" y="57"/>
                  </a:lnTo>
                  <a:lnTo>
                    <a:pt x="62" y="62"/>
                  </a:lnTo>
                  <a:lnTo>
                    <a:pt x="55" y="67"/>
                  </a:lnTo>
                  <a:lnTo>
                    <a:pt x="51" y="70"/>
                  </a:lnTo>
                  <a:lnTo>
                    <a:pt x="44" y="72"/>
                  </a:lnTo>
                  <a:lnTo>
                    <a:pt x="36" y="72"/>
                  </a:lnTo>
                  <a:lnTo>
                    <a:pt x="36" y="72"/>
                  </a:lnTo>
                  <a:lnTo>
                    <a:pt x="29" y="72"/>
                  </a:lnTo>
                  <a:lnTo>
                    <a:pt x="23" y="70"/>
                  </a:lnTo>
                  <a:lnTo>
                    <a:pt x="16" y="67"/>
                  </a:lnTo>
                  <a:lnTo>
                    <a:pt x="11" y="62"/>
                  </a:lnTo>
                  <a:lnTo>
                    <a:pt x="7" y="57"/>
                  </a:lnTo>
                  <a:lnTo>
                    <a:pt x="3" y="51"/>
                  </a:lnTo>
                  <a:lnTo>
                    <a:pt x="2" y="44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2" y="30"/>
                  </a:lnTo>
                  <a:lnTo>
                    <a:pt x="3" y="23"/>
                  </a:lnTo>
                  <a:lnTo>
                    <a:pt x="7" y="17"/>
                  </a:lnTo>
                  <a:lnTo>
                    <a:pt x="11" y="12"/>
                  </a:lnTo>
                  <a:lnTo>
                    <a:pt x="16" y="7"/>
                  </a:lnTo>
                  <a:lnTo>
                    <a:pt x="23" y="3"/>
                  </a:lnTo>
                  <a:lnTo>
                    <a:pt x="29" y="2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44" y="2"/>
                  </a:lnTo>
                  <a:lnTo>
                    <a:pt x="51" y="3"/>
                  </a:lnTo>
                  <a:lnTo>
                    <a:pt x="55" y="7"/>
                  </a:lnTo>
                  <a:lnTo>
                    <a:pt x="62" y="12"/>
                  </a:lnTo>
                  <a:lnTo>
                    <a:pt x="65" y="17"/>
                  </a:lnTo>
                  <a:lnTo>
                    <a:pt x="69" y="23"/>
                  </a:lnTo>
                  <a:lnTo>
                    <a:pt x="72" y="30"/>
                  </a:lnTo>
                  <a:lnTo>
                    <a:pt x="72" y="36"/>
                  </a:lnTo>
                  <a:lnTo>
                    <a:pt x="72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28" name="Freeform 229"/>
            <p:cNvSpPr>
              <a:spLocks/>
            </p:cNvSpPr>
            <p:nvPr/>
          </p:nvSpPr>
          <p:spPr bwMode="auto">
            <a:xfrm>
              <a:off x="2810604" y="3601495"/>
              <a:ext cx="105251" cy="105251"/>
            </a:xfrm>
            <a:custGeom>
              <a:avLst/>
              <a:gdLst>
                <a:gd name="T0" fmla="*/ 72 w 72"/>
                <a:gd name="T1" fmla="*/ 36 h 72"/>
                <a:gd name="T2" fmla="*/ 72 w 72"/>
                <a:gd name="T3" fmla="*/ 36 h 72"/>
                <a:gd name="T4" fmla="*/ 70 w 72"/>
                <a:gd name="T5" fmla="*/ 44 h 72"/>
                <a:gd name="T6" fmla="*/ 68 w 72"/>
                <a:gd name="T7" fmla="*/ 51 h 72"/>
                <a:gd name="T8" fmla="*/ 65 w 72"/>
                <a:gd name="T9" fmla="*/ 57 h 72"/>
                <a:gd name="T10" fmla="*/ 60 w 72"/>
                <a:gd name="T11" fmla="*/ 62 h 72"/>
                <a:gd name="T12" fmla="*/ 55 w 72"/>
                <a:gd name="T13" fmla="*/ 67 h 72"/>
                <a:gd name="T14" fmla="*/ 51 w 72"/>
                <a:gd name="T15" fmla="*/ 70 h 72"/>
                <a:gd name="T16" fmla="*/ 42 w 72"/>
                <a:gd name="T17" fmla="*/ 72 h 72"/>
                <a:gd name="T18" fmla="*/ 36 w 72"/>
                <a:gd name="T19" fmla="*/ 72 h 72"/>
                <a:gd name="T20" fmla="*/ 36 w 72"/>
                <a:gd name="T21" fmla="*/ 72 h 72"/>
                <a:gd name="T22" fmla="*/ 29 w 72"/>
                <a:gd name="T23" fmla="*/ 72 h 72"/>
                <a:gd name="T24" fmla="*/ 21 w 72"/>
                <a:gd name="T25" fmla="*/ 70 h 72"/>
                <a:gd name="T26" fmla="*/ 16 w 72"/>
                <a:gd name="T27" fmla="*/ 67 h 72"/>
                <a:gd name="T28" fmla="*/ 11 w 72"/>
                <a:gd name="T29" fmla="*/ 62 h 72"/>
                <a:gd name="T30" fmla="*/ 7 w 72"/>
                <a:gd name="T31" fmla="*/ 57 h 72"/>
                <a:gd name="T32" fmla="*/ 3 w 72"/>
                <a:gd name="T33" fmla="*/ 51 h 72"/>
                <a:gd name="T34" fmla="*/ 2 w 72"/>
                <a:gd name="T35" fmla="*/ 44 h 72"/>
                <a:gd name="T36" fmla="*/ 0 w 72"/>
                <a:gd name="T37" fmla="*/ 36 h 72"/>
                <a:gd name="T38" fmla="*/ 0 w 72"/>
                <a:gd name="T39" fmla="*/ 36 h 72"/>
                <a:gd name="T40" fmla="*/ 2 w 72"/>
                <a:gd name="T41" fmla="*/ 30 h 72"/>
                <a:gd name="T42" fmla="*/ 3 w 72"/>
                <a:gd name="T43" fmla="*/ 23 h 72"/>
                <a:gd name="T44" fmla="*/ 7 w 72"/>
                <a:gd name="T45" fmla="*/ 17 h 72"/>
                <a:gd name="T46" fmla="*/ 11 w 72"/>
                <a:gd name="T47" fmla="*/ 12 h 72"/>
                <a:gd name="T48" fmla="*/ 16 w 72"/>
                <a:gd name="T49" fmla="*/ 7 h 72"/>
                <a:gd name="T50" fmla="*/ 21 w 72"/>
                <a:gd name="T51" fmla="*/ 3 h 72"/>
                <a:gd name="T52" fmla="*/ 29 w 72"/>
                <a:gd name="T53" fmla="*/ 2 h 72"/>
                <a:gd name="T54" fmla="*/ 36 w 72"/>
                <a:gd name="T55" fmla="*/ 0 h 72"/>
                <a:gd name="T56" fmla="*/ 36 w 72"/>
                <a:gd name="T57" fmla="*/ 0 h 72"/>
                <a:gd name="T58" fmla="*/ 42 w 72"/>
                <a:gd name="T59" fmla="*/ 2 h 72"/>
                <a:gd name="T60" fmla="*/ 51 w 72"/>
                <a:gd name="T61" fmla="*/ 3 h 72"/>
                <a:gd name="T62" fmla="*/ 55 w 72"/>
                <a:gd name="T63" fmla="*/ 7 h 72"/>
                <a:gd name="T64" fmla="*/ 60 w 72"/>
                <a:gd name="T65" fmla="*/ 12 h 72"/>
                <a:gd name="T66" fmla="*/ 65 w 72"/>
                <a:gd name="T67" fmla="*/ 17 h 72"/>
                <a:gd name="T68" fmla="*/ 68 w 72"/>
                <a:gd name="T69" fmla="*/ 23 h 72"/>
                <a:gd name="T70" fmla="*/ 70 w 72"/>
                <a:gd name="T71" fmla="*/ 30 h 72"/>
                <a:gd name="T72" fmla="*/ 72 w 72"/>
                <a:gd name="T73" fmla="*/ 36 h 72"/>
                <a:gd name="T74" fmla="*/ 72 w 72"/>
                <a:gd name="T75" fmla="*/ 36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2" h="72">
                  <a:moveTo>
                    <a:pt x="72" y="36"/>
                  </a:moveTo>
                  <a:lnTo>
                    <a:pt x="72" y="36"/>
                  </a:lnTo>
                  <a:lnTo>
                    <a:pt x="70" y="44"/>
                  </a:lnTo>
                  <a:lnTo>
                    <a:pt x="68" y="51"/>
                  </a:lnTo>
                  <a:lnTo>
                    <a:pt x="65" y="57"/>
                  </a:lnTo>
                  <a:lnTo>
                    <a:pt x="60" y="62"/>
                  </a:lnTo>
                  <a:lnTo>
                    <a:pt x="55" y="67"/>
                  </a:lnTo>
                  <a:lnTo>
                    <a:pt x="51" y="70"/>
                  </a:lnTo>
                  <a:lnTo>
                    <a:pt x="42" y="72"/>
                  </a:lnTo>
                  <a:lnTo>
                    <a:pt x="36" y="72"/>
                  </a:lnTo>
                  <a:lnTo>
                    <a:pt x="36" y="72"/>
                  </a:lnTo>
                  <a:lnTo>
                    <a:pt x="29" y="72"/>
                  </a:lnTo>
                  <a:lnTo>
                    <a:pt x="21" y="70"/>
                  </a:lnTo>
                  <a:lnTo>
                    <a:pt x="16" y="67"/>
                  </a:lnTo>
                  <a:lnTo>
                    <a:pt x="11" y="62"/>
                  </a:lnTo>
                  <a:lnTo>
                    <a:pt x="7" y="57"/>
                  </a:lnTo>
                  <a:lnTo>
                    <a:pt x="3" y="51"/>
                  </a:lnTo>
                  <a:lnTo>
                    <a:pt x="2" y="44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2" y="30"/>
                  </a:lnTo>
                  <a:lnTo>
                    <a:pt x="3" y="23"/>
                  </a:lnTo>
                  <a:lnTo>
                    <a:pt x="7" y="17"/>
                  </a:lnTo>
                  <a:lnTo>
                    <a:pt x="11" y="12"/>
                  </a:lnTo>
                  <a:lnTo>
                    <a:pt x="16" y="7"/>
                  </a:lnTo>
                  <a:lnTo>
                    <a:pt x="21" y="3"/>
                  </a:lnTo>
                  <a:lnTo>
                    <a:pt x="29" y="2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42" y="2"/>
                  </a:lnTo>
                  <a:lnTo>
                    <a:pt x="51" y="3"/>
                  </a:lnTo>
                  <a:lnTo>
                    <a:pt x="55" y="7"/>
                  </a:lnTo>
                  <a:lnTo>
                    <a:pt x="60" y="12"/>
                  </a:lnTo>
                  <a:lnTo>
                    <a:pt x="65" y="17"/>
                  </a:lnTo>
                  <a:lnTo>
                    <a:pt x="68" y="23"/>
                  </a:lnTo>
                  <a:lnTo>
                    <a:pt x="70" y="30"/>
                  </a:lnTo>
                  <a:lnTo>
                    <a:pt x="72" y="36"/>
                  </a:lnTo>
                  <a:lnTo>
                    <a:pt x="72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129" name="Phone"/>
          <p:cNvSpPr>
            <a:spLocks noEditPoints="1"/>
          </p:cNvSpPr>
          <p:nvPr/>
        </p:nvSpPr>
        <p:spPr bwMode="auto">
          <a:xfrm>
            <a:off x="11171660" y="3396895"/>
            <a:ext cx="289441" cy="499943"/>
          </a:xfrm>
          <a:custGeom>
            <a:avLst/>
            <a:gdLst>
              <a:gd name="T0" fmla="*/ 39 w 264"/>
              <a:gd name="T1" fmla="*/ 0 h 456"/>
              <a:gd name="T2" fmla="*/ 31 w 264"/>
              <a:gd name="T3" fmla="*/ 0 h 456"/>
              <a:gd name="T4" fmla="*/ 18 w 264"/>
              <a:gd name="T5" fmla="*/ 8 h 456"/>
              <a:gd name="T6" fmla="*/ 6 w 264"/>
              <a:gd name="T7" fmla="*/ 21 h 456"/>
              <a:gd name="T8" fmla="*/ 1 w 264"/>
              <a:gd name="T9" fmla="*/ 39 h 456"/>
              <a:gd name="T10" fmla="*/ 0 w 264"/>
              <a:gd name="T11" fmla="*/ 407 h 456"/>
              <a:gd name="T12" fmla="*/ 1 w 264"/>
              <a:gd name="T13" fmla="*/ 417 h 456"/>
              <a:gd name="T14" fmla="*/ 6 w 264"/>
              <a:gd name="T15" fmla="*/ 435 h 456"/>
              <a:gd name="T16" fmla="*/ 18 w 264"/>
              <a:gd name="T17" fmla="*/ 448 h 456"/>
              <a:gd name="T18" fmla="*/ 31 w 264"/>
              <a:gd name="T19" fmla="*/ 455 h 456"/>
              <a:gd name="T20" fmla="*/ 226 w 264"/>
              <a:gd name="T21" fmla="*/ 456 h 456"/>
              <a:gd name="T22" fmla="*/ 234 w 264"/>
              <a:gd name="T23" fmla="*/ 455 h 456"/>
              <a:gd name="T24" fmla="*/ 247 w 264"/>
              <a:gd name="T25" fmla="*/ 448 h 456"/>
              <a:gd name="T26" fmla="*/ 257 w 264"/>
              <a:gd name="T27" fmla="*/ 435 h 456"/>
              <a:gd name="T28" fmla="*/ 264 w 264"/>
              <a:gd name="T29" fmla="*/ 417 h 456"/>
              <a:gd name="T30" fmla="*/ 264 w 264"/>
              <a:gd name="T31" fmla="*/ 48 h 456"/>
              <a:gd name="T32" fmla="*/ 264 w 264"/>
              <a:gd name="T33" fmla="*/ 39 h 456"/>
              <a:gd name="T34" fmla="*/ 257 w 264"/>
              <a:gd name="T35" fmla="*/ 21 h 456"/>
              <a:gd name="T36" fmla="*/ 247 w 264"/>
              <a:gd name="T37" fmla="*/ 8 h 456"/>
              <a:gd name="T38" fmla="*/ 234 w 264"/>
              <a:gd name="T39" fmla="*/ 0 h 456"/>
              <a:gd name="T40" fmla="*/ 226 w 264"/>
              <a:gd name="T41" fmla="*/ 0 h 456"/>
              <a:gd name="T42" fmla="*/ 141 w 264"/>
              <a:gd name="T43" fmla="*/ 26 h 456"/>
              <a:gd name="T44" fmla="*/ 145 w 264"/>
              <a:gd name="T45" fmla="*/ 27 h 456"/>
              <a:gd name="T46" fmla="*/ 150 w 264"/>
              <a:gd name="T47" fmla="*/ 34 h 456"/>
              <a:gd name="T48" fmla="*/ 151 w 264"/>
              <a:gd name="T49" fmla="*/ 39 h 456"/>
              <a:gd name="T50" fmla="*/ 148 w 264"/>
              <a:gd name="T51" fmla="*/ 47 h 456"/>
              <a:gd name="T52" fmla="*/ 141 w 264"/>
              <a:gd name="T53" fmla="*/ 50 h 456"/>
              <a:gd name="T54" fmla="*/ 123 w 264"/>
              <a:gd name="T55" fmla="*/ 50 h 456"/>
              <a:gd name="T56" fmla="*/ 115 w 264"/>
              <a:gd name="T57" fmla="*/ 47 h 456"/>
              <a:gd name="T58" fmla="*/ 114 w 264"/>
              <a:gd name="T59" fmla="*/ 39 h 456"/>
              <a:gd name="T60" fmla="*/ 114 w 264"/>
              <a:gd name="T61" fmla="*/ 34 h 456"/>
              <a:gd name="T62" fmla="*/ 119 w 264"/>
              <a:gd name="T63" fmla="*/ 27 h 456"/>
              <a:gd name="T64" fmla="*/ 123 w 264"/>
              <a:gd name="T65" fmla="*/ 26 h 456"/>
              <a:gd name="T66" fmla="*/ 132 w 264"/>
              <a:gd name="T67" fmla="*/ 425 h 456"/>
              <a:gd name="T68" fmla="*/ 117 w 264"/>
              <a:gd name="T69" fmla="*/ 419 h 456"/>
              <a:gd name="T70" fmla="*/ 110 w 264"/>
              <a:gd name="T71" fmla="*/ 402 h 456"/>
              <a:gd name="T72" fmla="*/ 112 w 264"/>
              <a:gd name="T73" fmla="*/ 394 h 456"/>
              <a:gd name="T74" fmla="*/ 123 w 264"/>
              <a:gd name="T75" fmla="*/ 383 h 456"/>
              <a:gd name="T76" fmla="*/ 132 w 264"/>
              <a:gd name="T77" fmla="*/ 381 h 456"/>
              <a:gd name="T78" fmla="*/ 148 w 264"/>
              <a:gd name="T79" fmla="*/ 388 h 456"/>
              <a:gd name="T80" fmla="*/ 154 w 264"/>
              <a:gd name="T81" fmla="*/ 402 h 456"/>
              <a:gd name="T82" fmla="*/ 153 w 264"/>
              <a:gd name="T83" fmla="*/ 412 h 456"/>
              <a:gd name="T84" fmla="*/ 141 w 264"/>
              <a:gd name="T85" fmla="*/ 424 h 456"/>
              <a:gd name="T86" fmla="*/ 132 w 264"/>
              <a:gd name="T87" fmla="*/ 425 h 456"/>
              <a:gd name="T88" fmla="*/ 65 w 264"/>
              <a:gd name="T89" fmla="*/ 350 h 456"/>
              <a:gd name="T90" fmla="*/ 58 w 264"/>
              <a:gd name="T91" fmla="*/ 349 h 456"/>
              <a:gd name="T92" fmla="*/ 47 w 264"/>
              <a:gd name="T93" fmla="*/ 339 h 456"/>
              <a:gd name="T94" fmla="*/ 45 w 264"/>
              <a:gd name="T95" fmla="*/ 101 h 456"/>
              <a:gd name="T96" fmla="*/ 47 w 264"/>
              <a:gd name="T97" fmla="*/ 93 h 456"/>
              <a:gd name="T98" fmla="*/ 58 w 264"/>
              <a:gd name="T99" fmla="*/ 83 h 456"/>
              <a:gd name="T100" fmla="*/ 198 w 264"/>
              <a:gd name="T101" fmla="*/ 81 h 456"/>
              <a:gd name="T102" fmla="*/ 207 w 264"/>
              <a:gd name="T103" fmla="*/ 83 h 456"/>
              <a:gd name="T104" fmla="*/ 216 w 264"/>
              <a:gd name="T105" fmla="*/ 93 h 456"/>
              <a:gd name="T106" fmla="*/ 218 w 264"/>
              <a:gd name="T107" fmla="*/ 331 h 456"/>
              <a:gd name="T108" fmla="*/ 216 w 264"/>
              <a:gd name="T109" fmla="*/ 339 h 456"/>
              <a:gd name="T110" fmla="*/ 207 w 264"/>
              <a:gd name="T111" fmla="*/ 349 h 456"/>
              <a:gd name="T112" fmla="*/ 198 w 264"/>
              <a:gd name="T113" fmla="*/ 350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64" h="456">
                <a:moveTo>
                  <a:pt x="226" y="0"/>
                </a:moveTo>
                <a:lnTo>
                  <a:pt x="39" y="0"/>
                </a:lnTo>
                <a:lnTo>
                  <a:pt x="39" y="0"/>
                </a:lnTo>
                <a:lnTo>
                  <a:pt x="31" y="0"/>
                </a:lnTo>
                <a:lnTo>
                  <a:pt x="24" y="3"/>
                </a:lnTo>
                <a:lnTo>
                  <a:pt x="18" y="8"/>
                </a:lnTo>
                <a:lnTo>
                  <a:pt x="11" y="14"/>
                </a:lnTo>
                <a:lnTo>
                  <a:pt x="6" y="21"/>
                </a:lnTo>
                <a:lnTo>
                  <a:pt x="3" y="29"/>
                </a:lnTo>
                <a:lnTo>
                  <a:pt x="1" y="39"/>
                </a:lnTo>
                <a:lnTo>
                  <a:pt x="0" y="48"/>
                </a:lnTo>
                <a:lnTo>
                  <a:pt x="0" y="407"/>
                </a:lnTo>
                <a:lnTo>
                  <a:pt x="0" y="407"/>
                </a:lnTo>
                <a:lnTo>
                  <a:pt x="1" y="417"/>
                </a:lnTo>
                <a:lnTo>
                  <a:pt x="3" y="427"/>
                </a:lnTo>
                <a:lnTo>
                  <a:pt x="6" y="435"/>
                </a:lnTo>
                <a:lnTo>
                  <a:pt x="11" y="441"/>
                </a:lnTo>
                <a:lnTo>
                  <a:pt x="18" y="448"/>
                </a:lnTo>
                <a:lnTo>
                  <a:pt x="24" y="451"/>
                </a:lnTo>
                <a:lnTo>
                  <a:pt x="31" y="455"/>
                </a:lnTo>
                <a:lnTo>
                  <a:pt x="39" y="456"/>
                </a:lnTo>
                <a:lnTo>
                  <a:pt x="226" y="456"/>
                </a:lnTo>
                <a:lnTo>
                  <a:pt x="226" y="456"/>
                </a:lnTo>
                <a:lnTo>
                  <a:pt x="234" y="455"/>
                </a:lnTo>
                <a:lnTo>
                  <a:pt x="241" y="451"/>
                </a:lnTo>
                <a:lnTo>
                  <a:pt x="247" y="448"/>
                </a:lnTo>
                <a:lnTo>
                  <a:pt x="252" y="441"/>
                </a:lnTo>
                <a:lnTo>
                  <a:pt x="257" y="435"/>
                </a:lnTo>
                <a:lnTo>
                  <a:pt x="260" y="427"/>
                </a:lnTo>
                <a:lnTo>
                  <a:pt x="264" y="417"/>
                </a:lnTo>
                <a:lnTo>
                  <a:pt x="264" y="407"/>
                </a:lnTo>
                <a:lnTo>
                  <a:pt x="264" y="48"/>
                </a:lnTo>
                <a:lnTo>
                  <a:pt x="264" y="48"/>
                </a:lnTo>
                <a:lnTo>
                  <a:pt x="264" y="39"/>
                </a:lnTo>
                <a:lnTo>
                  <a:pt x="260" y="29"/>
                </a:lnTo>
                <a:lnTo>
                  <a:pt x="257" y="21"/>
                </a:lnTo>
                <a:lnTo>
                  <a:pt x="252" y="14"/>
                </a:lnTo>
                <a:lnTo>
                  <a:pt x="247" y="8"/>
                </a:lnTo>
                <a:lnTo>
                  <a:pt x="241" y="3"/>
                </a:lnTo>
                <a:lnTo>
                  <a:pt x="234" y="0"/>
                </a:lnTo>
                <a:lnTo>
                  <a:pt x="226" y="0"/>
                </a:lnTo>
                <a:lnTo>
                  <a:pt x="226" y="0"/>
                </a:lnTo>
                <a:close/>
                <a:moveTo>
                  <a:pt x="123" y="26"/>
                </a:moveTo>
                <a:lnTo>
                  <a:pt x="141" y="26"/>
                </a:lnTo>
                <a:lnTo>
                  <a:pt x="141" y="26"/>
                </a:lnTo>
                <a:lnTo>
                  <a:pt x="145" y="27"/>
                </a:lnTo>
                <a:lnTo>
                  <a:pt x="148" y="31"/>
                </a:lnTo>
                <a:lnTo>
                  <a:pt x="150" y="34"/>
                </a:lnTo>
                <a:lnTo>
                  <a:pt x="151" y="39"/>
                </a:lnTo>
                <a:lnTo>
                  <a:pt x="151" y="39"/>
                </a:lnTo>
                <a:lnTo>
                  <a:pt x="150" y="44"/>
                </a:lnTo>
                <a:lnTo>
                  <a:pt x="148" y="47"/>
                </a:lnTo>
                <a:lnTo>
                  <a:pt x="145" y="50"/>
                </a:lnTo>
                <a:lnTo>
                  <a:pt x="141" y="50"/>
                </a:lnTo>
                <a:lnTo>
                  <a:pt x="123" y="50"/>
                </a:lnTo>
                <a:lnTo>
                  <a:pt x="123" y="50"/>
                </a:lnTo>
                <a:lnTo>
                  <a:pt x="119" y="50"/>
                </a:lnTo>
                <a:lnTo>
                  <a:pt x="115" y="47"/>
                </a:lnTo>
                <a:lnTo>
                  <a:pt x="114" y="44"/>
                </a:lnTo>
                <a:lnTo>
                  <a:pt x="114" y="39"/>
                </a:lnTo>
                <a:lnTo>
                  <a:pt x="114" y="39"/>
                </a:lnTo>
                <a:lnTo>
                  <a:pt x="114" y="34"/>
                </a:lnTo>
                <a:lnTo>
                  <a:pt x="115" y="31"/>
                </a:lnTo>
                <a:lnTo>
                  <a:pt x="119" y="27"/>
                </a:lnTo>
                <a:lnTo>
                  <a:pt x="123" y="26"/>
                </a:lnTo>
                <a:lnTo>
                  <a:pt x="123" y="26"/>
                </a:lnTo>
                <a:close/>
                <a:moveTo>
                  <a:pt x="132" y="425"/>
                </a:moveTo>
                <a:lnTo>
                  <a:pt x="132" y="425"/>
                </a:lnTo>
                <a:lnTo>
                  <a:pt x="123" y="424"/>
                </a:lnTo>
                <a:lnTo>
                  <a:pt x="117" y="419"/>
                </a:lnTo>
                <a:lnTo>
                  <a:pt x="112" y="412"/>
                </a:lnTo>
                <a:lnTo>
                  <a:pt x="110" y="402"/>
                </a:lnTo>
                <a:lnTo>
                  <a:pt x="110" y="402"/>
                </a:lnTo>
                <a:lnTo>
                  <a:pt x="112" y="394"/>
                </a:lnTo>
                <a:lnTo>
                  <a:pt x="117" y="388"/>
                </a:lnTo>
                <a:lnTo>
                  <a:pt x="123" y="383"/>
                </a:lnTo>
                <a:lnTo>
                  <a:pt x="132" y="381"/>
                </a:lnTo>
                <a:lnTo>
                  <a:pt x="132" y="381"/>
                </a:lnTo>
                <a:lnTo>
                  <a:pt x="141" y="383"/>
                </a:lnTo>
                <a:lnTo>
                  <a:pt x="148" y="388"/>
                </a:lnTo>
                <a:lnTo>
                  <a:pt x="153" y="394"/>
                </a:lnTo>
                <a:lnTo>
                  <a:pt x="154" y="402"/>
                </a:lnTo>
                <a:lnTo>
                  <a:pt x="154" y="402"/>
                </a:lnTo>
                <a:lnTo>
                  <a:pt x="153" y="412"/>
                </a:lnTo>
                <a:lnTo>
                  <a:pt x="148" y="419"/>
                </a:lnTo>
                <a:lnTo>
                  <a:pt x="141" y="424"/>
                </a:lnTo>
                <a:lnTo>
                  <a:pt x="132" y="425"/>
                </a:lnTo>
                <a:lnTo>
                  <a:pt x="132" y="425"/>
                </a:lnTo>
                <a:close/>
                <a:moveTo>
                  <a:pt x="198" y="350"/>
                </a:moveTo>
                <a:lnTo>
                  <a:pt x="65" y="350"/>
                </a:lnTo>
                <a:lnTo>
                  <a:pt x="65" y="350"/>
                </a:lnTo>
                <a:lnTo>
                  <a:pt x="58" y="349"/>
                </a:lnTo>
                <a:lnTo>
                  <a:pt x="52" y="344"/>
                </a:lnTo>
                <a:lnTo>
                  <a:pt x="47" y="339"/>
                </a:lnTo>
                <a:lnTo>
                  <a:pt x="45" y="331"/>
                </a:lnTo>
                <a:lnTo>
                  <a:pt x="45" y="101"/>
                </a:lnTo>
                <a:lnTo>
                  <a:pt x="45" y="101"/>
                </a:lnTo>
                <a:lnTo>
                  <a:pt x="47" y="93"/>
                </a:lnTo>
                <a:lnTo>
                  <a:pt x="52" y="86"/>
                </a:lnTo>
                <a:lnTo>
                  <a:pt x="58" y="83"/>
                </a:lnTo>
                <a:lnTo>
                  <a:pt x="65" y="81"/>
                </a:lnTo>
                <a:lnTo>
                  <a:pt x="198" y="81"/>
                </a:lnTo>
                <a:lnTo>
                  <a:pt x="198" y="81"/>
                </a:lnTo>
                <a:lnTo>
                  <a:pt x="207" y="83"/>
                </a:lnTo>
                <a:lnTo>
                  <a:pt x="213" y="86"/>
                </a:lnTo>
                <a:lnTo>
                  <a:pt x="216" y="93"/>
                </a:lnTo>
                <a:lnTo>
                  <a:pt x="218" y="101"/>
                </a:lnTo>
                <a:lnTo>
                  <a:pt x="218" y="331"/>
                </a:lnTo>
                <a:lnTo>
                  <a:pt x="218" y="331"/>
                </a:lnTo>
                <a:lnTo>
                  <a:pt x="216" y="339"/>
                </a:lnTo>
                <a:lnTo>
                  <a:pt x="213" y="344"/>
                </a:lnTo>
                <a:lnTo>
                  <a:pt x="207" y="349"/>
                </a:lnTo>
                <a:lnTo>
                  <a:pt x="198" y="350"/>
                </a:lnTo>
                <a:lnTo>
                  <a:pt x="198" y="3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8282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>
          <a:xfrm>
            <a:off x="1477850" y="381000"/>
            <a:ext cx="6069169" cy="685800"/>
          </a:xfrm>
        </p:spPr>
        <p:txBody>
          <a:bodyPr>
            <a:noAutofit/>
          </a:bodyPr>
          <a:lstStyle/>
          <a:p>
            <a:pPr eaLnBrk="1" hangingPunct="1"/>
            <a:r>
              <a:rPr lang="es-CL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CUADRO COMPARATIVO</a:t>
            </a:r>
          </a:p>
        </p:txBody>
      </p:sp>
      <p:sp>
        <p:nvSpPr>
          <p:cNvPr id="4" name="1 Marcador de contenido"/>
          <p:cNvSpPr>
            <a:spLocks noGrp="1"/>
          </p:cNvSpPr>
          <p:nvPr>
            <p:ph idx="1"/>
          </p:nvPr>
        </p:nvSpPr>
        <p:spPr>
          <a:xfrm>
            <a:off x="1081825" y="1447800"/>
            <a:ext cx="9401578" cy="5105400"/>
          </a:xfrm>
        </p:spPr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es-CL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¿</a:t>
            </a:r>
            <a:r>
              <a:rPr lang="es-CL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Qué es un cuadro comparativo?</a:t>
            </a:r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>
              <a:buNone/>
              <a:defRPr/>
            </a:pPr>
            <a:r>
              <a:rPr lang="es-C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 </a:t>
            </a:r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cuadro comparativo es un organizador  de información, que permite identificar las semejanzas y diferencias de dos o </a:t>
            </a:r>
            <a:r>
              <a:rPr lang="es-C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más </a:t>
            </a:r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objetos o eventos.</a:t>
            </a:r>
            <a:b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s-CL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s-CL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¿</a:t>
            </a:r>
            <a:r>
              <a:rPr lang="es-CL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Cuáles son sus características?</a:t>
            </a:r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>
              <a:buNone/>
              <a:defRPr/>
            </a:pPr>
            <a:r>
              <a:rPr lang="es-C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Está </a:t>
            </a:r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formado por un número  determinado  de columnas en las que se lee la información en forma vertical</a:t>
            </a:r>
            <a:r>
              <a:rPr lang="es-C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indent="0">
              <a:buNone/>
              <a:defRPr/>
            </a:pPr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endParaRPr lang="es-CL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  <a:defRPr/>
            </a:pPr>
            <a:r>
              <a:rPr lang="es-C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creación de este cuadro es fácil si se realiza en una imagen, tabla u hoja de cálculo.</a:t>
            </a:r>
          </a:p>
          <a:p>
            <a:pPr>
              <a:buFont typeface="Wingdings 3" charset="2"/>
              <a:buChar char=""/>
              <a:defRPr/>
            </a:pPr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182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326524" y="685800"/>
            <a:ext cx="9131121" cy="5689242"/>
          </a:xfrm>
        </p:spPr>
        <p:txBody>
          <a:bodyPr rtlCol="0">
            <a:normAutofit/>
          </a:bodyPr>
          <a:lstStyle/>
          <a:p>
            <a:pPr marL="45720" indent="0">
              <a:buNone/>
              <a:defRPr/>
            </a:pPr>
            <a:r>
              <a:rPr lang="es-CL" sz="3600" b="1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¿Cómo se elabora un cuadro comparativo?</a:t>
            </a:r>
          </a:p>
          <a:p>
            <a:pPr marL="45720" indent="0">
              <a:buNone/>
              <a:defRPr/>
            </a:pPr>
            <a:endParaRPr lang="es-CL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>
              <a:buNone/>
              <a:defRPr/>
            </a:pPr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Identificar los elementos que se desea comparar</a:t>
            </a:r>
            <a:r>
              <a:rPr lang="es-C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Señalar los parámetros a comparar.</a:t>
            </a:r>
          </a:p>
          <a:p>
            <a:pPr>
              <a:buFont typeface="Wingdings 3" charset="2"/>
              <a:buChar char=""/>
              <a:defRPr/>
            </a:pPr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Identificar las características de cada objeto o evento.</a:t>
            </a:r>
          </a:p>
          <a:p>
            <a:pPr>
              <a:buFont typeface="Wingdings 3" charset="2"/>
              <a:buChar char=""/>
              <a:defRPr/>
            </a:pPr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Construir afirmaciones donde se </a:t>
            </a:r>
            <a:r>
              <a:rPr lang="es-C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mencione lo más relevante de </a:t>
            </a:r>
            <a:r>
              <a:rPr lang="es-C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los elementos comparados.</a:t>
            </a:r>
          </a:p>
          <a:p>
            <a:pPr>
              <a:buFont typeface="Wingdings 3" charset="2"/>
              <a:buChar char=""/>
              <a:defRPr/>
            </a:pPr>
            <a:endParaRPr lang="es-CL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53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5"/>
          <p:cNvSpPr>
            <a:spLocks/>
          </p:cNvSpPr>
          <p:nvPr/>
        </p:nvSpPr>
        <p:spPr bwMode="auto">
          <a:xfrm flipH="1">
            <a:off x="9390525" y="962741"/>
            <a:ext cx="2550461" cy="2156042"/>
          </a:xfrm>
          <a:custGeom>
            <a:avLst/>
            <a:gdLst>
              <a:gd name="T0" fmla="*/ 1686 w 1728"/>
              <a:gd name="T1" fmla="*/ 469 h 1455"/>
              <a:gd name="T2" fmla="*/ 1681 w 1728"/>
              <a:gd name="T3" fmla="*/ 464 h 1455"/>
              <a:gd name="T4" fmla="*/ 1641 w 1728"/>
              <a:gd name="T5" fmla="*/ 357 h 1455"/>
              <a:gd name="T6" fmla="*/ 1586 w 1728"/>
              <a:gd name="T7" fmla="*/ 298 h 1455"/>
              <a:gd name="T8" fmla="*/ 1574 w 1728"/>
              <a:gd name="T9" fmla="*/ 261 h 1455"/>
              <a:gd name="T10" fmla="*/ 1537 w 1728"/>
              <a:gd name="T11" fmla="*/ 219 h 1455"/>
              <a:gd name="T12" fmla="*/ 1454 w 1728"/>
              <a:gd name="T13" fmla="*/ 184 h 1455"/>
              <a:gd name="T14" fmla="*/ 1259 w 1728"/>
              <a:gd name="T15" fmla="*/ 86 h 1455"/>
              <a:gd name="T16" fmla="*/ 1036 w 1728"/>
              <a:gd name="T17" fmla="*/ 9 h 1455"/>
              <a:gd name="T18" fmla="*/ 983 w 1728"/>
              <a:gd name="T19" fmla="*/ 13 h 1455"/>
              <a:gd name="T20" fmla="*/ 883 w 1728"/>
              <a:gd name="T21" fmla="*/ 5 h 1455"/>
              <a:gd name="T22" fmla="*/ 882 w 1728"/>
              <a:gd name="T23" fmla="*/ 5 h 1455"/>
              <a:gd name="T24" fmla="*/ 782 w 1728"/>
              <a:gd name="T25" fmla="*/ 13 h 1455"/>
              <a:gd name="T26" fmla="*/ 761 w 1728"/>
              <a:gd name="T27" fmla="*/ 21 h 1455"/>
              <a:gd name="T28" fmla="*/ 723 w 1728"/>
              <a:gd name="T29" fmla="*/ 23 h 1455"/>
              <a:gd name="T30" fmla="*/ 631 w 1728"/>
              <a:gd name="T31" fmla="*/ 61 h 1455"/>
              <a:gd name="T32" fmla="*/ 538 w 1728"/>
              <a:gd name="T33" fmla="*/ 113 h 1455"/>
              <a:gd name="T34" fmla="*/ 473 w 1728"/>
              <a:gd name="T35" fmla="*/ 131 h 1455"/>
              <a:gd name="T36" fmla="*/ 389 w 1728"/>
              <a:gd name="T37" fmla="*/ 175 h 1455"/>
              <a:gd name="T38" fmla="*/ 354 w 1728"/>
              <a:gd name="T39" fmla="*/ 197 h 1455"/>
              <a:gd name="T40" fmla="*/ 330 w 1728"/>
              <a:gd name="T41" fmla="*/ 233 h 1455"/>
              <a:gd name="T42" fmla="*/ 238 w 1728"/>
              <a:gd name="T43" fmla="*/ 325 h 1455"/>
              <a:gd name="T44" fmla="*/ 135 w 1728"/>
              <a:gd name="T45" fmla="*/ 442 h 1455"/>
              <a:gd name="T46" fmla="*/ 88 w 1728"/>
              <a:gd name="T47" fmla="*/ 508 h 1455"/>
              <a:gd name="T48" fmla="*/ 49 w 1728"/>
              <a:gd name="T49" fmla="*/ 739 h 1455"/>
              <a:gd name="T50" fmla="*/ 52 w 1728"/>
              <a:gd name="T51" fmla="*/ 750 h 1455"/>
              <a:gd name="T52" fmla="*/ 26 w 1728"/>
              <a:gd name="T53" fmla="*/ 882 h 1455"/>
              <a:gd name="T54" fmla="*/ 35 w 1728"/>
              <a:gd name="T55" fmla="*/ 990 h 1455"/>
              <a:gd name="T56" fmla="*/ 90 w 1728"/>
              <a:gd name="T57" fmla="*/ 1045 h 1455"/>
              <a:gd name="T58" fmla="*/ 209 w 1728"/>
              <a:gd name="T59" fmla="*/ 1080 h 1455"/>
              <a:gd name="T60" fmla="*/ 243 w 1728"/>
              <a:gd name="T61" fmla="*/ 1243 h 1455"/>
              <a:gd name="T62" fmla="*/ 442 w 1728"/>
              <a:gd name="T63" fmla="*/ 1264 h 1455"/>
              <a:gd name="T64" fmla="*/ 305 w 1728"/>
              <a:gd name="T65" fmla="*/ 1392 h 1455"/>
              <a:gd name="T66" fmla="*/ 346 w 1728"/>
              <a:gd name="T67" fmla="*/ 1446 h 1455"/>
              <a:gd name="T68" fmla="*/ 495 w 1728"/>
              <a:gd name="T69" fmla="*/ 1354 h 1455"/>
              <a:gd name="T70" fmla="*/ 694 w 1728"/>
              <a:gd name="T71" fmla="*/ 1186 h 1455"/>
              <a:gd name="T72" fmla="*/ 815 w 1728"/>
              <a:gd name="T73" fmla="*/ 1144 h 1455"/>
              <a:gd name="T74" fmla="*/ 899 w 1728"/>
              <a:gd name="T75" fmla="*/ 1142 h 1455"/>
              <a:gd name="T76" fmla="*/ 1006 w 1728"/>
              <a:gd name="T77" fmla="*/ 1147 h 1455"/>
              <a:gd name="T78" fmla="*/ 1099 w 1728"/>
              <a:gd name="T79" fmla="*/ 1106 h 1455"/>
              <a:gd name="T80" fmla="*/ 1287 w 1728"/>
              <a:gd name="T81" fmla="*/ 1021 h 1455"/>
              <a:gd name="T82" fmla="*/ 1333 w 1728"/>
              <a:gd name="T83" fmla="*/ 915 h 1455"/>
              <a:gd name="T84" fmla="*/ 1299 w 1728"/>
              <a:gd name="T85" fmla="*/ 828 h 1455"/>
              <a:gd name="T86" fmla="*/ 1640 w 1728"/>
              <a:gd name="T87" fmla="*/ 754 h 1455"/>
              <a:gd name="T88" fmla="*/ 1640 w 1728"/>
              <a:gd name="T89" fmla="*/ 754 h 1455"/>
              <a:gd name="T90" fmla="*/ 1671 w 1728"/>
              <a:gd name="T91" fmla="*/ 719 h 1455"/>
              <a:gd name="T92" fmla="*/ 1705 w 1728"/>
              <a:gd name="T93" fmla="*/ 627 h 1455"/>
              <a:gd name="T94" fmla="*/ 1714 w 1728"/>
              <a:gd name="T95" fmla="*/ 612 h 1455"/>
              <a:gd name="connsiteX0" fmla="*/ 9694 w 9883"/>
              <a:gd name="connsiteY0" fmla="*/ 3545 h 9952"/>
              <a:gd name="connsiteX1" fmla="*/ 9677 w 9883"/>
              <a:gd name="connsiteY1" fmla="*/ 3208 h 9952"/>
              <a:gd name="connsiteX2" fmla="*/ 9677 w 9883"/>
              <a:gd name="connsiteY2" fmla="*/ 3208 h 9952"/>
              <a:gd name="connsiteX3" fmla="*/ 9648 w 9883"/>
              <a:gd name="connsiteY3" fmla="*/ 3174 h 9952"/>
              <a:gd name="connsiteX4" fmla="*/ 9417 w 9883"/>
              <a:gd name="connsiteY4" fmla="*/ 2439 h 9952"/>
              <a:gd name="connsiteX5" fmla="*/ 9417 w 9883"/>
              <a:gd name="connsiteY5" fmla="*/ 2439 h 9952"/>
              <a:gd name="connsiteX6" fmla="*/ 9341 w 9883"/>
              <a:gd name="connsiteY6" fmla="*/ 2404 h 9952"/>
              <a:gd name="connsiteX7" fmla="*/ 9098 w 9883"/>
              <a:gd name="connsiteY7" fmla="*/ 2033 h 9952"/>
              <a:gd name="connsiteX8" fmla="*/ 9081 w 9883"/>
              <a:gd name="connsiteY8" fmla="*/ 1930 h 9952"/>
              <a:gd name="connsiteX9" fmla="*/ 9029 w 9883"/>
              <a:gd name="connsiteY9" fmla="*/ 1779 h 9952"/>
              <a:gd name="connsiteX10" fmla="*/ 9000 w 9883"/>
              <a:gd name="connsiteY10" fmla="*/ 1724 h 9952"/>
              <a:gd name="connsiteX11" fmla="*/ 8815 w 9883"/>
              <a:gd name="connsiteY11" fmla="*/ 1490 h 9952"/>
              <a:gd name="connsiteX12" fmla="*/ 8815 w 9883"/>
              <a:gd name="connsiteY12" fmla="*/ 1490 h 9952"/>
              <a:gd name="connsiteX13" fmla="*/ 8334 w 9883"/>
              <a:gd name="connsiteY13" fmla="*/ 1250 h 9952"/>
              <a:gd name="connsiteX14" fmla="*/ 7721 w 9883"/>
              <a:gd name="connsiteY14" fmla="*/ 920 h 9952"/>
              <a:gd name="connsiteX15" fmla="*/ 7206 w 9883"/>
              <a:gd name="connsiteY15" fmla="*/ 576 h 9952"/>
              <a:gd name="connsiteX16" fmla="*/ 6349 w 9883"/>
              <a:gd name="connsiteY16" fmla="*/ 246 h 9952"/>
              <a:gd name="connsiteX17" fmla="*/ 5915 w 9883"/>
              <a:gd name="connsiteY17" fmla="*/ 47 h 9952"/>
              <a:gd name="connsiteX18" fmla="*/ 5910 w 9883"/>
              <a:gd name="connsiteY18" fmla="*/ 47 h 9952"/>
              <a:gd name="connsiteX19" fmla="*/ 5609 w 9883"/>
              <a:gd name="connsiteY19" fmla="*/ 74 h 9952"/>
              <a:gd name="connsiteX20" fmla="*/ 5030 w 9883"/>
              <a:gd name="connsiteY20" fmla="*/ 19 h 9952"/>
              <a:gd name="connsiteX21" fmla="*/ 5030 w 9883"/>
              <a:gd name="connsiteY21" fmla="*/ 19 h 9952"/>
              <a:gd name="connsiteX22" fmla="*/ 5036 w 9883"/>
              <a:gd name="connsiteY22" fmla="*/ 26 h 9952"/>
              <a:gd name="connsiteX23" fmla="*/ 4926 w 9883"/>
              <a:gd name="connsiteY23" fmla="*/ 6 h 9952"/>
              <a:gd name="connsiteX24" fmla="*/ 4445 w 9883"/>
              <a:gd name="connsiteY24" fmla="*/ 74 h 9952"/>
              <a:gd name="connsiteX25" fmla="*/ 4445 w 9883"/>
              <a:gd name="connsiteY25" fmla="*/ 74 h 9952"/>
              <a:gd name="connsiteX26" fmla="*/ 4324 w 9883"/>
              <a:gd name="connsiteY26" fmla="*/ 129 h 9952"/>
              <a:gd name="connsiteX27" fmla="*/ 4116 w 9883"/>
              <a:gd name="connsiteY27" fmla="*/ 136 h 9952"/>
              <a:gd name="connsiteX28" fmla="*/ 4104 w 9883"/>
              <a:gd name="connsiteY28" fmla="*/ 143 h 9952"/>
              <a:gd name="connsiteX29" fmla="*/ 3647 w 9883"/>
              <a:gd name="connsiteY29" fmla="*/ 390 h 9952"/>
              <a:gd name="connsiteX30" fmla="*/ 3572 w 9883"/>
              <a:gd name="connsiteY30" fmla="*/ 404 h 9952"/>
              <a:gd name="connsiteX31" fmla="*/ 3502 w 9883"/>
              <a:gd name="connsiteY31" fmla="*/ 418 h 9952"/>
              <a:gd name="connsiteX32" fmla="*/ 3033 w 9883"/>
              <a:gd name="connsiteY32" fmla="*/ 762 h 9952"/>
              <a:gd name="connsiteX33" fmla="*/ 2663 w 9883"/>
              <a:gd name="connsiteY33" fmla="*/ 885 h 9952"/>
              <a:gd name="connsiteX34" fmla="*/ 2657 w 9883"/>
              <a:gd name="connsiteY34" fmla="*/ 885 h 9952"/>
              <a:gd name="connsiteX35" fmla="*/ 2397 w 9883"/>
              <a:gd name="connsiteY35" fmla="*/ 1126 h 9952"/>
              <a:gd name="connsiteX36" fmla="*/ 2171 w 9883"/>
              <a:gd name="connsiteY36" fmla="*/ 1188 h 9952"/>
              <a:gd name="connsiteX37" fmla="*/ 2165 w 9883"/>
              <a:gd name="connsiteY37" fmla="*/ 1188 h 9952"/>
              <a:gd name="connsiteX38" fmla="*/ 1969 w 9883"/>
              <a:gd name="connsiteY38" fmla="*/ 1339 h 9952"/>
              <a:gd name="connsiteX39" fmla="*/ 1969 w 9883"/>
              <a:gd name="connsiteY39" fmla="*/ 1339 h 9952"/>
              <a:gd name="connsiteX40" fmla="*/ 1830 w 9883"/>
              <a:gd name="connsiteY40" fmla="*/ 1586 h 9952"/>
              <a:gd name="connsiteX41" fmla="*/ 1297 w 9883"/>
              <a:gd name="connsiteY41" fmla="*/ 2219 h 9952"/>
              <a:gd name="connsiteX42" fmla="*/ 1297 w 9883"/>
              <a:gd name="connsiteY42" fmla="*/ 2219 h 9952"/>
              <a:gd name="connsiteX43" fmla="*/ 811 w 9883"/>
              <a:gd name="connsiteY43" fmla="*/ 2659 h 9952"/>
              <a:gd name="connsiteX44" fmla="*/ 701 w 9883"/>
              <a:gd name="connsiteY44" fmla="*/ 3023 h 9952"/>
              <a:gd name="connsiteX45" fmla="*/ 429 w 9883"/>
              <a:gd name="connsiteY45" fmla="*/ 3476 h 9952"/>
              <a:gd name="connsiteX46" fmla="*/ 429 w 9883"/>
              <a:gd name="connsiteY46" fmla="*/ 3476 h 9952"/>
              <a:gd name="connsiteX47" fmla="*/ 423 w 9883"/>
              <a:gd name="connsiteY47" fmla="*/ 4116 h 9952"/>
              <a:gd name="connsiteX48" fmla="*/ 204 w 9883"/>
              <a:gd name="connsiteY48" fmla="*/ 5064 h 9952"/>
              <a:gd name="connsiteX49" fmla="*/ 204 w 9883"/>
              <a:gd name="connsiteY49" fmla="*/ 5064 h 9952"/>
              <a:gd name="connsiteX50" fmla="*/ 221 w 9883"/>
              <a:gd name="connsiteY50" fmla="*/ 5140 h 9952"/>
              <a:gd name="connsiteX51" fmla="*/ 123 w 9883"/>
              <a:gd name="connsiteY51" fmla="*/ 5930 h 9952"/>
              <a:gd name="connsiteX52" fmla="*/ 70 w 9883"/>
              <a:gd name="connsiteY52" fmla="*/ 6047 h 9952"/>
              <a:gd name="connsiteX53" fmla="*/ 65 w 9883"/>
              <a:gd name="connsiteY53" fmla="*/ 6047 h 9952"/>
              <a:gd name="connsiteX54" fmla="*/ 123 w 9883"/>
              <a:gd name="connsiteY54" fmla="*/ 6789 h 9952"/>
              <a:gd name="connsiteX55" fmla="*/ 342 w 9883"/>
              <a:gd name="connsiteY55" fmla="*/ 7071 h 9952"/>
              <a:gd name="connsiteX56" fmla="*/ 441 w 9883"/>
              <a:gd name="connsiteY56" fmla="*/ 7167 h 9952"/>
              <a:gd name="connsiteX57" fmla="*/ 1118 w 9883"/>
              <a:gd name="connsiteY57" fmla="*/ 7408 h 9952"/>
              <a:gd name="connsiteX58" fmla="*/ 1129 w 9883"/>
              <a:gd name="connsiteY58" fmla="*/ 7408 h 9952"/>
              <a:gd name="connsiteX59" fmla="*/ 1135 w 9883"/>
              <a:gd name="connsiteY59" fmla="*/ 7408 h 9952"/>
              <a:gd name="connsiteX60" fmla="*/ 1326 w 9883"/>
              <a:gd name="connsiteY60" fmla="*/ 8528 h 9952"/>
              <a:gd name="connsiteX61" fmla="*/ 1465 w 9883"/>
              <a:gd name="connsiteY61" fmla="*/ 8631 h 9952"/>
              <a:gd name="connsiteX62" fmla="*/ 2478 w 9883"/>
              <a:gd name="connsiteY62" fmla="*/ 8672 h 9952"/>
              <a:gd name="connsiteX63" fmla="*/ 1795 w 9883"/>
              <a:gd name="connsiteY63" fmla="*/ 9470 h 9952"/>
              <a:gd name="connsiteX64" fmla="*/ 1685 w 9883"/>
              <a:gd name="connsiteY64" fmla="*/ 9552 h 9952"/>
              <a:gd name="connsiteX65" fmla="*/ 1899 w 9883"/>
              <a:gd name="connsiteY65" fmla="*/ 9951 h 9952"/>
              <a:gd name="connsiteX66" fmla="*/ 1922 w 9883"/>
              <a:gd name="connsiteY66" fmla="*/ 9923 h 9952"/>
              <a:gd name="connsiteX67" fmla="*/ 2142 w 9883"/>
              <a:gd name="connsiteY67" fmla="*/ 9710 h 9952"/>
              <a:gd name="connsiteX68" fmla="*/ 2785 w 9883"/>
              <a:gd name="connsiteY68" fmla="*/ 9291 h 9952"/>
              <a:gd name="connsiteX69" fmla="*/ 3155 w 9883"/>
              <a:gd name="connsiteY69" fmla="*/ 9030 h 9952"/>
              <a:gd name="connsiteX70" fmla="*/ 3936 w 9883"/>
              <a:gd name="connsiteY70" fmla="*/ 8136 h 9952"/>
              <a:gd name="connsiteX71" fmla="*/ 4428 w 9883"/>
              <a:gd name="connsiteY71" fmla="*/ 7951 h 9952"/>
              <a:gd name="connsiteX72" fmla="*/ 4636 w 9883"/>
              <a:gd name="connsiteY72" fmla="*/ 7848 h 9952"/>
              <a:gd name="connsiteX73" fmla="*/ 4746 w 9883"/>
              <a:gd name="connsiteY73" fmla="*/ 7834 h 9952"/>
              <a:gd name="connsiteX74" fmla="*/ 5123 w 9883"/>
              <a:gd name="connsiteY74" fmla="*/ 7834 h 9952"/>
              <a:gd name="connsiteX75" fmla="*/ 5435 w 9883"/>
              <a:gd name="connsiteY75" fmla="*/ 7896 h 9952"/>
              <a:gd name="connsiteX76" fmla="*/ 5742 w 9883"/>
              <a:gd name="connsiteY76" fmla="*/ 7868 h 9952"/>
              <a:gd name="connsiteX77" fmla="*/ 5782 w 9883"/>
              <a:gd name="connsiteY77" fmla="*/ 7854 h 9952"/>
              <a:gd name="connsiteX78" fmla="*/ 6280 w 9883"/>
              <a:gd name="connsiteY78" fmla="*/ 7586 h 9952"/>
              <a:gd name="connsiteX79" fmla="*/ 7293 w 9883"/>
              <a:gd name="connsiteY79" fmla="*/ 7092 h 9952"/>
              <a:gd name="connsiteX80" fmla="*/ 7368 w 9883"/>
              <a:gd name="connsiteY80" fmla="*/ 7002 h 9952"/>
              <a:gd name="connsiteX81" fmla="*/ 7640 w 9883"/>
              <a:gd name="connsiteY81" fmla="*/ 6274 h 9952"/>
              <a:gd name="connsiteX82" fmla="*/ 7634 w 9883"/>
              <a:gd name="connsiteY82" fmla="*/ 6274 h 9952"/>
              <a:gd name="connsiteX83" fmla="*/ 7449 w 9883"/>
              <a:gd name="connsiteY83" fmla="*/ 5765 h 9952"/>
              <a:gd name="connsiteX84" fmla="*/ 7437 w 9883"/>
              <a:gd name="connsiteY84" fmla="*/ 5676 h 9952"/>
              <a:gd name="connsiteX85" fmla="*/ 9064 w 9883"/>
              <a:gd name="connsiteY85" fmla="*/ 5339 h 9952"/>
              <a:gd name="connsiteX86" fmla="*/ 9411 w 9883"/>
              <a:gd name="connsiteY86" fmla="*/ 5167 h 9952"/>
              <a:gd name="connsiteX87" fmla="*/ 9399 w 9883"/>
              <a:gd name="connsiteY87" fmla="*/ 5140 h 9952"/>
              <a:gd name="connsiteX88" fmla="*/ 9411 w 9883"/>
              <a:gd name="connsiteY88" fmla="*/ 5167 h 9952"/>
              <a:gd name="connsiteX89" fmla="*/ 9515 w 9883"/>
              <a:gd name="connsiteY89" fmla="*/ 5043 h 9952"/>
              <a:gd name="connsiteX90" fmla="*/ 9590 w 9883"/>
              <a:gd name="connsiteY90" fmla="*/ 4927 h 9952"/>
              <a:gd name="connsiteX91" fmla="*/ 9677 w 9883"/>
              <a:gd name="connsiteY91" fmla="*/ 4432 h 9952"/>
              <a:gd name="connsiteX92" fmla="*/ 9787 w 9883"/>
              <a:gd name="connsiteY92" fmla="*/ 4294 h 9952"/>
              <a:gd name="connsiteX93" fmla="*/ 9839 w 9883"/>
              <a:gd name="connsiteY93" fmla="*/ 4191 h 9952"/>
              <a:gd name="connsiteX94" fmla="*/ 9839 w 9883"/>
              <a:gd name="connsiteY94" fmla="*/ 4191 h 9952"/>
              <a:gd name="connsiteX95" fmla="*/ 9694 w 9883"/>
              <a:gd name="connsiteY95" fmla="*/ 3545 h 9952"/>
              <a:gd name="connsiteX0" fmla="*/ 9809 w 9999"/>
              <a:gd name="connsiteY0" fmla="*/ 3562 h 10000"/>
              <a:gd name="connsiteX1" fmla="*/ 9792 w 9999"/>
              <a:gd name="connsiteY1" fmla="*/ 3223 h 10000"/>
              <a:gd name="connsiteX2" fmla="*/ 9792 w 9999"/>
              <a:gd name="connsiteY2" fmla="*/ 3223 h 10000"/>
              <a:gd name="connsiteX3" fmla="*/ 9762 w 9999"/>
              <a:gd name="connsiteY3" fmla="*/ 3189 h 10000"/>
              <a:gd name="connsiteX4" fmla="*/ 9528 w 9999"/>
              <a:gd name="connsiteY4" fmla="*/ 2451 h 10000"/>
              <a:gd name="connsiteX5" fmla="*/ 9528 w 9999"/>
              <a:gd name="connsiteY5" fmla="*/ 2451 h 10000"/>
              <a:gd name="connsiteX6" fmla="*/ 9452 w 9999"/>
              <a:gd name="connsiteY6" fmla="*/ 2416 h 10000"/>
              <a:gd name="connsiteX7" fmla="*/ 9206 w 9999"/>
              <a:gd name="connsiteY7" fmla="*/ 2043 h 10000"/>
              <a:gd name="connsiteX8" fmla="*/ 9189 w 9999"/>
              <a:gd name="connsiteY8" fmla="*/ 1939 h 10000"/>
              <a:gd name="connsiteX9" fmla="*/ 9136 w 9999"/>
              <a:gd name="connsiteY9" fmla="*/ 1788 h 10000"/>
              <a:gd name="connsiteX10" fmla="*/ 9107 w 9999"/>
              <a:gd name="connsiteY10" fmla="*/ 1732 h 10000"/>
              <a:gd name="connsiteX11" fmla="*/ 8919 w 9999"/>
              <a:gd name="connsiteY11" fmla="*/ 1497 h 10000"/>
              <a:gd name="connsiteX12" fmla="*/ 8919 w 9999"/>
              <a:gd name="connsiteY12" fmla="*/ 1497 h 10000"/>
              <a:gd name="connsiteX13" fmla="*/ 8433 w 9999"/>
              <a:gd name="connsiteY13" fmla="*/ 1256 h 10000"/>
              <a:gd name="connsiteX14" fmla="*/ 7812 w 9999"/>
              <a:gd name="connsiteY14" fmla="*/ 924 h 10000"/>
              <a:gd name="connsiteX15" fmla="*/ 7291 w 9999"/>
              <a:gd name="connsiteY15" fmla="*/ 579 h 10000"/>
              <a:gd name="connsiteX16" fmla="*/ 6424 w 9999"/>
              <a:gd name="connsiteY16" fmla="*/ 247 h 10000"/>
              <a:gd name="connsiteX17" fmla="*/ 5985 w 9999"/>
              <a:gd name="connsiteY17" fmla="*/ 47 h 10000"/>
              <a:gd name="connsiteX18" fmla="*/ 5980 w 9999"/>
              <a:gd name="connsiteY18" fmla="*/ 47 h 10000"/>
              <a:gd name="connsiteX19" fmla="*/ 5675 w 9999"/>
              <a:gd name="connsiteY19" fmla="*/ 74 h 10000"/>
              <a:gd name="connsiteX20" fmla="*/ 5090 w 9999"/>
              <a:gd name="connsiteY20" fmla="*/ 19 h 10000"/>
              <a:gd name="connsiteX21" fmla="*/ 5090 w 9999"/>
              <a:gd name="connsiteY21" fmla="*/ 19 h 10000"/>
              <a:gd name="connsiteX22" fmla="*/ 4984 w 9999"/>
              <a:gd name="connsiteY22" fmla="*/ 6 h 10000"/>
              <a:gd name="connsiteX23" fmla="*/ 4498 w 9999"/>
              <a:gd name="connsiteY23" fmla="*/ 74 h 10000"/>
              <a:gd name="connsiteX24" fmla="*/ 4498 w 9999"/>
              <a:gd name="connsiteY24" fmla="*/ 74 h 10000"/>
              <a:gd name="connsiteX25" fmla="*/ 4375 w 9999"/>
              <a:gd name="connsiteY25" fmla="*/ 130 h 10000"/>
              <a:gd name="connsiteX26" fmla="*/ 4165 w 9999"/>
              <a:gd name="connsiteY26" fmla="*/ 137 h 10000"/>
              <a:gd name="connsiteX27" fmla="*/ 4153 w 9999"/>
              <a:gd name="connsiteY27" fmla="*/ 144 h 10000"/>
              <a:gd name="connsiteX28" fmla="*/ 3690 w 9999"/>
              <a:gd name="connsiteY28" fmla="*/ 392 h 10000"/>
              <a:gd name="connsiteX29" fmla="*/ 3614 w 9999"/>
              <a:gd name="connsiteY29" fmla="*/ 406 h 10000"/>
              <a:gd name="connsiteX30" fmla="*/ 3543 w 9999"/>
              <a:gd name="connsiteY30" fmla="*/ 420 h 10000"/>
              <a:gd name="connsiteX31" fmla="*/ 3069 w 9999"/>
              <a:gd name="connsiteY31" fmla="*/ 766 h 10000"/>
              <a:gd name="connsiteX32" fmla="*/ 2695 w 9999"/>
              <a:gd name="connsiteY32" fmla="*/ 889 h 10000"/>
              <a:gd name="connsiteX33" fmla="*/ 2688 w 9999"/>
              <a:gd name="connsiteY33" fmla="*/ 889 h 10000"/>
              <a:gd name="connsiteX34" fmla="*/ 2425 w 9999"/>
              <a:gd name="connsiteY34" fmla="*/ 1131 h 10000"/>
              <a:gd name="connsiteX35" fmla="*/ 2197 w 9999"/>
              <a:gd name="connsiteY35" fmla="*/ 1194 h 10000"/>
              <a:gd name="connsiteX36" fmla="*/ 2191 w 9999"/>
              <a:gd name="connsiteY36" fmla="*/ 1194 h 10000"/>
              <a:gd name="connsiteX37" fmla="*/ 1992 w 9999"/>
              <a:gd name="connsiteY37" fmla="*/ 1345 h 10000"/>
              <a:gd name="connsiteX38" fmla="*/ 1992 w 9999"/>
              <a:gd name="connsiteY38" fmla="*/ 1345 h 10000"/>
              <a:gd name="connsiteX39" fmla="*/ 1852 w 9999"/>
              <a:gd name="connsiteY39" fmla="*/ 1594 h 10000"/>
              <a:gd name="connsiteX40" fmla="*/ 1312 w 9999"/>
              <a:gd name="connsiteY40" fmla="*/ 2230 h 10000"/>
              <a:gd name="connsiteX41" fmla="*/ 1312 w 9999"/>
              <a:gd name="connsiteY41" fmla="*/ 2230 h 10000"/>
              <a:gd name="connsiteX42" fmla="*/ 821 w 9999"/>
              <a:gd name="connsiteY42" fmla="*/ 2672 h 10000"/>
              <a:gd name="connsiteX43" fmla="*/ 709 w 9999"/>
              <a:gd name="connsiteY43" fmla="*/ 3038 h 10000"/>
              <a:gd name="connsiteX44" fmla="*/ 434 w 9999"/>
              <a:gd name="connsiteY44" fmla="*/ 3493 h 10000"/>
              <a:gd name="connsiteX45" fmla="*/ 434 w 9999"/>
              <a:gd name="connsiteY45" fmla="*/ 3493 h 10000"/>
              <a:gd name="connsiteX46" fmla="*/ 428 w 9999"/>
              <a:gd name="connsiteY46" fmla="*/ 4136 h 10000"/>
              <a:gd name="connsiteX47" fmla="*/ 206 w 9999"/>
              <a:gd name="connsiteY47" fmla="*/ 5088 h 10000"/>
              <a:gd name="connsiteX48" fmla="*/ 206 w 9999"/>
              <a:gd name="connsiteY48" fmla="*/ 5088 h 10000"/>
              <a:gd name="connsiteX49" fmla="*/ 224 w 9999"/>
              <a:gd name="connsiteY49" fmla="*/ 5165 h 10000"/>
              <a:gd name="connsiteX50" fmla="*/ 124 w 9999"/>
              <a:gd name="connsiteY50" fmla="*/ 5959 h 10000"/>
              <a:gd name="connsiteX51" fmla="*/ 71 w 9999"/>
              <a:gd name="connsiteY51" fmla="*/ 6076 h 10000"/>
              <a:gd name="connsiteX52" fmla="*/ 66 w 9999"/>
              <a:gd name="connsiteY52" fmla="*/ 6076 h 10000"/>
              <a:gd name="connsiteX53" fmla="*/ 124 w 9999"/>
              <a:gd name="connsiteY53" fmla="*/ 6822 h 10000"/>
              <a:gd name="connsiteX54" fmla="*/ 346 w 9999"/>
              <a:gd name="connsiteY54" fmla="*/ 7105 h 10000"/>
              <a:gd name="connsiteX55" fmla="*/ 446 w 9999"/>
              <a:gd name="connsiteY55" fmla="*/ 7202 h 10000"/>
              <a:gd name="connsiteX56" fmla="*/ 1131 w 9999"/>
              <a:gd name="connsiteY56" fmla="*/ 7444 h 10000"/>
              <a:gd name="connsiteX57" fmla="*/ 1142 w 9999"/>
              <a:gd name="connsiteY57" fmla="*/ 7444 h 10000"/>
              <a:gd name="connsiteX58" fmla="*/ 1148 w 9999"/>
              <a:gd name="connsiteY58" fmla="*/ 7444 h 10000"/>
              <a:gd name="connsiteX59" fmla="*/ 1342 w 9999"/>
              <a:gd name="connsiteY59" fmla="*/ 8569 h 10000"/>
              <a:gd name="connsiteX60" fmla="*/ 1482 w 9999"/>
              <a:gd name="connsiteY60" fmla="*/ 8673 h 10000"/>
              <a:gd name="connsiteX61" fmla="*/ 2507 w 9999"/>
              <a:gd name="connsiteY61" fmla="*/ 8714 h 10000"/>
              <a:gd name="connsiteX62" fmla="*/ 1816 w 9999"/>
              <a:gd name="connsiteY62" fmla="*/ 9516 h 10000"/>
              <a:gd name="connsiteX63" fmla="*/ 1705 w 9999"/>
              <a:gd name="connsiteY63" fmla="*/ 9598 h 10000"/>
              <a:gd name="connsiteX64" fmla="*/ 1921 w 9999"/>
              <a:gd name="connsiteY64" fmla="*/ 9999 h 10000"/>
              <a:gd name="connsiteX65" fmla="*/ 1945 w 9999"/>
              <a:gd name="connsiteY65" fmla="*/ 9971 h 10000"/>
              <a:gd name="connsiteX66" fmla="*/ 2167 w 9999"/>
              <a:gd name="connsiteY66" fmla="*/ 9757 h 10000"/>
              <a:gd name="connsiteX67" fmla="*/ 2818 w 9999"/>
              <a:gd name="connsiteY67" fmla="*/ 9336 h 10000"/>
              <a:gd name="connsiteX68" fmla="*/ 3192 w 9999"/>
              <a:gd name="connsiteY68" fmla="*/ 9074 h 10000"/>
              <a:gd name="connsiteX69" fmla="*/ 3983 w 9999"/>
              <a:gd name="connsiteY69" fmla="*/ 8175 h 10000"/>
              <a:gd name="connsiteX70" fmla="*/ 4480 w 9999"/>
              <a:gd name="connsiteY70" fmla="*/ 7989 h 10000"/>
              <a:gd name="connsiteX71" fmla="*/ 4691 w 9999"/>
              <a:gd name="connsiteY71" fmla="*/ 7886 h 10000"/>
              <a:gd name="connsiteX72" fmla="*/ 4802 w 9999"/>
              <a:gd name="connsiteY72" fmla="*/ 7872 h 10000"/>
              <a:gd name="connsiteX73" fmla="*/ 5184 w 9999"/>
              <a:gd name="connsiteY73" fmla="*/ 7872 h 10000"/>
              <a:gd name="connsiteX74" fmla="*/ 5499 w 9999"/>
              <a:gd name="connsiteY74" fmla="*/ 7934 h 10000"/>
              <a:gd name="connsiteX75" fmla="*/ 5810 w 9999"/>
              <a:gd name="connsiteY75" fmla="*/ 7906 h 10000"/>
              <a:gd name="connsiteX76" fmla="*/ 5850 w 9999"/>
              <a:gd name="connsiteY76" fmla="*/ 7892 h 10000"/>
              <a:gd name="connsiteX77" fmla="*/ 6354 w 9999"/>
              <a:gd name="connsiteY77" fmla="*/ 7623 h 10000"/>
              <a:gd name="connsiteX78" fmla="*/ 7379 w 9999"/>
              <a:gd name="connsiteY78" fmla="*/ 7126 h 10000"/>
              <a:gd name="connsiteX79" fmla="*/ 7455 w 9999"/>
              <a:gd name="connsiteY79" fmla="*/ 7036 h 10000"/>
              <a:gd name="connsiteX80" fmla="*/ 7730 w 9999"/>
              <a:gd name="connsiteY80" fmla="*/ 6304 h 10000"/>
              <a:gd name="connsiteX81" fmla="*/ 7724 w 9999"/>
              <a:gd name="connsiteY81" fmla="*/ 6304 h 10000"/>
              <a:gd name="connsiteX82" fmla="*/ 7537 w 9999"/>
              <a:gd name="connsiteY82" fmla="*/ 5793 h 10000"/>
              <a:gd name="connsiteX83" fmla="*/ 7525 w 9999"/>
              <a:gd name="connsiteY83" fmla="*/ 5703 h 10000"/>
              <a:gd name="connsiteX84" fmla="*/ 9171 w 9999"/>
              <a:gd name="connsiteY84" fmla="*/ 5365 h 10000"/>
              <a:gd name="connsiteX85" fmla="*/ 9522 w 9999"/>
              <a:gd name="connsiteY85" fmla="*/ 5192 h 10000"/>
              <a:gd name="connsiteX86" fmla="*/ 9510 w 9999"/>
              <a:gd name="connsiteY86" fmla="*/ 5165 h 10000"/>
              <a:gd name="connsiteX87" fmla="*/ 9522 w 9999"/>
              <a:gd name="connsiteY87" fmla="*/ 5192 h 10000"/>
              <a:gd name="connsiteX88" fmla="*/ 9628 w 9999"/>
              <a:gd name="connsiteY88" fmla="*/ 5067 h 10000"/>
              <a:gd name="connsiteX89" fmla="*/ 9704 w 9999"/>
              <a:gd name="connsiteY89" fmla="*/ 4951 h 10000"/>
              <a:gd name="connsiteX90" fmla="*/ 9792 w 9999"/>
              <a:gd name="connsiteY90" fmla="*/ 4453 h 10000"/>
              <a:gd name="connsiteX91" fmla="*/ 9903 w 9999"/>
              <a:gd name="connsiteY91" fmla="*/ 4315 h 10000"/>
              <a:gd name="connsiteX92" fmla="*/ 9955 w 9999"/>
              <a:gd name="connsiteY92" fmla="*/ 4211 h 10000"/>
              <a:gd name="connsiteX93" fmla="*/ 9955 w 9999"/>
              <a:gd name="connsiteY93" fmla="*/ 4211 h 10000"/>
              <a:gd name="connsiteX94" fmla="*/ 9809 w 9999"/>
              <a:gd name="connsiteY94" fmla="*/ 3562 h 10000"/>
              <a:gd name="connsiteX0" fmla="*/ 9810 w 10000"/>
              <a:gd name="connsiteY0" fmla="*/ 3562 h 10000"/>
              <a:gd name="connsiteX1" fmla="*/ 9793 w 10000"/>
              <a:gd name="connsiteY1" fmla="*/ 3223 h 10000"/>
              <a:gd name="connsiteX2" fmla="*/ 9793 w 10000"/>
              <a:gd name="connsiteY2" fmla="*/ 3223 h 10000"/>
              <a:gd name="connsiteX3" fmla="*/ 9763 w 10000"/>
              <a:gd name="connsiteY3" fmla="*/ 3189 h 10000"/>
              <a:gd name="connsiteX4" fmla="*/ 9529 w 10000"/>
              <a:gd name="connsiteY4" fmla="*/ 2451 h 10000"/>
              <a:gd name="connsiteX5" fmla="*/ 9529 w 10000"/>
              <a:gd name="connsiteY5" fmla="*/ 2451 h 10000"/>
              <a:gd name="connsiteX6" fmla="*/ 9453 w 10000"/>
              <a:gd name="connsiteY6" fmla="*/ 2416 h 10000"/>
              <a:gd name="connsiteX7" fmla="*/ 9207 w 10000"/>
              <a:gd name="connsiteY7" fmla="*/ 2043 h 10000"/>
              <a:gd name="connsiteX8" fmla="*/ 9190 w 10000"/>
              <a:gd name="connsiteY8" fmla="*/ 1939 h 10000"/>
              <a:gd name="connsiteX9" fmla="*/ 9137 w 10000"/>
              <a:gd name="connsiteY9" fmla="*/ 1788 h 10000"/>
              <a:gd name="connsiteX10" fmla="*/ 9108 w 10000"/>
              <a:gd name="connsiteY10" fmla="*/ 1732 h 10000"/>
              <a:gd name="connsiteX11" fmla="*/ 8920 w 10000"/>
              <a:gd name="connsiteY11" fmla="*/ 1497 h 10000"/>
              <a:gd name="connsiteX12" fmla="*/ 8920 w 10000"/>
              <a:gd name="connsiteY12" fmla="*/ 1497 h 10000"/>
              <a:gd name="connsiteX13" fmla="*/ 8434 w 10000"/>
              <a:gd name="connsiteY13" fmla="*/ 1256 h 10000"/>
              <a:gd name="connsiteX14" fmla="*/ 7813 w 10000"/>
              <a:gd name="connsiteY14" fmla="*/ 924 h 10000"/>
              <a:gd name="connsiteX15" fmla="*/ 7292 w 10000"/>
              <a:gd name="connsiteY15" fmla="*/ 579 h 10000"/>
              <a:gd name="connsiteX16" fmla="*/ 6425 w 10000"/>
              <a:gd name="connsiteY16" fmla="*/ 247 h 10000"/>
              <a:gd name="connsiteX17" fmla="*/ 5986 w 10000"/>
              <a:gd name="connsiteY17" fmla="*/ 47 h 10000"/>
              <a:gd name="connsiteX18" fmla="*/ 5981 w 10000"/>
              <a:gd name="connsiteY18" fmla="*/ 47 h 10000"/>
              <a:gd name="connsiteX19" fmla="*/ 5676 w 10000"/>
              <a:gd name="connsiteY19" fmla="*/ 74 h 10000"/>
              <a:gd name="connsiteX20" fmla="*/ 5091 w 10000"/>
              <a:gd name="connsiteY20" fmla="*/ 19 h 10000"/>
              <a:gd name="connsiteX21" fmla="*/ 4984 w 10000"/>
              <a:gd name="connsiteY21" fmla="*/ 6 h 10000"/>
              <a:gd name="connsiteX22" fmla="*/ 4498 w 10000"/>
              <a:gd name="connsiteY22" fmla="*/ 74 h 10000"/>
              <a:gd name="connsiteX23" fmla="*/ 4498 w 10000"/>
              <a:gd name="connsiteY23" fmla="*/ 74 h 10000"/>
              <a:gd name="connsiteX24" fmla="*/ 4375 w 10000"/>
              <a:gd name="connsiteY24" fmla="*/ 130 h 10000"/>
              <a:gd name="connsiteX25" fmla="*/ 4165 w 10000"/>
              <a:gd name="connsiteY25" fmla="*/ 137 h 10000"/>
              <a:gd name="connsiteX26" fmla="*/ 4153 w 10000"/>
              <a:gd name="connsiteY26" fmla="*/ 144 h 10000"/>
              <a:gd name="connsiteX27" fmla="*/ 3690 w 10000"/>
              <a:gd name="connsiteY27" fmla="*/ 392 h 10000"/>
              <a:gd name="connsiteX28" fmla="*/ 3614 w 10000"/>
              <a:gd name="connsiteY28" fmla="*/ 406 h 10000"/>
              <a:gd name="connsiteX29" fmla="*/ 3543 w 10000"/>
              <a:gd name="connsiteY29" fmla="*/ 420 h 10000"/>
              <a:gd name="connsiteX30" fmla="*/ 3069 w 10000"/>
              <a:gd name="connsiteY30" fmla="*/ 766 h 10000"/>
              <a:gd name="connsiteX31" fmla="*/ 2695 w 10000"/>
              <a:gd name="connsiteY31" fmla="*/ 889 h 10000"/>
              <a:gd name="connsiteX32" fmla="*/ 2688 w 10000"/>
              <a:gd name="connsiteY32" fmla="*/ 889 h 10000"/>
              <a:gd name="connsiteX33" fmla="*/ 2425 w 10000"/>
              <a:gd name="connsiteY33" fmla="*/ 1131 h 10000"/>
              <a:gd name="connsiteX34" fmla="*/ 2197 w 10000"/>
              <a:gd name="connsiteY34" fmla="*/ 1194 h 10000"/>
              <a:gd name="connsiteX35" fmla="*/ 2191 w 10000"/>
              <a:gd name="connsiteY35" fmla="*/ 1194 h 10000"/>
              <a:gd name="connsiteX36" fmla="*/ 1992 w 10000"/>
              <a:gd name="connsiteY36" fmla="*/ 1345 h 10000"/>
              <a:gd name="connsiteX37" fmla="*/ 1992 w 10000"/>
              <a:gd name="connsiteY37" fmla="*/ 1345 h 10000"/>
              <a:gd name="connsiteX38" fmla="*/ 1852 w 10000"/>
              <a:gd name="connsiteY38" fmla="*/ 1594 h 10000"/>
              <a:gd name="connsiteX39" fmla="*/ 1312 w 10000"/>
              <a:gd name="connsiteY39" fmla="*/ 2230 h 10000"/>
              <a:gd name="connsiteX40" fmla="*/ 1312 w 10000"/>
              <a:gd name="connsiteY40" fmla="*/ 2230 h 10000"/>
              <a:gd name="connsiteX41" fmla="*/ 821 w 10000"/>
              <a:gd name="connsiteY41" fmla="*/ 2672 h 10000"/>
              <a:gd name="connsiteX42" fmla="*/ 709 w 10000"/>
              <a:gd name="connsiteY42" fmla="*/ 3038 h 10000"/>
              <a:gd name="connsiteX43" fmla="*/ 434 w 10000"/>
              <a:gd name="connsiteY43" fmla="*/ 3493 h 10000"/>
              <a:gd name="connsiteX44" fmla="*/ 434 w 10000"/>
              <a:gd name="connsiteY44" fmla="*/ 3493 h 10000"/>
              <a:gd name="connsiteX45" fmla="*/ 428 w 10000"/>
              <a:gd name="connsiteY45" fmla="*/ 4136 h 10000"/>
              <a:gd name="connsiteX46" fmla="*/ 206 w 10000"/>
              <a:gd name="connsiteY46" fmla="*/ 5088 h 10000"/>
              <a:gd name="connsiteX47" fmla="*/ 206 w 10000"/>
              <a:gd name="connsiteY47" fmla="*/ 5088 h 10000"/>
              <a:gd name="connsiteX48" fmla="*/ 224 w 10000"/>
              <a:gd name="connsiteY48" fmla="*/ 5165 h 10000"/>
              <a:gd name="connsiteX49" fmla="*/ 124 w 10000"/>
              <a:gd name="connsiteY49" fmla="*/ 5959 h 10000"/>
              <a:gd name="connsiteX50" fmla="*/ 71 w 10000"/>
              <a:gd name="connsiteY50" fmla="*/ 6076 h 10000"/>
              <a:gd name="connsiteX51" fmla="*/ 66 w 10000"/>
              <a:gd name="connsiteY51" fmla="*/ 6076 h 10000"/>
              <a:gd name="connsiteX52" fmla="*/ 124 w 10000"/>
              <a:gd name="connsiteY52" fmla="*/ 6822 h 10000"/>
              <a:gd name="connsiteX53" fmla="*/ 346 w 10000"/>
              <a:gd name="connsiteY53" fmla="*/ 7105 h 10000"/>
              <a:gd name="connsiteX54" fmla="*/ 446 w 10000"/>
              <a:gd name="connsiteY54" fmla="*/ 7202 h 10000"/>
              <a:gd name="connsiteX55" fmla="*/ 1131 w 10000"/>
              <a:gd name="connsiteY55" fmla="*/ 7444 h 10000"/>
              <a:gd name="connsiteX56" fmla="*/ 1142 w 10000"/>
              <a:gd name="connsiteY56" fmla="*/ 7444 h 10000"/>
              <a:gd name="connsiteX57" fmla="*/ 1148 w 10000"/>
              <a:gd name="connsiteY57" fmla="*/ 7444 h 10000"/>
              <a:gd name="connsiteX58" fmla="*/ 1342 w 10000"/>
              <a:gd name="connsiteY58" fmla="*/ 8569 h 10000"/>
              <a:gd name="connsiteX59" fmla="*/ 1482 w 10000"/>
              <a:gd name="connsiteY59" fmla="*/ 8673 h 10000"/>
              <a:gd name="connsiteX60" fmla="*/ 2507 w 10000"/>
              <a:gd name="connsiteY60" fmla="*/ 8714 h 10000"/>
              <a:gd name="connsiteX61" fmla="*/ 1816 w 10000"/>
              <a:gd name="connsiteY61" fmla="*/ 9516 h 10000"/>
              <a:gd name="connsiteX62" fmla="*/ 1705 w 10000"/>
              <a:gd name="connsiteY62" fmla="*/ 9598 h 10000"/>
              <a:gd name="connsiteX63" fmla="*/ 1921 w 10000"/>
              <a:gd name="connsiteY63" fmla="*/ 9999 h 10000"/>
              <a:gd name="connsiteX64" fmla="*/ 1945 w 10000"/>
              <a:gd name="connsiteY64" fmla="*/ 9971 h 10000"/>
              <a:gd name="connsiteX65" fmla="*/ 2167 w 10000"/>
              <a:gd name="connsiteY65" fmla="*/ 9757 h 10000"/>
              <a:gd name="connsiteX66" fmla="*/ 2818 w 10000"/>
              <a:gd name="connsiteY66" fmla="*/ 9336 h 10000"/>
              <a:gd name="connsiteX67" fmla="*/ 3192 w 10000"/>
              <a:gd name="connsiteY67" fmla="*/ 9074 h 10000"/>
              <a:gd name="connsiteX68" fmla="*/ 3983 w 10000"/>
              <a:gd name="connsiteY68" fmla="*/ 8175 h 10000"/>
              <a:gd name="connsiteX69" fmla="*/ 4480 w 10000"/>
              <a:gd name="connsiteY69" fmla="*/ 7989 h 10000"/>
              <a:gd name="connsiteX70" fmla="*/ 4691 w 10000"/>
              <a:gd name="connsiteY70" fmla="*/ 7886 h 10000"/>
              <a:gd name="connsiteX71" fmla="*/ 4802 w 10000"/>
              <a:gd name="connsiteY71" fmla="*/ 7872 h 10000"/>
              <a:gd name="connsiteX72" fmla="*/ 5185 w 10000"/>
              <a:gd name="connsiteY72" fmla="*/ 7872 h 10000"/>
              <a:gd name="connsiteX73" fmla="*/ 5500 w 10000"/>
              <a:gd name="connsiteY73" fmla="*/ 7934 h 10000"/>
              <a:gd name="connsiteX74" fmla="*/ 5811 w 10000"/>
              <a:gd name="connsiteY74" fmla="*/ 7906 h 10000"/>
              <a:gd name="connsiteX75" fmla="*/ 5851 w 10000"/>
              <a:gd name="connsiteY75" fmla="*/ 7892 h 10000"/>
              <a:gd name="connsiteX76" fmla="*/ 6355 w 10000"/>
              <a:gd name="connsiteY76" fmla="*/ 7623 h 10000"/>
              <a:gd name="connsiteX77" fmla="*/ 7380 w 10000"/>
              <a:gd name="connsiteY77" fmla="*/ 7126 h 10000"/>
              <a:gd name="connsiteX78" fmla="*/ 7456 w 10000"/>
              <a:gd name="connsiteY78" fmla="*/ 7036 h 10000"/>
              <a:gd name="connsiteX79" fmla="*/ 7731 w 10000"/>
              <a:gd name="connsiteY79" fmla="*/ 6304 h 10000"/>
              <a:gd name="connsiteX80" fmla="*/ 7725 w 10000"/>
              <a:gd name="connsiteY80" fmla="*/ 6304 h 10000"/>
              <a:gd name="connsiteX81" fmla="*/ 7538 w 10000"/>
              <a:gd name="connsiteY81" fmla="*/ 5793 h 10000"/>
              <a:gd name="connsiteX82" fmla="*/ 7526 w 10000"/>
              <a:gd name="connsiteY82" fmla="*/ 5703 h 10000"/>
              <a:gd name="connsiteX83" fmla="*/ 9172 w 10000"/>
              <a:gd name="connsiteY83" fmla="*/ 5365 h 10000"/>
              <a:gd name="connsiteX84" fmla="*/ 9523 w 10000"/>
              <a:gd name="connsiteY84" fmla="*/ 5192 h 10000"/>
              <a:gd name="connsiteX85" fmla="*/ 9511 w 10000"/>
              <a:gd name="connsiteY85" fmla="*/ 5165 h 10000"/>
              <a:gd name="connsiteX86" fmla="*/ 9523 w 10000"/>
              <a:gd name="connsiteY86" fmla="*/ 5192 h 10000"/>
              <a:gd name="connsiteX87" fmla="*/ 9629 w 10000"/>
              <a:gd name="connsiteY87" fmla="*/ 5067 h 10000"/>
              <a:gd name="connsiteX88" fmla="*/ 9705 w 10000"/>
              <a:gd name="connsiteY88" fmla="*/ 4951 h 10000"/>
              <a:gd name="connsiteX89" fmla="*/ 9793 w 10000"/>
              <a:gd name="connsiteY89" fmla="*/ 4453 h 10000"/>
              <a:gd name="connsiteX90" fmla="*/ 9904 w 10000"/>
              <a:gd name="connsiteY90" fmla="*/ 4315 h 10000"/>
              <a:gd name="connsiteX91" fmla="*/ 9956 w 10000"/>
              <a:gd name="connsiteY91" fmla="*/ 4211 h 10000"/>
              <a:gd name="connsiteX92" fmla="*/ 9956 w 10000"/>
              <a:gd name="connsiteY92" fmla="*/ 4211 h 10000"/>
              <a:gd name="connsiteX93" fmla="*/ 9810 w 10000"/>
              <a:gd name="connsiteY93" fmla="*/ 3562 h 10000"/>
              <a:gd name="connsiteX0" fmla="*/ 9810 w 10000"/>
              <a:gd name="connsiteY0" fmla="*/ 3562 h 10000"/>
              <a:gd name="connsiteX1" fmla="*/ 9793 w 10000"/>
              <a:gd name="connsiteY1" fmla="*/ 3223 h 10000"/>
              <a:gd name="connsiteX2" fmla="*/ 9793 w 10000"/>
              <a:gd name="connsiteY2" fmla="*/ 3223 h 10000"/>
              <a:gd name="connsiteX3" fmla="*/ 9763 w 10000"/>
              <a:gd name="connsiteY3" fmla="*/ 3189 h 10000"/>
              <a:gd name="connsiteX4" fmla="*/ 9529 w 10000"/>
              <a:gd name="connsiteY4" fmla="*/ 2451 h 10000"/>
              <a:gd name="connsiteX5" fmla="*/ 9529 w 10000"/>
              <a:gd name="connsiteY5" fmla="*/ 2451 h 10000"/>
              <a:gd name="connsiteX6" fmla="*/ 9453 w 10000"/>
              <a:gd name="connsiteY6" fmla="*/ 2416 h 10000"/>
              <a:gd name="connsiteX7" fmla="*/ 9207 w 10000"/>
              <a:gd name="connsiteY7" fmla="*/ 2043 h 10000"/>
              <a:gd name="connsiteX8" fmla="*/ 9190 w 10000"/>
              <a:gd name="connsiteY8" fmla="*/ 1939 h 10000"/>
              <a:gd name="connsiteX9" fmla="*/ 9137 w 10000"/>
              <a:gd name="connsiteY9" fmla="*/ 1788 h 10000"/>
              <a:gd name="connsiteX10" fmla="*/ 9108 w 10000"/>
              <a:gd name="connsiteY10" fmla="*/ 1732 h 10000"/>
              <a:gd name="connsiteX11" fmla="*/ 8920 w 10000"/>
              <a:gd name="connsiteY11" fmla="*/ 1497 h 10000"/>
              <a:gd name="connsiteX12" fmla="*/ 8920 w 10000"/>
              <a:gd name="connsiteY12" fmla="*/ 1497 h 10000"/>
              <a:gd name="connsiteX13" fmla="*/ 8434 w 10000"/>
              <a:gd name="connsiteY13" fmla="*/ 1256 h 10000"/>
              <a:gd name="connsiteX14" fmla="*/ 7813 w 10000"/>
              <a:gd name="connsiteY14" fmla="*/ 924 h 10000"/>
              <a:gd name="connsiteX15" fmla="*/ 7292 w 10000"/>
              <a:gd name="connsiteY15" fmla="*/ 579 h 10000"/>
              <a:gd name="connsiteX16" fmla="*/ 6425 w 10000"/>
              <a:gd name="connsiteY16" fmla="*/ 247 h 10000"/>
              <a:gd name="connsiteX17" fmla="*/ 5986 w 10000"/>
              <a:gd name="connsiteY17" fmla="*/ 47 h 10000"/>
              <a:gd name="connsiteX18" fmla="*/ 5981 w 10000"/>
              <a:gd name="connsiteY18" fmla="*/ 47 h 10000"/>
              <a:gd name="connsiteX19" fmla="*/ 5676 w 10000"/>
              <a:gd name="connsiteY19" fmla="*/ 74 h 10000"/>
              <a:gd name="connsiteX20" fmla="*/ 5091 w 10000"/>
              <a:gd name="connsiteY20" fmla="*/ 19 h 10000"/>
              <a:gd name="connsiteX21" fmla="*/ 4984 w 10000"/>
              <a:gd name="connsiteY21" fmla="*/ 6 h 10000"/>
              <a:gd name="connsiteX22" fmla="*/ 4498 w 10000"/>
              <a:gd name="connsiteY22" fmla="*/ 74 h 10000"/>
              <a:gd name="connsiteX23" fmla="*/ 4498 w 10000"/>
              <a:gd name="connsiteY23" fmla="*/ 74 h 10000"/>
              <a:gd name="connsiteX24" fmla="*/ 4375 w 10000"/>
              <a:gd name="connsiteY24" fmla="*/ 130 h 10000"/>
              <a:gd name="connsiteX25" fmla="*/ 4165 w 10000"/>
              <a:gd name="connsiteY25" fmla="*/ 137 h 10000"/>
              <a:gd name="connsiteX26" fmla="*/ 4153 w 10000"/>
              <a:gd name="connsiteY26" fmla="*/ 144 h 10000"/>
              <a:gd name="connsiteX27" fmla="*/ 3690 w 10000"/>
              <a:gd name="connsiteY27" fmla="*/ 392 h 10000"/>
              <a:gd name="connsiteX28" fmla="*/ 3614 w 10000"/>
              <a:gd name="connsiteY28" fmla="*/ 406 h 10000"/>
              <a:gd name="connsiteX29" fmla="*/ 3543 w 10000"/>
              <a:gd name="connsiteY29" fmla="*/ 420 h 10000"/>
              <a:gd name="connsiteX30" fmla="*/ 3069 w 10000"/>
              <a:gd name="connsiteY30" fmla="*/ 766 h 10000"/>
              <a:gd name="connsiteX31" fmla="*/ 2695 w 10000"/>
              <a:gd name="connsiteY31" fmla="*/ 889 h 10000"/>
              <a:gd name="connsiteX32" fmla="*/ 2688 w 10000"/>
              <a:gd name="connsiteY32" fmla="*/ 889 h 10000"/>
              <a:gd name="connsiteX33" fmla="*/ 2425 w 10000"/>
              <a:gd name="connsiteY33" fmla="*/ 1131 h 10000"/>
              <a:gd name="connsiteX34" fmla="*/ 2197 w 10000"/>
              <a:gd name="connsiteY34" fmla="*/ 1194 h 10000"/>
              <a:gd name="connsiteX35" fmla="*/ 2191 w 10000"/>
              <a:gd name="connsiteY35" fmla="*/ 1194 h 10000"/>
              <a:gd name="connsiteX36" fmla="*/ 1992 w 10000"/>
              <a:gd name="connsiteY36" fmla="*/ 1345 h 10000"/>
              <a:gd name="connsiteX37" fmla="*/ 1992 w 10000"/>
              <a:gd name="connsiteY37" fmla="*/ 1345 h 10000"/>
              <a:gd name="connsiteX38" fmla="*/ 1852 w 10000"/>
              <a:gd name="connsiteY38" fmla="*/ 1594 h 10000"/>
              <a:gd name="connsiteX39" fmla="*/ 1312 w 10000"/>
              <a:gd name="connsiteY39" fmla="*/ 2230 h 10000"/>
              <a:gd name="connsiteX40" fmla="*/ 1312 w 10000"/>
              <a:gd name="connsiteY40" fmla="*/ 2230 h 10000"/>
              <a:gd name="connsiteX41" fmla="*/ 821 w 10000"/>
              <a:gd name="connsiteY41" fmla="*/ 2672 h 10000"/>
              <a:gd name="connsiteX42" fmla="*/ 709 w 10000"/>
              <a:gd name="connsiteY42" fmla="*/ 3038 h 10000"/>
              <a:gd name="connsiteX43" fmla="*/ 434 w 10000"/>
              <a:gd name="connsiteY43" fmla="*/ 3493 h 10000"/>
              <a:gd name="connsiteX44" fmla="*/ 434 w 10000"/>
              <a:gd name="connsiteY44" fmla="*/ 3493 h 10000"/>
              <a:gd name="connsiteX45" fmla="*/ 428 w 10000"/>
              <a:gd name="connsiteY45" fmla="*/ 4136 h 10000"/>
              <a:gd name="connsiteX46" fmla="*/ 206 w 10000"/>
              <a:gd name="connsiteY46" fmla="*/ 5088 h 10000"/>
              <a:gd name="connsiteX47" fmla="*/ 206 w 10000"/>
              <a:gd name="connsiteY47" fmla="*/ 5088 h 10000"/>
              <a:gd name="connsiteX48" fmla="*/ 224 w 10000"/>
              <a:gd name="connsiteY48" fmla="*/ 5165 h 10000"/>
              <a:gd name="connsiteX49" fmla="*/ 124 w 10000"/>
              <a:gd name="connsiteY49" fmla="*/ 5959 h 10000"/>
              <a:gd name="connsiteX50" fmla="*/ 71 w 10000"/>
              <a:gd name="connsiteY50" fmla="*/ 6076 h 10000"/>
              <a:gd name="connsiteX51" fmla="*/ 66 w 10000"/>
              <a:gd name="connsiteY51" fmla="*/ 6076 h 10000"/>
              <a:gd name="connsiteX52" fmla="*/ 124 w 10000"/>
              <a:gd name="connsiteY52" fmla="*/ 6822 h 10000"/>
              <a:gd name="connsiteX53" fmla="*/ 346 w 10000"/>
              <a:gd name="connsiteY53" fmla="*/ 7105 h 10000"/>
              <a:gd name="connsiteX54" fmla="*/ 446 w 10000"/>
              <a:gd name="connsiteY54" fmla="*/ 7202 h 10000"/>
              <a:gd name="connsiteX55" fmla="*/ 1131 w 10000"/>
              <a:gd name="connsiteY55" fmla="*/ 7444 h 10000"/>
              <a:gd name="connsiteX56" fmla="*/ 1142 w 10000"/>
              <a:gd name="connsiteY56" fmla="*/ 7444 h 10000"/>
              <a:gd name="connsiteX57" fmla="*/ 1148 w 10000"/>
              <a:gd name="connsiteY57" fmla="*/ 7444 h 10000"/>
              <a:gd name="connsiteX58" fmla="*/ 1342 w 10000"/>
              <a:gd name="connsiteY58" fmla="*/ 8569 h 10000"/>
              <a:gd name="connsiteX59" fmla="*/ 1482 w 10000"/>
              <a:gd name="connsiteY59" fmla="*/ 8673 h 10000"/>
              <a:gd name="connsiteX60" fmla="*/ 2507 w 10000"/>
              <a:gd name="connsiteY60" fmla="*/ 8714 h 10000"/>
              <a:gd name="connsiteX61" fmla="*/ 1816 w 10000"/>
              <a:gd name="connsiteY61" fmla="*/ 9516 h 10000"/>
              <a:gd name="connsiteX62" fmla="*/ 1705 w 10000"/>
              <a:gd name="connsiteY62" fmla="*/ 9598 h 10000"/>
              <a:gd name="connsiteX63" fmla="*/ 1921 w 10000"/>
              <a:gd name="connsiteY63" fmla="*/ 9999 h 10000"/>
              <a:gd name="connsiteX64" fmla="*/ 1945 w 10000"/>
              <a:gd name="connsiteY64" fmla="*/ 9971 h 10000"/>
              <a:gd name="connsiteX65" fmla="*/ 2167 w 10000"/>
              <a:gd name="connsiteY65" fmla="*/ 9757 h 10000"/>
              <a:gd name="connsiteX66" fmla="*/ 2818 w 10000"/>
              <a:gd name="connsiteY66" fmla="*/ 9336 h 10000"/>
              <a:gd name="connsiteX67" fmla="*/ 3192 w 10000"/>
              <a:gd name="connsiteY67" fmla="*/ 9074 h 10000"/>
              <a:gd name="connsiteX68" fmla="*/ 3983 w 10000"/>
              <a:gd name="connsiteY68" fmla="*/ 8175 h 10000"/>
              <a:gd name="connsiteX69" fmla="*/ 4480 w 10000"/>
              <a:gd name="connsiteY69" fmla="*/ 7989 h 10000"/>
              <a:gd name="connsiteX70" fmla="*/ 4691 w 10000"/>
              <a:gd name="connsiteY70" fmla="*/ 7886 h 10000"/>
              <a:gd name="connsiteX71" fmla="*/ 4802 w 10000"/>
              <a:gd name="connsiteY71" fmla="*/ 7872 h 10000"/>
              <a:gd name="connsiteX72" fmla="*/ 5185 w 10000"/>
              <a:gd name="connsiteY72" fmla="*/ 7872 h 10000"/>
              <a:gd name="connsiteX73" fmla="*/ 5500 w 10000"/>
              <a:gd name="connsiteY73" fmla="*/ 7934 h 10000"/>
              <a:gd name="connsiteX74" fmla="*/ 5811 w 10000"/>
              <a:gd name="connsiteY74" fmla="*/ 7906 h 10000"/>
              <a:gd name="connsiteX75" fmla="*/ 5851 w 10000"/>
              <a:gd name="connsiteY75" fmla="*/ 7892 h 10000"/>
              <a:gd name="connsiteX76" fmla="*/ 6355 w 10000"/>
              <a:gd name="connsiteY76" fmla="*/ 7623 h 10000"/>
              <a:gd name="connsiteX77" fmla="*/ 7380 w 10000"/>
              <a:gd name="connsiteY77" fmla="*/ 7126 h 10000"/>
              <a:gd name="connsiteX78" fmla="*/ 7456 w 10000"/>
              <a:gd name="connsiteY78" fmla="*/ 7036 h 10000"/>
              <a:gd name="connsiteX79" fmla="*/ 7731 w 10000"/>
              <a:gd name="connsiteY79" fmla="*/ 6304 h 10000"/>
              <a:gd name="connsiteX80" fmla="*/ 7725 w 10000"/>
              <a:gd name="connsiteY80" fmla="*/ 6304 h 10000"/>
              <a:gd name="connsiteX81" fmla="*/ 7538 w 10000"/>
              <a:gd name="connsiteY81" fmla="*/ 5793 h 10000"/>
              <a:gd name="connsiteX82" fmla="*/ 7526 w 10000"/>
              <a:gd name="connsiteY82" fmla="*/ 5703 h 10000"/>
              <a:gd name="connsiteX83" fmla="*/ 9172 w 10000"/>
              <a:gd name="connsiteY83" fmla="*/ 5365 h 10000"/>
              <a:gd name="connsiteX84" fmla="*/ 9523 w 10000"/>
              <a:gd name="connsiteY84" fmla="*/ 5192 h 10000"/>
              <a:gd name="connsiteX85" fmla="*/ 9511 w 10000"/>
              <a:gd name="connsiteY85" fmla="*/ 5165 h 10000"/>
              <a:gd name="connsiteX86" fmla="*/ 9629 w 10000"/>
              <a:gd name="connsiteY86" fmla="*/ 5067 h 10000"/>
              <a:gd name="connsiteX87" fmla="*/ 9705 w 10000"/>
              <a:gd name="connsiteY87" fmla="*/ 4951 h 10000"/>
              <a:gd name="connsiteX88" fmla="*/ 9793 w 10000"/>
              <a:gd name="connsiteY88" fmla="*/ 4453 h 10000"/>
              <a:gd name="connsiteX89" fmla="*/ 9904 w 10000"/>
              <a:gd name="connsiteY89" fmla="*/ 4315 h 10000"/>
              <a:gd name="connsiteX90" fmla="*/ 9956 w 10000"/>
              <a:gd name="connsiteY90" fmla="*/ 4211 h 10000"/>
              <a:gd name="connsiteX91" fmla="*/ 9956 w 10000"/>
              <a:gd name="connsiteY91" fmla="*/ 4211 h 10000"/>
              <a:gd name="connsiteX92" fmla="*/ 9810 w 10000"/>
              <a:gd name="connsiteY92" fmla="*/ 3562 h 10000"/>
              <a:gd name="connsiteX0" fmla="*/ 9810 w 10000"/>
              <a:gd name="connsiteY0" fmla="*/ 3562 h 10000"/>
              <a:gd name="connsiteX1" fmla="*/ 9793 w 10000"/>
              <a:gd name="connsiteY1" fmla="*/ 3223 h 10000"/>
              <a:gd name="connsiteX2" fmla="*/ 9793 w 10000"/>
              <a:gd name="connsiteY2" fmla="*/ 3223 h 10000"/>
              <a:gd name="connsiteX3" fmla="*/ 9763 w 10000"/>
              <a:gd name="connsiteY3" fmla="*/ 3189 h 10000"/>
              <a:gd name="connsiteX4" fmla="*/ 9529 w 10000"/>
              <a:gd name="connsiteY4" fmla="*/ 2451 h 10000"/>
              <a:gd name="connsiteX5" fmla="*/ 9529 w 10000"/>
              <a:gd name="connsiteY5" fmla="*/ 2451 h 10000"/>
              <a:gd name="connsiteX6" fmla="*/ 9453 w 10000"/>
              <a:gd name="connsiteY6" fmla="*/ 2416 h 10000"/>
              <a:gd name="connsiteX7" fmla="*/ 9207 w 10000"/>
              <a:gd name="connsiteY7" fmla="*/ 2043 h 10000"/>
              <a:gd name="connsiteX8" fmla="*/ 9190 w 10000"/>
              <a:gd name="connsiteY8" fmla="*/ 1939 h 10000"/>
              <a:gd name="connsiteX9" fmla="*/ 9137 w 10000"/>
              <a:gd name="connsiteY9" fmla="*/ 1788 h 10000"/>
              <a:gd name="connsiteX10" fmla="*/ 9108 w 10000"/>
              <a:gd name="connsiteY10" fmla="*/ 1732 h 10000"/>
              <a:gd name="connsiteX11" fmla="*/ 8920 w 10000"/>
              <a:gd name="connsiteY11" fmla="*/ 1497 h 10000"/>
              <a:gd name="connsiteX12" fmla="*/ 8920 w 10000"/>
              <a:gd name="connsiteY12" fmla="*/ 1497 h 10000"/>
              <a:gd name="connsiteX13" fmla="*/ 8434 w 10000"/>
              <a:gd name="connsiteY13" fmla="*/ 1256 h 10000"/>
              <a:gd name="connsiteX14" fmla="*/ 7813 w 10000"/>
              <a:gd name="connsiteY14" fmla="*/ 924 h 10000"/>
              <a:gd name="connsiteX15" fmla="*/ 7292 w 10000"/>
              <a:gd name="connsiteY15" fmla="*/ 579 h 10000"/>
              <a:gd name="connsiteX16" fmla="*/ 6425 w 10000"/>
              <a:gd name="connsiteY16" fmla="*/ 247 h 10000"/>
              <a:gd name="connsiteX17" fmla="*/ 5986 w 10000"/>
              <a:gd name="connsiteY17" fmla="*/ 47 h 10000"/>
              <a:gd name="connsiteX18" fmla="*/ 5981 w 10000"/>
              <a:gd name="connsiteY18" fmla="*/ 47 h 10000"/>
              <a:gd name="connsiteX19" fmla="*/ 5676 w 10000"/>
              <a:gd name="connsiteY19" fmla="*/ 74 h 10000"/>
              <a:gd name="connsiteX20" fmla="*/ 5091 w 10000"/>
              <a:gd name="connsiteY20" fmla="*/ 19 h 10000"/>
              <a:gd name="connsiteX21" fmla="*/ 4984 w 10000"/>
              <a:gd name="connsiteY21" fmla="*/ 6 h 10000"/>
              <a:gd name="connsiteX22" fmla="*/ 4498 w 10000"/>
              <a:gd name="connsiteY22" fmla="*/ 74 h 10000"/>
              <a:gd name="connsiteX23" fmla="*/ 4498 w 10000"/>
              <a:gd name="connsiteY23" fmla="*/ 74 h 10000"/>
              <a:gd name="connsiteX24" fmla="*/ 4375 w 10000"/>
              <a:gd name="connsiteY24" fmla="*/ 130 h 10000"/>
              <a:gd name="connsiteX25" fmla="*/ 4165 w 10000"/>
              <a:gd name="connsiteY25" fmla="*/ 137 h 10000"/>
              <a:gd name="connsiteX26" fmla="*/ 4153 w 10000"/>
              <a:gd name="connsiteY26" fmla="*/ 144 h 10000"/>
              <a:gd name="connsiteX27" fmla="*/ 3690 w 10000"/>
              <a:gd name="connsiteY27" fmla="*/ 392 h 10000"/>
              <a:gd name="connsiteX28" fmla="*/ 3614 w 10000"/>
              <a:gd name="connsiteY28" fmla="*/ 406 h 10000"/>
              <a:gd name="connsiteX29" fmla="*/ 3543 w 10000"/>
              <a:gd name="connsiteY29" fmla="*/ 420 h 10000"/>
              <a:gd name="connsiteX30" fmla="*/ 3069 w 10000"/>
              <a:gd name="connsiteY30" fmla="*/ 766 h 10000"/>
              <a:gd name="connsiteX31" fmla="*/ 2695 w 10000"/>
              <a:gd name="connsiteY31" fmla="*/ 889 h 10000"/>
              <a:gd name="connsiteX32" fmla="*/ 2688 w 10000"/>
              <a:gd name="connsiteY32" fmla="*/ 889 h 10000"/>
              <a:gd name="connsiteX33" fmla="*/ 2425 w 10000"/>
              <a:gd name="connsiteY33" fmla="*/ 1131 h 10000"/>
              <a:gd name="connsiteX34" fmla="*/ 2197 w 10000"/>
              <a:gd name="connsiteY34" fmla="*/ 1194 h 10000"/>
              <a:gd name="connsiteX35" fmla="*/ 2191 w 10000"/>
              <a:gd name="connsiteY35" fmla="*/ 1194 h 10000"/>
              <a:gd name="connsiteX36" fmla="*/ 1992 w 10000"/>
              <a:gd name="connsiteY36" fmla="*/ 1345 h 10000"/>
              <a:gd name="connsiteX37" fmla="*/ 1992 w 10000"/>
              <a:gd name="connsiteY37" fmla="*/ 1345 h 10000"/>
              <a:gd name="connsiteX38" fmla="*/ 1852 w 10000"/>
              <a:gd name="connsiteY38" fmla="*/ 1594 h 10000"/>
              <a:gd name="connsiteX39" fmla="*/ 1312 w 10000"/>
              <a:gd name="connsiteY39" fmla="*/ 2230 h 10000"/>
              <a:gd name="connsiteX40" fmla="*/ 1312 w 10000"/>
              <a:gd name="connsiteY40" fmla="*/ 2230 h 10000"/>
              <a:gd name="connsiteX41" fmla="*/ 821 w 10000"/>
              <a:gd name="connsiteY41" fmla="*/ 2672 h 10000"/>
              <a:gd name="connsiteX42" fmla="*/ 709 w 10000"/>
              <a:gd name="connsiteY42" fmla="*/ 3038 h 10000"/>
              <a:gd name="connsiteX43" fmla="*/ 434 w 10000"/>
              <a:gd name="connsiteY43" fmla="*/ 3493 h 10000"/>
              <a:gd name="connsiteX44" fmla="*/ 434 w 10000"/>
              <a:gd name="connsiteY44" fmla="*/ 3493 h 10000"/>
              <a:gd name="connsiteX45" fmla="*/ 428 w 10000"/>
              <a:gd name="connsiteY45" fmla="*/ 4136 h 10000"/>
              <a:gd name="connsiteX46" fmla="*/ 206 w 10000"/>
              <a:gd name="connsiteY46" fmla="*/ 5088 h 10000"/>
              <a:gd name="connsiteX47" fmla="*/ 206 w 10000"/>
              <a:gd name="connsiteY47" fmla="*/ 5088 h 10000"/>
              <a:gd name="connsiteX48" fmla="*/ 224 w 10000"/>
              <a:gd name="connsiteY48" fmla="*/ 5165 h 10000"/>
              <a:gd name="connsiteX49" fmla="*/ 124 w 10000"/>
              <a:gd name="connsiteY49" fmla="*/ 5959 h 10000"/>
              <a:gd name="connsiteX50" fmla="*/ 71 w 10000"/>
              <a:gd name="connsiteY50" fmla="*/ 6076 h 10000"/>
              <a:gd name="connsiteX51" fmla="*/ 66 w 10000"/>
              <a:gd name="connsiteY51" fmla="*/ 6076 h 10000"/>
              <a:gd name="connsiteX52" fmla="*/ 124 w 10000"/>
              <a:gd name="connsiteY52" fmla="*/ 6822 h 10000"/>
              <a:gd name="connsiteX53" fmla="*/ 346 w 10000"/>
              <a:gd name="connsiteY53" fmla="*/ 7105 h 10000"/>
              <a:gd name="connsiteX54" fmla="*/ 446 w 10000"/>
              <a:gd name="connsiteY54" fmla="*/ 7202 h 10000"/>
              <a:gd name="connsiteX55" fmla="*/ 1131 w 10000"/>
              <a:gd name="connsiteY55" fmla="*/ 7444 h 10000"/>
              <a:gd name="connsiteX56" fmla="*/ 1142 w 10000"/>
              <a:gd name="connsiteY56" fmla="*/ 7444 h 10000"/>
              <a:gd name="connsiteX57" fmla="*/ 1148 w 10000"/>
              <a:gd name="connsiteY57" fmla="*/ 7444 h 10000"/>
              <a:gd name="connsiteX58" fmla="*/ 1342 w 10000"/>
              <a:gd name="connsiteY58" fmla="*/ 8569 h 10000"/>
              <a:gd name="connsiteX59" fmla="*/ 1482 w 10000"/>
              <a:gd name="connsiteY59" fmla="*/ 8673 h 10000"/>
              <a:gd name="connsiteX60" fmla="*/ 2507 w 10000"/>
              <a:gd name="connsiteY60" fmla="*/ 8714 h 10000"/>
              <a:gd name="connsiteX61" fmla="*/ 1816 w 10000"/>
              <a:gd name="connsiteY61" fmla="*/ 9516 h 10000"/>
              <a:gd name="connsiteX62" fmla="*/ 1705 w 10000"/>
              <a:gd name="connsiteY62" fmla="*/ 9598 h 10000"/>
              <a:gd name="connsiteX63" fmla="*/ 1921 w 10000"/>
              <a:gd name="connsiteY63" fmla="*/ 9999 h 10000"/>
              <a:gd name="connsiteX64" fmla="*/ 1945 w 10000"/>
              <a:gd name="connsiteY64" fmla="*/ 9971 h 10000"/>
              <a:gd name="connsiteX65" fmla="*/ 2167 w 10000"/>
              <a:gd name="connsiteY65" fmla="*/ 9757 h 10000"/>
              <a:gd name="connsiteX66" fmla="*/ 2818 w 10000"/>
              <a:gd name="connsiteY66" fmla="*/ 9336 h 10000"/>
              <a:gd name="connsiteX67" fmla="*/ 3192 w 10000"/>
              <a:gd name="connsiteY67" fmla="*/ 9074 h 10000"/>
              <a:gd name="connsiteX68" fmla="*/ 3983 w 10000"/>
              <a:gd name="connsiteY68" fmla="*/ 8175 h 10000"/>
              <a:gd name="connsiteX69" fmla="*/ 4480 w 10000"/>
              <a:gd name="connsiteY69" fmla="*/ 7989 h 10000"/>
              <a:gd name="connsiteX70" fmla="*/ 4691 w 10000"/>
              <a:gd name="connsiteY70" fmla="*/ 7886 h 10000"/>
              <a:gd name="connsiteX71" fmla="*/ 4802 w 10000"/>
              <a:gd name="connsiteY71" fmla="*/ 7872 h 10000"/>
              <a:gd name="connsiteX72" fmla="*/ 5185 w 10000"/>
              <a:gd name="connsiteY72" fmla="*/ 7872 h 10000"/>
              <a:gd name="connsiteX73" fmla="*/ 5500 w 10000"/>
              <a:gd name="connsiteY73" fmla="*/ 7934 h 10000"/>
              <a:gd name="connsiteX74" fmla="*/ 5811 w 10000"/>
              <a:gd name="connsiteY74" fmla="*/ 7906 h 10000"/>
              <a:gd name="connsiteX75" fmla="*/ 5851 w 10000"/>
              <a:gd name="connsiteY75" fmla="*/ 7892 h 10000"/>
              <a:gd name="connsiteX76" fmla="*/ 6355 w 10000"/>
              <a:gd name="connsiteY76" fmla="*/ 7623 h 10000"/>
              <a:gd name="connsiteX77" fmla="*/ 7380 w 10000"/>
              <a:gd name="connsiteY77" fmla="*/ 7126 h 10000"/>
              <a:gd name="connsiteX78" fmla="*/ 7456 w 10000"/>
              <a:gd name="connsiteY78" fmla="*/ 7036 h 10000"/>
              <a:gd name="connsiteX79" fmla="*/ 7731 w 10000"/>
              <a:gd name="connsiteY79" fmla="*/ 6304 h 10000"/>
              <a:gd name="connsiteX80" fmla="*/ 7725 w 10000"/>
              <a:gd name="connsiteY80" fmla="*/ 6304 h 10000"/>
              <a:gd name="connsiteX81" fmla="*/ 7538 w 10000"/>
              <a:gd name="connsiteY81" fmla="*/ 5793 h 10000"/>
              <a:gd name="connsiteX82" fmla="*/ 7526 w 10000"/>
              <a:gd name="connsiteY82" fmla="*/ 5703 h 10000"/>
              <a:gd name="connsiteX83" fmla="*/ 9172 w 10000"/>
              <a:gd name="connsiteY83" fmla="*/ 5365 h 10000"/>
              <a:gd name="connsiteX84" fmla="*/ 9523 w 10000"/>
              <a:gd name="connsiteY84" fmla="*/ 5192 h 10000"/>
              <a:gd name="connsiteX85" fmla="*/ 9629 w 10000"/>
              <a:gd name="connsiteY85" fmla="*/ 5067 h 10000"/>
              <a:gd name="connsiteX86" fmla="*/ 9705 w 10000"/>
              <a:gd name="connsiteY86" fmla="*/ 4951 h 10000"/>
              <a:gd name="connsiteX87" fmla="*/ 9793 w 10000"/>
              <a:gd name="connsiteY87" fmla="*/ 4453 h 10000"/>
              <a:gd name="connsiteX88" fmla="*/ 9904 w 10000"/>
              <a:gd name="connsiteY88" fmla="*/ 4315 h 10000"/>
              <a:gd name="connsiteX89" fmla="*/ 9956 w 10000"/>
              <a:gd name="connsiteY89" fmla="*/ 4211 h 10000"/>
              <a:gd name="connsiteX90" fmla="*/ 9956 w 10000"/>
              <a:gd name="connsiteY90" fmla="*/ 4211 h 10000"/>
              <a:gd name="connsiteX91" fmla="*/ 9810 w 10000"/>
              <a:gd name="connsiteY91" fmla="*/ 356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0000" h="10000">
                <a:moveTo>
                  <a:pt x="9810" y="3562"/>
                </a:moveTo>
                <a:cubicBezTo>
                  <a:pt x="9810" y="3562"/>
                  <a:pt x="9904" y="3396"/>
                  <a:pt x="9793" y="3223"/>
                </a:cubicBezTo>
                <a:lnTo>
                  <a:pt x="9793" y="3223"/>
                </a:lnTo>
                <a:cubicBezTo>
                  <a:pt x="9786" y="3210"/>
                  <a:pt x="9775" y="3203"/>
                  <a:pt x="9763" y="3189"/>
                </a:cubicBezTo>
                <a:cubicBezTo>
                  <a:pt x="9845" y="2831"/>
                  <a:pt x="9658" y="2547"/>
                  <a:pt x="9529" y="2451"/>
                </a:cubicBezTo>
                <a:lnTo>
                  <a:pt x="9529" y="2451"/>
                </a:lnTo>
                <a:cubicBezTo>
                  <a:pt x="9494" y="2423"/>
                  <a:pt x="9471" y="2416"/>
                  <a:pt x="9453" y="2416"/>
                </a:cubicBezTo>
                <a:cubicBezTo>
                  <a:pt x="9453" y="2416"/>
                  <a:pt x="9435" y="2160"/>
                  <a:pt x="9207" y="2043"/>
                </a:cubicBezTo>
                <a:cubicBezTo>
                  <a:pt x="9201" y="2009"/>
                  <a:pt x="9196" y="1973"/>
                  <a:pt x="9190" y="1939"/>
                </a:cubicBezTo>
                <a:cubicBezTo>
                  <a:pt x="9177" y="1884"/>
                  <a:pt x="9154" y="1829"/>
                  <a:pt x="9137" y="1788"/>
                </a:cubicBezTo>
                <a:cubicBezTo>
                  <a:pt x="9125" y="1766"/>
                  <a:pt x="9119" y="1746"/>
                  <a:pt x="9108" y="1732"/>
                </a:cubicBezTo>
                <a:cubicBezTo>
                  <a:pt x="9055" y="1636"/>
                  <a:pt x="8990" y="1559"/>
                  <a:pt x="8920" y="1497"/>
                </a:cubicBezTo>
                <a:lnTo>
                  <a:pt x="8920" y="1497"/>
                </a:lnTo>
                <a:cubicBezTo>
                  <a:pt x="8698" y="1304"/>
                  <a:pt x="8434" y="1256"/>
                  <a:pt x="8434" y="1256"/>
                </a:cubicBezTo>
                <a:cubicBezTo>
                  <a:pt x="8434" y="1256"/>
                  <a:pt x="8047" y="579"/>
                  <a:pt x="7813" y="924"/>
                </a:cubicBezTo>
                <a:cubicBezTo>
                  <a:pt x="7702" y="558"/>
                  <a:pt x="7292" y="579"/>
                  <a:pt x="7292" y="579"/>
                </a:cubicBezTo>
                <a:cubicBezTo>
                  <a:pt x="7292" y="579"/>
                  <a:pt x="6976" y="12"/>
                  <a:pt x="6425" y="247"/>
                </a:cubicBezTo>
                <a:cubicBezTo>
                  <a:pt x="6291" y="123"/>
                  <a:pt x="6127" y="67"/>
                  <a:pt x="5986" y="47"/>
                </a:cubicBezTo>
                <a:lnTo>
                  <a:pt x="5981" y="47"/>
                </a:lnTo>
                <a:cubicBezTo>
                  <a:pt x="5864" y="33"/>
                  <a:pt x="5758" y="47"/>
                  <a:pt x="5676" y="74"/>
                </a:cubicBezTo>
                <a:cubicBezTo>
                  <a:pt x="5530" y="137"/>
                  <a:pt x="5336" y="61"/>
                  <a:pt x="5091" y="19"/>
                </a:cubicBezTo>
                <a:cubicBezTo>
                  <a:pt x="5055" y="15"/>
                  <a:pt x="5020" y="10"/>
                  <a:pt x="4984" y="6"/>
                </a:cubicBezTo>
                <a:cubicBezTo>
                  <a:pt x="4802" y="-15"/>
                  <a:pt x="4621" y="33"/>
                  <a:pt x="4498" y="74"/>
                </a:cubicBezTo>
                <a:lnTo>
                  <a:pt x="4498" y="74"/>
                </a:lnTo>
                <a:cubicBezTo>
                  <a:pt x="4422" y="110"/>
                  <a:pt x="4375" y="130"/>
                  <a:pt x="4375" y="130"/>
                </a:cubicBezTo>
                <a:cubicBezTo>
                  <a:pt x="4375" y="130"/>
                  <a:pt x="4281" y="123"/>
                  <a:pt x="4165" y="137"/>
                </a:cubicBezTo>
                <a:cubicBezTo>
                  <a:pt x="4159" y="137"/>
                  <a:pt x="4153" y="137"/>
                  <a:pt x="4153" y="144"/>
                </a:cubicBezTo>
                <a:cubicBezTo>
                  <a:pt x="3983" y="165"/>
                  <a:pt x="3760" y="220"/>
                  <a:pt x="3690" y="392"/>
                </a:cubicBezTo>
                <a:cubicBezTo>
                  <a:pt x="3661" y="399"/>
                  <a:pt x="3638" y="399"/>
                  <a:pt x="3614" y="406"/>
                </a:cubicBezTo>
                <a:cubicBezTo>
                  <a:pt x="3590" y="406"/>
                  <a:pt x="3562" y="413"/>
                  <a:pt x="3543" y="420"/>
                </a:cubicBezTo>
                <a:cubicBezTo>
                  <a:pt x="3216" y="482"/>
                  <a:pt x="3104" y="634"/>
                  <a:pt x="3069" y="766"/>
                </a:cubicBezTo>
                <a:cubicBezTo>
                  <a:pt x="3069" y="766"/>
                  <a:pt x="2888" y="773"/>
                  <a:pt x="2695" y="889"/>
                </a:cubicBezTo>
                <a:lnTo>
                  <a:pt x="2688" y="889"/>
                </a:lnTo>
                <a:cubicBezTo>
                  <a:pt x="2600" y="945"/>
                  <a:pt x="2507" y="1021"/>
                  <a:pt x="2425" y="1131"/>
                </a:cubicBezTo>
                <a:cubicBezTo>
                  <a:pt x="2337" y="1138"/>
                  <a:pt x="2261" y="1159"/>
                  <a:pt x="2197" y="1194"/>
                </a:cubicBezTo>
                <a:lnTo>
                  <a:pt x="2191" y="1194"/>
                </a:lnTo>
                <a:cubicBezTo>
                  <a:pt x="2109" y="1235"/>
                  <a:pt x="2045" y="1283"/>
                  <a:pt x="1992" y="1345"/>
                </a:cubicBezTo>
                <a:lnTo>
                  <a:pt x="1992" y="1345"/>
                </a:lnTo>
                <a:cubicBezTo>
                  <a:pt x="1886" y="1470"/>
                  <a:pt x="1852" y="1594"/>
                  <a:pt x="1852" y="1594"/>
                </a:cubicBezTo>
                <a:cubicBezTo>
                  <a:pt x="1852" y="1594"/>
                  <a:pt x="1447" y="1670"/>
                  <a:pt x="1312" y="2230"/>
                </a:cubicBezTo>
                <a:lnTo>
                  <a:pt x="1312" y="2230"/>
                </a:lnTo>
                <a:cubicBezTo>
                  <a:pt x="1055" y="2305"/>
                  <a:pt x="909" y="2492"/>
                  <a:pt x="821" y="2672"/>
                </a:cubicBezTo>
                <a:cubicBezTo>
                  <a:pt x="757" y="2817"/>
                  <a:pt x="728" y="2961"/>
                  <a:pt x="709" y="3038"/>
                </a:cubicBezTo>
                <a:cubicBezTo>
                  <a:pt x="709" y="3038"/>
                  <a:pt x="516" y="3175"/>
                  <a:pt x="434" y="3493"/>
                </a:cubicBezTo>
                <a:lnTo>
                  <a:pt x="434" y="3493"/>
                </a:lnTo>
                <a:cubicBezTo>
                  <a:pt x="394" y="3659"/>
                  <a:pt x="375" y="3867"/>
                  <a:pt x="428" y="4136"/>
                </a:cubicBezTo>
                <a:cubicBezTo>
                  <a:pt x="130" y="4460"/>
                  <a:pt x="177" y="4916"/>
                  <a:pt x="206" y="5088"/>
                </a:cubicBezTo>
                <a:lnTo>
                  <a:pt x="206" y="5088"/>
                </a:lnTo>
                <a:cubicBezTo>
                  <a:pt x="211" y="5137"/>
                  <a:pt x="224" y="5165"/>
                  <a:pt x="224" y="5165"/>
                </a:cubicBezTo>
                <a:cubicBezTo>
                  <a:pt x="224" y="5165"/>
                  <a:pt x="-81" y="5420"/>
                  <a:pt x="124" y="5959"/>
                </a:cubicBezTo>
                <a:cubicBezTo>
                  <a:pt x="100" y="6000"/>
                  <a:pt x="83" y="6035"/>
                  <a:pt x="71" y="6076"/>
                </a:cubicBezTo>
                <a:lnTo>
                  <a:pt x="66" y="6076"/>
                </a:lnTo>
                <a:cubicBezTo>
                  <a:pt x="-34" y="6324"/>
                  <a:pt x="-22" y="6574"/>
                  <a:pt x="124" y="6822"/>
                </a:cubicBezTo>
                <a:cubicBezTo>
                  <a:pt x="177" y="6911"/>
                  <a:pt x="247" y="7009"/>
                  <a:pt x="346" y="7105"/>
                </a:cubicBezTo>
                <a:cubicBezTo>
                  <a:pt x="375" y="7139"/>
                  <a:pt x="411" y="7167"/>
                  <a:pt x="446" y="7202"/>
                </a:cubicBezTo>
                <a:cubicBezTo>
                  <a:pt x="663" y="7388"/>
                  <a:pt x="997" y="7437"/>
                  <a:pt x="1131" y="7444"/>
                </a:cubicBezTo>
                <a:lnTo>
                  <a:pt x="1142" y="7444"/>
                </a:lnTo>
                <a:lnTo>
                  <a:pt x="1148" y="7444"/>
                </a:lnTo>
                <a:cubicBezTo>
                  <a:pt x="978" y="7595"/>
                  <a:pt x="675" y="7989"/>
                  <a:pt x="1342" y="8569"/>
                </a:cubicBezTo>
                <a:cubicBezTo>
                  <a:pt x="1389" y="8603"/>
                  <a:pt x="1436" y="8638"/>
                  <a:pt x="1482" y="8673"/>
                </a:cubicBezTo>
                <a:cubicBezTo>
                  <a:pt x="1852" y="8915"/>
                  <a:pt x="2215" y="8852"/>
                  <a:pt x="2507" y="8714"/>
                </a:cubicBezTo>
                <a:cubicBezTo>
                  <a:pt x="2249" y="9136"/>
                  <a:pt x="1968" y="9398"/>
                  <a:pt x="1816" y="9516"/>
                </a:cubicBezTo>
                <a:cubicBezTo>
                  <a:pt x="1746" y="9571"/>
                  <a:pt x="1705" y="9598"/>
                  <a:pt x="1705" y="9598"/>
                </a:cubicBezTo>
                <a:cubicBezTo>
                  <a:pt x="1705" y="9598"/>
                  <a:pt x="1682" y="10033"/>
                  <a:pt x="1921" y="9999"/>
                </a:cubicBezTo>
                <a:cubicBezTo>
                  <a:pt x="1928" y="9992"/>
                  <a:pt x="1940" y="9985"/>
                  <a:pt x="1945" y="9971"/>
                </a:cubicBezTo>
                <a:cubicBezTo>
                  <a:pt x="1963" y="9902"/>
                  <a:pt x="2027" y="9826"/>
                  <a:pt x="2167" y="9757"/>
                </a:cubicBezTo>
                <a:cubicBezTo>
                  <a:pt x="2361" y="9598"/>
                  <a:pt x="2577" y="9488"/>
                  <a:pt x="2818" y="9336"/>
                </a:cubicBezTo>
                <a:cubicBezTo>
                  <a:pt x="2934" y="9259"/>
                  <a:pt x="3064" y="9177"/>
                  <a:pt x="3192" y="9074"/>
                </a:cubicBezTo>
                <a:cubicBezTo>
                  <a:pt x="3444" y="8873"/>
                  <a:pt x="3707" y="8596"/>
                  <a:pt x="3983" y="8175"/>
                </a:cubicBezTo>
                <a:cubicBezTo>
                  <a:pt x="4165" y="8120"/>
                  <a:pt x="4340" y="8051"/>
                  <a:pt x="4480" y="7989"/>
                </a:cubicBezTo>
                <a:cubicBezTo>
                  <a:pt x="4562" y="7954"/>
                  <a:pt x="4633" y="7920"/>
                  <a:pt x="4691" y="7886"/>
                </a:cubicBezTo>
                <a:cubicBezTo>
                  <a:pt x="4726" y="7886"/>
                  <a:pt x="4762" y="7879"/>
                  <a:pt x="4802" y="7872"/>
                </a:cubicBezTo>
                <a:cubicBezTo>
                  <a:pt x="4955" y="7831"/>
                  <a:pt x="5073" y="7844"/>
                  <a:pt x="5185" y="7872"/>
                </a:cubicBezTo>
                <a:cubicBezTo>
                  <a:pt x="5290" y="7899"/>
                  <a:pt x="5383" y="7927"/>
                  <a:pt x="5500" y="7934"/>
                </a:cubicBezTo>
                <a:cubicBezTo>
                  <a:pt x="5588" y="7947"/>
                  <a:pt x="5694" y="7941"/>
                  <a:pt x="5811" y="7906"/>
                </a:cubicBezTo>
                <a:cubicBezTo>
                  <a:pt x="5822" y="7899"/>
                  <a:pt x="5834" y="7899"/>
                  <a:pt x="5851" y="7892"/>
                </a:cubicBezTo>
                <a:cubicBezTo>
                  <a:pt x="6320" y="7733"/>
                  <a:pt x="6355" y="7623"/>
                  <a:pt x="6355" y="7623"/>
                </a:cubicBezTo>
                <a:cubicBezTo>
                  <a:pt x="6355" y="7623"/>
                  <a:pt x="7046" y="7540"/>
                  <a:pt x="7380" y="7126"/>
                </a:cubicBezTo>
                <a:cubicBezTo>
                  <a:pt x="7404" y="7098"/>
                  <a:pt x="7433" y="7064"/>
                  <a:pt x="7456" y="7036"/>
                </a:cubicBezTo>
                <a:cubicBezTo>
                  <a:pt x="7637" y="6802"/>
                  <a:pt x="7767" y="6594"/>
                  <a:pt x="7731" y="6304"/>
                </a:cubicBezTo>
                <a:lnTo>
                  <a:pt x="7725" y="6304"/>
                </a:lnTo>
                <a:cubicBezTo>
                  <a:pt x="7708" y="6159"/>
                  <a:pt x="7649" y="5993"/>
                  <a:pt x="7538" y="5793"/>
                </a:cubicBezTo>
                <a:cubicBezTo>
                  <a:pt x="7532" y="5766"/>
                  <a:pt x="7532" y="5731"/>
                  <a:pt x="7526" y="5703"/>
                </a:cubicBezTo>
                <a:cubicBezTo>
                  <a:pt x="8347" y="5821"/>
                  <a:pt x="9090" y="5738"/>
                  <a:pt x="9172" y="5365"/>
                </a:cubicBezTo>
                <a:cubicBezTo>
                  <a:pt x="9172" y="5365"/>
                  <a:pt x="9318" y="5413"/>
                  <a:pt x="9523" y="5192"/>
                </a:cubicBezTo>
                <a:cubicBezTo>
                  <a:pt x="9599" y="5142"/>
                  <a:pt x="9599" y="5107"/>
                  <a:pt x="9629" y="5067"/>
                </a:cubicBezTo>
                <a:cubicBezTo>
                  <a:pt x="9664" y="5026"/>
                  <a:pt x="9687" y="4985"/>
                  <a:pt x="9705" y="4951"/>
                </a:cubicBezTo>
                <a:cubicBezTo>
                  <a:pt x="9868" y="4653"/>
                  <a:pt x="9793" y="4453"/>
                  <a:pt x="9793" y="4453"/>
                </a:cubicBezTo>
                <a:cubicBezTo>
                  <a:pt x="9793" y="4453"/>
                  <a:pt x="9851" y="4405"/>
                  <a:pt x="9904" y="4315"/>
                </a:cubicBezTo>
                <a:cubicBezTo>
                  <a:pt x="9921" y="4288"/>
                  <a:pt x="9939" y="4252"/>
                  <a:pt x="9956" y="4211"/>
                </a:cubicBezTo>
                <a:lnTo>
                  <a:pt x="9956" y="4211"/>
                </a:lnTo>
                <a:cubicBezTo>
                  <a:pt x="10026" y="4045"/>
                  <a:pt x="10038" y="3817"/>
                  <a:pt x="9810" y="3562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50800" h="3175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5"/>
          <p:cNvSpPr>
            <a:spLocks/>
          </p:cNvSpPr>
          <p:nvPr/>
        </p:nvSpPr>
        <p:spPr bwMode="auto">
          <a:xfrm flipH="1">
            <a:off x="6629399" y="1016529"/>
            <a:ext cx="2550461" cy="2156042"/>
          </a:xfrm>
          <a:custGeom>
            <a:avLst/>
            <a:gdLst>
              <a:gd name="T0" fmla="*/ 1686 w 1728"/>
              <a:gd name="T1" fmla="*/ 469 h 1455"/>
              <a:gd name="T2" fmla="*/ 1681 w 1728"/>
              <a:gd name="T3" fmla="*/ 464 h 1455"/>
              <a:gd name="T4" fmla="*/ 1641 w 1728"/>
              <a:gd name="T5" fmla="*/ 357 h 1455"/>
              <a:gd name="T6" fmla="*/ 1586 w 1728"/>
              <a:gd name="T7" fmla="*/ 298 h 1455"/>
              <a:gd name="T8" fmla="*/ 1574 w 1728"/>
              <a:gd name="T9" fmla="*/ 261 h 1455"/>
              <a:gd name="T10" fmla="*/ 1537 w 1728"/>
              <a:gd name="T11" fmla="*/ 219 h 1455"/>
              <a:gd name="T12" fmla="*/ 1454 w 1728"/>
              <a:gd name="T13" fmla="*/ 184 h 1455"/>
              <a:gd name="T14" fmla="*/ 1259 w 1728"/>
              <a:gd name="T15" fmla="*/ 86 h 1455"/>
              <a:gd name="T16" fmla="*/ 1036 w 1728"/>
              <a:gd name="T17" fmla="*/ 9 h 1455"/>
              <a:gd name="T18" fmla="*/ 983 w 1728"/>
              <a:gd name="T19" fmla="*/ 13 h 1455"/>
              <a:gd name="T20" fmla="*/ 883 w 1728"/>
              <a:gd name="T21" fmla="*/ 5 h 1455"/>
              <a:gd name="T22" fmla="*/ 882 w 1728"/>
              <a:gd name="T23" fmla="*/ 5 h 1455"/>
              <a:gd name="T24" fmla="*/ 782 w 1728"/>
              <a:gd name="T25" fmla="*/ 13 h 1455"/>
              <a:gd name="T26" fmla="*/ 761 w 1728"/>
              <a:gd name="T27" fmla="*/ 21 h 1455"/>
              <a:gd name="T28" fmla="*/ 723 w 1728"/>
              <a:gd name="T29" fmla="*/ 23 h 1455"/>
              <a:gd name="T30" fmla="*/ 631 w 1728"/>
              <a:gd name="T31" fmla="*/ 61 h 1455"/>
              <a:gd name="T32" fmla="*/ 538 w 1728"/>
              <a:gd name="T33" fmla="*/ 113 h 1455"/>
              <a:gd name="T34" fmla="*/ 473 w 1728"/>
              <a:gd name="T35" fmla="*/ 131 h 1455"/>
              <a:gd name="T36" fmla="*/ 389 w 1728"/>
              <a:gd name="T37" fmla="*/ 175 h 1455"/>
              <a:gd name="T38" fmla="*/ 354 w 1728"/>
              <a:gd name="T39" fmla="*/ 197 h 1455"/>
              <a:gd name="T40" fmla="*/ 330 w 1728"/>
              <a:gd name="T41" fmla="*/ 233 h 1455"/>
              <a:gd name="T42" fmla="*/ 238 w 1728"/>
              <a:gd name="T43" fmla="*/ 325 h 1455"/>
              <a:gd name="T44" fmla="*/ 135 w 1728"/>
              <a:gd name="T45" fmla="*/ 442 h 1455"/>
              <a:gd name="T46" fmla="*/ 88 w 1728"/>
              <a:gd name="T47" fmla="*/ 508 h 1455"/>
              <a:gd name="T48" fmla="*/ 49 w 1728"/>
              <a:gd name="T49" fmla="*/ 739 h 1455"/>
              <a:gd name="T50" fmla="*/ 52 w 1728"/>
              <a:gd name="T51" fmla="*/ 750 h 1455"/>
              <a:gd name="T52" fmla="*/ 26 w 1728"/>
              <a:gd name="T53" fmla="*/ 882 h 1455"/>
              <a:gd name="T54" fmla="*/ 35 w 1728"/>
              <a:gd name="T55" fmla="*/ 990 h 1455"/>
              <a:gd name="T56" fmla="*/ 90 w 1728"/>
              <a:gd name="T57" fmla="*/ 1045 h 1455"/>
              <a:gd name="T58" fmla="*/ 209 w 1728"/>
              <a:gd name="T59" fmla="*/ 1080 h 1455"/>
              <a:gd name="T60" fmla="*/ 243 w 1728"/>
              <a:gd name="T61" fmla="*/ 1243 h 1455"/>
              <a:gd name="T62" fmla="*/ 442 w 1728"/>
              <a:gd name="T63" fmla="*/ 1264 h 1455"/>
              <a:gd name="T64" fmla="*/ 305 w 1728"/>
              <a:gd name="T65" fmla="*/ 1392 h 1455"/>
              <a:gd name="T66" fmla="*/ 346 w 1728"/>
              <a:gd name="T67" fmla="*/ 1446 h 1455"/>
              <a:gd name="T68" fmla="*/ 495 w 1728"/>
              <a:gd name="T69" fmla="*/ 1354 h 1455"/>
              <a:gd name="T70" fmla="*/ 694 w 1728"/>
              <a:gd name="T71" fmla="*/ 1186 h 1455"/>
              <a:gd name="T72" fmla="*/ 815 w 1728"/>
              <a:gd name="T73" fmla="*/ 1144 h 1455"/>
              <a:gd name="T74" fmla="*/ 899 w 1728"/>
              <a:gd name="T75" fmla="*/ 1142 h 1455"/>
              <a:gd name="T76" fmla="*/ 1006 w 1728"/>
              <a:gd name="T77" fmla="*/ 1147 h 1455"/>
              <a:gd name="T78" fmla="*/ 1099 w 1728"/>
              <a:gd name="T79" fmla="*/ 1106 h 1455"/>
              <a:gd name="T80" fmla="*/ 1287 w 1728"/>
              <a:gd name="T81" fmla="*/ 1021 h 1455"/>
              <a:gd name="T82" fmla="*/ 1333 w 1728"/>
              <a:gd name="T83" fmla="*/ 915 h 1455"/>
              <a:gd name="T84" fmla="*/ 1299 w 1728"/>
              <a:gd name="T85" fmla="*/ 828 h 1455"/>
              <a:gd name="T86" fmla="*/ 1640 w 1728"/>
              <a:gd name="T87" fmla="*/ 754 h 1455"/>
              <a:gd name="T88" fmla="*/ 1640 w 1728"/>
              <a:gd name="T89" fmla="*/ 754 h 1455"/>
              <a:gd name="T90" fmla="*/ 1671 w 1728"/>
              <a:gd name="T91" fmla="*/ 719 h 1455"/>
              <a:gd name="T92" fmla="*/ 1705 w 1728"/>
              <a:gd name="T93" fmla="*/ 627 h 1455"/>
              <a:gd name="T94" fmla="*/ 1714 w 1728"/>
              <a:gd name="T95" fmla="*/ 612 h 1455"/>
              <a:gd name="connsiteX0" fmla="*/ 9694 w 9883"/>
              <a:gd name="connsiteY0" fmla="*/ 3545 h 9952"/>
              <a:gd name="connsiteX1" fmla="*/ 9677 w 9883"/>
              <a:gd name="connsiteY1" fmla="*/ 3208 h 9952"/>
              <a:gd name="connsiteX2" fmla="*/ 9677 w 9883"/>
              <a:gd name="connsiteY2" fmla="*/ 3208 h 9952"/>
              <a:gd name="connsiteX3" fmla="*/ 9648 w 9883"/>
              <a:gd name="connsiteY3" fmla="*/ 3174 h 9952"/>
              <a:gd name="connsiteX4" fmla="*/ 9417 w 9883"/>
              <a:gd name="connsiteY4" fmla="*/ 2439 h 9952"/>
              <a:gd name="connsiteX5" fmla="*/ 9417 w 9883"/>
              <a:gd name="connsiteY5" fmla="*/ 2439 h 9952"/>
              <a:gd name="connsiteX6" fmla="*/ 9341 w 9883"/>
              <a:gd name="connsiteY6" fmla="*/ 2404 h 9952"/>
              <a:gd name="connsiteX7" fmla="*/ 9098 w 9883"/>
              <a:gd name="connsiteY7" fmla="*/ 2033 h 9952"/>
              <a:gd name="connsiteX8" fmla="*/ 9081 w 9883"/>
              <a:gd name="connsiteY8" fmla="*/ 1930 h 9952"/>
              <a:gd name="connsiteX9" fmla="*/ 9029 w 9883"/>
              <a:gd name="connsiteY9" fmla="*/ 1779 h 9952"/>
              <a:gd name="connsiteX10" fmla="*/ 9000 w 9883"/>
              <a:gd name="connsiteY10" fmla="*/ 1724 h 9952"/>
              <a:gd name="connsiteX11" fmla="*/ 8815 w 9883"/>
              <a:gd name="connsiteY11" fmla="*/ 1490 h 9952"/>
              <a:gd name="connsiteX12" fmla="*/ 8815 w 9883"/>
              <a:gd name="connsiteY12" fmla="*/ 1490 h 9952"/>
              <a:gd name="connsiteX13" fmla="*/ 8334 w 9883"/>
              <a:gd name="connsiteY13" fmla="*/ 1250 h 9952"/>
              <a:gd name="connsiteX14" fmla="*/ 7721 w 9883"/>
              <a:gd name="connsiteY14" fmla="*/ 920 h 9952"/>
              <a:gd name="connsiteX15" fmla="*/ 7206 w 9883"/>
              <a:gd name="connsiteY15" fmla="*/ 576 h 9952"/>
              <a:gd name="connsiteX16" fmla="*/ 6349 w 9883"/>
              <a:gd name="connsiteY16" fmla="*/ 246 h 9952"/>
              <a:gd name="connsiteX17" fmla="*/ 5915 w 9883"/>
              <a:gd name="connsiteY17" fmla="*/ 47 h 9952"/>
              <a:gd name="connsiteX18" fmla="*/ 5910 w 9883"/>
              <a:gd name="connsiteY18" fmla="*/ 47 h 9952"/>
              <a:gd name="connsiteX19" fmla="*/ 5609 w 9883"/>
              <a:gd name="connsiteY19" fmla="*/ 74 h 9952"/>
              <a:gd name="connsiteX20" fmla="*/ 5030 w 9883"/>
              <a:gd name="connsiteY20" fmla="*/ 19 h 9952"/>
              <a:gd name="connsiteX21" fmla="*/ 5030 w 9883"/>
              <a:gd name="connsiteY21" fmla="*/ 19 h 9952"/>
              <a:gd name="connsiteX22" fmla="*/ 5036 w 9883"/>
              <a:gd name="connsiteY22" fmla="*/ 26 h 9952"/>
              <a:gd name="connsiteX23" fmla="*/ 4926 w 9883"/>
              <a:gd name="connsiteY23" fmla="*/ 6 h 9952"/>
              <a:gd name="connsiteX24" fmla="*/ 4445 w 9883"/>
              <a:gd name="connsiteY24" fmla="*/ 74 h 9952"/>
              <a:gd name="connsiteX25" fmla="*/ 4445 w 9883"/>
              <a:gd name="connsiteY25" fmla="*/ 74 h 9952"/>
              <a:gd name="connsiteX26" fmla="*/ 4324 w 9883"/>
              <a:gd name="connsiteY26" fmla="*/ 129 h 9952"/>
              <a:gd name="connsiteX27" fmla="*/ 4116 w 9883"/>
              <a:gd name="connsiteY27" fmla="*/ 136 h 9952"/>
              <a:gd name="connsiteX28" fmla="*/ 4104 w 9883"/>
              <a:gd name="connsiteY28" fmla="*/ 143 h 9952"/>
              <a:gd name="connsiteX29" fmla="*/ 3647 w 9883"/>
              <a:gd name="connsiteY29" fmla="*/ 390 h 9952"/>
              <a:gd name="connsiteX30" fmla="*/ 3572 w 9883"/>
              <a:gd name="connsiteY30" fmla="*/ 404 h 9952"/>
              <a:gd name="connsiteX31" fmla="*/ 3502 w 9883"/>
              <a:gd name="connsiteY31" fmla="*/ 418 h 9952"/>
              <a:gd name="connsiteX32" fmla="*/ 3033 w 9883"/>
              <a:gd name="connsiteY32" fmla="*/ 762 h 9952"/>
              <a:gd name="connsiteX33" fmla="*/ 2663 w 9883"/>
              <a:gd name="connsiteY33" fmla="*/ 885 h 9952"/>
              <a:gd name="connsiteX34" fmla="*/ 2657 w 9883"/>
              <a:gd name="connsiteY34" fmla="*/ 885 h 9952"/>
              <a:gd name="connsiteX35" fmla="*/ 2397 w 9883"/>
              <a:gd name="connsiteY35" fmla="*/ 1126 h 9952"/>
              <a:gd name="connsiteX36" fmla="*/ 2171 w 9883"/>
              <a:gd name="connsiteY36" fmla="*/ 1188 h 9952"/>
              <a:gd name="connsiteX37" fmla="*/ 2165 w 9883"/>
              <a:gd name="connsiteY37" fmla="*/ 1188 h 9952"/>
              <a:gd name="connsiteX38" fmla="*/ 1969 w 9883"/>
              <a:gd name="connsiteY38" fmla="*/ 1339 h 9952"/>
              <a:gd name="connsiteX39" fmla="*/ 1969 w 9883"/>
              <a:gd name="connsiteY39" fmla="*/ 1339 h 9952"/>
              <a:gd name="connsiteX40" fmla="*/ 1830 w 9883"/>
              <a:gd name="connsiteY40" fmla="*/ 1586 h 9952"/>
              <a:gd name="connsiteX41" fmla="*/ 1297 w 9883"/>
              <a:gd name="connsiteY41" fmla="*/ 2219 h 9952"/>
              <a:gd name="connsiteX42" fmla="*/ 1297 w 9883"/>
              <a:gd name="connsiteY42" fmla="*/ 2219 h 9952"/>
              <a:gd name="connsiteX43" fmla="*/ 811 w 9883"/>
              <a:gd name="connsiteY43" fmla="*/ 2659 h 9952"/>
              <a:gd name="connsiteX44" fmla="*/ 701 w 9883"/>
              <a:gd name="connsiteY44" fmla="*/ 3023 h 9952"/>
              <a:gd name="connsiteX45" fmla="*/ 429 w 9883"/>
              <a:gd name="connsiteY45" fmla="*/ 3476 h 9952"/>
              <a:gd name="connsiteX46" fmla="*/ 429 w 9883"/>
              <a:gd name="connsiteY46" fmla="*/ 3476 h 9952"/>
              <a:gd name="connsiteX47" fmla="*/ 423 w 9883"/>
              <a:gd name="connsiteY47" fmla="*/ 4116 h 9952"/>
              <a:gd name="connsiteX48" fmla="*/ 204 w 9883"/>
              <a:gd name="connsiteY48" fmla="*/ 5064 h 9952"/>
              <a:gd name="connsiteX49" fmla="*/ 204 w 9883"/>
              <a:gd name="connsiteY49" fmla="*/ 5064 h 9952"/>
              <a:gd name="connsiteX50" fmla="*/ 221 w 9883"/>
              <a:gd name="connsiteY50" fmla="*/ 5140 h 9952"/>
              <a:gd name="connsiteX51" fmla="*/ 123 w 9883"/>
              <a:gd name="connsiteY51" fmla="*/ 5930 h 9952"/>
              <a:gd name="connsiteX52" fmla="*/ 70 w 9883"/>
              <a:gd name="connsiteY52" fmla="*/ 6047 h 9952"/>
              <a:gd name="connsiteX53" fmla="*/ 65 w 9883"/>
              <a:gd name="connsiteY53" fmla="*/ 6047 h 9952"/>
              <a:gd name="connsiteX54" fmla="*/ 123 w 9883"/>
              <a:gd name="connsiteY54" fmla="*/ 6789 h 9952"/>
              <a:gd name="connsiteX55" fmla="*/ 342 w 9883"/>
              <a:gd name="connsiteY55" fmla="*/ 7071 h 9952"/>
              <a:gd name="connsiteX56" fmla="*/ 441 w 9883"/>
              <a:gd name="connsiteY56" fmla="*/ 7167 h 9952"/>
              <a:gd name="connsiteX57" fmla="*/ 1118 w 9883"/>
              <a:gd name="connsiteY57" fmla="*/ 7408 h 9952"/>
              <a:gd name="connsiteX58" fmla="*/ 1129 w 9883"/>
              <a:gd name="connsiteY58" fmla="*/ 7408 h 9952"/>
              <a:gd name="connsiteX59" fmla="*/ 1135 w 9883"/>
              <a:gd name="connsiteY59" fmla="*/ 7408 h 9952"/>
              <a:gd name="connsiteX60" fmla="*/ 1326 w 9883"/>
              <a:gd name="connsiteY60" fmla="*/ 8528 h 9952"/>
              <a:gd name="connsiteX61" fmla="*/ 1465 w 9883"/>
              <a:gd name="connsiteY61" fmla="*/ 8631 h 9952"/>
              <a:gd name="connsiteX62" fmla="*/ 2478 w 9883"/>
              <a:gd name="connsiteY62" fmla="*/ 8672 h 9952"/>
              <a:gd name="connsiteX63" fmla="*/ 1795 w 9883"/>
              <a:gd name="connsiteY63" fmla="*/ 9470 h 9952"/>
              <a:gd name="connsiteX64" fmla="*/ 1685 w 9883"/>
              <a:gd name="connsiteY64" fmla="*/ 9552 h 9952"/>
              <a:gd name="connsiteX65" fmla="*/ 1899 w 9883"/>
              <a:gd name="connsiteY65" fmla="*/ 9951 h 9952"/>
              <a:gd name="connsiteX66" fmla="*/ 1922 w 9883"/>
              <a:gd name="connsiteY66" fmla="*/ 9923 h 9952"/>
              <a:gd name="connsiteX67" fmla="*/ 2142 w 9883"/>
              <a:gd name="connsiteY67" fmla="*/ 9710 h 9952"/>
              <a:gd name="connsiteX68" fmla="*/ 2785 w 9883"/>
              <a:gd name="connsiteY68" fmla="*/ 9291 h 9952"/>
              <a:gd name="connsiteX69" fmla="*/ 3155 w 9883"/>
              <a:gd name="connsiteY69" fmla="*/ 9030 h 9952"/>
              <a:gd name="connsiteX70" fmla="*/ 3936 w 9883"/>
              <a:gd name="connsiteY70" fmla="*/ 8136 h 9952"/>
              <a:gd name="connsiteX71" fmla="*/ 4428 w 9883"/>
              <a:gd name="connsiteY71" fmla="*/ 7951 h 9952"/>
              <a:gd name="connsiteX72" fmla="*/ 4636 w 9883"/>
              <a:gd name="connsiteY72" fmla="*/ 7848 h 9952"/>
              <a:gd name="connsiteX73" fmla="*/ 4746 w 9883"/>
              <a:gd name="connsiteY73" fmla="*/ 7834 h 9952"/>
              <a:gd name="connsiteX74" fmla="*/ 5123 w 9883"/>
              <a:gd name="connsiteY74" fmla="*/ 7834 h 9952"/>
              <a:gd name="connsiteX75" fmla="*/ 5435 w 9883"/>
              <a:gd name="connsiteY75" fmla="*/ 7896 h 9952"/>
              <a:gd name="connsiteX76" fmla="*/ 5742 w 9883"/>
              <a:gd name="connsiteY76" fmla="*/ 7868 h 9952"/>
              <a:gd name="connsiteX77" fmla="*/ 5782 w 9883"/>
              <a:gd name="connsiteY77" fmla="*/ 7854 h 9952"/>
              <a:gd name="connsiteX78" fmla="*/ 6280 w 9883"/>
              <a:gd name="connsiteY78" fmla="*/ 7586 h 9952"/>
              <a:gd name="connsiteX79" fmla="*/ 7293 w 9883"/>
              <a:gd name="connsiteY79" fmla="*/ 7092 h 9952"/>
              <a:gd name="connsiteX80" fmla="*/ 7368 w 9883"/>
              <a:gd name="connsiteY80" fmla="*/ 7002 h 9952"/>
              <a:gd name="connsiteX81" fmla="*/ 7640 w 9883"/>
              <a:gd name="connsiteY81" fmla="*/ 6274 h 9952"/>
              <a:gd name="connsiteX82" fmla="*/ 7634 w 9883"/>
              <a:gd name="connsiteY82" fmla="*/ 6274 h 9952"/>
              <a:gd name="connsiteX83" fmla="*/ 7449 w 9883"/>
              <a:gd name="connsiteY83" fmla="*/ 5765 h 9952"/>
              <a:gd name="connsiteX84" fmla="*/ 7437 w 9883"/>
              <a:gd name="connsiteY84" fmla="*/ 5676 h 9952"/>
              <a:gd name="connsiteX85" fmla="*/ 9064 w 9883"/>
              <a:gd name="connsiteY85" fmla="*/ 5339 h 9952"/>
              <a:gd name="connsiteX86" fmla="*/ 9411 w 9883"/>
              <a:gd name="connsiteY86" fmla="*/ 5167 h 9952"/>
              <a:gd name="connsiteX87" fmla="*/ 9399 w 9883"/>
              <a:gd name="connsiteY87" fmla="*/ 5140 h 9952"/>
              <a:gd name="connsiteX88" fmla="*/ 9411 w 9883"/>
              <a:gd name="connsiteY88" fmla="*/ 5167 h 9952"/>
              <a:gd name="connsiteX89" fmla="*/ 9515 w 9883"/>
              <a:gd name="connsiteY89" fmla="*/ 5043 h 9952"/>
              <a:gd name="connsiteX90" fmla="*/ 9590 w 9883"/>
              <a:gd name="connsiteY90" fmla="*/ 4927 h 9952"/>
              <a:gd name="connsiteX91" fmla="*/ 9677 w 9883"/>
              <a:gd name="connsiteY91" fmla="*/ 4432 h 9952"/>
              <a:gd name="connsiteX92" fmla="*/ 9787 w 9883"/>
              <a:gd name="connsiteY92" fmla="*/ 4294 h 9952"/>
              <a:gd name="connsiteX93" fmla="*/ 9839 w 9883"/>
              <a:gd name="connsiteY93" fmla="*/ 4191 h 9952"/>
              <a:gd name="connsiteX94" fmla="*/ 9839 w 9883"/>
              <a:gd name="connsiteY94" fmla="*/ 4191 h 9952"/>
              <a:gd name="connsiteX95" fmla="*/ 9694 w 9883"/>
              <a:gd name="connsiteY95" fmla="*/ 3545 h 9952"/>
              <a:gd name="connsiteX0" fmla="*/ 9809 w 9999"/>
              <a:gd name="connsiteY0" fmla="*/ 3562 h 10000"/>
              <a:gd name="connsiteX1" fmla="*/ 9792 w 9999"/>
              <a:gd name="connsiteY1" fmla="*/ 3223 h 10000"/>
              <a:gd name="connsiteX2" fmla="*/ 9792 w 9999"/>
              <a:gd name="connsiteY2" fmla="*/ 3223 h 10000"/>
              <a:gd name="connsiteX3" fmla="*/ 9762 w 9999"/>
              <a:gd name="connsiteY3" fmla="*/ 3189 h 10000"/>
              <a:gd name="connsiteX4" fmla="*/ 9528 w 9999"/>
              <a:gd name="connsiteY4" fmla="*/ 2451 h 10000"/>
              <a:gd name="connsiteX5" fmla="*/ 9528 w 9999"/>
              <a:gd name="connsiteY5" fmla="*/ 2451 h 10000"/>
              <a:gd name="connsiteX6" fmla="*/ 9452 w 9999"/>
              <a:gd name="connsiteY6" fmla="*/ 2416 h 10000"/>
              <a:gd name="connsiteX7" fmla="*/ 9206 w 9999"/>
              <a:gd name="connsiteY7" fmla="*/ 2043 h 10000"/>
              <a:gd name="connsiteX8" fmla="*/ 9189 w 9999"/>
              <a:gd name="connsiteY8" fmla="*/ 1939 h 10000"/>
              <a:gd name="connsiteX9" fmla="*/ 9136 w 9999"/>
              <a:gd name="connsiteY9" fmla="*/ 1788 h 10000"/>
              <a:gd name="connsiteX10" fmla="*/ 9107 w 9999"/>
              <a:gd name="connsiteY10" fmla="*/ 1732 h 10000"/>
              <a:gd name="connsiteX11" fmla="*/ 8919 w 9999"/>
              <a:gd name="connsiteY11" fmla="*/ 1497 h 10000"/>
              <a:gd name="connsiteX12" fmla="*/ 8919 w 9999"/>
              <a:gd name="connsiteY12" fmla="*/ 1497 h 10000"/>
              <a:gd name="connsiteX13" fmla="*/ 8433 w 9999"/>
              <a:gd name="connsiteY13" fmla="*/ 1256 h 10000"/>
              <a:gd name="connsiteX14" fmla="*/ 7812 w 9999"/>
              <a:gd name="connsiteY14" fmla="*/ 924 h 10000"/>
              <a:gd name="connsiteX15" fmla="*/ 7291 w 9999"/>
              <a:gd name="connsiteY15" fmla="*/ 579 h 10000"/>
              <a:gd name="connsiteX16" fmla="*/ 6424 w 9999"/>
              <a:gd name="connsiteY16" fmla="*/ 247 h 10000"/>
              <a:gd name="connsiteX17" fmla="*/ 5985 w 9999"/>
              <a:gd name="connsiteY17" fmla="*/ 47 h 10000"/>
              <a:gd name="connsiteX18" fmla="*/ 5980 w 9999"/>
              <a:gd name="connsiteY18" fmla="*/ 47 h 10000"/>
              <a:gd name="connsiteX19" fmla="*/ 5675 w 9999"/>
              <a:gd name="connsiteY19" fmla="*/ 74 h 10000"/>
              <a:gd name="connsiteX20" fmla="*/ 5090 w 9999"/>
              <a:gd name="connsiteY20" fmla="*/ 19 h 10000"/>
              <a:gd name="connsiteX21" fmla="*/ 5090 w 9999"/>
              <a:gd name="connsiteY21" fmla="*/ 19 h 10000"/>
              <a:gd name="connsiteX22" fmla="*/ 4984 w 9999"/>
              <a:gd name="connsiteY22" fmla="*/ 6 h 10000"/>
              <a:gd name="connsiteX23" fmla="*/ 4498 w 9999"/>
              <a:gd name="connsiteY23" fmla="*/ 74 h 10000"/>
              <a:gd name="connsiteX24" fmla="*/ 4498 w 9999"/>
              <a:gd name="connsiteY24" fmla="*/ 74 h 10000"/>
              <a:gd name="connsiteX25" fmla="*/ 4375 w 9999"/>
              <a:gd name="connsiteY25" fmla="*/ 130 h 10000"/>
              <a:gd name="connsiteX26" fmla="*/ 4165 w 9999"/>
              <a:gd name="connsiteY26" fmla="*/ 137 h 10000"/>
              <a:gd name="connsiteX27" fmla="*/ 4153 w 9999"/>
              <a:gd name="connsiteY27" fmla="*/ 144 h 10000"/>
              <a:gd name="connsiteX28" fmla="*/ 3690 w 9999"/>
              <a:gd name="connsiteY28" fmla="*/ 392 h 10000"/>
              <a:gd name="connsiteX29" fmla="*/ 3614 w 9999"/>
              <a:gd name="connsiteY29" fmla="*/ 406 h 10000"/>
              <a:gd name="connsiteX30" fmla="*/ 3543 w 9999"/>
              <a:gd name="connsiteY30" fmla="*/ 420 h 10000"/>
              <a:gd name="connsiteX31" fmla="*/ 3069 w 9999"/>
              <a:gd name="connsiteY31" fmla="*/ 766 h 10000"/>
              <a:gd name="connsiteX32" fmla="*/ 2695 w 9999"/>
              <a:gd name="connsiteY32" fmla="*/ 889 h 10000"/>
              <a:gd name="connsiteX33" fmla="*/ 2688 w 9999"/>
              <a:gd name="connsiteY33" fmla="*/ 889 h 10000"/>
              <a:gd name="connsiteX34" fmla="*/ 2425 w 9999"/>
              <a:gd name="connsiteY34" fmla="*/ 1131 h 10000"/>
              <a:gd name="connsiteX35" fmla="*/ 2197 w 9999"/>
              <a:gd name="connsiteY35" fmla="*/ 1194 h 10000"/>
              <a:gd name="connsiteX36" fmla="*/ 2191 w 9999"/>
              <a:gd name="connsiteY36" fmla="*/ 1194 h 10000"/>
              <a:gd name="connsiteX37" fmla="*/ 1992 w 9999"/>
              <a:gd name="connsiteY37" fmla="*/ 1345 h 10000"/>
              <a:gd name="connsiteX38" fmla="*/ 1992 w 9999"/>
              <a:gd name="connsiteY38" fmla="*/ 1345 h 10000"/>
              <a:gd name="connsiteX39" fmla="*/ 1852 w 9999"/>
              <a:gd name="connsiteY39" fmla="*/ 1594 h 10000"/>
              <a:gd name="connsiteX40" fmla="*/ 1312 w 9999"/>
              <a:gd name="connsiteY40" fmla="*/ 2230 h 10000"/>
              <a:gd name="connsiteX41" fmla="*/ 1312 w 9999"/>
              <a:gd name="connsiteY41" fmla="*/ 2230 h 10000"/>
              <a:gd name="connsiteX42" fmla="*/ 821 w 9999"/>
              <a:gd name="connsiteY42" fmla="*/ 2672 h 10000"/>
              <a:gd name="connsiteX43" fmla="*/ 709 w 9999"/>
              <a:gd name="connsiteY43" fmla="*/ 3038 h 10000"/>
              <a:gd name="connsiteX44" fmla="*/ 434 w 9999"/>
              <a:gd name="connsiteY44" fmla="*/ 3493 h 10000"/>
              <a:gd name="connsiteX45" fmla="*/ 434 w 9999"/>
              <a:gd name="connsiteY45" fmla="*/ 3493 h 10000"/>
              <a:gd name="connsiteX46" fmla="*/ 428 w 9999"/>
              <a:gd name="connsiteY46" fmla="*/ 4136 h 10000"/>
              <a:gd name="connsiteX47" fmla="*/ 206 w 9999"/>
              <a:gd name="connsiteY47" fmla="*/ 5088 h 10000"/>
              <a:gd name="connsiteX48" fmla="*/ 206 w 9999"/>
              <a:gd name="connsiteY48" fmla="*/ 5088 h 10000"/>
              <a:gd name="connsiteX49" fmla="*/ 224 w 9999"/>
              <a:gd name="connsiteY49" fmla="*/ 5165 h 10000"/>
              <a:gd name="connsiteX50" fmla="*/ 124 w 9999"/>
              <a:gd name="connsiteY50" fmla="*/ 5959 h 10000"/>
              <a:gd name="connsiteX51" fmla="*/ 71 w 9999"/>
              <a:gd name="connsiteY51" fmla="*/ 6076 h 10000"/>
              <a:gd name="connsiteX52" fmla="*/ 66 w 9999"/>
              <a:gd name="connsiteY52" fmla="*/ 6076 h 10000"/>
              <a:gd name="connsiteX53" fmla="*/ 124 w 9999"/>
              <a:gd name="connsiteY53" fmla="*/ 6822 h 10000"/>
              <a:gd name="connsiteX54" fmla="*/ 346 w 9999"/>
              <a:gd name="connsiteY54" fmla="*/ 7105 h 10000"/>
              <a:gd name="connsiteX55" fmla="*/ 446 w 9999"/>
              <a:gd name="connsiteY55" fmla="*/ 7202 h 10000"/>
              <a:gd name="connsiteX56" fmla="*/ 1131 w 9999"/>
              <a:gd name="connsiteY56" fmla="*/ 7444 h 10000"/>
              <a:gd name="connsiteX57" fmla="*/ 1142 w 9999"/>
              <a:gd name="connsiteY57" fmla="*/ 7444 h 10000"/>
              <a:gd name="connsiteX58" fmla="*/ 1148 w 9999"/>
              <a:gd name="connsiteY58" fmla="*/ 7444 h 10000"/>
              <a:gd name="connsiteX59" fmla="*/ 1342 w 9999"/>
              <a:gd name="connsiteY59" fmla="*/ 8569 h 10000"/>
              <a:gd name="connsiteX60" fmla="*/ 1482 w 9999"/>
              <a:gd name="connsiteY60" fmla="*/ 8673 h 10000"/>
              <a:gd name="connsiteX61" fmla="*/ 2507 w 9999"/>
              <a:gd name="connsiteY61" fmla="*/ 8714 h 10000"/>
              <a:gd name="connsiteX62" fmla="*/ 1816 w 9999"/>
              <a:gd name="connsiteY62" fmla="*/ 9516 h 10000"/>
              <a:gd name="connsiteX63" fmla="*/ 1705 w 9999"/>
              <a:gd name="connsiteY63" fmla="*/ 9598 h 10000"/>
              <a:gd name="connsiteX64" fmla="*/ 1921 w 9999"/>
              <a:gd name="connsiteY64" fmla="*/ 9999 h 10000"/>
              <a:gd name="connsiteX65" fmla="*/ 1945 w 9999"/>
              <a:gd name="connsiteY65" fmla="*/ 9971 h 10000"/>
              <a:gd name="connsiteX66" fmla="*/ 2167 w 9999"/>
              <a:gd name="connsiteY66" fmla="*/ 9757 h 10000"/>
              <a:gd name="connsiteX67" fmla="*/ 2818 w 9999"/>
              <a:gd name="connsiteY67" fmla="*/ 9336 h 10000"/>
              <a:gd name="connsiteX68" fmla="*/ 3192 w 9999"/>
              <a:gd name="connsiteY68" fmla="*/ 9074 h 10000"/>
              <a:gd name="connsiteX69" fmla="*/ 3983 w 9999"/>
              <a:gd name="connsiteY69" fmla="*/ 8175 h 10000"/>
              <a:gd name="connsiteX70" fmla="*/ 4480 w 9999"/>
              <a:gd name="connsiteY70" fmla="*/ 7989 h 10000"/>
              <a:gd name="connsiteX71" fmla="*/ 4691 w 9999"/>
              <a:gd name="connsiteY71" fmla="*/ 7886 h 10000"/>
              <a:gd name="connsiteX72" fmla="*/ 4802 w 9999"/>
              <a:gd name="connsiteY72" fmla="*/ 7872 h 10000"/>
              <a:gd name="connsiteX73" fmla="*/ 5184 w 9999"/>
              <a:gd name="connsiteY73" fmla="*/ 7872 h 10000"/>
              <a:gd name="connsiteX74" fmla="*/ 5499 w 9999"/>
              <a:gd name="connsiteY74" fmla="*/ 7934 h 10000"/>
              <a:gd name="connsiteX75" fmla="*/ 5810 w 9999"/>
              <a:gd name="connsiteY75" fmla="*/ 7906 h 10000"/>
              <a:gd name="connsiteX76" fmla="*/ 5850 w 9999"/>
              <a:gd name="connsiteY76" fmla="*/ 7892 h 10000"/>
              <a:gd name="connsiteX77" fmla="*/ 6354 w 9999"/>
              <a:gd name="connsiteY77" fmla="*/ 7623 h 10000"/>
              <a:gd name="connsiteX78" fmla="*/ 7379 w 9999"/>
              <a:gd name="connsiteY78" fmla="*/ 7126 h 10000"/>
              <a:gd name="connsiteX79" fmla="*/ 7455 w 9999"/>
              <a:gd name="connsiteY79" fmla="*/ 7036 h 10000"/>
              <a:gd name="connsiteX80" fmla="*/ 7730 w 9999"/>
              <a:gd name="connsiteY80" fmla="*/ 6304 h 10000"/>
              <a:gd name="connsiteX81" fmla="*/ 7724 w 9999"/>
              <a:gd name="connsiteY81" fmla="*/ 6304 h 10000"/>
              <a:gd name="connsiteX82" fmla="*/ 7537 w 9999"/>
              <a:gd name="connsiteY82" fmla="*/ 5793 h 10000"/>
              <a:gd name="connsiteX83" fmla="*/ 7525 w 9999"/>
              <a:gd name="connsiteY83" fmla="*/ 5703 h 10000"/>
              <a:gd name="connsiteX84" fmla="*/ 9171 w 9999"/>
              <a:gd name="connsiteY84" fmla="*/ 5365 h 10000"/>
              <a:gd name="connsiteX85" fmla="*/ 9522 w 9999"/>
              <a:gd name="connsiteY85" fmla="*/ 5192 h 10000"/>
              <a:gd name="connsiteX86" fmla="*/ 9510 w 9999"/>
              <a:gd name="connsiteY86" fmla="*/ 5165 h 10000"/>
              <a:gd name="connsiteX87" fmla="*/ 9522 w 9999"/>
              <a:gd name="connsiteY87" fmla="*/ 5192 h 10000"/>
              <a:gd name="connsiteX88" fmla="*/ 9628 w 9999"/>
              <a:gd name="connsiteY88" fmla="*/ 5067 h 10000"/>
              <a:gd name="connsiteX89" fmla="*/ 9704 w 9999"/>
              <a:gd name="connsiteY89" fmla="*/ 4951 h 10000"/>
              <a:gd name="connsiteX90" fmla="*/ 9792 w 9999"/>
              <a:gd name="connsiteY90" fmla="*/ 4453 h 10000"/>
              <a:gd name="connsiteX91" fmla="*/ 9903 w 9999"/>
              <a:gd name="connsiteY91" fmla="*/ 4315 h 10000"/>
              <a:gd name="connsiteX92" fmla="*/ 9955 w 9999"/>
              <a:gd name="connsiteY92" fmla="*/ 4211 h 10000"/>
              <a:gd name="connsiteX93" fmla="*/ 9955 w 9999"/>
              <a:gd name="connsiteY93" fmla="*/ 4211 h 10000"/>
              <a:gd name="connsiteX94" fmla="*/ 9809 w 9999"/>
              <a:gd name="connsiteY94" fmla="*/ 3562 h 10000"/>
              <a:gd name="connsiteX0" fmla="*/ 9810 w 10000"/>
              <a:gd name="connsiteY0" fmla="*/ 3562 h 10000"/>
              <a:gd name="connsiteX1" fmla="*/ 9793 w 10000"/>
              <a:gd name="connsiteY1" fmla="*/ 3223 h 10000"/>
              <a:gd name="connsiteX2" fmla="*/ 9793 w 10000"/>
              <a:gd name="connsiteY2" fmla="*/ 3223 h 10000"/>
              <a:gd name="connsiteX3" fmla="*/ 9763 w 10000"/>
              <a:gd name="connsiteY3" fmla="*/ 3189 h 10000"/>
              <a:gd name="connsiteX4" fmla="*/ 9529 w 10000"/>
              <a:gd name="connsiteY4" fmla="*/ 2451 h 10000"/>
              <a:gd name="connsiteX5" fmla="*/ 9529 w 10000"/>
              <a:gd name="connsiteY5" fmla="*/ 2451 h 10000"/>
              <a:gd name="connsiteX6" fmla="*/ 9453 w 10000"/>
              <a:gd name="connsiteY6" fmla="*/ 2416 h 10000"/>
              <a:gd name="connsiteX7" fmla="*/ 9207 w 10000"/>
              <a:gd name="connsiteY7" fmla="*/ 2043 h 10000"/>
              <a:gd name="connsiteX8" fmla="*/ 9190 w 10000"/>
              <a:gd name="connsiteY8" fmla="*/ 1939 h 10000"/>
              <a:gd name="connsiteX9" fmla="*/ 9137 w 10000"/>
              <a:gd name="connsiteY9" fmla="*/ 1788 h 10000"/>
              <a:gd name="connsiteX10" fmla="*/ 9108 w 10000"/>
              <a:gd name="connsiteY10" fmla="*/ 1732 h 10000"/>
              <a:gd name="connsiteX11" fmla="*/ 8920 w 10000"/>
              <a:gd name="connsiteY11" fmla="*/ 1497 h 10000"/>
              <a:gd name="connsiteX12" fmla="*/ 8920 w 10000"/>
              <a:gd name="connsiteY12" fmla="*/ 1497 h 10000"/>
              <a:gd name="connsiteX13" fmla="*/ 8434 w 10000"/>
              <a:gd name="connsiteY13" fmla="*/ 1256 h 10000"/>
              <a:gd name="connsiteX14" fmla="*/ 7813 w 10000"/>
              <a:gd name="connsiteY14" fmla="*/ 924 h 10000"/>
              <a:gd name="connsiteX15" fmla="*/ 7292 w 10000"/>
              <a:gd name="connsiteY15" fmla="*/ 579 h 10000"/>
              <a:gd name="connsiteX16" fmla="*/ 6425 w 10000"/>
              <a:gd name="connsiteY16" fmla="*/ 247 h 10000"/>
              <a:gd name="connsiteX17" fmla="*/ 5986 w 10000"/>
              <a:gd name="connsiteY17" fmla="*/ 47 h 10000"/>
              <a:gd name="connsiteX18" fmla="*/ 5981 w 10000"/>
              <a:gd name="connsiteY18" fmla="*/ 47 h 10000"/>
              <a:gd name="connsiteX19" fmla="*/ 5676 w 10000"/>
              <a:gd name="connsiteY19" fmla="*/ 74 h 10000"/>
              <a:gd name="connsiteX20" fmla="*/ 5091 w 10000"/>
              <a:gd name="connsiteY20" fmla="*/ 19 h 10000"/>
              <a:gd name="connsiteX21" fmla="*/ 4984 w 10000"/>
              <a:gd name="connsiteY21" fmla="*/ 6 h 10000"/>
              <a:gd name="connsiteX22" fmla="*/ 4498 w 10000"/>
              <a:gd name="connsiteY22" fmla="*/ 74 h 10000"/>
              <a:gd name="connsiteX23" fmla="*/ 4498 w 10000"/>
              <a:gd name="connsiteY23" fmla="*/ 74 h 10000"/>
              <a:gd name="connsiteX24" fmla="*/ 4375 w 10000"/>
              <a:gd name="connsiteY24" fmla="*/ 130 h 10000"/>
              <a:gd name="connsiteX25" fmla="*/ 4165 w 10000"/>
              <a:gd name="connsiteY25" fmla="*/ 137 h 10000"/>
              <a:gd name="connsiteX26" fmla="*/ 4153 w 10000"/>
              <a:gd name="connsiteY26" fmla="*/ 144 h 10000"/>
              <a:gd name="connsiteX27" fmla="*/ 3690 w 10000"/>
              <a:gd name="connsiteY27" fmla="*/ 392 h 10000"/>
              <a:gd name="connsiteX28" fmla="*/ 3614 w 10000"/>
              <a:gd name="connsiteY28" fmla="*/ 406 h 10000"/>
              <a:gd name="connsiteX29" fmla="*/ 3543 w 10000"/>
              <a:gd name="connsiteY29" fmla="*/ 420 h 10000"/>
              <a:gd name="connsiteX30" fmla="*/ 3069 w 10000"/>
              <a:gd name="connsiteY30" fmla="*/ 766 h 10000"/>
              <a:gd name="connsiteX31" fmla="*/ 2695 w 10000"/>
              <a:gd name="connsiteY31" fmla="*/ 889 h 10000"/>
              <a:gd name="connsiteX32" fmla="*/ 2688 w 10000"/>
              <a:gd name="connsiteY32" fmla="*/ 889 h 10000"/>
              <a:gd name="connsiteX33" fmla="*/ 2425 w 10000"/>
              <a:gd name="connsiteY33" fmla="*/ 1131 h 10000"/>
              <a:gd name="connsiteX34" fmla="*/ 2197 w 10000"/>
              <a:gd name="connsiteY34" fmla="*/ 1194 h 10000"/>
              <a:gd name="connsiteX35" fmla="*/ 2191 w 10000"/>
              <a:gd name="connsiteY35" fmla="*/ 1194 h 10000"/>
              <a:gd name="connsiteX36" fmla="*/ 1992 w 10000"/>
              <a:gd name="connsiteY36" fmla="*/ 1345 h 10000"/>
              <a:gd name="connsiteX37" fmla="*/ 1992 w 10000"/>
              <a:gd name="connsiteY37" fmla="*/ 1345 h 10000"/>
              <a:gd name="connsiteX38" fmla="*/ 1852 w 10000"/>
              <a:gd name="connsiteY38" fmla="*/ 1594 h 10000"/>
              <a:gd name="connsiteX39" fmla="*/ 1312 w 10000"/>
              <a:gd name="connsiteY39" fmla="*/ 2230 h 10000"/>
              <a:gd name="connsiteX40" fmla="*/ 1312 w 10000"/>
              <a:gd name="connsiteY40" fmla="*/ 2230 h 10000"/>
              <a:gd name="connsiteX41" fmla="*/ 821 w 10000"/>
              <a:gd name="connsiteY41" fmla="*/ 2672 h 10000"/>
              <a:gd name="connsiteX42" fmla="*/ 709 w 10000"/>
              <a:gd name="connsiteY42" fmla="*/ 3038 h 10000"/>
              <a:gd name="connsiteX43" fmla="*/ 434 w 10000"/>
              <a:gd name="connsiteY43" fmla="*/ 3493 h 10000"/>
              <a:gd name="connsiteX44" fmla="*/ 434 w 10000"/>
              <a:gd name="connsiteY44" fmla="*/ 3493 h 10000"/>
              <a:gd name="connsiteX45" fmla="*/ 428 w 10000"/>
              <a:gd name="connsiteY45" fmla="*/ 4136 h 10000"/>
              <a:gd name="connsiteX46" fmla="*/ 206 w 10000"/>
              <a:gd name="connsiteY46" fmla="*/ 5088 h 10000"/>
              <a:gd name="connsiteX47" fmla="*/ 206 w 10000"/>
              <a:gd name="connsiteY47" fmla="*/ 5088 h 10000"/>
              <a:gd name="connsiteX48" fmla="*/ 224 w 10000"/>
              <a:gd name="connsiteY48" fmla="*/ 5165 h 10000"/>
              <a:gd name="connsiteX49" fmla="*/ 124 w 10000"/>
              <a:gd name="connsiteY49" fmla="*/ 5959 h 10000"/>
              <a:gd name="connsiteX50" fmla="*/ 71 w 10000"/>
              <a:gd name="connsiteY50" fmla="*/ 6076 h 10000"/>
              <a:gd name="connsiteX51" fmla="*/ 66 w 10000"/>
              <a:gd name="connsiteY51" fmla="*/ 6076 h 10000"/>
              <a:gd name="connsiteX52" fmla="*/ 124 w 10000"/>
              <a:gd name="connsiteY52" fmla="*/ 6822 h 10000"/>
              <a:gd name="connsiteX53" fmla="*/ 346 w 10000"/>
              <a:gd name="connsiteY53" fmla="*/ 7105 h 10000"/>
              <a:gd name="connsiteX54" fmla="*/ 446 w 10000"/>
              <a:gd name="connsiteY54" fmla="*/ 7202 h 10000"/>
              <a:gd name="connsiteX55" fmla="*/ 1131 w 10000"/>
              <a:gd name="connsiteY55" fmla="*/ 7444 h 10000"/>
              <a:gd name="connsiteX56" fmla="*/ 1142 w 10000"/>
              <a:gd name="connsiteY56" fmla="*/ 7444 h 10000"/>
              <a:gd name="connsiteX57" fmla="*/ 1148 w 10000"/>
              <a:gd name="connsiteY57" fmla="*/ 7444 h 10000"/>
              <a:gd name="connsiteX58" fmla="*/ 1342 w 10000"/>
              <a:gd name="connsiteY58" fmla="*/ 8569 h 10000"/>
              <a:gd name="connsiteX59" fmla="*/ 1482 w 10000"/>
              <a:gd name="connsiteY59" fmla="*/ 8673 h 10000"/>
              <a:gd name="connsiteX60" fmla="*/ 2507 w 10000"/>
              <a:gd name="connsiteY60" fmla="*/ 8714 h 10000"/>
              <a:gd name="connsiteX61" fmla="*/ 1816 w 10000"/>
              <a:gd name="connsiteY61" fmla="*/ 9516 h 10000"/>
              <a:gd name="connsiteX62" fmla="*/ 1705 w 10000"/>
              <a:gd name="connsiteY62" fmla="*/ 9598 h 10000"/>
              <a:gd name="connsiteX63" fmla="*/ 1921 w 10000"/>
              <a:gd name="connsiteY63" fmla="*/ 9999 h 10000"/>
              <a:gd name="connsiteX64" fmla="*/ 1945 w 10000"/>
              <a:gd name="connsiteY64" fmla="*/ 9971 h 10000"/>
              <a:gd name="connsiteX65" fmla="*/ 2167 w 10000"/>
              <a:gd name="connsiteY65" fmla="*/ 9757 h 10000"/>
              <a:gd name="connsiteX66" fmla="*/ 2818 w 10000"/>
              <a:gd name="connsiteY66" fmla="*/ 9336 h 10000"/>
              <a:gd name="connsiteX67" fmla="*/ 3192 w 10000"/>
              <a:gd name="connsiteY67" fmla="*/ 9074 h 10000"/>
              <a:gd name="connsiteX68" fmla="*/ 3983 w 10000"/>
              <a:gd name="connsiteY68" fmla="*/ 8175 h 10000"/>
              <a:gd name="connsiteX69" fmla="*/ 4480 w 10000"/>
              <a:gd name="connsiteY69" fmla="*/ 7989 h 10000"/>
              <a:gd name="connsiteX70" fmla="*/ 4691 w 10000"/>
              <a:gd name="connsiteY70" fmla="*/ 7886 h 10000"/>
              <a:gd name="connsiteX71" fmla="*/ 4802 w 10000"/>
              <a:gd name="connsiteY71" fmla="*/ 7872 h 10000"/>
              <a:gd name="connsiteX72" fmla="*/ 5185 w 10000"/>
              <a:gd name="connsiteY72" fmla="*/ 7872 h 10000"/>
              <a:gd name="connsiteX73" fmla="*/ 5500 w 10000"/>
              <a:gd name="connsiteY73" fmla="*/ 7934 h 10000"/>
              <a:gd name="connsiteX74" fmla="*/ 5811 w 10000"/>
              <a:gd name="connsiteY74" fmla="*/ 7906 h 10000"/>
              <a:gd name="connsiteX75" fmla="*/ 5851 w 10000"/>
              <a:gd name="connsiteY75" fmla="*/ 7892 h 10000"/>
              <a:gd name="connsiteX76" fmla="*/ 6355 w 10000"/>
              <a:gd name="connsiteY76" fmla="*/ 7623 h 10000"/>
              <a:gd name="connsiteX77" fmla="*/ 7380 w 10000"/>
              <a:gd name="connsiteY77" fmla="*/ 7126 h 10000"/>
              <a:gd name="connsiteX78" fmla="*/ 7456 w 10000"/>
              <a:gd name="connsiteY78" fmla="*/ 7036 h 10000"/>
              <a:gd name="connsiteX79" fmla="*/ 7731 w 10000"/>
              <a:gd name="connsiteY79" fmla="*/ 6304 h 10000"/>
              <a:gd name="connsiteX80" fmla="*/ 7725 w 10000"/>
              <a:gd name="connsiteY80" fmla="*/ 6304 h 10000"/>
              <a:gd name="connsiteX81" fmla="*/ 7538 w 10000"/>
              <a:gd name="connsiteY81" fmla="*/ 5793 h 10000"/>
              <a:gd name="connsiteX82" fmla="*/ 7526 w 10000"/>
              <a:gd name="connsiteY82" fmla="*/ 5703 h 10000"/>
              <a:gd name="connsiteX83" fmla="*/ 9172 w 10000"/>
              <a:gd name="connsiteY83" fmla="*/ 5365 h 10000"/>
              <a:gd name="connsiteX84" fmla="*/ 9523 w 10000"/>
              <a:gd name="connsiteY84" fmla="*/ 5192 h 10000"/>
              <a:gd name="connsiteX85" fmla="*/ 9511 w 10000"/>
              <a:gd name="connsiteY85" fmla="*/ 5165 h 10000"/>
              <a:gd name="connsiteX86" fmla="*/ 9523 w 10000"/>
              <a:gd name="connsiteY86" fmla="*/ 5192 h 10000"/>
              <a:gd name="connsiteX87" fmla="*/ 9629 w 10000"/>
              <a:gd name="connsiteY87" fmla="*/ 5067 h 10000"/>
              <a:gd name="connsiteX88" fmla="*/ 9705 w 10000"/>
              <a:gd name="connsiteY88" fmla="*/ 4951 h 10000"/>
              <a:gd name="connsiteX89" fmla="*/ 9793 w 10000"/>
              <a:gd name="connsiteY89" fmla="*/ 4453 h 10000"/>
              <a:gd name="connsiteX90" fmla="*/ 9904 w 10000"/>
              <a:gd name="connsiteY90" fmla="*/ 4315 h 10000"/>
              <a:gd name="connsiteX91" fmla="*/ 9956 w 10000"/>
              <a:gd name="connsiteY91" fmla="*/ 4211 h 10000"/>
              <a:gd name="connsiteX92" fmla="*/ 9956 w 10000"/>
              <a:gd name="connsiteY92" fmla="*/ 4211 h 10000"/>
              <a:gd name="connsiteX93" fmla="*/ 9810 w 10000"/>
              <a:gd name="connsiteY93" fmla="*/ 3562 h 10000"/>
              <a:gd name="connsiteX0" fmla="*/ 9810 w 10000"/>
              <a:gd name="connsiteY0" fmla="*/ 3562 h 10000"/>
              <a:gd name="connsiteX1" fmla="*/ 9793 w 10000"/>
              <a:gd name="connsiteY1" fmla="*/ 3223 h 10000"/>
              <a:gd name="connsiteX2" fmla="*/ 9793 w 10000"/>
              <a:gd name="connsiteY2" fmla="*/ 3223 h 10000"/>
              <a:gd name="connsiteX3" fmla="*/ 9763 w 10000"/>
              <a:gd name="connsiteY3" fmla="*/ 3189 h 10000"/>
              <a:gd name="connsiteX4" fmla="*/ 9529 w 10000"/>
              <a:gd name="connsiteY4" fmla="*/ 2451 h 10000"/>
              <a:gd name="connsiteX5" fmla="*/ 9529 w 10000"/>
              <a:gd name="connsiteY5" fmla="*/ 2451 h 10000"/>
              <a:gd name="connsiteX6" fmla="*/ 9453 w 10000"/>
              <a:gd name="connsiteY6" fmla="*/ 2416 h 10000"/>
              <a:gd name="connsiteX7" fmla="*/ 9207 w 10000"/>
              <a:gd name="connsiteY7" fmla="*/ 2043 h 10000"/>
              <a:gd name="connsiteX8" fmla="*/ 9190 w 10000"/>
              <a:gd name="connsiteY8" fmla="*/ 1939 h 10000"/>
              <a:gd name="connsiteX9" fmla="*/ 9137 w 10000"/>
              <a:gd name="connsiteY9" fmla="*/ 1788 h 10000"/>
              <a:gd name="connsiteX10" fmla="*/ 9108 w 10000"/>
              <a:gd name="connsiteY10" fmla="*/ 1732 h 10000"/>
              <a:gd name="connsiteX11" fmla="*/ 8920 w 10000"/>
              <a:gd name="connsiteY11" fmla="*/ 1497 h 10000"/>
              <a:gd name="connsiteX12" fmla="*/ 8920 w 10000"/>
              <a:gd name="connsiteY12" fmla="*/ 1497 h 10000"/>
              <a:gd name="connsiteX13" fmla="*/ 8434 w 10000"/>
              <a:gd name="connsiteY13" fmla="*/ 1256 h 10000"/>
              <a:gd name="connsiteX14" fmla="*/ 7813 w 10000"/>
              <a:gd name="connsiteY14" fmla="*/ 924 h 10000"/>
              <a:gd name="connsiteX15" fmla="*/ 7292 w 10000"/>
              <a:gd name="connsiteY15" fmla="*/ 579 h 10000"/>
              <a:gd name="connsiteX16" fmla="*/ 6425 w 10000"/>
              <a:gd name="connsiteY16" fmla="*/ 247 h 10000"/>
              <a:gd name="connsiteX17" fmla="*/ 5986 w 10000"/>
              <a:gd name="connsiteY17" fmla="*/ 47 h 10000"/>
              <a:gd name="connsiteX18" fmla="*/ 5981 w 10000"/>
              <a:gd name="connsiteY18" fmla="*/ 47 h 10000"/>
              <a:gd name="connsiteX19" fmla="*/ 5676 w 10000"/>
              <a:gd name="connsiteY19" fmla="*/ 74 h 10000"/>
              <a:gd name="connsiteX20" fmla="*/ 5091 w 10000"/>
              <a:gd name="connsiteY20" fmla="*/ 19 h 10000"/>
              <a:gd name="connsiteX21" fmla="*/ 4984 w 10000"/>
              <a:gd name="connsiteY21" fmla="*/ 6 h 10000"/>
              <a:gd name="connsiteX22" fmla="*/ 4498 w 10000"/>
              <a:gd name="connsiteY22" fmla="*/ 74 h 10000"/>
              <a:gd name="connsiteX23" fmla="*/ 4498 w 10000"/>
              <a:gd name="connsiteY23" fmla="*/ 74 h 10000"/>
              <a:gd name="connsiteX24" fmla="*/ 4375 w 10000"/>
              <a:gd name="connsiteY24" fmla="*/ 130 h 10000"/>
              <a:gd name="connsiteX25" fmla="*/ 4165 w 10000"/>
              <a:gd name="connsiteY25" fmla="*/ 137 h 10000"/>
              <a:gd name="connsiteX26" fmla="*/ 4153 w 10000"/>
              <a:gd name="connsiteY26" fmla="*/ 144 h 10000"/>
              <a:gd name="connsiteX27" fmla="*/ 3690 w 10000"/>
              <a:gd name="connsiteY27" fmla="*/ 392 h 10000"/>
              <a:gd name="connsiteX28" fmla="*/ 3614 w 10000"/>
              <a:gd name="connsiteY28" fmla="*/ 406 h 10000"/>
              <a:gd name="connsiteX29" fmla="*/ 3543 w 10000"/>
              <a:gd name="connsiteY29" fmla="*/ 420 h 10000"/>
              <a:gd name="connsiteX30" fmla="*/ 3069 w 10000"/>
              <a:gd name="connsiteY30" fmla="*/ 766 h 10000"/>
              <a:gd name="connsiteX31" fmla="*/ 2695 w 10000"/>
              <a:gd name="connsiteY31" fmla="*/ 889 h 10000"/>
              <a:gd name="connsiteX32" fmla="*/ 2688 w 10000"/>
              <a:gd name="connsiteY32" fmla="*/ 889 h 10000"/>
              <a:gd name="connsiteX33" fmla="*/ 2425 w 10000"/>
              <a:gd name="connsiteY33" fmla="*/ 1131 h 10000"/>
              <a:gd name="connsiteX34" fmla="*/ 2197 w 10000"/>
              <a:gd name="connsiteY34" fmla="*/ 1194 h 10000"/>
              <a:gd name="connsiteX35" fmla="*/ 2191 w 10000"/>
              <a:gd name="connsiteY35" fmla="*/ 1194 h 10000"/>
              <a:gd name="connsiteX36" fmla="*/ 1992 w 10000"/>
              <a:gd name="connsiteY36" fmla="*/ 1345 h 10000"/>
              <a:gd name="connsiteX37" fmla="*/ 1992 w 10000"/>
              <a:gd name="connsiteY37" fmla="*/ 1345 h 10000"/>
              <a:gd name="connsiteX38" fmla="*/ 1852 w 10000"/>
              <a:gd name="connsiteY38" fmla="*/ 1594 h 10000"/>
              <a:gd name="connsiteX39" fmla="*/ 1312 w 10000"/>
              <a:gd name="connsiteY39" fmla="*/ 2230 h 10000"/>
              <a:gd name="connsiteX40" fmla="*/ 1312 w 10000"/>
              <a:gd name="connsiteY40" fmla="*/ 2230 h 10000"/>
              <a:gd name="connsiteX41" fmla="*/ 821 w 10000"/>
              <a:gd name="connsiteY41" fmla="*/ 2672 h 10000"/>
              <a:gd name="connsiteX42" fmla="*/ 709 w 10000"/>
              <a:gd name="connsiteY42" fmla="*/ 3038 h 10000"/>
              <a:gd name="connsiteX43" fmla="*/ 434 w 10000"/>
              <a:gd name="connsiteY43" fmla="*/ 3493 h 10000"/>
              <a:gd name="connsiteX44" fmla="*/ 434 w 10000"/>
              <a:gd name="connsiteY44" fmla="*/ 3493 h 10000"/>
              <a:gd name="connsiteX45" fmla="*/ 428 w 10000"/>
              <a:gd name="connsiteY45" fmla="*/ 4136 h 10000"/>
              <a:gd name="connsiteX46" fmla="*/ 206 w 10000"/>
              <a:gd name="connsiteY46" fmla="*/ 5088 h 10000"/>
              <a:gd name="connsiteX47" fmla="*/ 206 w 10000"/>
              <a:gd name="connsiteY47" fmla="*/ 5088 h 10000"/>
              <a:gd name="connsiteX48" fmla="*/ 224 w 10000"/>
              <a:gd name="connsiteY48" fmla="*/ 5165 h 10000"/>
              <a:gd name="connsiteX49" fmla="*/ 124 w 10000"/>
              <a:gd name="connsiteY49" fmla="*/ 5959 h 10000"/>
              <a:gd name="connsiteX50" fmla="*/ 71 w 10000"/>
              <a:gd name="connsiteY50" fmla="*/ 6076 h 10000"/>
              <a:gd name="connsiteX51" fmla="*/ 66 w 10000"/>
              <a:gd name="connsiteY51" fmla="*/ 6076 h 10000"/>
              <a:gd name="connsiteX52" fmla="*/ 124 w 10000"/>
              <a:gd name="connsiteY52" fmla="*/ 6822 h 10000"/>
              <a:gd name="connsiteX53" fmla="*/ 346 w 10000"/>
              <a:gd name="connsiteY53" fmla="*/ 7105 h 10000"/>
              <a:gd name="connsiteX54" fmla="*/ 446 w 10000"/>
              <a:gd name="connsiteY54" fmla="*/ 7202 h 10000"/>
              <a:gd name="connsiteX55" fmla="*/ 1131 w 10000"/>
              <a:gd name="connsiteY55" fmla="*/ 7444 h 10000"/>
              <a:gd name="connsiteX56" fmla="*/ 1142 w 10000"/>
              <a:gd name="connsiteY56" fmla="*/ 7444 h 10000"/>
              <a:gd name="connsiteX57" fmla="*/ 1148 w 10000"/>
              <a:gd name="connsiteY57" fmla="*/ 7444 h 10000"/>
              <a:gd name="connsiteX58" fmla="*/ 1342 w 10000"/>
              <a:gd name="connsiteY58" fmla="*/ 8569 h 10000"/>
              <a:gd name="connsiteX59" fmla="*/ 1482 w 10000"/>
              <a:gd name="connsiteY59" fmla="*/ 8673 h 10000"/>
              <a:gd name="connsiteX60" fmla="*/ 2507 w 10000"/>
              <a:gd name="connsiteY60" fmla="*/ 8714 h 10000"/>
              <a:gd name="connsiteX61" fmla="*/ 1816 w 10000"/>
              <a:gd name="connsiteY61" fmla="*/ 9516 h 10000"/>
              <a:gd name="connsiteX62" fmla="*/ 1705 w 10000"/>
              <a:gd name="connsiteY62" fmla="*/ 9598 h 10000"/>
              <a:gd name="connsiteX63" fmla="*/ 1921 w 10000"/>
              <a:gd name="connsiteY63" fmla="*/ 9999 h 10000"/>
              <a:gd name="connsiteX64" fmla="*/ 1945 w 10000"/>
              <a:gd name="connsiteY64" fmla="*/ 9971 h 10000"/>
              <a:gd name="connsiteX65" fmla="*/ 2167 w 10000"/>
              <a:gd name="connsiteY65" fmla="*/ 9757 h 10000"/>
              <a:gd name="connsiteX66" fmla="*/ 2818 w 10000"/>
              <a:gd name="connsiteY66" fmla="*/ 9336 h 10000"/>
              <a:gd name="connsiteX67" fmla="*/ 3192 w 10000"/>
              <a:gd name="connsiteY67" fmla="*/ 9074 h 10000"/>
              <a:gd name="connsiteX68" fmla="*/ 3983 w 10000"/>
              <a:gd name="connsiteY68" fmla="*/ 8175 h 10000"/>
              <a:gd name="connsiteX69" fmla="*/ 4480 w 10000"/>
              <a:gd name="connsiteY69" fmla="*/ 7989 h 10000"/>
              <a:gd name="connsiteX70" fmla="*/ 4691 w 10000"/>
              <a:gd name="connsiteY70" fmla="*/ 7886 h 10000"/>
              <a:gd name="connsiteX71" fmla="*/ 4802 w 10000"/>
              <a:gd name="connsiteY71" fmla="*/ 7872 h 10000"/>
              <a:gd name="connsiteX72" fmla="*/ 5185 w 10000"/>
              <a:gd name="connsiteY72" fmla="*/ 7872 h 10000"/>
              <a:gd name="connsiteX73" fmla="*/ 5500 w 10000"/>
              <a:gd name="connsiteY73" fmla="*/ 7934 h 10000"/>
              <a:gd name="connsiteX74" fmla="*/ 5811 w 10000"/>
              <a:gd name="connsiteY74" fmla="*/ 7906 h 10000"/>
              <a:gd name="connsiteX75" fmla="*/ 5851 w 10000"/>
              <a:gd name="connsiteY75" fmla="*/ 7892 h 10000"/>
              <a:gd name="connsiteX76" fmla="*/ 6355 w 10000"/>
              <a:gd name="connsiteY76" fmla="*/ 7623 h 10000"/>
              <a:gd name="connsiteX77" fmla="*/ 7380 w 10000"/>
              <a:gd name="connsiteY77" fmla="*/ 7126 h 10000"/>
              <a:gd name="connsiteX78" fmla="*/ 7456 w 10000"/>
              <a:gd name="connsiteY78" fmla="*/ 7036 h 10000"/>
              <a:gd name="connsiteX79" fmla="*/ 7731 w 10000"/>
              <a:gd name="connsiteY79" fmla="*/ 6304 h 10000"/>
              <a:gd name="connsiteX80" fmla="*/ 7725 w 10000"/>
              <a:gd name="connsiteY80" fmla="*/ 6304 h 10000"/>
              <a:gd name="connsiteX81" fmla="*/ 7538 w 10000"/>
              <a:gd name="connsiteY81" fmla="*/ 5793 h 10000"/>
              <a:gd name="connsiteX82" fmla="*/ 7526 w 10000"/>
              <a:gd name="connsiteY82" fmla="*/ 5703 h 10000"/>
              <a:gd name="connsiteX83" fmla="*/ 9172 w 10000"/>
              <a:gd name="connsiteY83" fmla="*/ 5365 h 10000"/>
              <a:gd name="connsiteX84" fmla="*/ 9523 w 10000"/>
              <a:gd name="connsiteY84" fmla="*/ 5192 h 10000"/>
              <a:gd name="connsiteX85" fmla="*/ 9511 w 10000"/>
              <a:gd name="connsiteY85" fmla="*/ 5165 h 10000"/>
              <a:gd name="connsiteX86" fmla="*/ 9629 w 10000"/>
              <a:gd name="connsiteY86" fmla="*/ 5067 h 10000"/>
              <a:gd name="connsiteX87" fmla="*/ 9705 w 10000"/>
              <a:gd name="connsiteY87" fmla="*/ 4951 h 10000"/>
              <a:gd name="connsiteX88" fmla="*/ 9793 w 10000"/>
              <a:gd name="connsiteY88" fmla="*/ 4453 h 10000"/>
              <a:gd name="connsiteX89" fmla="*/ 9904 w 10000"/>
              <a:gd name="connsiteY89" fmla="*/ 4315 h 10000"/>
              <a:gd name="connsiteX90" fmla="*/ 9956 w 10000"/>
              <a:gd name="connsiteY90" fmla="*/ 4211 h 10000"/>
              <a:gd name="connsiteX91" fmla="*/ 9956 w 10000"/>
              <a:gd name="connsiteY91" fmla="*/ 4211 h 10000"/>
              <a:gd name="connsiteX92" fmla="*/ 9810 w 10000"/>
              <a:gd name="connsiteY92" fmla="*/ 3562 h 10000"/>
              <a:gd name="connsiteX0" fmla="*/ 9810 w 10000"/>
              <a:gd name="connsiteY0" fmla="*/ 3562 h 10000"/>
              <a:gd name="connsiteX1" fmla="*/ 9793 w 10000"/>
              <a:gd name="connsiteY1" fmla="*/ 3223 h 10000"/>
              <a:gd name="connsiteX2" fmla="*/ 9793 w 10000"/>
              <a:gd name="connsiteY2" fmla="*/ 3223 h 10000"/>
              <a:gd name="connsiteX3" fmla="*/ 9763 w 10000"/>
              <a:gd name="connsiteY3" fmla="*/ 3189 h 10000"/>
              <a:gd name="connsiteX4" fmla="*/ 9529 w 10000"/>
              <a:gd name="connsiteY4" fmla="*/ 2451 h 10000"/>
              <a:gd name="connsiteX5" fmla="*/ 9529 w 10000"/>
              <a:gd name="connsiteY5" fmla="*/ 2451 h 10000"/>
              <a:gd name="connsiteX6" fmla="*/ 9453 w 10000"/>
              <a:gd name="connsiteY6" fmla="*/ 2416 h 10000"/>
              <a:gd name="connsiteX7" fmla="*/ 9207 w 10000"/>
              <a:gd name="connsiteY7" fmla="*/ 2043 h 10000"/>
              <a:gd name="connsiteX8" fmla="*/ 9190 w 10000"/>
              <a:gd name="connsiteY8" fmla="*/ 1939 h 10000"/>
              <a:gd name="connsiteX9" fmla="*/ 9137 w 10000"/>
              <a:gd name="connsiteY9" fmla="*/ 1788 h 10000"/>
              <a:gd name="connsiteX10" fmla="*/ 9108 w 10000"/>
              <a:gd name="connsiteY10" fmla="*/ 1732 h 10000"/>
              <a:gd name="connsiteX11" fmla="*/ 8920 w 10000"/>
              <a:gd name="connsiteY11" fmla="*/ 1497 h 10000"/>
              <a:gd name="connsiteX12" fmla="*/ 8920 w 10000"/>
              <a:gd name="connsiteY12" fmla="*/ 1497 h 10000"/>
              <a:gd name="connsiteX13" fmla="*/ 8434 w 10000"/>
              <a:gd name="connsiteY13" fmla="*/ 1256 h 10000"/>
              <a:gd name="connsiteX14" fmla="*/ 7813 w 10000"/>
              <a:gd name="connsiteY14" fmla="*/ 924 h 10000"/>
              <a:gd name="connsiteX15" fmla="*/ 7292 w 10000"/>
              <a:gd name="connsiteY15" fmla="*/ 579 h 10000"/>
              <a:gd name="connsiteX16" fmla="*/ 6425 w 10000"/>
              <a:gd name="connsiteY16" fmla="*/ 247 h 10000"/>
              <a:gd name="connsiteX17" fmla="*/ 5986 w 10000"/>
              <a:gd name="connsiteY17" fmla="*/ 47 h 10000"/>
              <a:gd name="connsiteX18" fmla="*/ 5981 w 10000"/>
              <a:gd name="connsiteY18" fmla="*/ 47 h 10000"/>
              <a:gd name="connsiteX19" fmla="*/ 5676 w 10000"/>
              <a:gd name="connsiteY19" fmla="*/ 74 h 10000"/>
              <a:gd name="connsiteX20" fmla="*/ 5091 w 10000"/>
              <a:gd name="connsiteY20" fmla="*/ 19 h 10000"/>
              <a:gd name="connsiteX21" fmla="*/ 4984 w 10000"/>
              <a:gd name="connsiteY21" fmla="*/ 6 h 10000"/>
              <a:gd name="connsiteX22" fmla="*/ 4498 w 10000"/>
              <a:gd name="connsiteY22" fmla="*/ 74 h 10000"/>
              <a:gd name="connsiteX23" fmla="*/ 4498 w 10000"/>
              <a:gd name="connsiteY23" fmla="*/ 74 h 10000"/>
              <a:gd name="connsiteX24" fmla="*/ 4375 w 10000"/>
              <a:gd name="connsiteY24" fmla="*/ 130 h 10000"/>
              <a:gd name="connsiteX25" fmla="*/ 4165 w 10000"/>
              <a:gd name="connsiteY25" fmla="*/ 137 h 10000"/>
              <a:gd name="connsiteX26" fmla="*/ 4153 w 10000"/>
              <a:gd name="connsiteY26" fmla="*/ 144 h 10000"/>
              <a:gd name="connsiteX27" fmla="*/ 3690 w 10000"/>
              <a:gd name="connsiteY27" fmla="*/ 392 h 10000"/>
              <a:gd name="connsiteX28" fmla="*/ 3614 w 10000"/>
              <a:gd name="connsiteY28" fmla="*/ 406 h 10000"/>
              <a:gd name="connsiteX29" fmla="*/ 3543 w 10000"/>
              <a:gd name="connsiteY29" fmla="*/ 420 h 10000"/>
              <a:gd name="connsiteX30" fmla="*/ 3069 w 10000"/>
              <a:gd name="connsiteY30" fmla="*/ 766 h 10000"/>
              <a:gd name="connsiteX31" fmla="*/ 2695 w 10000"/>
              <a:gd name="connsiteY31" fmla="*/ 889 h 10000"/>
              <a:gd name="connsiteX32" fmla="*/ 2688 w 10000"/>
              <a:gd name="connsiteY32" fmla="*/ 889 h 10000"/>
              <a:gd name="connsiteX33" fmla="*/ 2425 w 10000"/>
              <a:gd name="connsiteY33" fmla="*/ 1131 h 10000"/>
              <a:gd name="connsiteX34" fmla="*/ 2197 w 10000"/>
              <a:gd name="connsiteY34" fmla="*/ 1194 h 10000"/>
              <a:gd name="connsiteX35" fmla="*/ 2191 w 10000"/>
              <a:gd name="connsiteY35" fmla="*/ 1194 h 10000"/>
              <a:gd name="connsiteX36" fmla="*/ 1992 w 10000"/>
              <a:gd name="connsiteY36" fmla="*/ 1345 h 10000"/>
              <a:gd name="connsiteX37" fmla="*/ 1992 w 10000"/>
              <a:gd name="connsiteY37" fmla="*/ 1345 h 10000"/>
              <a:gd name="connsiteX38" fmla="*/ 1852 w 10000"/>
              <a:gd name="connsiteY38" fmla="*/ 1594 h 10000"/>
              <a:gd name="connsiteX39" fmla="*/ 1312 w 10000"/>
              <a:gd name="connsiteY39" fmla="*/ 2230 h 10000"/>
              <a:gd name="connsiteX40" fmla="*/ 1312 w 10000"/>
              <a:gd name="connsiteY40" fmla="*/ 2230 h 10000"/>
              <a:gd name="connsiteX41" fmla="*/ 821 w 10000"/>
              <a:gd name="connsiteY41" fmla="*/ 2672 h 10000"/>
              <a:gd name="connsiteX42" fmla="*/ 709 w 10000"/>
              <a:gd name="connsiteY42" fmla="*/ 3038 h 10000"/>
              <a:gd name="connsiteX43" fmla="*/ 434 w 10000"/>
              <a:gd name="connsiteY43" fmla="*/ 3493 h 10000"/>
              <a:gd name="connsiteX44" fmla="*/ 434 w 10000"/>
              <a:gd name="connsiteY44" fmla="*/ 3493 h 10000"/>
              <a:gd name="connsiteX45" fmla="*/ 428 w 10000"/>
              <a:gd name="connsiteY45" fmla="*/ 4136 h 10000"/>
              <a:gd name="connsiteX46" fmla="*/ 206 w 10000"/>
              <a:gd name="connsiteY46" fmla="*/ 5088 h 10000"/>
              <a:gd name="connsiteX47" fmla="*/ 206 w 10000"/>
              <a:gd name="connsiteY47" fmla="*/ 5088 h 10000"/>
              <a:gd name="connsiteX48" fmla="*/ 224 w 10000"/>
              <a:gd name="connsiteY48" fmla="*/ 5165 h 10000"/>
              <a:gd name="connsiteX49" fmla="*/ 124 w 10000"/>
              <a:gd name="connsiteY49" fmla="*/ 5959 h 10000"/>
              <a:gd name="connsiteX50" fmla="*/ 71 w 10000"/>
              <a:gd name="connsiteY50" fmla="*/ 6076 h 10000"/>
              <a:gd name="connsiteX51" fmla="*/ 66 w 10000"/>
              <a:gd name="connsiteY51" fmla="*/ 6076 h 10000"/>
              <a:gd name="connsiteX52" fmla="*/ 124 w 10000"/>
              <a:gd name="connsiteY52" fmla="*/ 6822 h 10000"/>
              <a:gd name="connsiteX53" fmla="*/ 346 w 10000"/>
              <a:gd name="connsiteY53" fmla="*/ 7105 h 10000"/>
              <a:gd name="connsiteX54" fmla="*/ 446 w 10000"/>
              <a:gd name="connsiteY54" fmla="*/ 7202 h 10000"/>
              <a:gd name="connsiteX55" fmla="*/ 1131 w 10000"/>
              <a:gd name="connsiteY55" fmla="*/ 7444 h 10000"/>
              <a:gd name="connsiteX56" fmla="*/ 1142 w 10000"/>
              <a:gd name="connsiteY56" fmla="*/ 7444 h 10000"/>
              <a:gd name="connsiteX57" fmla="*/ 1148 w 10000"/>
              <a:gd name="connsiteY57" fmla="*/ 7444 h 10000"/>
              <a:gd name="connsiteX58" fmla="*/ 1342 w 10000"/>
              <a:gd name="connsiteY58" fmla="*/ 8569 h 10000"/>
              <a:gd name="connsiteX59" fmla="*/ 1482 w 10000"/>
              <a:gd name="connsiteY59" fmla="*/ 8673 h 10000"/>
              <a:gd name="connsiteX60" fmla="*/ 2507 w 10000"/>
              <a:gd name="connsiteY60" fmla="*/ 8714 h 10000"/>
              <a:gd name="connsiteX61" fmla="*/ 1816 w 10000"/>
              <a:gd name="connsiteY61" fmla="*/ 9516 h 10000"/>
              <a:gd name="connsiteX62" fmla="*/ 1705 w 10000"/>
              <a:gd name="connsiteY62" fmla="*/ 9598 h 10000"/>
              <a:gd name="connsiteX63" fmla="*/ 1921 w 10000"/>
              <a:gd name="connsiteY63" fmla="*/ 9999 h 10000"/>
              <a:gd name="connsiteX64" fmla="*/ 1945 w 10000"/>
              <a:gd name="connsiteY64" fmla="*/ 9971 h 10000"/>
              <a:gd name="connsiteX65" fmla="*/ 2167 w 10000"/>
              <a:gd name="connsiteY65" fmla="*/ 9757 h 10000"/>
              <a:gd name="connsiteX66" fmla="*/ 2818 w 10000"/>
              <a:gd name="connsiteY66" fmla="*/ 9336 h 10000"/>
              <a:gd name="connsiteX67" fmla="*/ 3192 w 10000"/>
              <a:gd name="connsiteY67" fmla="*/ 9074 h 10000"/>
              <a:gd name="connsiteX68" fmla="*/ 3983 w 10000"/>
              <a:gd name="connsiteY68" fmla="*/ 8175 h 10000"/>
              <a:gd name="connsiteX69" fmla="*/ 4480 w 10000"/>
              <a:gd name="connsiteY69" fmla="*/ 7989 h 10000"/>
              <a:gd name="connsiteX70" fmla="*/ 4691 w 10000"/>
              <a:gd name="connsiteY70" fmla="*/ 7886 h 10000"/>
              <a:gd name="connsiteX71" fmla="*/ 4802 w 10000"/>
              <a:gd name="connsiteY71" fmla="*/ 7872 h 10000"/>
              <a:gd name="connsiteX72" fmla="*/ 5185 w 10000"/>
              <a:gd name="connsiteY72" fmla="*/ 7872 h 10000"/>
              <a:gd name="connsiteX73" fmla="*/ 5500 w 10000"/>
              <a:gd name="connsiteY73" fmla="*/ 7934 h 10000"/>
              <a:gd name="connsiteX74" fmla="*/ 5811 w 10000"/>
              <a:gd name="connsiteY74" fmla="*/ 7906 h 10000"/>
              <a:gd name="connsiteX75" fmla="*/ 5851 w 10000"/>
              <a:gd name="connsiteY75" fmla="*/ 7892 h 10000"/>
              <a:gd name="connsiteX76" fmla="*/ 6355 w 10000"/>
              <a:gd name="connsiteY76" fmla="*/ 7623 h 10000"/>
              <a:gd name="connsiteX77" fmla="*/ 7380 w 10000"/>
              <a:gd name="connsiteY77" fmla="*/ 7126 h 10000"/>
              <a:gd name="connsiteX78" fmla="*/ 7456 w 10000"/>
              <a:gd name="connsiteY78" fmla="*/ 7036 h 10000"/>
              <a:gd name="connsiteX79" fmla="*/ 7731 w 10000"/>
              <a:gd name="connsiteY79" fmla="*/ 6304 h 10000"/>
              <a:gd name="connsiteX80" fmla="*/ 7725 w 10000"/>
              <a:gd name="connsiteY80" fmla="*/ 6304 h 10000"/>
              <a:gd name="connsiteX81" fmla="*/ 7538 w 10000"/>
              <a:gd name="connsiteY81" fmla="*/ 5793 h 10000"/>
              <a:gd name="connsiteX82" fmla="*/ 7526 w 10000"/>
              <a:gd name="connsiteY82" fmla="*/ 5703 h 10000"/>
              <a:gd name="connsiteX83" fmla="*/ 9172 w 10000"/>
              <a:gd name="connsiteY83" fmla="*/ 5365 h 10000"/>
              <a:gd name="connsiteX84" fmla="*/ 9523 w 10000"/>
              <a:gd name="connsiteY84" fmla="*/ 5192 h 10000"/>
              <a:gd name="connsiteX85" fmla="*/ 9629 w 10000"/>
              <a:gd name="connsiteY85" fmla="*/ 5067 h 10000"/>
              <a:gd name="connsiteX86" fmla="*/ 9705 w 10000"/>
              <a:gd name="connsiteY86" fmla="*/ 4951 h 10000"/>
              <a:gd name="connsiteX87" fmla="*/ 9793 w 10000"/>
              <a:gd name="connsiteY87" fmla="*/ 4453 h 10000"/>
              <a:gd name="connsiteX88" fmla="*/ 9904 w 10000"/>
              <a:gd name="connsiteY88" fmla="*/ 4315 h 10000"/>
              <a:gd name="connsiteX89" fmla="*/ 9956 w 10000"/>
              <a:gd name="connsiteY89" fmla="*/ 4211 h 10000"/>
              <a:gd name="connsiteX90" fmla="*/ 9956 w 10000"/>
              <a:gd name="connsiteY90" fmla="*/ 4211 h 10000"/>
              <a:gd name="connsiteX91" fmla="*/ 9810 w 10000"/>
              <a:gd name="connsiteY91" fmla="*/ 356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0000" h="10000">
                <a:moveTo>
                  <a:pt x="9810" y="3562"/>
                </a:moveTo>
                <a:cubicBezTo>
                  <a:pt x="9810" y="3562"/>
                  <a:pt x="9904" y="3396"/>
                  <a:pt x="9793" y="3223"/>
                </a:cubicBezTo>
                <a:lnTo>
                  <a:pt x="9793" y="3223"/>
                </a:lnTo>
                <a:cubicBezTo>
                  <a:pt x="9786" y="3210"/>
                  <a:pt x="9775" y="3203"/>
                  <a:pt x="9763" y="3189"/>
                </a:cubicBezTo>
                <a:cubicBezTo>
                  <a:pt x="9845" y="2831"/>
                  <a:pt x="9658" y="2547"/>
                  <a:pt x="9529" y="2451"/>
                </a:cubicBezTo>
                <a:lnTo>
                  <a:pt x="9529" y="2451"/>
                </a:lnTo>
                <a:cubicBezTo>
                  <a:pt x="9494" y="2423"/>
                  <a:pt x="9471" y="2416"/>
                  <a:pt x="9453" y="2416"/>
                </a:cubicBezTo>
                <a:cubicBezTo>
                  <a:pt x="9453" y="2416"/>
                  <a:pt x="9435" y="2160"/>
                  <a:pt x="9207" y="2043"/>
                </a:cubicBezTo>
                <a:cubicBezTo>
                  <a:pt x="9201" y="2009"/>
                  <a:pt x="9196" y="1973"/>
                  <a:pt x="9190" y="1939"/>
                </a:cubicBezTo>
                <a:cubicBezTo>
                  <a:pt x="9177" y="1884"/>
                  <a:pt x="9154" y="1829"/>
                  <a:pt x="9137" y="1788"/>
                </a:cubicBezTo>
                <a:cubicBezTo>
                  <a:pt x="9125" y="1766"/>
                  <a:pt x="9119" y="1746"/>
                  <a:pt x="9108" y="1732"/>
                </a:cubicBezTo>
                <a:cubicBezTo>
                  <a:pt x="9055" y="1636"/>
                  <a:pt x="8990" y="1559"/>
                  <a:pt x="8920" y="1497"/>
                </a:cubicBezTo>
                <a:lnTo>
                  <a:pt x="8920" y="1497"/>
                </a:lnTo>
                <a:cubicBezTo>
                  <a:pt x="8698" y="1304"/>
                  <a:pt x="8434" y="1256"/>
                  <a:pt x="8434" y="1256"/>
                </a:cubicBezTo>
                <a:cubicBezTo>
                  <a:pt x="8434" y="1256"/>
                  <a:pt x="8047" y="579"/>
                  <a:pt x="7813" y="924"/>
                </a:cubicBezTo>
                <a:cubicBezTo>
                  <a:pt x="7702" y="558"/>
                  <a:pt x="7292" y="579"/>
                  <a:pt x="7292" y="579"/>
                </a:cubicBezTo>
                <a:cubicBezTo>
                  <a:pt x="7292" y="579"/>
                  <a:pt x="6976" y="12"/>
                  <a:pt x="6425" y="247"/>
                </a:cubicBezTo>
                <a:cubicBezTo>
                  <a:pt x="6291" y="123"/>
                  <a:pt x="6127" y="67"/>
                  <a:pt x="5986" y="47"/>
                </a:cubicBezTo>
                <a:lnTo>
                  <a:pt x="5981" y="47"/>
                </a:lnTo>
                <a:cubicBezTo>
                  <a:pt x="5864" y="33"/>
                  <a:pt x="5758" y="47"/>
                  <a:pt x="5676" y="74"/>
                </a:cubicBezTo>
                <a:cubicBezTo>
                  <a:pt x="5530" y="137"/>
                  <a:pt x="5336" y="61"/>
                  <a:pt x="5091" y="19"/>
                </a:cubicBezTo>
                <a:cubicBezTo>
                  <a:pt x="5055" y="15"/>
                  <a:pt x="5020" y="10"/>
                  <a:pt x="4984" y="6"/>
                </a:cubicBezTo>
                <a:cubicBezTo>
                  <a:pt x="4802" y="-15"/>
                  <a:pt x="4621" y="33"/>
                  <a:pt x="4498" y="74"/>
                </a:cubicBezTo>
                <a:lnTo>
                  <a:pt x="4498" y="74"/>
                </a:lnTo>
                <a:cubicBezTo>
                  <a:pt x="4422" y="110"/>
                  <a:pt x="4375" y="130"/>
                  <a:pt x="4375" y="130"/>
                </a:cubicBezTo>
                <a:cubicBezTo>
                  <a:pt x="4375" y="130"/>
                  <a:pt x="4281" y="123"/>
                  <a:pt x="4165" y="137"/>
                </a:cubicBezTo>
                <a:cubicBezTo>
                  <a:pt x="4159" y="137"/>
                  <a:pt x="4153" y="137"/>
                  <a:pt x="4153" y="144"/>
                </a:cubicBezTo>
                <a:cubicBezTo>
                  <a:pt x="3983" y="165"/>
                  <a:pt x="3760" y="220"/>
                  <a:pt x="3690" y="392"/>
                </a:cubicBezTo>
                <a:cubicBezTo>
                  <a:pt x="3661" y="399"/>
                  <a:pt x="3638" y="399"/>
                  <a:pt x="3614" y="406"/>
                </a:cubicBezTo>
                <a:cubicBezTo>
                  <a:pt x="3590" y="406"/>
                  <a:pt x="3562" y="413"/>
                  <a:pt x="3543" y="420"/>
                </a:cubicBezTo>
                <a:cubicBezTo>
                  <a:pt x="3216" y="482"/>
                  <a:pt x="3104" y="634"/>
                  <a:pt x="3069" y="766"/>
                </a:cubicBezTo>
                <a:cubicBezTo>
                  <a:pt x="3069" y="766"/>
                  <a:pt x="2888" y="773"/>
                  <a:pt x="2695" y="889"/>
                </a:cubicBezTo>
                <a:lnTo>
                  <a:pt x="2688" y="889"/>
                </a:lnTo>
                <a:cubicBezTo>
                  <a:pt x="2600" y="945"/>
                  <a:pt x="2507" y="1021"/>
                  <a:pt x="2425" y="1131"/>
                </a:cubicBezTo>
                <a:cubicBezTo>
                  <a:pt x="2337" y="1138"/>
                  <a:pt x="2261" y="1159"/>
                  <a:pt x="2197" y="1194"/>
                </a:cubicBezTo>
                <a:lnTo>
                  <a:pt x="2191" y="1194"/>
                </a:lnTo>
                <a:cubicBezTo>
                  <a:pt x="2109" y="1235"/>
                  <a:pt x="2045" y="1283"/>
                  <a:pt x="1992" y="1345"/>
                </a:cubicBezTo>
                <a:lnTo>
                  <a:pt x="1992" y="1345"/>
                </a:lnTo>
                <a:cubicBezTo>
                  <a:pt x="1886" y="1470"/>
                  <a:pt x="1852" y="1594"/>
                  <a:pt x="1852" y="1594"/>
                </a:cubicBezTo>
                <a:cubicBezTo>
                  <a:pt x="1852" y="1594"/>
                  <a:pt x="1447" y="1670"/>
                  <a:pt x="1312" y="2230"/>
                </a:cubicBezTo>
                <a:lnTo>
                  <a:pt x="1312" y="2230"/>
                </a:lnTo>
                <a:cubicBezTo>
                  <a:pt x="1055" y="2305"/>
                  <a:pt x="909" y="2492"/>
                  <a:pt x="821" y="2672"/>
                </a:cubicBezTo>
                <a:cubicBezTo>
                  <a:pt x="757" y="2817"/>
                  <a:pt x="728" y="2961"/>
                  <a:pt x="709" y="3038"/>
                </a:cubicBezTo>
                <a:cubicBezTo>
                  <a:pt x="709" y="3038"/>
                  <a:pt x="516" y="3175"/>
                  <a:pt x="434" y="3493"/>
                </a:cubicBezTo>
                <a:lnTo>
                  <a:pt x="434" y="3493"/>
                </a:lnTo>
                <a:cubicBezTo>
                  <a:pt x="394" y="3659"/>
                  <a:pt x="375" y="3867"/>
                  <a:pt x="428" y="4136"/>
                </a:cubicBezTo>
                <a:cubicBezTo>
                  <a:pt x="130" y="4460"/>
                  <a:pt x="177" y="4916"/>
                  <a:pt x="206" y="5088"/>
                </a:cubicBezTo>
                <a:lnTo>
                  <a:pt x="206" y="5088"/>
                </a:lnTo>
                <a:cubicBezTo>
                  <a:pt x="211" y="5137"/>
                  <a:pt x="224" y="5165"/>
                  <a:pt x="224" y="5165"/>
                </a:cubicBezTo>
                <a:cubicBezTo>
                  <a:pt x="224" y="5165"/>
                  <a:pt x="-81" y="5420"/>
                  <a:pt x="124" y="5959"/>
                </a:cubicBezTo>
                <a:cubicBezTo>
                  <a:pt x="100" y="6000"/>
                  <a:pt x="83" y="6035"/>
                  <a:pt x="71" y="6076"/>
                </a:cubicBezTo>
                <a:lnTo>
                  <a:pt x="66" y="6076"/>
                </a:lnTo>
                <a:cubicBezTo>
                  <a:pt x="-34" y="6324"/>
                  <a:pt x="-22" y="6574"/>
                  <a:pt x="124" y="6822"/>
                </a:cubicBezTo>
                <a:cubicBezTo>
                  <a:pt x="177" y="6911"/>
                  <a:pt x="247" y="7009"/>
                  <a:pt x="346" y="7105"/>
                </a:cubicBezTo>
                <a:cubicBezTo>
                  <a:pt x="375" y="7139"/>
                  <a:pt x="411" y="7167"/>
                  <a:pt x="446" y="7202"/>
                </a:cubicBezTo>
                <a:cubicBezTo>
                  <a:pt x="663" y="7388"/>
                  <a:pt x="997" y="7437"/>
                  <a:pt x="1131" y="7444"/>
                </a:cubicBezTo>
                <a:lnTo>
                  <a:pt x="1142" y="7444"/>
                </a:lnTo>
                <a:lnTo>
                  <a:pt x="1148" y="7444"/>
                </a:lnTo>
                <a:cubicBezTo>
                  <a:pt x="978" y="7595"/>
                  <a:pt x="675" y="7989"/>
                  <a:pt x="1342" y="8569"/>
                </a:cubicBezTo>
                <a:cubicBezTo>
                  <a:pt x="1389" y="8603"/>
                  <a:pt x="1436" y="8638"/>
                  <a:pt x="1482" y="8673"/>
                </a:cubicBezTo>
                <a:cubicBezTo>
                  <a:pt x="1852" y="8915"/>
                  <a:pt x="2215" y="8852"/>
                  <a:pt x="2507" y="8714"/>
                </a:cubicBezTo>
                <a:cubicBezTo>
                  <a:pt x="2249" y="9136"/>
                  <a:pt x="1968" y="9398"/>
                  <a:pt x="1816" y="9516"/>
                </a:cubicBezTo>
                <a:cubicBezTo>
                  <a:pt x="1746" y="9571"/>
                  <a:pt x="1705" y="9598"/>
                  <a:pt x="1705" y="9598"/>
                </a:cubicBezTo>
                <a:cubicBezTo>
                  <a:pt x="1705" y="9598"/>
                  <a:pt x="1682" y="10033"/>
                  <a:pt x="1921" y="9999"/>
                </a:cubicBezTo>
                <a:cubicBezTo>
                  <a:pt x="1928" y="9992"/>
                  <a:pt x="1940" y="9985"/>
                  <a:pt x="1945" y="9971"/>
                </a:cubicBezTo>
                <a:cubicBezTo>
                  <a:pt x="1963" y="9902"/>
                  <a:pt x="2027" y="9826"/>
                  <a:pt x="2167" y="9757"/>
                </a:cubicBezTo>
                <a:cubicBezTo>
                  <a:pt x="2361" y="9598"/>
                  <a:pt x="2577" y="9488"/>
                  <a:pt x="2818" y="9336"/>
                </a:cubicBezTo>
                <a:cubicBezTo>
                  <a:pt x="2934" y="9259"/>
                  <a:pt x="3064" y="9177"/>
                  <a:pt x="3192" y="9074"/>
                </a:cubicBezTo>
                <a:cubicBezTo>
                  <a:pt x="3444" y="8873"/>
                  <a:pt x="3707" y="8596"/>
                  <a:pt x="3983" y="8175"/>
                </a:cubicBezTo>
                <a:cubicBezTo>
                  <a:pt x="4165" y="8120"/>
                  <a:pt x="4340" y="8051"/>
                  <a:pt x="4480" y="7989"/>
                </a:cubicBezTo>
                <a:cubicBezTo>
                  <a:pt x="4562" y="7954"/>
                  <a:pt x="4633" y="7920"/>
                  <a:pt x="4691" y="7886"/>
                </a:cubicBezTo>
                <a:cubicBezTo>
                  <a:pt x="4726" y="7886"/>
                  <a:pt x="4762" y="7879"/>
                  <a:pt x="4802" y="7872"/>
                </a:cubicBezTo>
                <a:cubicBezTo>
                  <a:pt x="4955" y="7831"/>
                  <a:pt x="5073" y="7844"/>
                  <a:pt x="5185" y="7872"/>
                </a:cubicBezTo>
                <a:cubicBezTo>
                  <a:pt x="5290" y="7899"/>
                  <a:pt x="5383" y="7927"/>
                  <a:pt x="5500" y="7934"/>
                </a:cubicBezTo>
                <a:cubicBezTo>
                  <a:pt x="5588" y="7947"/>
                  <a:pt x="5694" y="7941"/>
                  <a:pt x="5811" y="7906"/>
                </a:cubicBezTo>
                <a:cubicBezTo>
                  <a:pt x="5822" y="7899"/>
                  <a:pt x="5834" y="7899"/>
                  <a:pt x="5851" y="7892"/>
                </a:cubicBezTo>
                <a:cubicBezTo>
                  <a:pt x="6320" y="7733"/>
                  <a:pt x="6355" y="7623"/>
                  <a:pt x="6355" y="7623"/>
                </a:cubicBezTo>
                <a:cubicBezTo>
                  <a:pt x="6355" y="7623"/>
                  <a:pt x="7046" y="7540"/>
                  <a:pt x="7380" y="7126"/>
                </a:cubicBezTo>
                <a:cubicBezTo>
                  <a:pt x="7404" y="7098"/>
                  <a:pt x="7433" y="7064"/>
                  <a:pt x="7456" y="7036"/>
                </a:cubicBezTo>
                <a:cubicBezTo>
                  <a:pt x="7637" y="6802"/>
                  <a:pt x="7767" y="6594"/>
                  <a:pt x="7731" y="6304"/>
                </a:cubicBezTo>
                <a:lnTo>
                  <a:pt x="7725" y="6304"/>
                </a:lnTo>
                <a:cubicBezTo>
                  <a:pt x="7708" y="6159"/>
                  <a:pt x="7649" y="5993"/>
                  <a:pt x="7538" y="5793"/>
                </a:cubicBezTo>
                <a:cubicBezTo>
                  <a:pt x="7532" y="5766"/>
                  <a:pt x="7532" y="5731"/>
                  <a:pt x="7526" y="5703"/>
                </a:cubicBezTo>
                <a:cubicBezTo>
                  <a:pt x="8347" y="5821"/>
                  <a:pt x="9090" y="5738"/>
                  <a:pt x="9172" y="5365"/>
                </a:cubicBezTo>
                <a:cubicBezTo>
                  <a:pt x="9172" y="5365"/>
                  <a:pt x="9318" y="5413"/>
                  <a:pt x="9523" y="5192"/>
                </a:cubicBezTo>
                <a:cubicBezTo>
                  <a:pt x="9599" y="5142"/>
                  <a:pt x="9599" y="5107"/>
                  <a:pt x="9629" y="5067"/>
                </a:cubicBezTo>
                <a:cubicBezTo>
                  <a:pt x="9664" y="5026"/>
                  <a:pt x="9687" y="4985"/>
                  <a:pt x="9705" y="4951"/>
                </a:cubicBezTo>
                <a:cubicBezTo>
                  <a:pt x="9868" y="4653"/>
                  <a:pt x="9793" y="4453"/>
                  <a:pt x="9793" y="4453"/>
                </a:cubicBezTo>
                <a:cubicBezTo>
                  <a:pt x="9793" y="4453"/>
                  <a:pt x="9851" y="4405"/>
                  <a:pt x="9904" y="4315"/>
                </a:cubicBezTo>
                <a:cubicBezTo>
                  <a:pt x="9921" y="4288"/>
                  <a:pt x="9939" y="4252"/>
                  <a:pt x="9956" y="4211"/>
                </a:cubicBezTo>
                <a:lnTo>
                  <a:pt x="9956" y="4211"/>
                </a:lnTo>
                <a:cubicBezTo>
                  <a:pt x="10026" y="4045"/>
                  <a:pt x="10038" y="3817"/>
                  <a:pt x="9810" y="356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50800" h="3175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Freeform 5"/>
          <p:cNvSpPr>
            <a:spLocks/>
          </p:cNvSpPr>
          <p:nvPr/>
        </p:nvSpPr>
        <p:spPr bwMode="auto">
          <a:xfrm flipH="1">
            <a:off x="3886195" y="953776"/>
            <a:ext cx="2550461" cy="2156042"/>
          </a:xfrm>
          <a:custGeom>
            <a:avLst/>
            <a:gdLst>
              <a:gd name="T0" fmla="*/ 1686 w 1728"/>
              <a:gd name="T1" fmla="*/ 469 h 1455"/>
              <a:gd name="T2" fmla="*/ 1681 w 1728"/>
              <a:gd name="T3" fmla="*/ 464 h 1455"/>
              <a:gd name="T4" fmla="*/ 1641 w 1728"/>
              <a:gd name="T5" fmla="*/ 357 h 1455"/>
              <a:gd name="T6" fmla="*/ 1586 w 1728"/>
              <a:gd name="T7" fmla="*/ 298 h 1455"/>
              <a:gd name="T8" fmla="*/ 1574 w 1728"/>
              <a:gd name="T9" fmla="*/ 261 h 1455"/>
              <a:gd name="T10" fmla="*/ 1537 w 1728"/>
              <a:gd name="T11" fmla="*/ 219 h 1455"/>
              <a:gd name="T12" fmla="*/ 1454 w 1728"/>
              <a:gd name="T13" fmla="*/ 184 h 1455"/>
              <a:gd name="T14" fmla="*/ 1259 w 1728"/>
              <a:gd name="T15" fmla="*/ 86 h 1455"/>
              <a:gd name="T16" fmla="*/ 1036 w 1728"/>
              <a:gd name="T17" fmla="*/ 9 h 1455"/>
              <a:gd name="T18" fmla="*/ 983 w 1728"/>
              <a:gd name="T19" fmla="*/ 13 h 1455"/>
              <a:gd name="T20" fmla="*/ 883 w 1728"/>
              <a:gd name="T21" fmla="*/ 5 h 1455"/>
              <a:gd name="T22" fmla="*/ 882 w 1728"/>
              <a:gd name="T23" fmla="*/ 5 h 1455"/>
              <a:gd name="T24" fmla="*/ 782 w 1728"/>
              <a:gd name="T25" fmla="*/ 13 h 1455"/>
              <a:gd name="T26" fmla="*/ 761 w 1728"/>
              <a:gd name="T27" fmla="*/ 21 h 1455"/>
              <a:gd name="T28" fmla="*/ 723 w 1728"/>
              <a:gd name="T29" fmla="*/ 23 h 1455"/>
              <a:gd name="T30" fmla="*/ 631 w 1728"/>
              <a:gd name="T31" fmla="*/ 61 h 1455"/>
              <a:gd name="T32" fmla="*/ 538 w 1728"/>
              <a:gd name="T33" fmla="*/ 113 h 1455"/>
              <a:gd name="T34" fmla="*/ 473 w 1728"/>
              <a:gd name="T35" fmla="*/ 131 h 1455"/>
              <a:gd name="T36" fmla="*/ 389 w 1728"/>
              <a:gd name="T37" fmla="*/ 175 h 1455"/>
              <a:gd name="T38" fmla="*/ 354 w 1728"/>
              <a:gd name="T39" fmla="*/ 197 h 1455"/>
              <a:gd name="T40" fmla="*/ 330 w 1728"/>
              <a:gd name="T41" fmla="*/ 233 h 1455"/>
              <a:gd name="T42" fmla="*/ 238 w 1728"/>
              <a:gd name="T43" fmla="*/ 325 h 1455"/>
              <a:gd name="T44" fmla="*/ 135 w 1728"/>
              <a:gd name="T45" fmla="*/ 442 h 1455"/>
              <a:gd name="T46" fmla="*/ 88 w 1728"/>
              <a:gd name="T47" fmla="*/ 508 h 1455"/>
              <a:gd name="T48" fmla="*/ 49 w 1728"/>
              <a:gd name="T49" fmla="*/ 739 h 1455"/>
              <a:gd name="T50" fmla="*/ 52 w 1728"/>
              <a:gd name="T51" fmla="*/ 750 h 1455"/>
              <a:gd name="T52" fmla="*/ 26 w 1728"/>
              <a:gd name="T53" fmla="*/ 882 h 1455"/>
              <a:gd name="T54" fmla="*/ 35 w 1728"/>
              <a:gd name="T55" fmla="*/ 990 h 1455"/>
              <a:gd name="T56" fmla="*/ 90 w 1728"/>
              <a:gd name="T57" fmla="*/ 1045 h 1455"/>
              <a:gd name="T58" fmla="*/ 209 w 1728"/>
              <a:gd name="T59" fmla="*/ 1080 h 1455"/>
              <a:gd name="T60" fmla="*/ 243 w 1728"/>
              <a:gd name="T61" fmla="*/ 1243 h 1455"/>
              <a:gd name="T62" fmla="*/ 442 w 1728"/>
              <a:gd name="T63" fmla="*/ 1264 h 1455"/>
              <a:gd name="T64" fmla="*/ 305 w 1728"/>
              <a:gd name="T65" fmla="*/ 1392 h 1455"/>
              <a:gd name="T66" fmla="*/ 346 w 1728"/>
              <a:gd name="T67" fmla="*/ 1446 h 1455"/>
              <a:gd name="T68" fmla="*/ 495 w 1728"/>
              <a:gd name="T69" fmla="*/ 1354 h 1455"/>
              <a:gd name="T70" fmla="*/ 694 w 1728"/>
              <a:gd name="T71" fmla="*/ 1186 h 1455"/>
              <a:gd name="T72" fmla="*/ 815 w 1728"/>
              <a:gd name="T73" fmla="*/ 1144 h 1455"/>
              <a:gd name="T74" fmla="*/ 899 w 1728"/>
              <a:gd name="T75" fmla="*/ 1142 h 1455"/>
              <a:gd name="T76" fmla="*/ 1006 w 1728"/>
              <a:gd name="T77" fmla="*/ 1147 h 1455"/>
              <a:gd name="T78" fmla="*/ 1099 w 1728"/>
              <a:gd name="T79" fmla="*/ 1106 h 1455"/>
              <a:gd name="T80" fmla="*/ 1287 w 1728"/>
              <a:gd name="T81" fmla="*/ 1021 h 1455"/>
              <a:gd name="T82" fmla="*/ 1333 w 1728"/>
              <a:gd name="T83" fmla="*/ 915 h 1455"/>
              <a:gd name="T84" fmla="*/ 1299 w 1728"/>
              <a:gd name="T85" fmla="*/ 828 h 1455"/>
              <a:gd name="T86" fmla="*/ 1640 w 1728"/>
              <a:gd name="T87" fmla="*/ 754 h 1455"/>
              <a:gd name="T88" fmla="*/ 1640 w 1728"/>
              <a:gd name="T89" fmla="*/ 754 h 1455"/>
              <a:gd name="T90" fmla="*/ 1671 w 1728"/>
              <a:gd name="T91" fmla="*/ 719 h 1455"/>
              <a:gd name="T92" fmla="*/ 1705 w 1728"/>
              <a:gd name="T93" fmla="*/ 627 h 1455"/>
              <a:gd name="T94" fmla="*/ 1714 w 1728"/>
              <a:gd name="T95" fmla="*/ 612 h 1455"/>
              <a:gd name="connsiteX0" fmla="*/ 9694 w 9883"/>
              <a:gd name="connsiteY0" fmla="*/ 3545 h 9952"/>
              <a:gd name="connsiteX1" fmla="*/ 9677 w 9883"/>
              <a:gd name="connsiteY1" fmla="*/ 3208 h 9952"/>
              <a:gd name="connsiteX2" fmla="*/ 9677 w 9883"/>
              <a:gd name="connsiteY2" fmla="*/ 3208 h 9952"/>
              <a:gd name="connsiteX3" fmla="*/ 9648 w 9883"/>
              <a:gd name="connsiteY3" fmla="*/ 3174 h 9952"/>
              <a:gd name="connsiteX4" fmla="*/ 9417 w 9883"/>
              <a:gd name="connsiteY4" fmla="*/ 2439 h 9952"/>
              <a:gd name="connsiteX5" fmla="*/ 9417 w 9883"/>
              <a:gd name="connsiteY5" fmla="*/ 2439 h 9952"/>
              <a:gd name="connsiteX6" fmla="*/ 9341 w 9883"/>
              <a:gd name="connsiteY6" fmla="*/ 2404 h 9952"/>
              <a:gd name="connsiteX7" fmla="*/ 9098 w 9883"/>
              <a:gd name="connsiteY7" fmla="*/ 2033 h 9952"/>
              <a:gd name="connsiteX8" fmla="*/ 9081 w 9883"/>
              <a:gd name="connsiteY8" fmla="*/ 1930 h 9952"/>
              <a:gd name="connsiteX9" fmla="*/ 9029 w 9883"/>
              <a:gd name="connsiteY9" fmla="*/ 1779 h 9952"/>
              <a:gd name="connsiteX10" fmla="*/ 9000 w 9883"/>
              <a:gd name="connsiteY10" fmla="*/ 1724 h 9952"/>
              <a:gd name="connsiteX11" fmla="*/ 8815 w 9883"/>
              <a:gd name="connsiteY11" fmla="*/ 1490 h 9952"/>
              <a:gd name="connsiteX12" fmla="*/ 8815 w 9883"/>
              <a:gd name="connsiteY12" fmla="*/ 1490 h 9952"/>
              <a:gd name="connsiteX13" fmla="*/ 8334 w 9883"/>
              <a:gd name="connsiteY13" fmla="*/ 1250 h 9952"/>
              <a:gd name="connsiteX14" fmla="*/ 7721 w 9883"/>
              <a:gd name="connsiteY14" fmla="*/ 920 h 9952"/>
              <a:gd name="connsiteX15" fmla="*/ 7206 w 9883"/>
              <a:gd name="connsiteY15" fmla="*/ 576 h 9952"/>
              <a:gd name="connsiteX16" fmla="*/ 6349 w 9883"/>
              <a:gd name="connsiteY16" fmla="*/ 246 h 9952"/>
              <a:gd name="connsiteX17" fmla="*/ 5915 w 9883"/>
              <a:gd name="connsiteY17" fmla="*/ 47 h 9952"/>
              <a:gd name="connsiteX18" fmla="*/ 5910 w 9883"/>
              <a:gd name="connsiteY18" fmla="*/ 47 h 9952"/>
              <a:gd name="connsiteX19" fmla="*/ 5609 w 9883"/>
              <a:gd name="connsiteY19" fmla="*/ 74 h 9952"/>
              <a:gd name="connsiteX20" fmla="*/ 5030 w 9883"/>
              <a:gd name="connsiteY20" fmla="*/ 19 h 9952"/>
              <a:gd name="connsiteX21" fmla="*/ 5030 w 9883"/>
              <a:gd name="connsiteY21" fmla="*/ 19 h 9952"/>
              <a:gd name="connsiteX22" fmla="*/ 5036 w 9883"/>
              <a:gd name="connsiteY22" fmla="*/ 26 h 9952"/>
              <a:gd name="connsiteX23" fmla="*/ 4926 w 9883"/>
              <a:gd name="connsiteY23" fmla="*/ 6 h 9952"/>
              <a:gd name="connsiteX24" fmla="*/ 4445 w 9883"/>
              <a:gd name="connsiteY24" fmla="*/ 74 h 9952"/>
              <a:gd name="connsiteX25" fmla="*/ 4445 w 9883"/>
              <a:gd name="connsiteY25" fmla="*/ 74 h 9952"/>
              <a:gd name="connsiteX26" fmla="*/ 4324 w 9883"/>
              <a:gd name="connsiteY26" fmla="*/ 129 h 9952"/>
              <a:gd name="connsiteX27" fmla="*/ 4116 w 9883"/>
              <a:gd name="connsiteY27" fmla="*/ 136 h 9952"/>
              <a:gd name="connsiteX28" fmla="*/ 4104 w 9883"/>
              <a:gd name="connsiteY28" fmla="*/ 143 h 9952"/>
              <a:gd name="connsiteX29" fmla="*/ 3647 w 9883"/>
              <a:gd name="connsiteY29" fmla="*/ 390 h 9952"/>
              <a:gd name="connsiteX30" fmla="*/ 3572 w 9883"/>
              <a:gd name="connsiteY30" fmla="*/ 404 h 9952"/>
              <a:gd name="connsiteX31" fmla="*/ 3502 w 9883"/>
              <a:gd name="connsiteY31" fmla="*/ 418 h 9952"/>
              <a:gd name="connsiteX32" fmla="*/ 3033 w 9883"/>
              <a:gd name="connsiteY32" fmla="*/ 762 h 9952"/>
              <a:gd name="connsiteX33" fmla="*/ 2663 w 9883"/>
              <a:gd name="connsiteY33" fmla="*/ 885 h 9952"/>
              <a:gd name="connsiteX34" fmla="*/ 2657 w 9883"/>
              <a:gd name="connsiteY34" fmla="*/ 885 h 9952"/>
              <a:gd name="connsiteX35" fmla="*/ 2397 w 9883"/>
              <a:gd name="connsiteY35" fmla="*/ 1126 h 9952"/>
              <a:gd name="connsiteX36" fmla="*/ 2171 w 9883"/>
              <a:gd name="connsiteY36" fmla="*/ 1188 h 9952"/>
              <a:gd name="connsiteX37" fmla="*/ 2165 w 9883"/>
              <a:gd name="connsiteY37" fmla="*/ 1188 h 9952"/>
              <a:gd name="connsiteX38" fmla="*/ 1969 w 9883"/>
              <a:gd name="connsiteY38" fmla="*/ 1339 h 9952"/>
              <a:gd name="connsiteX39" fmla="*/ 1969 w 9883"/>
              <a:gd name="connsiteY39" fmla="*/ 1339 h 9952"/>
              <a:gd name="connsiteX40" fmla="*/ 1830 w 9883"/>
              <a:gd name="connsiteY40" fmla="*/ 1586 h 9952"/>
              <a:gd name="connsiteX41" fmla="*/ 1297 w 9883"/>
              <a:gd name="connsiteY41" fmla="*/ 2219 h 9952"/>
              <a:gd name="connsiteX42" fmla="*/ 1297 w 9883"/>
              <a:gd name="connsiteY42" fmla="*/ 2219 h 9952"/>
              <a:gd name="connsiteX43" fmla="*/ 811 w 9883"/>
              <a:gd name="connsiteY43" fmla="*/ 2659 h 9952"/>
              <a:gd name="connsiteX44" fmla="*/ 701 w 9883"/>
              <a:gd name="connsiteY44" fmla="*/ 3023 h 9952"/>
              <a:gd name="connsiteX45" fmla="*/ 429 w 9883"/>
              <a:gd name="connsiteY45" fmla="*/ 3476 h 9952"/>
              <a:gd name="connsiteX46" fmla="*/ 429 w 9883"/>
              <a:gd name="connsiteY46" fmla="*/ 3476 h 9952"/>
              <a:gd name="connsiteX47" fmla="*/ 423 w 9883"/>
              <a:gd name="connsiteY47" fmla="*/ 4116 h 9952"/>
              <a:gd name="connsiteX48" fmla="*/ 204 w 9883"/>
              <a:gd name="connsiteY48" fmla="*/ 5064 h 9952"/>
              <a:gd name="connsiteX49" fmla="*/ 204 w 9883"/>
              <a:gd name="connsiteY49" fmla="*/ 5064 h 9952"/>
              <a:gd name="connsiteX50" fmla="*/ 221 w 9883"/>
              <a:gd name="connsiteY50" fmla="*/ 5140 h 9952"/>
              <a:gd name="connsiteX51" fmla="*/ 123 w 9883"/>
              <a:gd name="connsiteY51" fmla="*/ 5930 h 9952"/>
              <a:gd name="connsiteX52" fmla="*/ 70 w 9883"/>
              <a:gd name="connsiteY52" fmla="*/ 6047 h 9952"/>
              <a:gd name="connsiteX53" fmla="*/ 65 w 9883"/>
              <a:gd name="connsiteY53" fmla="*/ 6047 h 9952"/>
              <a:gd name="connsiteX54" fmla="*/ 123 w 9883"/>
              <a:gd name="connsiteY54" fmla="*/ 6789 h 9952"/>
              <a:gd name="connsiteX55" fmla="*/ 342 w 9883"/>
              <a:gd name="connsiteY55" fmla="*/ 7071 h 9952"/>
              <a:gd name="connsiteX56" fmla="*/ 441 w 9883"/>
              <a:gd name="connsiteY56" fmla="*/ 7167 h 9952"/>
              <a:gd name="connsiteX57" fmla="*/ 1118 w 9883"/>
              <a:gd name="connsiteY57" fmla="*/ 7408 h 9952"/>
              <a:gd name="connsiteX58" fmla="*/ 1129 w 9883"/>
              <a:gd name="connsiteY58" fmla="*/ 7408 h 9952"/>
              <a:gd name="connsiteX59" fmla="*/ 1135 w 9883"/>
              <a:gd name="connsiteY59" fmla="*/ 7408 h 9952"/>
              <a:gd name="connsiteX60" fmla="*/ 1326 w 9883"/>
              <a:gd name="connsiteY60" fmla="*/ 8528 h 9952"/>
              <a:gd name="connsiteX61" fmla="*/ 1465 w 9883"/>
              <a:gd name="connsiteY61" fmla="*/ 8631 h 9952"/>
              <a:gd name="connsiteX62" fmla="*/ 2478 w 9883"/>
              <a:gd name="connsiteY62" fmla="*/ 8672 h 9952"/>
              <a:gd name="connsiteX63" fmla="*/ 1795 w 9883"/>
              <a:gd name="connsiteY63" fmla="*/ 9470 h 9952"/>
              <a:gd name="connsiteX64" fmla="*/ 1685 w 9883"/>
              <a:gd name="connsiteY64" fmla="*/ 9552 h 9952"/>
              <a:gd name="connsiteX65" fmla="*/ 1899 w 9883"/>
              <a:gd name="connsiteY65" fmla="*/ 9951 h 9952"/>
              <a:gd name="connsiteX66" fmla="*/ 1922 w 9883"/>
              <a:gd name="connsiteY66" fmla="*/ 9923 h 9952"/>
              <a:gd name="connsiteX67" fmla="*/ 2142 w 9883"/>
              <a:gd name="connsiteY67" fmla="*/ 9710 h 9952"/>
              <a:gd name="connsiteX68" fmla="*/ 2785 w 9883"/>
              <a:gd name="connsiteY68" fmla="*/ 9291 h 9952"/>
              <a:gd name="connsiteX69" fmla="*/ 3155 w 9883"/>
              <a:gd name="connsiteY69" fmla="*/ 9030 h 9952"/>
              <a:gd name="connsiteX70" fmla="*/ 3936 w 9883"/>
              <a:gd name="connsiteY70" fmla="*/ 8136 h 9952"/>
              <a:gd name="connsiteX71" fmla="*/ 4428 w 9883"/>
              <a:gd name="connsiteY71" fmla="*/ 7951 h 9952"/>
              <a:gd name="connsiteX72" fmla="*/ 4636 w 9883"/>
              <a:gd name="connsiteY72" fmla="*/ 7848 h 9952"/>
              <a:gd name="connsiteX73" fmla="*/ 4746 w 9883"/>
              <a:gd name="connsiteY73" fmla="*/ 7834 h 9952"/>
              <a:gd name="connsiteX74" fmla="*/ 5123 w 9883"/>
              <a:gd name="connsiteY74" fmla="*/ 7834 h 9952"/>
              <a:gd name="connsiteX75" fmla="*/ 5435 w 9883"/>
              <a:gd name="connsiteY75" fmla="*/ 7896 h 9952"/>
              <a:gd name="connsiteX76" fmla="*/ 5742 w 9883"/>
              <a:gd name="connsiteY76" fmla="*/ 7868 h 9952"/>
              <a:gd name="connsiteX77" fmla="*/ 5782 w 9883"/>
              <a:gd name="connsiteY77" fmla="*/ 7854 h 9952"/>
              <a:gd name="connsiteX78" fmla="*/ 6280 w 9883"/>
              <a:gd name="connsiteY78" fmla="*/ 7586 h 9952"/>
              <a:gd name="connsiteX79" fmla="*/ 7293 w 9883"/>
              <a:gd name="connsiteY79" fmla="*/ 7092 h 9952"/>
              <a:gd name="connsiteX80" fmla="*/ 7368 w 9883"/>
              <a:gd name="connsiteY80" fmla="*/ 7002 h 9952"/>
              <a:gd name="connsiteX81" fmla="*/ 7640 w 9883"/>
              <a:gd name="connsiteY81" fmla="*/ 6274 h 9952"/>
              <a:gd name="connsiteX82" fmla="*/ 7634 w 9883"/>
              <a:gd name="connsiteY82" fmla="*/ 6274 h 9952"/>
              <a:gd name="connsiteX83" fmla="*/ 7449 w 9883"/>
              <a:gd name="connsiteY83" fmla="*/ 5765 h 9952"/>
              <a:gd name="connsiteX84" fmla="*/ 7437 w 9883"/>
              <a:gd name="connsiteY84" fmla="*/ 5676 h 9952"/>
              <a:gd name="connsiteX85" fmla="*/ 9064 w 9883"/>
              <a:gd name="connsiteY85" fmla="*/ 5339 h 9952"/>
              <a:gd name="connsiteX86" fmla="*/ 9411 w 9883"/>
              <a:gd name="connsiteY86" fmla="*/ 5167 h 9952"/>
              <a:gd name="connsiteX87" fmla="*/ 9399 w 9883"/>
              <a:gd name="connsiteY87" fmla="*/ 5140 h 9952"/>
              <a:gd name="connsiteX88" fmla="*/ 9411 w 9883"/>
              <a:gd name="connsiteY88" fmla="*/ 5167 h 9952"/>
              <a:gd name="connsiteX89" fmla="*/ 9515 w 9883"/>
              <a:gd name="connsiteY89" fmla="*/ 5043 h 9952"/>
              <a:gd name="connsiteX90" fmla="*/ 9590 w 9883"/>
              <a:gd name="connsiteY90" fmla="*/ 4927 h 9952"/>
              <a:gd name="connsiteX91" fmla="*/ 9677 w 9883"/>
              <a:gd name="connsiteY91" fmla="*/ 4432 h 9952"/>
              <a:gd name="connsiteX92" fmla="*/ 9787 w 9883"/>
              <a:gd name="connsiteY92" fmla="*/ 4294 h 9952"/>
              <a:gd name="connsiteX93" fmla="*/ 9839 w 9883"/>
              <a:gd name="connsiteY93" fmla="*/ 4191 h 9952"/>
              <a:gd name="connsiteX94" fmla="*/ 9839 w 9883"/>
              <a:gd name="connsiteY94" fmla="*/ 4191 h 9952"/>
              <a:gd name="connsiteX95" fmla="*/ 9694 w 9883"/>
              <a:gd name="connsiteY95" fmla="*/ 3545 h 9952"/>
              <a:gd name="connsiteX0" fmla="*/ 9809 w 9999"/>
              <a:gd name="connsiteY0" fmla="*/ 3562 h 10000"/>
              <a:gd name="connsiteX1" fmla="*/ 9792 w 9999"/>
              <a:gd name="connsiteY1" fmla="*/ 3223 h 10000"/>
              <a:gd name="connsiteX2" fmla="*/ 9792 w 9999"/>
              <a:gd name="connsiteY2" fmla="*/ 3223 h 10000"/>
              <a:gd name="connsiteX3" fmla="*/ 9762 w 9999"/>
              <a:gd name="connsiteY3" fmla="*/ 3189 h 10000"/>
              <a:gd name="connsiteX4" fmla="*/ 9528 w 9999"/>
              <a:gd name="connsiteY4" fmla="*/ 2451 h 10000"/>
              <a:gd name="connsiteX5" fmla="*/ 9528 w 9999"/>
              <a:gd name="connsiteY5" fmla="*/ 2451 h 10000"/>
              <a:gd name="connsiteX6" fmla="*/ 9452 w 9999"/>
              <a:gd name="connsiteY6" fmla="*/ 2416 h 10000"/>
              <a:gd name="connsiteX7" fmla="*/ 9206 w 9999"/>
              <a:gd name="connsiteY7" fmla="*/ 2043 h 10000"/>
              <a:gd name="connsiteX8" fmla="*/ 9189 w 9999"/>
              <a:gd name="connsiteY8" fmla="*/ 1939 h 10000"/>
              <a:gd name="connsiteX9" fmla="*/ 9136 w 9999"/>
              <a:gd name="connsiteY9" fmla="*/ 1788 h 10000"/>
              <a:gd name="connsiteX10" fmla="*/ 9107 w 9999"/>
              <a:gd name="connsiteY10" fmla="*/ 1732 h 10000"/>
              <a:gd name="connsiteX11" fmla="*/ 8919 w 9999"/>
              <a:gd name="connsiteY11" fmla="*/ 1497 h 10000"/>
              <a:gd name="connsiteX12" fmla="*/ 8919 w 9999"/>
              <a:gd name="connsiteY12" fmla="*/ 1497 h 10000"/>
              <a:gd name="connsiteX13" fmla="*/ 8433 w 9999"/>
              <a:gd name="connsiteY13" fmla="*/ 1256 h 10000"/>
              <a:gd name="connsiteX14" fmla="*/ 7812 w 9999"/>
              <a:gd name="connsiteY14" fmla="*/ 924 h 10000"/>
              <a:gd name="connsiteX15" fmla="*/ 7291 w 9999"/>
              <a:gd name="connsiteY15" fmla="*/ 579 h 10000"/>
              <a:gd name="connsiteX16" fmla="*/ 6424 w 9999"/>
              <a:gd name="connsiteY16" fmla="*/ 247 h 10000"/>
              <a:gd name="connsiteX17" fmla="*/ 5985 w 9999"/>
              <a:gd name="connsiteY17" fmla="*/ 47 h 10000"/>
              <a:gd name="connsiteX18" fmla="*/ 5980 w 9999"/>
              <a:gd name="connsiteY18" fmla="*/ 47 h 10000"/>
              <a:gd name="connsiteX19" fmla="*/ 5675 w 9999"/>
              <a:gd name="connsiteY19" fmla="*/ 74 h 10000"/>
              <a:gd name="connsiteX20" fmla="*/ 5090 w 9999"/>
              <a:gd name="connsiteY20" fmla="*/ 19 h 10000"/>
              <a:gd name="connsiteX21" fmla="*/ 5090 w 9999"/>
              <a:gd name="connsiteY21" fmla="*/ 19 h 10000"/>
              <a:gd name="connsiteX22" fmla="*/ 4984 w 9999"/>
              <a:gd name="connsiteY22" fmla="*/ 6 h 10000"/>
              <a:gd name="connsiteX23" fmla="*/ 4498 w 9999"/>
              <a:gd name="connsiteY23" fmla="*/ 74 h 10000"/>
              <a:gd name="connsiteX24" fmla="*/ 4498 w 9999"/>
              <a:gd name="connsiteY24" fmla="*/ 74 h 10000"/>
              <a:gd name="connsiteX25" fmla="*/ 4375 w 9999"/>
              <a:gd name="connsiteY25" fmla="*/ 130 h 10000"/>
              <a:gd name="connsiteX26" fmla="*/ 4165 w 9999"/>
              <a:gd name="connsiteY26" fmla="*/ 137 h 10000"/>
              <a:gd name="connsiteX27" fmla="*/ 4153 w 9999"/>
              <a:gd name="connsiteY27" fmla="*/ 144 h 10000"/>
              <a:gd name="connsiteX28" fmla="*/ 3690 w 9999"/>
              <a:gd name="connsiteY28" fmla="*/ 392 h 10000"/>
              <a:gd name="connsiteX29" fmla="*/ 3614 w 9999"/>
              <a:gd name="connsiteY29" fmla="*/ 406 h 10000"/>
              <a:gd name="connsiteX30" fmla="*/ 3543 w 9999"/>
              <a:gd name="connsiteY30" fmla="*/ 420 h 10000"/>
              <a:gd name="connsiteX31" fmla="*/ 3069 w 9999"/>
              <a:gd name="connsiteY31" fmla="*/ 766 h 10000"/>
              <a:gd name="connsiteX32" fmla="*/ 2695 w 9999"/>
              <a:gd name="connsiteY32" fmla="*/ 889 h 10000"/>
              <a:gd name="connsiteX33" fmla="*/ 2688 w 9999"/>
              <a:gd name="connsiteY33" fmla="*/ 889 h 10000"/>
              <a:gd name="connsiteX34" fmla="*/ 2425 w 9999"/>
              <a:gd name="connsiteY34" fmla="*/ 1131 h 10000"/>
              <a:gd name="connsiteX35" fmla="*/ 2197 w 9999"/>
              <a:gd name="connsiteY35" fmla="*/ 1194 h 10000"/>
              <a:gd name="connsiteX36" fmla="*/ 2191 w 9999"/>
              <a:gd name="connsiteY36" fmla="*/ 1194 h 10000"/>
              <a:gd name="connsiteX37" fmla="*/ 1992 w 9999"/>
              <a:gd name="connsiteY37" fmla="*/ 1345 h 10000"/>
              <a:gd name="connsiteX38" fmla="*/ 1992 w 9999"/>
              <a:gd name="connsiteY38" fmla="*/ 1345 h 10000"/>
              <a:gd name="connsiteX39" fmla="*/ 1852 w 9999"/>
              <a:gd name="connsiteY39" fmla="*/ 1594 h 10000"/>
              <a:gd name="connsiteX40" fmla="*/ 1312 w 9999"/>
              <a:gd name="connsiteY40" fmla="*/ 2230 h 10000"/>
              <a:gd name="connsiteX41" fmla="*/ 1312 w 9999"/>
              <a:gd name="connsiteY41" fmla="*/ 2230 h 10000"/>
              <a:gd name="connsiteX42" fmla="*/ 821 w 9999"/>
              <a:gd name="connsiteY42" fmla="*/ 2672 h 10000"/>
              <a:gd name="connsiteX43" fmla="*/ 709 w 9999"/>
              <a:gd name="connsiteY43" fmla="*/ 3038 h 10000"/>
              <a:gd name="connsiteX44" fmla="*/ 434 w 9999"/>
              <a:gd name="connsiteY44" fmla="*/ 3493 h 10000"/>
              <a:gd name="connsiteX45" fmla="*/ 434 w 9999"/>
              <a:gd name="connsiteY45" fmla="*/ 3493 h 10000"/>
              <a:gd name="connsiteX46" fmla="*/ 428 w 9999"/>
              <a:gd name="connsiteY46" fmla="*/ 4136 h 10000"/>
              <a:gd name="connsiteX47" fmla="*/ 206 w 9999"/>
              <a:gd name="connsiteY47" fmla="*/ 5088 h 10000"/>
              <a:gd name="connsiteX48" fmla="*/ 206 w 9999"/>
              <a:gd name="connsiteY48" fmla="*/ 5088 h 10000"/>
              <a:gd name="connsiteX49" fmla="*/ 224 w 9999"/>
              <a:gd name="connsiteY49" fmla="*/ 5165 h 10000"/>
              <a:gd name="connsiteX50" fmla="*/ 124 w 9999"/>
              <a:gd name="connsiteY50" fmla="*/ 5959 h 10000"/>
              <a:gd name="connsiteX51" fmla="*/ 71 w 9999"/>
              <a:gd name="connsiteY51" fmla="*/ 6076 h 10000"/>
              <a:gd name="connsiteX52" fmla="*/ 66 w 9999"/>
              <a:gd name="connsiteY52" fmla="*/ 6076 h 10000"/>
              <a:gd name="connsiteX53" fmla="*/ 124 w 9999"/>
              <a:gd name="connsiteY53" fmla="*/ 6822 h 10000"/>
              <a:gd name="connsiteX54" fmla="*/ 346 w 9999"/>
              <a:gd name="connsiteY54" fmla="*/ 7105 h 10000"/>
              <a:gd name="connsiteX55" fmla="*/ 446 w 9999"/>
              <a:gd name="connsiteY55" fmla="*/ 7202 h 10000"/>
              <a:gd name="connsiteX56" fmla="*/ 1131 w 9999"/>
              <a:gd name="connsiteY56" fmla="*/ 7444 h 10000"/>
              <a:gd name="connsiteX57" fmla="*/ 1142 w 9999"/>
              <a:gd name="connsiteY57" fmla="*/ 7444 h 10000"/>
              <a:gd name="connsiteX58" fmla="*/ 1148 w 9999"/>
              <a:gd name="connsiteY58" fmla="*/ 7444 h 10000"/>
              <a:gd name="connsiteX59" fmla="*/ 1342 w 9999"/>
              <a:gd name="connsiteY59" fmla="*/ 8569 h 10000"/>
              <a:gd name="connsiteX60" fmla="*/ 1482 w 9999"/>
              <a:gd name="connsiteY60" fmla="*/ 8673 h 10000"/>
              <a:gd name="connsiteX61" fmla="*/ 2507 w 9999"/>
              <a:gd name="connsiteY61" fmla="*/ 8714 h 10000"/>
              <a:gd name="connsiteX62" fmla="*/ 1816 w 9999"/>
              <a:gd name="connsiteY62" fmla="*/ 9516 h 10000"/>
              <a:gd name="connsiteX63" fmla="*/ 1705 w 9999"/>
              <a:gd name="connsiteY63" fmla="*/ 9598 h 10000"/>
              <a:gd name="connsiteX64" fmla="*/ 1921 w 9999"/>
              <a:gd name="connsiteY64" fmla="*/ 9999 h 10000"/>
              <a:gd name="connsiteX65" fmla="*/ 1945 w 9999"/>
              <a:gd name="connsiteY65" fmla="*/ 9971 h 10000"/>
              <a:gd name="connsiteX66" fmla="*/ 2167 w 9999"/>
              <a:gd name="connsiteY66" fmla="*/ 9757 h 10000"/>
              <a:gd name="connsiteX67" fmla="*/ 2818 w 9999"/>
              <a:gd name="connsiteY67" fmla="*/ 9336 h 10000"/>
              <a:gd name="connsiteX68" fmla="*/ 3192 w 9999"/>
              <a:gd name="connsiteY68" fmla="*/ 9074 h 10000"/>
              <a:gd name="connsiteX69" fmla="*/ 3983 w 9999"/>
              <a:gd name="connsiteY69" fmla="*/ 8175 h 10000"/>
              <a:gd name="connsiteX70" fmla="*/ 4480 w 9999"/>
              <a:gd name="connsiteY70" fmla="*/ 7989 h 10000"/>
              <a:gd name="connsiteX71" fmla="*/ 4691 w 9999"/>
              <a:gd name="connsiteY71" fmla="*/ 7886 h 10000"/>
              <a:gd name="connsiteX72" fmla="*/ 4802 w 9999"/>
              <a:gd name="connsiteY72" fmla="*/ 7872 h 10000"/>
              <a:gd name="connsiteX73" fmla="*/ 5184 w 9999"/>
              <a:gd name="connsiteY73" fmla="*/ 7872 h 10000"/>
              <a:gd name="connsiteX74" fmla="*/ 5499 w 9999"/>
              <a:gd name="connsiteY74" fmla="*/ 7934 h 10000"/>
              <a:gd name="connsiteX75" fmla="*/ 5810 w 9999"/>
              <a:gd name="connsiteY75" fmla="*/ 7906 h 10000"/>
              <a:gd name="connsiteX76" fmla="*/ 5850 w 9999"/>
              <a:gd name="connsiteY76" fmla="*/ 7892 h 10000"/>
              <a:gd name="connsiteX77" fmla="*/ 6354 w 9999"/>
              <a:gd name="connsiteY77" fmla="*/ 7623 h 10000"/>
              <a:gd name="connsiteX78" fmla="*/ 7379 w 9999"/>
              <a:gd name="connsiteY78" fmla="*/ 7126 h 10000"/>
              <a:gd name="connsiteX79" fmla="*/ 7455 w 9999"/>
              <a:gd name="connsiteY79" fmla="*/ 7036 h 10000"/>
              <a:gd name="connsiteX80" fmla="*/ 7730 w 9999"/>
              <a:gd name="connsiteY80" fmla="*/ 6304 h 10000"/>
              <a:gd name="connsiteX81" fmla="*/ 7724 w 9999"/>
              <a:gd name="connsiteY81" fmla="*/ 6304 h 10000"/>
              <a:gd name="connsiteX82" fmla="*/ 7537 w 9999"/>
              <a:gd name="connsiteY82" fmla="*/ 5793 h 10000"/>
              <a:gd name="connsiteX83" fmla="*/ 7525 w 9999"/>
              <a:gd name="connsiteY83" fmla="*/ 5703 h 10000"/>
              <a:gd name="connsiteX84" fmla="*/ 9171 w 9999"/>
              <a:gd name="connsiteY84" fmla="*/ 5365 h 10000"/>
              <a:gd name="connsiteX85" fmla="*/ 9522 w 9999"/>
              <a:gd name="connsiteY85" fmla="*/ 5192 h 10000"/>
              <a:gd name="connsiteX86" fmla="*/ 9510 w 9999"/>
              <a:gd name="connsiteY86" fmla="*/ 5165 h 10000"/>
              <a:gd name="connsiteX87" fmla="*/ 9522 w 9999"/>
              <a:gd name="connsiteY87" fmla="*/ 5192 h 10000"/>
              <a:gd name="connsiteX88" fmla="*/ 9628 w 9999"/>
              <a:gd name="connsiteY88" fmla="*/ 5067 h 10000"/>
              <a:gd name="connsiteX89" fmla="*/ 9704 w 9999"/>
              <a:gd name="connsiteY89" fmla="*/ 4951 h 10000"/>
              <a:gd name="connsiteX90" fmla="*/ 9792 w 9999"/>
              <a:gd name="connsiteY90" fmla="*/ 4453 h 10000"/>
              <a:gd name="connsiteX91" fmla="*/ 9903 w 9999"/>
              <a:gd name="connsiteY91" fmla="*/ 4315 h 10000"/>
              <a:gd name="connsiteX92" fmla="*/ 9955 w 9999"/>
              <a:gd name="connsiteY92" fmla="*/ 4211 h 10000"/>
              <a:gd name="connsiteX93" fmla="*/ 9955 w 9999"/>
              <a:gd name="connsiteY93" fmla="*/ 4211 h 10000"/>
              <a:gd name="connsiteX94" fmla="*/ 9809 w 9999"/>
              <a:gd name="connsiteY94" fmla="*/ 3562 h 10000"/>
              <a:gd name="connsiteX0" fmla="*/ 9810 w 10000"/>
              <a:gd name="connsiteY0" fmla="*/ 3562 h 10000"/>
              <a:gd name="connsiteX1" fmla="*/ 9793 w 10000"/>
              <a:gd name="connsiteY1" fmla="*/ 3223 h 10000"/>
              <a:gd name="connsiteX2" fmla="*/ 9793 w 10000"/>
              <a:gd name="connsiteY2" fmla="*/ 3223 h 10000"/>
              <a:gd name="connsiteX3" fmla="*/ 9763 w 10000"/>
              <a:gd name="connsiteY3" fmla="*/ 3189 h 10000"/>
              <a:gd name="connsiteX4" fmla="*/ 9529 w 10000"/>
              <a:gd name="connsiteY4" fmla="*/ 2451 h 10000"/>
              <a:gd name="connsiteX5" fmla="*/ 9529 w 10000"/>
              <a:gd name="connsiteY5" fmla="*/ 2451 h 10000"/>
              <a:gd name="connsiteX6" fmla="*/ 9453 w 10000"/>
              <a:gd name="connsiteY6" fmla="*/ 2416 h 10000"/>
              <a:gd name="connsiteX7" fmla="*/ 9207 w 10000"/>
              <a:gd name="connsiteY7" fmla="*/ 2043 h 10000"/>
              <a:gd name="connsiteX8" fmla="*/ 9190 w 10000"/>
              <a:gd name="connsiteY8" fmla="*/ 1939 h 10000"/>
              <a:gd name="connsiteX9" fmla="*/ 9137 w 10000"/>
              <a:gd name="connsiteY9" fmla="*/ 1788 h 10000"/>
              <a:gd name="connsiteX10" fmla="*/ 9108 w 10000"/>
              <a:gd name="connsiteY10" fmla="*/ 1732 h 10000"/>
              <a:gd name="connsiteX11" fmla="*/ 8920 w 10000"/>
              <a:gd name="connsiteY11" fmla="*/ 1497 h 10000"/>
              <a:gd name="connsiteX12" fmla="*/ 8920 w 10000"/>
              <a:gd name="connsiteY12" fmla="*/ 1497 h 10000"/>
              <a:gd name="connsiteX13" fmla="*/ 8434 w 10000"/>
              <a:gd name="connsiteY13" fmla="*/ 1256 h 10000"/>
              <a:gd name="connsiteX14" fmla="*/ 7813 w 10000"/>
              <a:gd name="connsiteY14" fmla="*/ 924 h 10000"/>
              <a:gd name="connsiteX15" fmla="*/ 7292 w 10000"/>
              <a:gd name="connsiteY15" fmla="*/ 579 h 10000"/>
              <a:gd name="connsiteX16" fmla="*/ 6425 w 10000"/>
              <a:gd name="connsiteY16" fmla="*/ 247 h 10000"/>
              <a:gd name="connsiteX17" fmla="*/ 5986 w 10000"/>
              <a:gd name="connsiteY17" fmla="*/ 47 h 10000"/>
              <a:gd name="connsiteX18" fmla="*/ 5981 w 10000"/>
              <a:gd name="connsiteY18" fmla="*/ 47 h 10000"/>
              <a:gd name="connsiteX19" fmla="*/ 5676 w 10000"/>
              <a:gd name="connsiteY19" fmla="*/ 74 h 10000"/>
              <a:gd name="connsiteX20" fmla="*/ 5091 w 10000"/>
              <a:gd name="connsiteY20" fmla="*/ 19 h 10000"/>
              <a:gd name="connsiteX21" fmla="*/ 4984 w 10000"/>
              <a:gd name="connsiteY21" fmla="*/ 6 h 10000"/>
              <a:gd name="connsiteX22" fmla="*/ 4498 w 10000"/>
              <a:gd name="connsiteY22" fmla="*/ 74 h 10000"/>
              <a:gd name="connsiteX23" fmla="*/ 4498 w 10000"/>
              <a:gd name="connsiteY23" fmla="*/ 74 h 10000"/>
              <a:gd name="connsiteX24" fmla="*/ 4375 w 10000"/>
              <a:gd name="connsiteY24" fmla="*/ 130 h 10000"/>
              <a:gd name="connsiteX25" fmla="*/ 4165 w 10000"/>
              <a:gd name="connsiteY25" fmla="*/ 137 h 10000"/>
              <a:gd name="connsiteX26" fmla="*/ 4153 w 10000"/>
              <a:gd name="connsiteY26" fmla="*/ 144 h 10000"/>
              <a:gd name="connsiteX27" fmla="*/ 3690 w 10000"/>
              <a:gd name="connsiteY27" fmla="*/ 392 h 10000"/>
              <a:gd name="connsiteX28" fmla="*/ 3614 w 10000"/>
              <a:gd name="connsiteY28" fmla="*/ 406 h 10000"/>
              <a:gd name="connsiteX29" fmla="*/ 3543 w 10000"/>
              <a:gd name="connsiteY29" fmla="*/ 420 h 10000"/>
              <a:gd name="connsiteX30" fmla="*/ 3069 w 10000"/>
              <a:gd name="connsiteY30" fmla="*/ 766 h 10000"/>
              <a:gd name="connsiteX31" fmla="*/ 2695 w 10000"/>
              <a:gd name="connsiteY31" fmla="*/ 889 h 10000"/>
              <a:gd name="connsiteX32" fmla="*/ 2688 w 10000"/>
              <a:gd name="connsiteY32" fmla="*/ 889 h 10000"/>
              <a:gd name="connsiteX33" fmla="*/ 2425 w 10000"/>
              <a:gd name="connsiteY33" fmla="*/ 1131 h 10000"/>
              <a:gd name="connsiteX34" fmla="*/ 2197 w 10000"/>
              <a:gd name="connsiteY34" fmla="*/ 1194 h 10000"/>
              <a:gd name="connsiteX35" fmla="*/ 2191 w 10000"/>
              <a:gd name="connsiteY35" fmla="*/ 1194 h 10000"/>
              <a:gd name="connsiteX36" fmla="*/ 1992 w 10000"/>
              <a:gd name="connsiteY36" fmla="*/ 1345 h 10000"/>
              <a:gd name="connsiteX37" fmla="*/ 1992 w 10000"/>
              <a:gd name="connsiteY37" fmla="*/ 1345 h 10000"/>
              <a:gd name="connsiteX38" fmla="*/ 1852 w 10000"/>
              <a:gd name="connsiteY38" fmla="*/ 1594 h 10000"/>
              <a:gd name="connsiteX39" fmla="*/ 1312 w 10000"/>
              <a:gd name="connsiteY39" fmla="*/ 2230 h 10000"/>
              <a:gd name="connsiteX40" fmla="*/ 1312 w 10000"/>
              <a:gd name="connsiteY40" fmla="*/ 2230 h 10000"/>
              <a:gd name="connsiteX41" fmla="*/ 821 w 10000"/>
              <a:gd name="connsiteY41" fmla="*/ 2672 h 10000"/>
              <a:gd name="connsiteX42" fmla="*/ 709 w 10000"/>
              <a:gd name="connsiteY42" fmla="*/ 3038 h 10000"/>
              <a:gd name="connsiteX43" fmla="*/ 434 w 10000"/>
              <a:gd name="connsiteY43" fmla="*/ 3493 h 10000"/>
              <a:gd name="connsiteX44" fmla="*/ 434 w 10000"/>
              <a:gd name="connsiteY44" fmla="*/ 3493 h 10000"/>
              <a:gd name="connsiteX45" fmla="*/ 428 w 10000"/>
              <a:gd name="connsiteY45" fmla="*/ 4136 h 10000"/>
              <a:gd name="connsiteX46" fmla="*/ 206 w 10000"/>
              <a:gd name="connsiteY46" fmla="*/ 5088 h 10000"/>
              <a:gd name="connsiteX47" fmla="*/ 206 w 10000"/>
              <a:gd name="connsiteY47" fmla="*/ 5088 h 10000"/>
              <a:gd name="connsiteX48" fmla="*/ 224 w 10000"/>
              <a:gd name="connsiteY48" fmla="*/ 5165 h 10000"/>
              <a:gd name="connsiteX49" fmla="*/ 124 w 10000"/>
              <a:gd name="connsiteY49" fmla="*/ 5959 h 10000"/>
              <a:gd name="connsiteX50" fmla="*/ 71 w 10000"/>
              <a:gd name="connsiteY50" fmla="*/ 6076 h 10000"/>
              <a:gd name="connsiteX51" fmla="*/ 66 w 10000"/>
              <a:gd name="connsiteY51" fmla="*/ 6076 h 10000"/>
              <a:gd name="connsiteX52" fmla="*/ 124 w 10000"/>
              <a:gd name="connsiteY52" fmla="*/ 6822 h 10000"/>
              <a:gd name="connsiteX53" fmla="*/ 346 w 10000"/>
              <a:gd name="connsiteY53" fmla="*/ 7105 h 10000"/>
              <a:gd name="connsiteX54" fmla="*/ 446 w 10000"/>
              <a:gd name="connsiteY54" fmla="*/ 7202 h 10000"/>
              <a:gd name="connsiteX55" fmla="*/ 1131 w 10000"/>
              <a:gd name="connsiteY55" fmla="*/ 7444 h 10000"/>
              <a:gd name="connsiteX56" fmla="*/ 1142 w 10000"/>
              <a:gd name="connsiteY56" fmla="*/ 7444 h 10000"/>
              <a:gd name="connsiteX57" fmla="*/ 1148 w 10000"/>
              <a:gd name="connsiteY57" fmla="*/ 7444 h 10000"/>
              <a:gd name="connsiteX58" fmla="*/ 1342 w 10000"/>
              <a:gd name="connsiteY58" fmla="*/ 8569 h 10000"/>
              <a:gd name="connsiteX59" fmla="*/ 1482 w 10000"/>
              <a:gd name="connsiteY59" fmla="*/ 8673 h 10000"/>
              <a:gd name="connsiteX60" fmla="*/ 2507 w 10000"/>
              <a:gd name="connsiteY60" fmla="*/ 8714 h 10000"/>
              <a:gd name="connsiteX61" fmla="*/ 1816 w 10000"/>
              <a:gd name="connsiteY61" fmla="*/ 9516 h 10000"/>
              <a:gd name="connsiteX62" fmla="*/ 1705 w 10000"/>
              <a:gd name="connsiteY62" fmla="*/ 9598 h 10000"/>
              <a:gd name="connsiteX63" fmla="*/ 1921 w 10000"/>
              <a:gd name="connsiteY63" fmla="*/ 9999 h 10000"/>
              <a:gd name="connsiteX64" fmla="*/ 1945 w 10000"/>
              <a:gd name="connsiteY64" fmla="*/ 9971 h 10000"/>
              <a:gd name="connsiteX65" fmla="*/ 2167 w 10000"/>
              <a:gd name="connsiteY65" fmla="*/ 9757 h 10000"/>
              <a:gd name="connsiteX66" fmla="*/ 2818 w 10000"/>
              <a:gd name="connsiteY66" fmla="*/ 9336 h 10000"/>
              <a:gd name="connsiteX67" fmla="*/ 3192 w 10000"/>
              <a:gd name="connsiteY67" fmla="*/ 9074 h 10000"/>
              <a:gd name="connsiteX68" fmla="*/ 3983 w 10000"/>
              <a:gd name="connsiteY68" fmla="*/ 8175 h 10000"/>
              <a:gd name="connsiteX69" fmla="*/ 4480 w 10000"/>
              <a:gd name="connsiteY69" fmla="*/ 7989 h 10000"/>
              <a:gd name="connsiteX70" fmla="*/ 4691 w 10000"/>
              <a:gd name="connsiteY70" fmla="*/ 7886 h 10000"/>
              <a:gd name="connsiteX71" fmla="*/ 4802 w 10000"/>
              <a:gd name="connsiteY71" fmla="*/ 7872 h 10000"/>
              <a:gd name="connsiteX72" fmla="*/ 5185 w 10000"/>
              <a:gd name="connsiteY72" fmla="*/ 7872 h 10000"/>
              <a:gd name="connsiteX73" fmla="*/ 5500 w 10000"/>
              <a:gd name="connsiteY73" fmla="*/ 7934 h 10000"/>
              <a:gd name="connsiteX74" fmla="*/ 5811 w 10000"/>
              <a:gd name="connsiteY74" fmla="*/ 7906 h 10000"/>
              <a:gd name="connsiteX75" fmla="*/ 5851 w 10000"/>
              <a:gd name="connsiteY75" fmla="*/ 7892 h 10000"/>
              <a:gd name="connsiteX76" fmla="*/ 6355 w 10000"/>
              <a:gd name="connsiteY76" fmla="*/ 7623 h 10000"/>
              <a:gd name="connsiteX77" fmla="*/ 7380 w 10000"/>
              <a:gd name="connsiteY77" fmla="*/ 7126 h 10000"/>
              <a:gd name="connsiteX78" fmla="*/ 7456 w 10000"/>
              <a:gd name="connsiteY78" fmla="*/ 7036 h 10000"/>
              <a:gd name="connsiteX79" fmla="*/ 7731 w 10000"/>
              <a:gd name="connsiteY79" fmla="*/ 6304 h 10000"/>
              <a:gd name="connsiteX80" fmla="*/ 7725 w 10000"/>
              <a:gd name="connsiteY80" fmla="*/ 6304 h 10000"/>
              <a:gd name="connsiteX81" fmla="*/ 7538 w 10000"/>
              <a:gd name="connsiteY81" fmla="*/ 5793 h 10000"/>
              <a:gd name="connsiteX82" fmla="*/ 7526 w 10000"/>
              <a:gd name="connsiteY82" fmla="*/ 5703 h 10000"/>
              <a:gd name="connsiteX83" fmla="*/ 9172 w 10000"/>
              <a:gd name="connsiteY83" fmla="*/ 5365 h 10000"/>
              <a:gd name="connsiteX84" fmla="*/ 9523 w 10000"/>
              <a:gd name="connsiteY84" fmla="*/ 5192 h 10000"/>
              <a:gd name="connsiteX85" fmla="*/ 9511 w 10000"/>
              <a:gd name="connsiteY85" fmla="*/ 5165 h 10000"/>
              <a:gd name="connsiteX86" fmla="*/ 9523 w 10000"/>
              <a:gd name="connsiteY86" fmla="*/ 5192 h 10000"/>
              <a:gd name="connsiteX87" fmla="*/ 9629 w 10000"/>
              <a:gd name="connsiteY87" fmla="*/ 5067 h 10000"/>
              <a:gd name="connsiteX88" fmla="*/ 9705 w 10000"/>
              <a:gd name="connsiteY88" fmla="*/ 4951 h 10000"/>
              <a:gd name="connsiteX89" fmla="*/ 9793 w 10000"/>
              <a:gd name="connsiteY89" fmla="*/ 4453 h 10000"/>
              <a:gd name="connsiteX90" fmla="*/ 9904 w 10000"/>
              <a:gd name="connsiteY90" fmla="*/ 4315 h 10000"/>
              <a:gd name="connsiteX91" fmla="*/ 9956 w 10000"/>
              <a:gd name="connsiteY91" fmla="*/ 4211 h 10000"/>
              <a:gd name="connsiteX92" fmla="*/ 9956 w 10000"/>
              <a:gd name="connsiteY92" fmla="*/ 4211 h 10000"/>
              <a:gd name="connsiteX93" fmla="*/ 9810 w 10000"/>
              <a:gd name="connsiteY93" fmla="*/ 3562 h 10000"/>
              <a:gd name="connsiteX0" fmla="*/ 9810 w 10000"/>
              <a:gd name="connsiteY0" fmla="*/ 3562 h 10000"/>
              <a:gd name="connsiteX1" fmla="*/ 9793 w 10000"/>
              <a:gd name="connsiteY1" fmla="*/ 3223 h 10000"/>
              <a:gd name="connsiteX2" fmla="*/ 9793 w 10000"/>
              <a:gd name="connsiteY2" fmla="*/ 3223 h 10000"/>
              <a:gd name="connsiteX3" fmla="*/ 9763 w 10000"/>
              <a:gd name="connsiteY3" fmla="*/ 3189 h 10000"/>
              <a:gd name="connsiteX4" fmla="*/ 9529 w 10000"/>
              <a:gd name="connsiteY4" fmla="*/ 2451 h 10000"/>
              <a:gd name="connsiteX5" fmla="*/ 9529 w 10000"/>
              <a:gd name="connsiteY5" fmla="*/ 2451 h 10000"/>
              <a:gd name="connsiteX6" fmla="*/ 9453 w 10000"/>
              <a:gd name="connsiteY6" fmla="*/ 2416 h 10000"/>
              <a:gd name="connsiteX7" fmla="*/ 9207 w 10000"/>
              <a:gd name="connsiteY7" fmla="*/ 2043 h 10000"/>
              <a:gd name="connsiteX8" fmla="*/ 9190 w 10000"/>
              <a:gd name="connsiteY8" fmla="*/ 1939 h 10000"/>
              <a:gd name="connsiteX9" fmla="*/ 9137 w 10000"/>
              <a:gd name="connsiteY9" fmla="*/ 1788 h 10000"/>
              <a:gd name="connsiteX10" fmla="*/ 9108 w 10000"/>
              <a:gd name="connsiteY10" fmla="*/ 1732 h 10000"/>
              <a:gd name="connsiteX11" fmla="*/ 8920 w 10000"/>
              <a:gd name="connsiteY11" fmla="*/ 1497 h 10000"/>
              <a:gd name="connsiteX12" fmla="*/ 8920 w 10000"/>
              <a:gd name="connsiteY12" fmla="*/ 1497 h 10000"/>
              <a:gd name="connsiteX13" fmla="*/ 8434 w 10000"/>
              <a:gd name="connsiteY13" fmla="*/ 1256 h 10000"/>
              <a:gd name="connsiteX14" fmla="*/ 7813 w 10000"/>
              <a:gd name="connsiteY14" fmla="*/ 924 h 10000"/>
              <a:gd name="connsiteX15" fmla="*/ 7292 w 10000"/>
              <a:gd name="connsiteY15" fmla="*/ 579 h 10000"/>
              <a:gd name="connsiteX16" fmla="*/ 6425 w 10000"/>
              <a:gd name="connsiteY16" fmla="*/ 247 h 10000"/>
              <a:gd name="connsiteX17" fmla="*/ 5986 w 10000"/>
              <a:gd name="connsiteY17" fmla="*/ 47 h 10000"/>
              <a:gd name="connsiteX18" fmla="*/ 5981 w 10000"/>
              <a:gd name="connsiteY18" fmla="*/ 47 h 10000"/>
              <a:gd name="connsiteX19" fmla="*/ 5676 w 10000"/>
              <a:gd name="connsiteY19" fmla="*/ 74 h 10000"/>
              <a:gd name="connsiteX20" fmla="*/ 5091 w 10000"/>
              <a:gd name="connsiteY20" fmla="*/ 19 h 10000"/>
              <a:gd name="connsiteX21" fmla="*/ 4984 w 10000"/>
              <a:gd name="connsiteY21" fmla="*/ 6 h 10000"/>
              <a:gd name="connsiteX22" fmla="*/ 4498 w 10000"/>
              <a:gd name="connsiteY22" fmla="*/ 74 h 10000"/>
              <a:gd name="connsiteX23" fmla="*/ 4498 w 10000"/>
              <a:gd name="connsiteY23" fmla="*/ 74 h 10000"/>
              <a:gd name="connsiteX24" fmla="*/ 4375 w 10000"/>
              <a:gd name="connsiteY24" fmla="*/ 130 h 10000"/>
              <a:gd name="connsiteX25" fmla="*/ 4165 w 10000"/>
              <a:gd name="connsiteY25" fmla="*/ 137 h 10000"/>
              <a:gd name="connsiteX26" fmla="*/ 4153 w 10000"/>
              <a:gd name="connsiteY26" fmla="*/ 144 h 10000"/>
              <a:gd name="connsiteX27" fmla="*/ 3690 w 10000"/>
              <a:gd name="connsiteY27" fmla="*/ 392 h 10000"/>
              <a:gd name="connsiteX28" fmla="*/ 3614 w 10000"/>
              <a:gd name="connsiteY28" fmla="*/ 406 h 10000"/>
              <a:gd name="connsiteX29" fmla="*/ 3543 w 10000"/>
              <a:gd name="connsiteY29" fmla="*/ 420 h 10000"/>
              <a:gd name="connsiteX30" fmla="*/ 3069 w 10000"/>
              <a:gd name="connsiteY30" fmla="*/ 766 h 10000"/>
              <a:gd name="connsiteX31" fmla="*/ 2695 w 10000"/>
              <a:gd name="connsiteY31" fmla="*/ 889 h 10000"/>
              <a:gd name="connsiteX32" fmla="*/ 2688 w 10000"/>
              <a:gd name="connsiteY32" fmla="*/ 889 h 10000"/>
              <a:gd name="connsiteX33" fmla="*/ 2425 w 10000"/>
              <a:gd name="connsiteY33" fmla="*/ 1131 h 10000"/>
              <a:gd name="connsiteX34" fmla="*/ 2197 w 10000"/>
              <a:gd name="connsiteY34" fmla="*/ 1194 h 10000"/>
              <a:gd name="connsiteX35" fmla="*/ 2191 w 10000"/>
              <a:gd name="connsiteY35" fmla="*/ 1194 h 10000"/>
              <a:gd name="connsiteX36" fmla="*/ 1992 w 10000"/>
              <a:gd name="connsiteY36" fmla="*/ 1345 h 10000"/>
              <a:gd name="connsiteX37" fmla="*/ 1992 w 10000"/>
              <a:gd name="connsiteY37" fmla="*/ 1345 h 10000"/>
              <a:gd name="connsiteX38" fmla="*/ 1852 w 10000"/>
              <a:gd name="connsiteY38" fmla="*/ 1594 h 10000"/>
              <a:gd name="connsiteX39" fmla="*/ 1312 w 10000"/>
              <a:gd name="connsiteY39" fmla="*/ 2230 h 10000"/>
              <a:gd name="connsiteX40" fmla="*/ 1312 w 10000"/>
              <a:gd name="connsiteY40" fmla="*/ 2230 h 10000"/>
              <a:gd name="connsiteX41" fmla="*/ 821 w 10000"/>
              <a:gd name="connsiteY41" fmla="*/ 2672 h 10000"/>
              <a:gd name="connsiteX42" fmla="*/ 709 w 10000"/>
              <a:gd name="connsiteY42" fmla="*/ 3038 h 10000"/>
              <a:gd name="connsiteX43" fmla="*/ 434 w 10000"/>
              <a:gd name="connsiteY43" fmla="*/ 3493 h 10000"/>
              <a:gd name="connsiteX44" fmla="*/ 434 w 10000"/>
              <a:gd name="connsiteY44" fmla="*/ 3493 h 10000"/>
              <a:gd name="connsiteX45" fmla="*/ 428 w 10000"/>
              <a:gd name="connsiteY45" fmla="*/ 4136 h 10000"/>
              <a:gd name="connsiteX46" fmla="*/ 206 w 10000"/>
              <a:gd name="connsiteY46" fmla="*/ 5088 h 10000"/>
              <a:gd name="connsiteX47" fmla="*/ 206 w 10000"/>
              <a:gd name="connsiteY47" fmla="*/ 5088 h 10000"/>
              <a:gd name="connsiteX48" fmla="*/ 224 w 10000"/>
              <a:gd name="connsiteY48" fmla="*/ 5165 h 10000"/>
              <a:gd name="connsiteX49" fmla="*/ 124 w 10000"/>
              <a:gd name="connsiteY49" fmla="*/ 5959 h 10000"/>
              <a:gd name="connsiteX50" fmla="*/ 71 w 10000"/>
              <a:gd name="connsiteY50" fmla="*/ 6076 h 10000"/>
              <a:gd name="connsiteX51" fmla="*/ 66 w 10000"/>
              <a:gd name="connsiteY51" fmla="*/ 6076 h 10000"/>
              <a:gd name="connsiteX52" fmla="*/ 124 w 10000"/>
              <a:gd name="connsiteY52" fmla="*/ 6822 h 10000"/>
              <a:gd name="connsiteX53" fmla="*/ 346 w 10000"/>
              <a:gd name="connsiteY53" fmla="*/ 7105 h 10000"/>
              <a:gd name="connsiteX54" fmla="*/ 446 w 10000"/>
              <a:gd name="connsiteY54" fmla="*/ 7202 h 10000"/>
              <a:gd name="connsiteX55" fmla="*/ 1131 w 10000"/>
              <a:gd name="connsiteY55" fmla="*/ 7444 h 10000"/>
              <a:gd name="connsiteX56" fmla="*/ 1142 w 10000"/>
              <a:gd name="connsiteY56" fmla="*/ 7444 h 10000"/>
              <a:gd name="connsiteX57" fmla="*/ 1148 w 10000"/>
              <a:gd name="connsiteY57" fmla="*/ 7444 h 10000"/>
              <a:gd name="connsiteX58" fmla="*/ 1342 w 10000"/>
              <a:gd name="connsiteY58" fmla="*/ 8569 h 10000"/>
              <a:gd name="connsiteX59" fmla="*/ 1482 w 10000"/>
              <a:gd name="connsiteY59" fmla="*/ 8673 h 10000"/>
              <a:gd name="connsiteX60" fmla="*/ 2507 w 10000"/>
              <a:gd name="connsiteY60" fmla="*/ 8714 h 10000"/>
              <a:gd name="connsiteX61" fmla="*/ 1816 w 10000"/>
              <a:gd name="connsiteY61" fmla="*/ 9516 h 10000"/>
              <a:gd name="connsiteX62" fmla="*/ 1705 w 10000"/>
              <a:gd name="connsiteY62" fmla="*/ 9598 h 10000"/>
              <a:gd name="connsiteX63" fmla="*/ 1921 w 10000"/>
              <a:gd name="connsiteY63" fmla="*/ 9999 h 10000"/>
              <a:gd name="connsiteX64" fmla="*/ 1945 w 10000"/>
              <a:gd name="connsiteY64" fmla="*/ 9971 h 10000"/>
              <a:gd name="connsiteX65" fmla="*/ 2167 w 10000"/>
              <a:gd name="connsiteY65" fmla="*/ 9757 h 10000"/>
              <a:gd name="connsiteX66" fmla="*/ 2818 w 10000"/>
              <a:gd name="connsiteY66" fmla="*/ 9336 h 10000"/>
              <a:gd name="connsiteX67" fmla="*/ 3192 w 10000"/>
              <a:gd name="connsiteY67" fmla="*/ 9074 h 10000"/>
              <a:gd name="connsiteX68" fmla="*/ 3983 w 10000"/>
              <a:gd name="connsiteY68" fmla="*/ 8175 h 10000"/>
              <a:gd name="connsiteX69" fmla="*/ 4480 w 10000"/>
              <a:gd name="connsiteY69" fmla="*/ 7989 h 10000"/>
              <a:gd name="connsiteX70" fmla="*/ 4691 w 10000"/>
              <a:gd name="connsiteY70" fmla="*/ 7886 h 10000"/>
              <a:gd name="connsiteX71" fmla="*/ 4802 w 10000"/>
              <a:gd name="connsiteY71" fmla="*/ 7872 h 10000"/>
              <a:gd name="connsiteX72" fmla="*/ 5185 w 10000"/>
              <a:gd name="connsiteY72" fmla="*/ 7872 h 10000"/>
              <a:gd name="connsiteX73" fmla="*/ 5500 w 10000"/>
              <a:gd name="connsiteY73" fmla="*/ 7934 h 10000"/>
              <a:gd name="connsiteX74" fmla="*/ 5811 w 10000"/>
              <a:gd name="connsiteY74" fmla="*/ 7906 h 10000"/>
              <a:gd name="connsiteX75" fmla="*/ 5851 w 10000"/>
              <a:gd name="connsiteY75" fmla="*/ 7892 h 10000"/>
              <a:gd name="connsiteX76" fmla="*/ 6355 w 10000"/>
              <a:gd name="connsiteY76" fmla="*/ 7623 h 10000"/>
              <a:gd name="connsiteX77" fmla="*/ 7380 w 10000"/>
              <a:gd name="connsiteY77" fmla="*/ 7126 h 10000"/>
              <a:gd name="connsiteX78" fmla="*/ 7456 w 10000"/>
              <a:gd name="connsiteY78" fmla="*/ 7036 h 10000"/>
              <a:gd name="connsiteX79" fmla="*/ 7731 w 10000"/>
              <a:gd name="connsiteY79" fmla="*/ 6304 h 10000"/>
              <a:gd name="connsiteX80" fmla="*/ 7725 w 10000"/>
              <a:gd name="connsiteY80" fmla="*/ 6304 h 10000"/>
              <a:gd name="connsiteX81" fmla="*/ 7538 w 10000"/>
              <a:gd name="connsiteY81" fmla="*/ 5793 h 10000"/>
              <a:gd name="connsiteX82" fmla="*/ 7526 w 10000"/>
              <a:gd name="connsiteY82" fmla="*/ 5703 h 10000"/>
              <a:gd name="connsiteX83" fmla="*/ 9172 w 10000"/>
              <a:gd name="connsiteY83" fmla="*/ 5365 h 10000"/>
              <a:gd name="connsiteX84" fmla="*/ 9523 w 10000"/>
              <a:gd name="connsiteY84" fmla="*/ 5192 h 10000"/>
              <a:gd name="connsiteX85" fmla="*/ 9511 w 10000"/>
              <a:gd name="connsiteY85" fmla="*/ 5165 h 10000"/>
              <a:gd name="connsiteX86" fmla="*/ 9629 w 10000"/>
              <a:gd name="connsiteY86" fmla="*/ 5067 h 10000"/>
              <a:gd name="connsiteX87" fmla="*/ 9705 w 10000"/>
              <a:gd name="connsiteY87" fmla="*/ 4951 h 10000"/>
              <a:gd name="connsiteX88" fmla="*/ 9793 w 10000"/>
              <a:gd name="connsiteY88" fmla="*/ 4453 h 10000"/>
              <a:gd name="connsiteX89" fmla="*/ 9904 w 10000"/>
              <a:gd name="connsiteY89" fmla="*/ 4315 h 10000"/>
              <a:gd name="connsiteX90" fmla="*/ 9956 w 10000"/>
              <a:gd name="connsiteY90" fmla="*/ 4211 h 10000"/>
              <a:gd name="connsiteX91" fmla="*/ 9956 w 10000"/>
              <a:gd name="connsiteY91" fmla="*/ 4211 h 10000"/>
              <a:gd name="connsiteX92" fmla="*/ 9810 w 10000"/>
              <a:gd name="connsiteY92" fmla="*/ 3562 h 10000"/>
              <a:gd name="connsiteX0" fmla="*/ 9810 w 10000"/>
              <a:gd name="connsiteY0" fmla="*/ 3562 h 10000"/>
              <a:gd name="connsiteX1" fmla="*/ 9793 w 10000"/>
              <a:gd name="connsiteY1" fmla="*/ 3223 h 10000"/>
              <a:gd name="connsiteX2" fmla="*/ 9793 w 10000"/>
              <a:gd name="connsiteY2" fmla="*/ 3223 h 10000"/>
              <a:gd name="connsiteX3" fmla="*/ 9763 w 10000"/>
              <a:gd name="connsiteY3" fmla="*/ 3189 h 10000"/>
              <a:gd name="connsiteX4" fmla="*/ 9529 w 10000"/>
              <a:gd name="connsiteY4" fmla="*/ 2451 h 10000"/>
              <a:gd name="connsiteX5" fmla="*/ 9529 w 10000"/>
              <a:gd name="connsiteY5" fmla="*/ 2451 h 10000"/>
              <a:gd name="connsiteX6" fmla="*/ 9453 w 10000"/>
              <a:gd name="connsiteY6" fmla="*/ 2416 h 10000"/>
              <a:gd name="connsiteX7" fmla="*/ 9207 w 10000"/>
              <a:gd name="connsiteY7" fmla="*/ 2043 h 10000"/>
              <a:gd name="connsiteX8" fmla="*/ 9190 w 10000"/>
              <a:gd name="connsiteY8" fmla="*/ 1939 h 10000"/>
              <a:gd name="connsiteX9" fmla="*/ 9137 w 10000"/>
              <a:gd name="connsiteY9" fmla="*/ 1788 h 10000"/>
              <a:gd name="connsiteX10" fmla="*/ 9108 w 10000"/>
              <a:gd name="connsiteY10" fmla="*/ 1732 h 10000"/>
              <a:gd name="connsiteX11" fmla="*/ 8920 w 10000"/>
              <a:gd name="connsiteY11" fmla="*/ 1497 h 10000"/>
              <a:gd name="connsiteX12" fmla="*/ 8920 w 10000"/>
              <a:gd name="connsiteY12" fmla="*/ 1497 h 10000"/>
              <a:gd name="connsiteX13" fmla="*/ 8434 w 10000"/>
              <a:gd name="connsiteY13" fmla="*/ 1256 h 10000"/>
              <a:gd name="connsiteX14" fmla="*/ 7813 w 10000"/>
              <a:gd name="connsiteY14" fmla="*/ 924 h 10000"/>
              <a:gd name="connsiteX15" fmla="*/ 7292 w 10000"/>
              <a:gd name="connsiteY15" fmla="*/ 579 h 10000"/>
              <a:gd name="connsiteX16" fmla="*/ 6425 w 10000"/>
              <a:gd name="connsiteY16" fmla="*/ 247 h 10000"/>
              <a:gd name="connsiteX17" fmla="*/ 5986 w 10000"/>
              <a:gd name="connsiteY17" fmla="*/ 47 h 10000"/>
              <a:gd name="connsiteX18" fmla="*/ 5981 w 10000"/>
              <a:gd name="connsiteY18" fmla="*/ 47 h 10000"/>
              <a:gd name="connsiteX19" fmla="*/ 5676 w 10000"/>
              <a:gd name="connsiteY19" fmla="*/ 74 h 10000"/>
              <a:gd name="connsiteX20" fmla="*/ 5091 w 10000"/>
              <a:gd name="connsiteY20" fmla="*/ 19 h 10000"/>
              <a:gd name="connsiteX21" fmla="*/ 4984 w 10000"/>
              <a:gd name="connsiteY21" fmla="*/ 6 h 10000"/>
              <a:gd name="connsiteX22" fmla="*/ 4498 w 10000"/>
              <a:gd name="connsiteY22" fmla="*/ 74 h 10000"/>
              <a:gd name="connsiteX23" fmla="*/ 4498 w 10000"/>
              <a:gd name="connsiteY23" fmla="*/ 74 h 10000"/>
              <a:gd name="connsiteX24" fmla="*/ 4375 w 10000"/>
              <a:gd name="connsiteY24" fmla="*/ 130 h 10000"/>
              <a:gd name="connsiteX25" fmla="*/ 4165 w 10000"/>
              <a:gd name="connsiteY25" fmla="*/ 137 h 10000"/>
              <a:gd name="connsiteX26" fmla="*/ 4153 w 10000"/>
              <a:gd name="connsiteY26" fmla="*/ 144 h 10000"/>
              <a:gd name="connsiteX27" fmla="*/ 3690 w 10000"/>
              <a:gd name="connsiteY27" fmla="*/ 392 h 10000"/>
              <a:gd name="connsiteX28" fmla="*/ 3614 w 10000"/>
              <a:gd name="connsiteY28" fmla="*/ 406 h 10000"/>
              <a:gd name="connsiteX29" fmla="*/ 3543 w 10000"/>
              <a:gd name="connsiteY29" fmla="*/ 420 h 10000"/>
              <a:gd name="connsiteX30" fmla="*/ 3069 w 10000"/>
              <a:gd name="connsiteY30" fmla="*/ 766 h 10000"/>
              <a:gd name="connsiteX31" fmla="*/ 2695 w 10000"/>
              <a:gd name="connsiteY31" fmla="*/ 889 h 10000"/>
              <a:gd name="connsiteX32" fmla="*/ 2688 w 10000"/>
              <a:gd name="connsiteY32" fmla="*/ 889 h 10000"/>
              <a:gd name="connsiteX33" fmla="*/ 2425 w 10000"/>
              <a:gd name="connsiteY33" fmla="*/ 1131 h 10000"/>
              <a:gd name="connsiteX34" fmla="*/ 2197 w 10000"/>
              <a:gd name="connsiteY34" fmla="*/ 1194 h 10000"/>
              <a:gd name="connsiteX35" fmla="*/ 2191 w 10000"/>
              <a:gd name="connsiteY35" fmla="*/ 1194 h 10000"/>
              <a:gd name="connsiteX36" fmla="*/ 1992 w 10000"/>
              <a:gd name="connsiteY36" fmla="*/ 1345 h 10000"/>
              <a:gd name="connsiteX37" fmla="*/ 1992 w 10000"/>
              <a:gd name="connsiteY37" fmla="*/ 1345 h 10000"/>
              <a:gd name="connsiteX38" fmla="*/ 1852 w 10000"/>
              <a:gd name="connsiteY38" fmla="*/ 1594 h 10000"/>
              <a:gd name="connsiteX39" fmla="*/ 1312 w 10000"/>
              <a:gd name="connsiteY39" fmla="*/ 2230 h 10000"/>
              <a:gd name="connsiteX40" fmla="*/ 1312 w 10000"/>
              <a:gd name="connsiteY40" fmla="*/ 2230 h 10000"/>
              <a:gd name="connsiteX41" fmla="*/ 821 w 10000"/>
              <a:gd name="connsiteY41" fmla="*/ 2672 h 10000"/>
              <a:gd name="connsiteX42" fmla="*/ 709 w 10000"/>
              <a:gd name="connsiteY42" fmla="*/ 3038 h 10000"/>
              <a:gd name="connsiteX43" fmla="*/ 434 w 10000"/>
              <a:gd name="connsiteY43" fmla="*/ 3493 h 10000"/>
              <a:gd name="connsiteX44" fmla="*/ 434 w 10000"/>
              <a:gd name="connsiteY44" fmla="*/ 3493 h 10000"/>
              <a:gd name="connsiteX45" fmla="*/ 428 w 10000"/>
              <a:gd name="connsiteY45" fmla="*/ 4136 h 10000"/>
              <a:gd name="connsiteX46" fmla="*/ 206 w 10000"/>
              <a:gd name="connsiteY46" fmla="*/ 5088 h 10000"/>
              <a:gd name="connsiteX47" fmla="*/ 206 w 10000"/>
              <a:gd name="connsiteY47" fmla="*/ 5088 h 10000"/>
              <a:gd name="connsiteX48" fmla="*/ 224 w 10000"/>
              <a:gd name="connsiteY48" fmla="*/ 5165 h 10000"/>
              <a:gd name="connsiteX49" fmla="*/ 124 w 10000"/>
              <a:gd name="connsiteY49" fmla="*/ 5959 h 10000"/>
              <a:gd name="connsiteX50" fmla="*/ 71 w 10000"/>
              <a:gd name="connsiteY50" fmla="*/ 6076 h 10000"/>
              <a:gd name="connsiteX51" fmla="*/ 66 w 10000"/>
              <a:gd name="connsiteY51" fmla="*/ 6076 h 10000"/>
              <a:gd name="connsiteX52" fmla="*/ 124 w 10000"/>
              <a:gd name="connsiteY52" fmla="*/ 6822 h 10000"/>
              <a:gd name="connsiteX53" fmla="*/ 346 w 10000"/>
              <a:gd name="connsiteY53" fmla="*/ 7105 h 10000"/>
              <a:gd name="connsiteX54" fmla="*/ 446 w 10000"/>
              <a:gd name="connsiteY54" fmla="*/ 7202 h 10000"/>
              <a:gd name="connsiteX55" fmla="*/ 1131 w 10000"/>
              <a:gd name="connsiteY55" fmla="*/ 7444 h 10000"/>
              <a:gd name="connsiteX56" fmla="*/ 1142 w 10000"/>
              <a:gd name="connsiteY56" fmla="*/ 7444 h 10000"/>
              <a:gd name="connsiteX57" fmla="*/ 1148 w 10000"/>
              <a:gd name="connsiteY57" fmla="*/ 7444 h 10000"/>
              <a:gd name="connsiteX58" fmla="*/ 1342 w 10000"/>
              <a:gd name="connsiteY58" fmla="*/ 8569 h 10000"/>
              <a:gd name="connsiteX59" fmla="*/ 1482 w 10000"/>
              <a:gd name="connsiteY59" fmla="*/ 8673 h 10000"/>
              <a:gd name="connsiteX60" fmla="*/ 2507 w 10000"/>
              <a:gd name="connsiteY60" fmla="*/ 8714 h 10000"/>
              <a:gd name="connsiteX61" fmla="*/ 1816 w 10000"/>
              <a:gd name="connsiteY61" fmla="*/ 9516 h 10000"/>
              <a:gd name="connsiteX62" fmla="*/ 1705 w 10000"/>
              <a:gd name="connsiteY62" fmla="*/ 9598 h 10000"/>
              <a:gd name="connsiteX63" fmla="*/ 1921 w 10000"/>
              <a:gd name="connsiteY63" fmla="*/ 9999 h 10000"/>
              <a:gd name="connsiteX64" fmla="*/ 1945 w 10000"/>
              <a:gd name="connsiteY64" fmla="*/ 9971 h 10000"/>
              <a:gd name="connsiteX65" fmla="*/ 2167 w 10000"/>
              <a:gd name="connsiteY65" fmla="*/ 9757 h 10000"/>
              <a:gd name="connsiteX66" fmla="*/ 2818 w 10000"/>
              <a:gd name="connsiteY66" fmla="*/ 9336 h 10000"/>
              <a:gd name="connsiteX67" fmla="*/ 3192 w 10000"/>
              <a:gd name="connsiteY67" fmla="*/ 9074 h 10000"/>
              <a:gd name="connsiteX68" fmla="*/ 3983 w 10000"/>
              <a:gd name="connsiteY68" fmla="*/ 8175 h 10000"/>
              <a:gd name="connsiteX69" fmla="*/ 4480 w 10000"/>
              <a:gd name="connsiteY69" fmla="*/ 7989 h 10000"/>
              <a:gd name="connsiteX70" fmla="*/ 4691 w 10000"/>
              <a:gd name="connsiteY70" fmla="*/ 7886 h 10000"/>
              <a:gd name="connsiteX71" fmla="*/ 4802 w 10000"/>
              <a:gd name="connsiteY71" fmla="*/ 7872 h 10000"/>
              <a:gd name="connsiteX72" fmla="*/ 5185 w 10000"/>
              <a:gd name="connsiteY72" fmla="*/ 7872 h 10000"/>
              <a:gd name="connsiteX73" fmla="*/ 5500 w 10000"/>
              <a:gd name="connsiteY73" fmla="*/ 7934 h 10000"/>
              <a:gd name="connsiteX74" fmla="*/ 5811 w 10000"/>
              <a:gd name="connsiteY74" fmla="*/ 7906 h 10000"/>
              <a:gd name="connsiteX75" fmla="*/ 5851 w 10000"/>
              <a:gd name="connsiteY75" fmla="*/ 7892 h 10000"/>
              <a:gd name="connsiteX76" fmla="*/ 6355 w 10000"/>
              <a:gd name="connsiteY76" fmla="*/ 7623 h 10000"/>
              <a:gd name="connsiteX77" fmla="*/ 7380 w 10000"/>
              <a:gd name="connsiteY77" fmla="*/ 7126 h 10000"/>
              <a:gd name="connsiteX78" fmla="*/ 7456 w 10000"/>
              <a:gd name="connsiteY78" fmla="*/ 7036 h 10000"/>
              <a:gd name="connsiteX79" fmla="*/ 7731 w 10000"/>
              <a:gd name="connsiteY79" fmla="*/ 6304 h 10000"/>
              <a:gd name="connsiteX80" fmla="*/ 7725 w 10000"/>
              <a:gd name="connsiteY80" fmla="*/ 6304 h 10000"/>
              <a:gd name="connsiteX81" fmla="*/ 7538 w 10000"/>
              <a:gd name="connsiteY81" fmla="*/ 5793 h 10000"/>
              <a:gd name="connsiteX82" fmla="*/ 7526 w 10000"/>
              <a:gd name="connsiteY82" fmla="*/ 5703 h 10000"/>
              <a:gd name="connsiteX83" fmla="*/ 9172 w 10000"/>
              <a:gd name="connsiteY83" fmla="*/ 5365 h 10000"/>
              <a:gd name="connsiteX84" fmla="*/ 9523 w 10000"/>
              <a:gd name="connsiteY84" fmla="*/ 5192 h 10000"/>
              <a:gd name="connsiteX85" fmla="*/ 9629 w 10000"/>
              <a:gd name="connsiteY85" fmla="*/ 5067 h 10000"/>
              <a:gd name="connsiteX86" fmla="*/ 9705 w 10000"/>
              <a:gd name="connsiteY86" fmla="*/ 4951 h 10000"/>
              <a:gd name="connsiteX87" fmla="*/ 9793 w 10000"/>
              <a:gd name="connsiteY87" fmla="*/ 4453 h 10000"/>
              <a:gd name="connsiteX88" fmla="*/ 9904 w 10000"/>
              <a:gd name="connsiteY88" fmla="*/ 4315 h 10000"/>
              <a:gd name="connsiteX89" fmla="*/ 9956 w 10000"/>
              <a:gd name="connsiteY89" fmla="*/ 4211 h 10000"/>
              <a:gd name="connsiteX90" fmla="*/ 9956 w 10000"/>
              <a:gd name="connsiteY90" fmla="*/ 4211 h 10000"/>
              <a:gd name="connsiteX91" fmla="*/ 9810 w 10000"/>
              <a:gd name="connsiteY91" fmla="*/ 356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0000" h="10000">
                <a:moveTo>
                  <a:pt x="9810" y="3562"/>
                </a:moveTo>
                <a:cubicBezTo>
                  <a:pt x="9810" y="3562"/>
                  <a:pt x="9904" y="3396"/>
                  <a:pt x="9793" y="3223"/>
                </a:cubicBezTo>
                <a:lnTo>
                  <a:pt x="9793" y="3223"/>
                </a:lnTo>
                <a:cubicBezTo>
                  <a:pt x="9786" y="3210"/>
                  <a:pt x="9775" y="3203"/>
                  <a:pt x="9763" y="3189"/>
                </a:cubicBezTo>
                <a:cubicBezTo>
                  <a:pt x="9845" y="2831"/>
                  <a:pt x="9658" y="2547"/>
                  <a:pt x="9529" y="2451"/>
                </a:cubicBezTo>
                <a:lnTo>
                  <a:pt x="9529" y="2451"/>
                </a:lnTo>
                <a:cubicBezTo>
                  <a:pt x="9494" y="2423"/>
                  <a:pt x="9471" y="2416"/>
                  <a:pt x="9453" y="2416"/>
                </a:cubicBezTo>
                <a:cubicBezTo>
                  <a:pt x="9453" y="2416"/>
                  <a:pt x="9435" y="2160"/>
                  <a:pt x="9207" y="2043"/>
                </a:cubicBezTo>
                <a:cubicBezTo>
                  <a:pt x="9201" y="2009"/>
                  <a:pt x="9196" y="1973"/>
                  <a:pt x="9190" y="1939"/>
                </a:cubicBezTo>
                <a:cubicBezTo>
                  <a:pt x="9177" y="1884"/>
                  <a:pt x="9154" y="1829"/>
                  <a:pt x="9137" y="1788"/>
                </a:cubicBezTo>
                <a:cubicBezTo>
                  <a:pt x="9125" y="1766"/>
                  <a:pt x="9119" y="1746"/>
                  <a:pt x="9108" y="1732"/>
                </a:cubicBezTo>
                <a:cubicBezTo>
                  <a:pt x="9055" y="1636"/>
                  <a:pt x="8990" y="1559"/>
                  <a:pt x="8920" y="1497"/>
                </a:cubicBezTo>
                <a:lnTo>
                  <a:pt x="8920" y="1497"/>
                </a:lnTo>
                <a:cubicBezTo>
                  <a:pt x="8698" y="1304"/>
                  <a:pt x="8434" y="1256"/>
                  <a:pt x="8434" y="1256"/>
                </a:cubicBezTo>
                <a:cubicBezTo>
                  <a:pt x="8434" y="1256"/>
                  <a:pt x="8047" y="579"/>
                  <a:pt x="7813" y="924"/>
                </a:cubicBezTo>
                <a:cubicBezTo>
                  <a:pt x="7702" y="558"/>
                  <a:pt x="7292" y="579"/>
                  <a:pt x="7292" y="579"/>
                </a:cubicBezTo>
                <a:cubicBezTo>
                  <a:pt x="7292" y="579"/>
                  <a:pt x="6976" y="12"/>
                  <a:pt x="6425" y="247"/>
                </a:cubicBezTo>
                <a:cubicBezTo>
                  <a:pt x="6291" y="123"/>
                  <a:pt x="6127" y="67"/>
                  <a:pt x="5986" y="47"/>
                </a:cubicBezTo>
                <a:lnTo>
                  <a:pt x="5981" y="47"/>
                </a:lnTo>
                <a:cubicBezTo>
                  <a:pt x="5864" y="33"/>
                  <a:pt x="5758" y="47"/>
                  <a:pt x="5676" y="74"/>
                </a:cubicBezTo>
                <a:cubicBezTo>
                  <a:pt x="5530" y="137"/>
                  <a:pt x="5336" y="61"/>
                  <a:pt x="5091" y="19"/>
                </a:cubicBezTo>
                <a:cubicBezTo>
                  <a:pt x="5055" y="15"/>
                  <a:pt x="5020" y="10"/>
                  <a:pt x="4984" y="6"/>
                </a:cubicBezTo>
                <a:cubicBezTo>
                  <a:pt x="4802" y="-15"/>
                  <a:pt x="4621" y="33"/>
                  <a:pt x="4498" y="74"/>
                </a:cubicBezTo>
                <a:lnTo>
                  <a:pt x="4498" y="74"/>
                </a:lnTo>
                <a:cubicBezTo>
                  <a:pt x="4422" y="110"/>
                  <a:pt x="4375" y="130"/>
                  <a:pt x="4375" y="130"/>
                </a:cubicBezTo>
                <a:cubicBezTo>
                  <a:pt x="4375" y="130"/>
                  <a:pt x="4281" y="123"/>
                  <a:pt x="4165" y="137"/>
                </a:cubicBezTo>
                <a:cubicBezTo>
                  <a:pt x="4159" y="137"/>
                  <a:pt x="4153" y="137"/>
                  <a:pt x="4153" y="144"/>
                </a:cubicBezTo>
                <a:cubicBezTo>
                  <a:pt x="3983" y="165"/>
                  <a:pt x="3760" y="220"/>
                  <a:pt x="3690" y="392"/>
                </a:cubicBezTo>
                <a:cubicBezTo>
                  <a:pt x="3661" y="399"/>
                  <a:pt x="3638" y="399"/>
                  <a:pt x="3614" y="406"/>
                </a:cubicBezTo>
                <a:cubicBezTo>
                  <a:pt x="3590" y="406"/>
                  <a:pt x="3562" y="413"/>
                  <a:pt x="3543" y="420"/>
                </a:cubicBezTo>
                <a:cubicBezTo>
                  <a:pt x="3216" y="482"/>
                  <a:pt x="3104" y="634"/>
                  <a:pt x="3069" y="766"/>
                </a:cubicBezTo>
                <a:cubicBezTo>
                  <a:pt x="3069" y="766"/>
                  <a:pt x="2888" y="773"/>
                  <a:pt x="2695" y="889"/>
                </a:cubicBezTo>
                <a:lnTo>
                  <a:pt x="2688" y="889"/>
                </a:lnTo>
                <a:cubicBezTo>
                  <a:pt x="2600" y="945"/>
                  <a:pt x="2507" y="1021"/>
                  <a:pt x="2425" y="1131"/>
                </a:cubicBezTo>
                <a:cubicBezTo>
                  <a:pt x="2337" y="1138"/>
                  <a:pt x="2261" y="1159"/>
                  <a:pt x="2197" y="1194"/>
                </a:cubicBezTo>
                <a:lnTo>
                  <a:pt x="2191" y="1194"/>
                </a:lnTo>
                <a:cubicBezTo>
                  <a:pt x="2109" y="1235"/>
                  <a:pt x="2045" y="1283"/>
                  <a:pt x="1992" y="1345"/>
                </a:cubicBezTo>
                <a:lnTo>
                  <a:pt x="1992" y="1345"/>
                </a:lnTo>
                <a:cubicBezTo>
                  <a:pt x="1886" y="1470"/>
                  <a:pt x="1852" y="1594"/>
                  <a:pt x="1852" y="1594"/>
                </a:cubicBezTo>
                <a:cubicBezTo>
                  <a:pt x="1852" y="1594"/>
                  <a:pt x="1447" y="1670"/>
                  <a:pt x="1312" y="2230"/>
                </a:cubicBezTo>
                <a:lnTo>
                  <a:pt x="1312" y="2230"/>
                </a:lnTo>
                <a:cubicBezTo>
                  <a:pt x="1055" y="2305"/>
                  <a:pt x="909" y="2492"/>
                  <a:pt x="821" y="2672"/>
                </a:cubicBezTo>
                <a:cubicBezTo>
                  <a:pt x="757" y="2817"/>
                  <a:pt x="728" y="2961"/>
                  <a:pt x="709" y="3038"/>
                </a:cubicBezTo>
                <a:cubicBezTo>
                  <a:pt x="709" y="3038"/>
                  <a:pt x="516" y="3175"/>
                  <a:pt x="434" y="3493"/>
                </a:cubicBezTo>
                <a:lnTo>
                  <a:pt x="434" y="3493"/>
                </a:lnTo>
                <a:cubicBezTo>
                  <a:pt x="394" y="3659"/>
                  <a:pt x="375" y="3867"/>
                  <a:pt x="428" y="4136"/>
                </a:cubicBezTo>
                <a:cubicBezTo>
                  <a:pt x="130" y="4460"/>
                  <a:pt x="177" y="4916"/>
                  <a:pt x="206" y="5088"/>
                </a:cubicBezTo>
                <a:lnTo>
                  <a:pt x="206" y="5088"/>
                </a:lnTo>
                <a:cubicBezTo>
                  <a:pt x="211" y="5137"/>
                  <a:pt x="224" y="5165"/>
                  <a:pt x="224" y="5165"/>
                </a:cubicBezTo>
                <a:cubicBezTo>
                  <a:pt x="224" y="5165"/>
                  <a:pt x="-81" y="5420"/>
                  <a:pt x="124" y="5959"/>
                </a:cubicBezTo>
                <a:cubicBezTo>
                  <a:pt x="100" y="6000"/>
                  <a:pt x="83" y="6035"/>
                  <a:pt x="71" y="6076"/>
                </a:cubicBezTo>
                <a:lnTo>
                  <a:pt x="66" y="6076"/>
                </a:lnTo>
                <a:cubicBezTo>
                  <a:pt x="-34" y="6324"/>
                  <a:pt x="-22" y="6574"/>
                  <a:pt x="124" y="6822"/>
                </a:cubicBezTo>
                <a:cubicBezTo>
                  <a:pt x="177" y="6911"/>
                  <a:pt x="247" y="7009"/>
                  <a:pt x="346" y="7105"/>
                </a:cubicBezTo>
                <a:cubicBezTo>
                  <a:pt x="375" y="7139"/>
                  <a:pt x="411" y="7167"/>
                  <a:pt x="446" y="7202"/>
                </a:cubicBezTo>
                <a:cubicBezTo>
                  <a:pt x="663" y="7388"/>
                  <a:pt x="997" y="7437"/>
                  <a:pt x="1131" y="7444"/>
                </a:cubicBezTo>
                <a:lnTo>
                  <a:pt x="1142" y="7444"/>
                </a:lnTo>
                <a:lnTo>
                  <a:pt x="1148" y="7444"/>
                </a:lnTo>
                <a:cubicBezTo>
                  <a:pt x="978" y="7595"/>
                  <a:pt x="675" y="7989"/>
                  <a:pt x="1342" y="8569"/>
                </a:cubicBezTo>
                <a:cubicBezTo>
                  <a:pt x="1389" y="8603"/>
                  <a:pt x="1436" y="8638"/>
                  <a:pt x="1482" y="8673"/>
                </a:cubicBezTo>
                <a:cubicBezTo>
                  <a:pt x="1852" y="8915"/>
                  <a:pt x="2215" y="8852"/>
                  <a:pt x="2507" y="8714"/>
                </a:cubicBezTo>
                <a:cubicBezTo>
                  <a:pt x="2249" y="9136"/>
                  <a:pt x="1968" y="9398"/>
                  <a:pt x="1816" y="9516"/>
                </a:cubicBezTo>
                <a:cubicBezTo>
                  <a:pt x="1746" y="9571"/>
                  <a:pt x="1705" y="9598"/>
                  <a:pt x="1705" y="9598"/>
                </a:cubicBezTo>
                <a:cubicBezTo>
                  <a:pt x="1705" y="9598"/>
                  <a:pt x="1682" y="10033"/>
                  <a:pt x="1921" y="9999"/>
                </a:cubicBezTo>
                <a:cubicBezTo>
                  <a:pt x="1928" y="9992"/>
                  <a:pt x="1940" y="9985"/>
                  <a:pt x="1945" y="9971"/>
                </a:cubicBezTo>
                <a:cubicBezTo>
                  <a:pt x="1963" y="9902"/>
                  <a:pt x="2027" y="9826"/>
                  <a:pt x="2167" y="9757"/>
                </a:cubicBezTo>
                <a:cubicBezTo>
                  <a:pt x="2361" y="9598"/>
                  <a:pt x="2577" y="9488"/>
                  <a:pt x="2818" y="9336"/>
                </a:cubicBezTo>
                <a:cubicBezTo>
                  <a:pt x="2934" y="9259"/>
                  <a:pt x="3064" y="9177"/>
                  <a:pt x="3192" y="9074"/>
                </a:cubicBezTo>
                <a:cubicBezTo>
                  <a:pt x="3444" y="8873"/>
                  <a:pt x="3707" y="8596"/>
                  <a:pt x="3983" y="8175"/>
                </a:cubicBezTo>
                <a:cubicBezTo>
                  <a:pt x="4165" y="8120"/>
                  <a:pt x="4340" y="8051"/>
                  <a:pt x="4480" y="7989"/>
                </a:cubicBezTo>
                <a:cubicBezTo>
                  <a:pt x="4562" y="7954"/>
                  <a:pt x="4633" y="7920"/>
                  <a:pt x="4691" y="7886"/>
                </a:cubicBezTo>
                <a:cubicBezTo>
                  <a:pt x="4726" y="7886"/>
                  <a:pt x="4762" y="7879"/>
                  <a:pt x="4802" y="7872"/>
                </a:cubicBezTo>
                <a:cubicBezTo>
                  <a:pt x="4955" y="7831"/>
                  <a:pt x="5073" y="7844"/>
                  <a:pt x="5185" y="7872"/>
                </a:cubicBezTo>
                <a:cubicBezTo>
                  <a:pt x="5290" y="7899"/>
                  <a:pt x="5383" y="7927"/>
                  <a:pt x="5500" y="7934"/>
                </a:cubicBezTo>
                <a:cubicBezTo>
                  <a:pt x="5588" y="7947"/>
                  <a:pt x="5694" y="7941"/>
                  <a:pt x="5811" y="7906"/>
                </a:cubicBezTo>
                <a:cubicBezTo>
                  <a:pt x="5822" y="7899"/>
                  <a:pt x="5834" y="7899"/>
                  <a:pt x="5851" y="7892"/>
                </a:cubicBezTo>
                <a:cubicBezTo>
                  <a:pt x="6320" y="7733"/>
                  <a:pt x="6355" y="7623"/>
                  <a:pt x="6355" y="7623"/>
                </a:cubicBezTo>
                <a:cubicBezTo>
                  <a:pt x="6355" y="7623"/>
                  <a:pt x="7046" y="7540"/>
                  <a:pt x="7380" y="7126"/>
                </a:cubicBezTo>
                <a:cubicBezTo>
                  <a:pt x="7404" y="7098"/>
                  <a:pt x="7433" y="7064"/>
                  <a:pt x="7456" y="7036"/>
                </a:cubicBezTo>
                <a:cubicBezTo>
                  <a:pt x="7637" y="6802"/>
                  <a:pt x="7767" y="6594"/>
                  <a:pt x="7731" y="6304"/>
                </a:cubicBezTo>
                <a:lnTo>
                  <a:pt x="7725" y="6304"/>
                </a:lnTo>
                <a:cubicBezTo>
                  <a:pt x="7708" y="6159"/>
                  <a:pt x="7649" y="5993"/>
                  <a:pt x="7538" y="5793"/>
                </a:cubicBezTo>
                <a:cubicBezTo>
                  <a:pt x="7532" y="5766"/>
                  <a:pt x="7532" y="5731"/>
                  <a:pt x="7526" y="5703"/>
                </a:cubicBezTo>
                <a:cubicBezTo>
                  <a:pt x="8347" y="5821"/>
                  <a:pt x="9090" y="5738"/>
                  <a:pt x="9172" y="5365"/>
                </a:cubicBezTo>
                <a:cubicBezTo>
                  <a:pt x="9172" y="5365"/>
                  <a:pt x="9318" y="5413"/>
                  <a:pt x="9523" y="5192"/>
                </a:cubicBezTo>
                <a:cubicBezTo>
                  <a:pt x="9599" y="5142"/>
                  <a:pt x="9599" y="5107"/>
                  <a:pt x="9629" y="5067"/>
                </a:cubicBezTo>
                <a:cubicBezTo>
                  <a:pt x="9664" y="5026"/>
                  <a:pt x="9687" y="4985"/>
                  <a:pt x="9705" y="4951"/>
                </a:cubicBezTo>
                <a:cubicBezTo>
                  <a:pt x="9868" y="4653"/>
                  <a:pt x="9793" y="4453"/>
                  <a:pt x="9793" y="4453"/>
                </a:cubicBezTo>
                <a:cubicBezTo>
                  <a:pt x="9793" y="4453"/>
                  <a:pt x="9851" y="4405"/>
                  <a:pt x="9904" y="4315"/>
                </a:cubicBezTo>
                <a:cubicBezTo>
                  <a:pt x="9921" y="4288"/>
                  <a:pt x="9939" y="4252"/>
                  <a:pt x="9956" y="4211"/>
                </a:cubicBezTo>
                <a:lnTo>
                  <a:pt x="9956" y="4211"/>
                </a:lnTo>
                <a:cubicBezTo>
                  <a:pt x="10026" y="4045"/>
                  <a:pt x="10038" y="3817"/>
                  <a:pt x="9810" y="356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50800" h="3175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5"/>
          <p:cNvSpPr>
            <a:spLocks/>
          </p:cNvSpPr>
          <p:nvPr/>
        </p:nvSpPr>
        <p:spPr bwMode="auto">
          <a:xfrm flipH="1">
            <a:off x="1125066" y="792411"/>
            <a:ext cx="2550461" cy="2156042"/>
          </a:xfrm>
          <a:custGeom>
            <a:avLst/>
            <a:gdLst>
              <a:gd name="T0" fmla="*/ 1686 w 1728"/>
              <a:gd name="T1" fmla="*/ 469 h 1455"/>
              <a:gd name="T2" fmla="*/ 1681 w 1728"/>
              <a:gd name="T3" fmla="*/ 464 h 1455"/>
              <a:gd name="T4" fmla="*/ 1641 w 1728"/>
              <a:gd name="T5" fmla="*/ 357 h 1455"/>
              <a:gd name="T6" fmla="*/ 1586 w 1728"/>
              <a:gd name="T7" fmla="*/ 298 h 1455"/>
              <a:gd name="T8" fmla="*/ 1574 w 1728"/>
              <a:gd name="T9" fmla="*/ 261 h 1455"/>
              <a:gd name="T10" fmla="*/ 1537 w 1728"/>
              <a:gd name="T11" fmla="*/ 219 h 1455"/>
              <a:gd name="T12" fmla="*/ 1454 w 1728"/>
              <a:gd name="T13" fmla="*/ 184 h 1455"/>
              <a:gd name="T14" fmla="*/ 1259 w 1728"/>
              <a:gd name="T15" fmla="*/ 86 h 1455"/>
              <a:gd name="T16" fmla="*/ 1036 w 1728"/>
              <a:gd name="T17" fmla="*/ 9 h 1455"/>
              <a:gd name="T18" fmla="*/ 983 w 1728"/>
              <a:gd name="T19" fmla="*/ 13 h 1455"/>
              <a:gd name="T20" fmla="*/ 883 w 1728"/>
              <a:gd name="T21" fmla="*/ 5 h 1455"/>
              <a:gd name="T22" fmla="*/ 882 w 1728"/>
              <a:gd name="T23" fmla="*/ 5 h 1455"/>
              <a:gd name="T24" fmla="*/ 782 w 1728"/>
              <a:gd name="T25" fmla="*/ 13 h 1455"/>
              <a:gd name="T26" fmla="*/ 761 w 1728"/>
              <a:gd name="T27" fmla="*/ 21 h 1455"/>
              <a:gd name="T28" fmla="*/ 723 w 1728"/>
              <a:gd name="T29" fmla="*/ 23 h 1455"/>
              <a:gd name="T30" fmla="*/ 631 w 1728"/>
              <a:gd name="T31" fmla="*/ 61 h 1455"/>
              <a:gd name="T32" fmla="*/ 538 w 1728"/>
              <a:gd name="T33" fmla="*/ 113 h 1455"/>
              <a:gd name="T34" fmla="*/ 473 w 1728"/>
              <a:gd name="T35" fmla="*/ 131 h 1455"/>
              <a:gd name="T36" fmla="*/ 389 w 1728"/>
              <a:gd name="T37" fmla="*/ 175 h 1455"/>
              <a:gd name="T38" fmla="*/ 354 w 1728"/>
              <a:gd name="T39" fmla="*/ 197 h 1455"/>
              <a:gd name="T40" fmla="*/ 330 w 1728"/>
              <a:gd name="T41" fmla="*/ 233 h 1455"/>
              <a:gd name="T42" fmla="*/ 238 w 1728"/>
              <a:gd name="T43" fmla="*/ 325 h 1455"/>
              <a:gd name="T44" fmla="*/ 135 w 1728"/>
              <a:gd name="T45" fmla="*/ 442 h 1455"/>
              <a:gd name="T46" fmla="*/ 88 w 1728"/>
              <a:gd name="T47" fmla="*/ 508 h 1455"/>
              <a:gd name="T48" fmla="*/ 49 w 1728"/>
              <a:gd name="T49" fmla="*/ 739 h 1455"/>
              <a:gd name="T50" fmla="*/ 52 w 1728"/>
              <a:gd name="T51" fmla="*/ 750 h 1455"/>
              <a:gd name="T52" fmla="*/ 26 w 1728"/>
              <a:gd name="T53" fmla="*/ 882 h 1455"/>
              <a:gd name="T54" fmla="*/ 35 w 1728"/>
              <a:gd name="T55" fmla="*/ 990 h 1455"/>
              <a:gd name="T56" fmla="*/ 90 w 1728"/>
              <a:gd name="T57" fmla="*/ 1045 h 1455"/>
              <a:gd name="T58" fmla="*/ 209 w 1728"/>
              <a:gd name="T59" fmla="*/ 1080 h 1455"/>
              <a:gd name="T60" fmla="*/ 243 w 1728"/>
              <a:gd name="T61" fmla="*/ 1243 h 1455"/>
              <a:gd name="T62" fmla="*/ 442 w 1728"/>
              <a:gd name="T63" fmla="*/ 1264 h 1455"/>
              <a:gd name="T64" fmla="*/ 305 w 1728"/>
              <a:gd name="T65" fmla="*/ 1392 h 1455"/>
              <a:gd name="T66" fmla="*/ 346 w 1728"/>
              <a:gd name="T67" fmla="*/ 1446 h 1455"/>
              <a:gd name="T68" fmla="*/ 495 w 1728"/>
              <a:gd name="T69" fmla="*/ 1354 h 1455"/>
              <a:gd name="T70" fmla="*/ 694 w 1728"/>
              <a:gd name="T71" fmla="*/ 1186 h 1455"/>
              <a:gd name="T72" fmla="*/ 815 w 1728"/>
              <a:gd name="T73" fmla="*/ 1144 h 1455"/>
              <a:gd name="T74" fmla="*/ 899 w 1728"/>
              <a:gd name="T75" fmla="*/ 1142 h 1455"/>
              <a:gd name="T76" fmla="*/ 1006 w 1728"/>
              <a:gd name="T77" fmla="*/ 1147 h 1455"/>
              <a:gd name="T78" fmla="*/ 1099 w 1728"/>
              <a:gd name="T79" fmla="*/ 1106 h 1455"/>
              <a:gd name="T80" fmla="*/ 1287 w 1728"/>
              <a:gd name="T81" fmla="*/ 1021 h 1455"/>
              <a:gd name="T82" fmla="*/ 1333 w 1728"/>
              <a:gd name="T83" fmla="*/ 915 h 1455"/>
              <a:gd name="T84" fmla="*/ 1299 w 1728"/>
              <a:gd name="T85" fmla="*/ 828 h 1455"/>
              <a:gd name="T86" fmla="*/ 1640 w 1728"/>
              <a:gd name="T87" fmla="*/ 754 h 1455"/>
              <a:gd name="T88" fmla="*/ 1640 w 1728"/>
              <a:gd name="T89" fmla="*/ 754 h 1455"/>
              <a:gd name="T90" fmla="*/ 1671 w 1728"/>
              <a:gd name="T91" fmla="*/ 719 h 1455"/>
              <a:gd name="T92" fmla="*/ 1705 w 1728"/>
              <a:gd name="T93" fmla="*/ 627 h 1455"/>
              <a:gd name="T94" fmla="*/ 1714 w 1728"/>
              <a:gd name="T95" fmla="*/ 612 h 1455"/>
              <a:gd name="connsiteX0" fmla="*/ 9694 w 9883"/>
              <a:gd name="connsiteY0" fmla="*/ 3545 h 9952"/>
              <a:gd name="connsiteX1" fmla="*/ 9677 w 9883"/>
              <a:gd name="connsiteY1" fmla="*/ 3208 h 9952"/>
              <a:gd name="connsiteX2" fmla="*/ 9677 w 9883"/>
              <a:gd name="connsiteY2" fmla="*/ 3208 h 9952"/>
              <a:gd name="connsiteX3" fmla="*/ 9648 w 9883"/>
              <a:gd name="connsiteY3" fmla="*/ 3174 h 9952"/>
              <a:gd name="connsiteX4" fmla="*/ 9417 w 9883"/>
              <a:gd name="connsiteY4" fmla="*/ 2439 h 9952"/>
              <a:gd name="connsiteX5" fmla="*/ 9417 w 9883"/>
              <a:gd name="connsiteY5" fmla="*/ 2439 h 9952"/>
              <a:gd name="connsiteX6" fmla="*/ 9341 w 9883"/>
              <a:gd name="connsiteY6" fmla="*/ 2404 h 9952"/>
              <a:gd name="connsiteX7" fmla="*/ 9098 w 9883"/>
              <a:gd name="connsiteY7" fmla="*/ 2033 h 9952"/>
              <a:gd name="connsiteX8" fmla="*/ 9081 w 9883"/>
              <a:gd name="connsiteY8" fmla="*/ 1930 h 9952"/>
              <a:gd name="connsiteX9" fmla="*/ 9029 w 9883"/>
              <a:gd name="connsiteY9" fmla="*/ 1779 h 9952"/>
              <a:gd name="connsiteX10" fmla="*/ 9000 w 9883"/>
              <a:gd name="connsiteY10" fmla="*/ 1724 h 9952"/>
              <a:gd name="connsiteX11" fmla="*/ 8815 w 9883"/>
              <a:gd name="connsiteY11" fmla="*/ 1490 h 9952"/>
              <a:gd name="connsiteX12" fmla="*/ 8815 w 9883"/>
              <a:gd name="connsiteY12" fmla="*/ 1490 h 9952"/>
              <a:gd name="connsiteX13" fmla="*/ 8334 w 9883"/>
              <a:gd name="connsiteY13" fmla="*/ 1250 h 9952"/>
              <a:gd name="connsiteX14" fmla="*/ 7721 w 9883"/>
              <a:gd name="connsiteY14" fmla="*/ 920 h 9952"/>
              <a:gd name="connsiteX15" fmla="*/ 7206 w 9883"/>
              <a:gd name="connsiteY15" fmla="*/ 576 h 9952"/>
              <a:gd name="connsiteX16" fmla="*/ 6349 w 9883"/>
              <a:gd name="connsiteY16" fmla="*/ 246 h 9952"/>
              <a:gd name="connsiteX17" fmla="*/ 5915 w 9883"/>
              <a:gd name="connsiteY17" fmla="*/ 47 h 9952"/>
              <a:gd name="connsiteX18" fmla="*/ 5910 w 9883"/>
              <a:gd name="connsiteY18" fmla="*/ 47 h 9952"/>
              <a:gd name="connsiteX19" fmla="*/ 5609 w 9883"/>
              <a:gd name="connsiteY19" fmla="*/ 74 h 9952"/>
              <a:gd name="connsiteX20" fmla="*/ 5030 w 9883"/>
              <a:gd name="connsiteY20" fmla="*/ 19 h 9952"/>
              <a:gd name="connsiteX21" fmla="*/ 5030 w 9883"/>
              <a:gd name="connsiteY21" fmla="*/ 19 h 9952"/>
              <a:gd name="connsiteX22" fmla="*/ 5036 w 9883"/>
              <a:gd name="connsiteY22" fmla="*/ 26 h 9952"/>
              <a:gd name="connsiteX23" fmla="*/ 4926 w 9883"/>
              <a:gd name="connsiteY23" fmla="*/ 6 h 9952"/>
              <a:gd name="connsiteX24" fmla="*/ 4445 w 9883"/>
              <a:gd name="connsiteY24" fmla="*/ 74 h 9952"/>
              <a:gd name="connsiteX25" fmla="*/ 4445 w 9883"/>
              <a:gd name="connsiteY25" fmla="*/ 74 h 9952"/>
              <a:gd name="connsiteX26" fmla="*/ 4324 w 9883"/>
              <a:gd name="connsiteY26" fmla="*/ 129 h 9952"/>
              <a:gd name="connsiteX27" fmla="*/ 4116 w 9883"/>
              <a:gd name="connsiteY27" fmla="*/ 136 h 9952"/>
              <a:gd name="connsiteX28" fmla="*/ 4104 w 9883"/>
              <a:gd name="connsiteY28" fmla="*/ 143 h 9952"/>
              <a:gd name="connsiteX29" fmla="*/ 3647 w 9883"/>
              <a:gd name="connsiteY29" fmla="*/ 390 h 9952"/>
              <a:gd name="connsiteX30" fmla="*/ 3572 w 9883"/>
              <a:gd name="connsiteY30" fmla="*/ 404 h 9952"/>
              <a:gd name="connsiteX31" fmla="*/ 3502 w 9883"/>
              <a:gd name="connsiteY31" fmla="*/ 418 h 9952"/>
              <a:gd name="connsiteX32" fmla="*/ 3033 w 9883"/>
              <a:gd name="connsiteY32" fmla="*/ 762 h 9952"/>
              <a:gd name="connsiteX33" fmla="*/ 2663 w 9883"/>
              <a:gd name="connsiteY33" fmla="*/ 885 h 9952"/>
              <a:gd name="connsiteX34" fmla="*/ 2657 w 9883"/>
              <a:gd name="connsiteY34" fmla="*/ 885 h 9952"/>
              <a:gd name="connsiteX35" fmla="*/ 2397 w 9883"/>
              <a:gd name="connsiteY35" fmla="*/ 1126 h 9952"/>
              <a:gd name="connsiteX36" fmla="*/ 2171 w 9883"/>
              <a:gd name="connsiteY36" fmla="*/ 1188 h 9952"/>
              <a:gd name="connsiteX37" fmla="*/ 2165 w 9883"/>
              <a:gd name="connsiteY37" fmla="*/ 1188 h 9952"/>
              <a:gd name="connsiteX38" fmla="*/ 1969 w 9883"/>
              <a:gd name="connsiteY38" fmla="*/ 1339 h 9952"/>
              <a:gd name="connsiteX39" fmla="*/ 1969 w 9883"/>
              <a:gd name="connsiteY39" fmla="*/ 1339 h 9952"/>
              <a:gd name="connsiteX40" fmla="*/ 1830 w 9883"/>
              <a:gd name="connsiteY40" fmla="*/ 1586 h 9952"/>
              <a:gd name="connsiteX41" fmla="*/ 1297 w 9883"/>
              <a:gd name="connsiteY41" fmla="*/ 2219 h 9952"/>
              <a:gd name="connsiteX42" fmla="*/ 1297 w 9883"/>
              <a:gd name="connsiteY42" fmla="*/ 2219 h 9952"/>
              <a:gd name="connsiteX43" fmla="*/ 811 w 9883"/>
              <a:gd name="connsiteY43" fmla="*/ 2659 h 9952"/>
              <a:gd name="connsiteX44" fmla="*/ 701 w 9883"/>
              <a:gd name="connsiteY44" fmla="*/ 3023 h 9952"/>
              <a:gd name="connsiteX45" fmla="*/ 429 w 9883"/>
              <a:gd name="connsiteY45" fmla="*/ 3476 h 9952"/>
              <a:gd name="connsiteX46" fmla="*/ 429 w 9883"/>
              <a:gd name="connsiteY46" fmla="*/ 3476 h 9952"/>
              <a:gd name="connsiteX47" fmla="*/ 423 w 9883"/>
              <a:gd name="connsiteY47" fmla="*/ 4116 h 9952"/>
              <a:gd name="connsiteX48" fmla="*/ 204 w 9883"/>
              <a:gd name="connsiteY48" fmla="*/ 5064 h 9952"/>
              <a:gd name="connsiteX49" fmla="*/ 204 w 9883"/>
              <a:gd name="connsiteY49" fmla="*/ 5064 h 9952"/>
              <a:gd name="connsiteX50" fmla="*/ 221 w 9883"/>
              <a:gd name="connsiteY50" fmla="*/ 5140 h 9952"/>
              <a:gd name="connsiteX51" fmla="*/ 123 w 9883"/>
              <a:gd name="connsiteY51" fmla="*/ 5930 h 9952"/>
              <a:gd name="connsiteX52" fmla="*/ 70 w 9883"/>
              <a:gd name="connsiteY52" fmla="*/ 6047 h 9952"/>
              <a:gd name="connsiteX53" fmla="*/ 65 w 9883"/>
              <a:gd name="connsiteY53" fmla="*/ 6047 h 9952"/>
              <a:gd name="connsiteX54" fmla="*/ 123 w 9883"/>
              <a:gd name="connsiteY54" fmla="*/ 6789 h 9952"/>
              <a:gd name="connsiteX55" fmla="*/ 342 w 9883"/>
              <a:gd name="connsiteY55" fmla="*/ 7071 h 9952"/>
              <a:gd name="connsiteX56" fmla="*/ 441 w 9883"/>
              <a:gd name="connsiteY56" fmla="*/ 7167 h 9952"/>
              <a:gd name="connsiteX57" fmla="*/ 1118 w 9883"/>
              <a:gd name="connsiteY57" fmla="*/ 7408 h 9952"/>
              <a:gd name="connsiteX58" fmla="*/ 1129 w 9883"/>
              <a:gd name="connsiteY58" fmla="*/ 7408 h 9952"/>
              <a:gd name="connsiteX59" fmla="*/ 1135 w 9883"/>
              <a:gd name="connsiteY59" fmla="*/ 7408 h 9952"/>
              <a:gd name="connsiteX60" fmla="*/ 1326 w 9883"/>
              <a:gd name="connsiteY60" fmla="*/ 8528 h 9952"/>
              <a:gd name="connsiteX61" fmla="*/ 1465 w 9883"/>
              <a:gd name="connsiteY61" fmla="*/ 8631 h 9952"/>
              <a:gd name="connsiteX62" fmla="*/ 2478 w 9883"/>
              <a:gd name="connsiteY62" fmla="*/ 8672 h 9952"/>
              <a:gd name="connsiteX63" fmla="*/ 1795 w 9883"/>
              <a:gd name="connsiteY63" fmla="*/ 9470 h 9952"/>
              <a:gd name="connsiteX64" fmla="*/ 1685 w 9883"/>
              <a:gd name="connsiteY64" fmla="*/ 9552 h 9952"/>
              <a:gd name="connsiteX65" fmla="*/ 1899 w 9883"/>
              <a:gd name="connsiteY65" fmla="*/ 9951 h 9952"/>
              <a:gd name="connsiteX66" fmla="*/ 1922 w 9883"/>
              <a:gd name="connsiteY66" fmla="*/ 9923 h 9952"/>
              <a:gd name="connsiteX67" fmla="*/ 2142 w 9883"/>
              <a:gd name="connsiteY67" fmla="*/ 9710 h 9952"/>
              <a:gd name="connsiteX68" fmla="*/ 2785 w 9883"/>
              <a:gd name="connsiteY68" fmla="*/ 9291 h 9952"/>
              <a:gd name="connsiteX69" fmla="*/ 3155 w 9883"/>
              <a:gd name="connsiteY69" fmla="*/ 9030 h 9952"/>
              <a:gd name="connsiteX70" fmla="*/ 3936 w 9883"/>
              <a:gd name="connsiteY70" fmla="*/ 8136 h 9952"/>
              <a:gd name="connsiteX71" fmla="*/ 4428 w 9883"/>
              <a:gd name="connsiteY71" fmla="*/ 7951 h 9952"/>
              <a:gd name="connsiteX72" fmla="*/ 4636 w 9883"/>
              <a:gd name="connsiteY72" fmla="*/ 7848 h 9952"/>
              <a:gd name="connsiteX73" fmla="*/ 4746 w 9883"/>
              <a:gd name="connsiteY73" fmla="*/ 7834 h 9952"/>
              <a:gd name="connsiteX74" fmla="*/ 5123 w 9883"/>
              <a:gd name="connsiteY74" fmla="*/ 7834 h 9952"/>
              <a:gd name="connsiteX75" fmla="*/ 5435 w 9883"/>
              <a:gd name="connsiteY75" fmla="*/ 7896 h 9952"/>
              <a:gd name="connsiteX76" fmla="*/ 5742 w 9883"/>
              <a:gd name="connsiteY76" fmla="*/ 7868 h 9952"/>
              <a:gd name="connsiteX77" fmla="*/ 5782 w 9883"/>
              <a:gd name="connsiteY77" fmla="*/ 7854 h 9952"/>
              <a:gd name="connsiteX78" fmla="*/ 6280 w 9883"/>
              <a:gd name="connsiteY78" fmla="*/ 7586 h 9952"/>
              <a:gd name="connsiteX79" fmla="*/ 7293 w 9883"/>
              <a:gd name="connsiteY79" fmla="*/ 7092 h 9952"/>
              <a:gd name="connsiteX80" fmla="*/ 7368 w 9883"/>
              <a:gd name="connsiteY80" fmla="*/ 7002 h 9952"/>
              <a:gd name="connsiteX81" fmla="*/ 7640 w 9883"/>
              <a:gd name="connsiteY81" fmla="*/ 6274 h 9952"/>
              <a:gd name="connsiteX82" fmla="*/ 7634 w 9883"/>
              <a:gd name="connsiteY82" fmla="*/ 6274 h 9952"/>
              <a:gd name="connsiteX83" fmla="*/ 7449 w 9883"/>
              <a:gd name="connsiteY83" fmla="*/ 5765 h 9952"/>
              <a:gd name="connsiteX84" fmla="*/ 7437 w 9883"/>
              <a:gd name="connsiteY84" fmla="*/ 5676 h 9952"/>
              <a:gd name="connsiteX85" fmla="*/ 9064 w 9883"/>
              <a:gd name="connsiteY85" fmla="*/ 5339 h 9952"/>
              <a:gd name="connsiteX86" fmla="*/ 9411 w 9883"/>
              <a:gd name="connsiteY86" fmla="*/ 5167 h 9952"/>
              <a:gd name="connsiteX87" fmla="*/ 9399 w 9883"/>
              <a:gd name="connsiteY87" fmla="*/ 5140 h 9952"/>
              <a:gd name="connsiteX88" fmla="*/ 9411 w 9883"/>
              <a:gd name="connsiteY88" fmla="*/ 5167 h 9952"/>
              <a:gd name="connsiteX89" fmla="*/ 9515 w 9883"/>
              <a:gd name="connsiteY89" fmla="*/ 5043 h 9952"/>
              <a:gd name="connsiteX90" fmla="*/ 9590 w 9883"/>
              <a:gd name="connsiteY90" fmla="*/ 4927 h 9952"/>
              <a:gd name="connsiteX91" fmla="*/ 9677 w 9883"/>
              <a:gd name="connsiteY91" fmla="*/ 4432 h 9952"/>
              <a:gd name="connsiteX92" fmla="*/ 9787 w 9883"/>
              <a:gd name="connsiteY92" fmla="*/ 4294 h 9952"/>
              <a:gd name="connsiteX93" fmla="*/ 9839 w 9883"/>
              <a:gd name="connsiteY93" fmla="*/ 4191 h 9952"/>
              <a:gd name="connsiteX94" fmla="*/ 9839 w 9883"/>
              <a:gd name="connsiteY94" fmla="*/ 4191 h 9952"/>
              <a:gd name="connsiteX95" fmla="*/ 9694 w 9883"/>
              <a:gd name="connsiteY95" fmla="*/ 3545 h 9952"/>
              <a:gd name="connsiteX0" fmla="*/ 9809 w 9999"/>
              <a:gd name="connsiteY0" fmla="*/ 3562 h 10000"/>
              <a:gd name="connsiteX1" fmla="*/ 9792 w 9999"/>
              <a:gd name="connsiteY1" fmla="*/ 3223 h 10000"/>
              <a:gd name="connsiteX2" fmla="*/ 9792 w 9999"/>
              <a:gd name="connsiteY2" fmla="*/ 3223 h 10000"/>
              <a:gd name="connsiteX3" fmla="*/ 9762 w 9999"/>
              <a:gd name="connsiteY3" fmla="*/ 3189 h 10000"/>
              <a:gd name="connsiteX4" fmla="*/ 9528 w 9999"/>
              <a:gd name="connsiteY4" fmla="*/ 2451 h 10000"/>
              <a:gd name="connsiteX5" fmla="*/ 9528 w 9999"/>
              <a:gd name="connsiteY5" fmla="*/ 2451 h 10000"/>
              <a:gd name="connsiteX6" fmla="*/ 9452 w 9999"/>
              <a:gd name="connsiteY6" fmla="*/ 2416 h 10000"/>
              <a:gd name="connsiteX7" fmla="*/ 9206 w 9999"/>
              <a:gd name="connsiteY7" fmla="*/ 2043 h 10000"/>
              <a:gd name="connsiteX8" fmla="*/ 9189 w 9999"/>
              <a:gd name="connsiteY8" fmla="*/ 1939 h 10000"/>
              <a:gd name="connsiteX9" fmla="*/ 9136 w 9999"/>
              <a:gd name="connsiteY9" fmla="*/ 1788 h 10000"/>
              <a:gd name="connsiteX10" fmla="*/ 9107 w 9999"/>
              <a:gd name="connsiteY10" fmla="*/ 1732 h 10000"/>
              <a:gd name="connsiteX11" fmla="*/ 8919 w 9999"/>
              <a:gd name="connsiteY11" fmla="*/ 1497 h 10000"/>
              <a:gd name="connsiteX12" fmla="*/ 8919 w 9999"/>
              <a:gd name="connsiteY12" fmla="*/ 1497 h 10000"/>
              <a:gd name="connsiteX13" fmla="*/ 8433 w 9999"/>
              <a:gd name="connsiteY13" fmla="*/ 1256 h 10000"/>
              <a:gd name="connsiteX14" fmla="*/ 7812 w 9999"/>
              <a:gd name="connsiteY14" fmla="*/ 924 h 10000"/>
              <a:gd name="connsiteX15" fmla="*/ 7291 w 9999"/>
              <a:gd name="connsiteY15" fmla="*/ 579 h 10000"/>
              <a:gd name="connsiteX16" fmla="*/ 6424 w 9999"/>
              <a:gd name="connsiteY16" fmla="*/ 247 h 10000"/>
              <a:gd name="connsiteX17" fmla="*/ 5985 w 9999"/>
              <a:gd name="connsiteY17" fmla="*/ 47 h 10000"/>
              <a:gd name="connsiteX18" fmla="*/ 5980 w 9999"/>
              <a:gd name="connsiteY18" fmla="*/ 47 h 10000"/>
              <a:gd name="connsiteX19" fmla="*/ 5675 w 9999"/>
              <a:gd name="connsiteY19" fmla="*/ 74 h 10000"/>
              <a:gd name="connsiteX20" fmla="*/ 5090 w 9999"/>
              <a:gd name="connsiteY20" fmla="*/ 19 h 10000"/>
              <a:gd name="connsiteX21" fmla="*/ 5090 w 9999"/>
              <a:gd name="connsiteY21" fmla="*/ 19 h 10000"/>
              <a:gd name="connsiteX22" fmla="*/ 4984 w 9999"/>
              <a:gd name="connsiteY22" fmla="*/ 6 h 10000"/>
              <a:gd name="connsiteX23" fmla="*/ 4498 w 9999"/>
              <a:gd name="connsiteY23" fmla="*/ 74 h 10000"/>
              <a:gd name="connsiteX24" fmla="*/ 4498 w 9999"/>
              <a:gd name="connsiteY24" fmla="*/ 74 h 10000"/>
              <a:gd name="connsiteX25" fmla="*/ 4375 w 9999"/>
              <a:gd name="connsiteY25" fmla="*/ 130 h 10000"/>
              <a:gd name="connsiteX26" fmla="*/ 4165 w 9999"/>
              <a:gd name="connsiteY26" fmla="*/ 137 h 10000"/>
              <a:gd name="connsiteX27" fmla="*/ 4153 w 9999"/>
              <a:gd name="connsiteY27" fmla="*/ 144 h 10000"/>
              <a:gd name="connsiteX28" fmla="*/ 3690 w 9999"/>
              <a:gd name="connsiteY28" fmla="*/ 392 h 10000"/>
              <a:gd name="connsiteX29" fmla="*/ 3614 w 9999"/>
              <a:gd name="connsiteY29" fmla="*/ 406 h 10000"/>
              <a:gd name="connsiteX30" fmla="*/ 3543 w 9999"/>
              <a:gd name="connsiteY30" fmla="*/ 420 h 10000"/>
              <a:gd name="connsiteX31" fmla="*/ 3069 w 9999"/>
              <a:gd name="connsiteY31" fmla="*/ 766 h 10000"/>
              <a:gd name="connsiteX32" fmla="*/ 2695 w 9999"/>
              <a:gd name="connsiteY32" fmla="*/ 889 h 10000"/>
              <a:gd name="connsiteX33" fmla="*/ 2688 w 9999"/>
              <a:gd name="connsiteY33" fmla="*/ 889 h 10000"/>
              <a:gd name="connsiteX34" fmla="*/ 2425 w 9999"/>
              <a:gd name="connsiteY34" fmla="*/ 1131 h 10000"/>
              <a:gd name="connsiteX35" fmla="*/ 2197 w 9999"/>
              <a:gd name="connsiteY35" fmla="*/ 1194 h 10000"/>
              <a:gd name="connsiteX36" fmla="*/ 2191 w 9999"/>
              <a:gd name="connsiteY36" fmla="*/ 1194 h 10000"/>
              <a:gd name="connsiteX37" fmla="*/ 1992 w 9999"/>
              <a:gd name="connsiteY37" fmla="*/ 1345 h 10000"/>
              <a:gd name="connsiteX38" fmla="*/ 1992 w 9999"/>
              <a:gd name="connsiteY38" fmla="*/ 1345 h 10000"/>
              <a:gd name="connsiteX39" fmla="*/ 1852 w 9999"/>
              <a:gd name="connsiteY39" fmla="*/ 1594 h 10000"/>
              <a:gd name="connsiteX40" fmla="*/ 1312 w 9999"/>
              <a:gd name="connsiteY40" fmla="*/ 2230 h 10000"/>
              <a:gd name="connsiteX41" fmla="*/ 1312 w 9999"/>
              <a:gd name="connsiteY41" fmla="*/ 2230 h 10000"/>
              <a:gd name="connsiteX42" fmla="*/ 821 w 9999"/>
              <a:gd name="connsiteY42" fmla="*/ 2672 h 10000"/>
              <a:gd name="connsiteX43" fmla="*/ 709 w 9999"/>
              <a:gd name="connsiteY43" fmla="*/ 3038 h 10000"/>
              <a:gd name="connsiteX44" fmla="*/ 434 w 9999"/>
              <a:gd name="connsiteY44" fmla="*/ 3493 h 10000"/>
              <a:gd name="connsiteX45" fmla="*/ 434 w 9999"/>
              <a:gd name="connsiteY45" fmla="*/ 3493 h 10000"/>
              <a:gd name="connsiteX46" fmla="*/ 428 w 9999"/>
              <a:gd name="connsiteY46" fmla="*/ 4136 h 10000"/>
              <a:gd name="connsiteX47" fmla="*/ 206 w 9999"/>
              <a:gd name="connsiteY47" fmla="*/ 5088 h 10000"/>
              <a:gd name="connsiteX48" fmla="*/ 206 w 9999"/>
              <a:gd name="connsiteY48" fmla="*/ 5088 h 10000"/>
              <a:gd name="connsiteX49" fmla="*/ 224 w 9999"/>
              <a:gd name="connsiteY49" fmla="*/ 5165 h 10000"/>
              <a:gd name="connsiteX50" fmla="*/ 124 w 9999"/>
              <a:gd name="connsiteY50" fmla="*/ 5959 h 10000"/>
              <a:gd name="connsiteX51" fmla="*/ 71 w 9999"/>
              <a:gd name="connsiteY51" fmla="*/ 6076 h 10000"/>
              <a:gd name="connsiteX52" fmla="*/ 66 w 9999"/>
              <a:gd name="connsiteY52" fmla="*/ 6076 h 10000"/>
              <a:gd name="connsiteX53" fmla="*/ 124 w 9999"/>
              <a:gd name="connsiteY53" fmla="*/ 6822 h 10000"/>
              <a:gd name="connsiteX54" fmla="*/ 346 w 9999"/>
              <a:gd name="connsiteY54" fmla="*/ 7105 h 10000"/>
              <a:gd name="connsiteX55" fmla="*/ 446 w 9999"/>
              <a:gd name="connsiteY55" fmla="*/ 7202 h 10000"/>
              <a:gd name="connsiteX56" fmla="*/ 1131 w 9999"/>
              <a:gd name="connsiteY56" fmla="*/ 7444 h 10000"/>
              <a:gd name="connsiteX57" fmla="*/ 1142 w 9999"/>
              <a:gd name="connsiteY57" fmla="*/ 7444 h 10000"/>
              <a:gd name="connsiteX58" fmla="*/ 1148 w 9999"/>
              <a:gd name="connsiteY58" fmla="*/ 7444 h 10000"/>
              <a:gd name="connsiteX59" fmla="*/ 1342 w 9999"/>
              <a:gd name="connsiteY59" fmla="*/ 8569 h 10000"/>
              <a:gd name="connsiteX60" fmla="*/ 1482 w 9999"/>
              <a:gd name="connsiteY60" fmla="*/ 8673 h 10000"/>
              <a:gd name="connsiteX61" fmla="*/ 2507 w 9999"/>
              <a:gd name="connsiteY61" fmla="*/ 8714 h 10000"/>
              <a:gd name="connsiteX62" fmla="*/ 1816 w 9999"/>
              <a:gd name="connsiteY62" fmla="*/ 9516 h 10000"/>
              <a:gd name="connsiteX63" fmla="*/ 1705 w 9999"/>
              <a:gd name="connsiteY63" fmla="*/ 9598 h 10000"/>
              <a:gd name="connsiteX64" fmla="*/ 1921 w 9999"/>
              <a:gd name="connsiteY64" fmla="*/ 9999 h 10000"/>
              <a:gd name="connsiteX65" fmla="*/ 1945 w 9999"/>
              <a:gd name="connsiteY65" fmla="*/ 9971 h 10000"/>
              <a:gd name="connsiteX66" fmla="*/ 2167 w 9999"/>
              <a:gd name="connsiteY66" fmla="*/ 9757 h 10000"/>
              <a:gd name="connsiteX67" fmla="*/ 2818 w 9999"/>
              <a:gd name="connsiteY67" fmla="*/ 9336 h 10000"/>
              <a:gd name="connsiteX68" fmla="*/ 3192 w 9999"/>
              <a:gd name="connsiteY68" fmla="*/ 9074 h 10000"/>
              <a:gd name="connsiteX69" fmla="*/ 3983 w 9999"/>
              <a:gd name="connsiteY69" fmla="*/ 8175 h 10000"/>
              <a:gd name="connsiteX70" fmla="*/ 4480 w 9999"/>
              <a:gd name="connsiteY70" fmla="*/ 7989 h 10000"/>
              <a:gd name="connsiteX71" fmla="*/ 4691 w 9999"/>
              <a:gd name="connsiteY71" fmla="*/ 7886 h 10000"/>
              <a:gd name="connsiteX72" fmla="*/ 4802 w 9999"/>
              <a:gd name="connsiteY72" fmla="*/ 7872 h 10000"/>
              <a:gd name="connsiteX73" fmla="*/ 5184 w 9999"/>
              <a:gd name="connsiteY73" fmla="*/ 7872 h 10000"/>
              <a:gd name="connsiteX74" fmla="*/ 5499 w 9999"/>
              <a:gd name="connsiteY74" fmla="*/ 7934 h 10000"/>
              <a:gd name="connsiteX75" fmla="*/ 5810 w 9999"/>
              <a:gd name="connsiteY75" fmla="*/ 7906 h 10000"/>
              <a:gd name="connsiteX76" fmla="*/ 5850 w 9999"/>
              <a:gd name="connsiteY76" fmla="*/ 7892 h 10000"/>
              <a:gd name="connsiteX77" fmla="*/ 6354 w 9999"/>
              <a:gd name="connsiteY77" fmla="*/ 7623 h 10000"/>
              <a:gd name="connsiteX78" fmla="*/ 7379 w 9999"/>
              <a:gd name="connsiteY78" fmla="*/ 7126 h 10000"/>
              <a:gd name="connsiteX79" fmla="*/ 7455 w 9999"/>
              <a:gd name="connsiteY79" fmla="*/ 7036 h 10000"/>
              <a:gd name="connsiteX80" fmla="*/ 7730 w 9999"/>
              <a:gd name="connsiteY80" fmla="*/ 6304 h 10000"/>
              <a:gd name="connsiteX81" fmla="*/ 7724 w 9999"/>
              <a:gd name="connsiteY81" fmla="*/ 6304 h 10000"/>
              <a:gd name="connsiteX82" fmla="*/ 7537 w 9999"/>
              <a:gd name="connsiteY82" fmla="*/ 5793 h 10000"/>
              <a:gd name="connsiteX83" fmla="*/ 7525 w 9999"/>
              <a:gd name="connsiteY83" fmla="*/ 5703 h 10000"/>
              <a:gd name="connsiteX84" fmla="*/ 9171 w 9999"/>
              <a:gd name="connsiteY84" fmla="*/ 5365 h 10000"/>
              <a:gd name="connsiteX85" fmla="*/ 9522 w 9999"/>
              <a:gd name="connsiteY85" fmla="*/ 5192 h 10000"/>
              <a:gd name="connsiteX86" fmla="*/ 9510 w 9999"/>
              <a:gd name="connsiteY86" fmla="*/ 5165 h 10000"/>
              <a:gd name="connsiteX87" fmla="*/ 9522 w 9999"/>
              <a:gd name="connsiteY87" fmla="*/ 5192 h 10000"/>
              <a:gd name="connsiteX88" fmla="*/ 9628 w 9999"/>
              <a:gd name="connsiteY88" fmla="*/ 5067 h 10000"/>
              <a:gd name="connsiteX89" fmla="*/ 9704 w 9999"/>
              <a:gd name="connsiteY89" fmla="*/ 4951 h 10000"/>
              <a:gd name="connsiteX90" fmla="*/ 9792 w 9999"/>
              <a:gd name="connsiteY90" fmla="*/ 4453 h 10000"/>
              <a:gd name="connsiteX91" fmla="*/ 9903 w 9999"/>
              <a:gd name="connsiteY91" fmla="*/ 4315 h 10000"/>
              <a:gd name="connsiteX92" fmla="*/ 9955 w 9999"/>
              <a:gd name="connsiteY92" fmla="*/ 4211 h 10000"/>
              <a:gd name="connsiteX93" fmla="*/ 9955 w 9999"/>
              <a:gd name="connsiteY93" fmla="*/ 4211 h 10000"/>
              <a:gd name="connsiteX94" fmla="*/ 9809 w 9999"/>
              <a:gd name="connsiteY94" fmla="*/ 3562 h 10000"/>
              <a:gd name="connsiteX0" fmla="*/ 9810 w 10000"/>
              <a:gd name="connsiteY0" fmla="*/ 3562 h 10000"/>
              <a:gd name="connsiteX1" fmla="*/ 9793 w 10000"/>
              <a:gd name="connsiteY1" fmla="*/ 3223 h 10000"/>
              <a:gd name="connsiteX2" fmla="*/ 9793 w 10000"/>
              <a:gd name="connsiteY2" fmla="*/ 3223 h 10000"/>
              <a:gd name="connsiteX3" fmla="*/ 9763 w 10000"/>
              <a:gd name="connsiteY3" fmla="*/ 3189 h 10000"/>
              <a:gd name="connsiteX4" fmla="*/ 9529 w 10000"/>
              <a:gd name="connsiteY4" fmla="*/ 2451 h 10000"/>
              <a:gd name="connsiteX5" fmla="*/ 9529 w 10000"/>
              <a:gd name="connsiteY5" fmla="*/ 2451 h 10000"/>
              <a:gd name="connsiteX6" fmla="*/ 9453 w 10000"/>
              <a:gd name="connsiteY6" fmla="*/ 2416 h 10000"/>
              <a:gd name="connsiteX7" fmla="*/ 9207 w 10000"/>
              <a:gd name="connsiteY7" fmla="*/ 2043 h 10000"/>
              <a:gd name="connsiteX8" fmla="*/ 9190 w 10000"/>
              <a:gd name="connsiteY8" fmla="*/ 1939 h 10000"/>
              <a:gd name="connsiteX9" fmla="*/ 9137 w 10000"/>
              <a:gd name="connsiteY9" fmla="*/ 1788 h 10000"/>
              <a:gd name="connsiteX10" fmla="*/ 9108 w 10000"/>
              <a:gd name="connsiteY10" fmla="*/ 1732 h 10000"/>
              <a:gd name="connsiteX11" fmla="*/ 8920 w 10000"/>
              <a:gd name="connsiteY11" fmla="*/ 1497 h 10000"/>
              <a:gd name="connsiteX12" fmla="*/ 8920 w 10000"/>
              <a:gd name="connsiteY12" fmla="*/ 1497 h 10000"/>
              <a:gd name="connsiteX13" fmla="*/ 8434 w 10000"/>
              <a:gd name="connsiteY13" fmla="*/ 1256 h 10000"/>
              <a:gd name="connsiteX14" fmla="*/ 7813 w 10000"/>
              <a:gd name="connsiteY14" fmla="*/ 924 h 10000"/>
              <a:gd name="connsiteX15" fmla="*/ 7292 w 10000"/>
              <a:gd name="connsiteY15" fmla="*/ 579 h 10000"/>
              <a:gd name="connsiteX16" fmla="*/ 6425 w 10000"/>
              <a:gd name="connsiteY16" fmla="*/ 247 h 10000"/>
              <a:gd name="connsiteX17" fmla="*/ 5986 w 10000"/>
              <a:gd name="connsiteY17" fmla="*/ 47 h 10000"/>
              <a:gd name="connsiteX18" fmla="*/ 5981 w 10000"/>
              <a:gd name="connsiteY18" fmla="*/ 47 h 10000"/>
              <a:gd name="connsiteX19" fmla="*/ 5676 w 10000"/>
              <a:gd name="connsiteY19" fmla="*/ 74 h 10000"/>
              <a:gd name="connsiteX20" fmla="*/ 5091 w 10000"/>
              <a:gd name="connsiteY20" fmla="*/ 19 h 10000"/>
              <a:gd name="connsiteX21" fmla="*/ 4984 w 10000"/>
              <a:gd name="connsiteY21" fmla="*/ 6 h 10000"/>
              <a:gd name="connsiteX22" fmla="*/ 4498 w 10000"/>
              <a:gd name="connsiteY22" fmla="*/ 74 h 10000"/>
              <a:gd name="connsiteX23" fmla="*/ 4498 w 10000"/>
              <a:gd name="connsiteY23" fmla="*/ 74 h 10000"/>
              <a:gd name="connsiteX24" fmla="*/ 4375 w 10000"/>
              <a:gd name="connsiteY24" fmla="*/ 130 h 10000"/>
              <a:gd name="connsiteX25" fmla="*/ 4165 w 10000"/>
              <a:gd name="connsiteY25" fmla="*/ 137 h 10000"/>
              <a:gd name="connsiteX26" fmla="*/ 4153 w 10000"/>
              <a:gd name="connsiteY26" fmla="*/ 144 h 10000"/>
              <a:gd name="connsiteX27" fmla="*/ 3690 w 10000"/>
              <a:gd name="connsiteY27" fmla="*/ 392 h 10000"/>
              <a:gd name="connsiteX28" fmla="*/ 3614 w 10000"/>
              <a:gd name="connsiteY28" fmla="*/ 406 h 10000"/>
              <a:gd name="connsiteX29" fmla="*/ 3543 w 10000"/>
              <a:gd name="connsiteY29" fmla="*/ 420 h 10000"/>
              <a:gd name="connsiteX30" fmla="*/ 3069 w 10000"/>
              <a:gd name="connsiteY30" fmla="*/ 766 h 10000"/>
              <a:gd name="connsiteX31" fmla="*/ 2695 w 10000"/>
              <a:gd name="connsiteY31" fmla="*/ 889 h 10000"/>
              <a:gd name="connsiteX32" fmla="*/ 2688 w 10000"/>
              <a:gd name="connsiteY32" fmla="*/ 889 h 10000"/>
              <a:gd name="connsiteX33" fmla="*/ 2425 w 10000"/>
              <a:gd name="connsiteY33" fmla="*/ 1131 h 10000"/>
              <a:gd name="connsiteX34" fmla="*/ 2197 w 10000"/>
              <a:gd name="connsiteY34" fmla="*/ 1194 h 10000"/>
              <a:gd name="connsiteX35" fmla="*/ 2191 w 10000"/>
              <a:gd name="connsiteY35" fmla="*/ 1194 h 10000"/>
              <a:gd name="connsiteX36" fmla="*/ 1992 w 10000"/>
              <a:gd name="connsiteY36" fmla="*/ 1345 h 10000"/>
              <a:gd name="connsiteX37" fmla="*/ 1992 w 10000"/>
              <a:gd name="connsiteY37" fmla="*/ 1345 h 10000"/>
              <a:gd name="connsiteX38" fmla="*/ 1852 w 10000"/>
              <a:gd name="connsiteY38" fmla="*/ 1594 h 10000"/>
              <a:gd name="connsiteX39" fmla="*/ 1312 w 10000"/>
              <a:gd name="connsiteY39" fmla="*/ 2230 h 10000"/>
              <a:gd name="connsiteX40" fmla="*/ 1312 w 10000"/>
              <a:gd name="connsiteY40" fmla="*/ 2230 h 10000"/>
              <a:gd name="connsiteX41" fmla="*/ 821 w 10000"/>
              <a:gd name="connsiteY41" fmla="*/ 2672 h 10000"/>
              <a:gd name="connsiteX42" fmla="*/ 709 w 10000"/>
              <a:gd name="connsiteY42" fmla="*/ 3038 h 10000"/>
              <a:gd name="connsiteX43" fmla="*/ 434 w 10000"/>
              <a:gd name="connsiteY43" fmla="*/ 3493 h 10000"/>
              <a:gd name="connsiteX44" fmla="*/ 434 w 10000"/>
              <a:gd name="connsiteY44" fmla="*/ 3493 h 10000"/>
              <a:gd name="connsiteX45" fmla="*/ 428 w 10000"/>
              <a:gd name="connsiteY45" fmla="*/ 4136 h 10000"/>
              <a:gd name="connsiteX46" fmla="*/ 206 w 10000"/>
              <a:gd name="connsiteY46" fmla="*/ 5088 h 10000"/>
              <a:gd name="connsiteX47" fmla="*/ 206 w 10000"/>
              <a:gd name="connsiteY47" fmla="*/ 5088 h 10000"/>
              <a:gd name="connsiteX48" fmla="*/ 224 w 10000"/>
              <a:gd name="connsiteY48" fmla="*/ 5165 h 10000"/>
              <a:gd name="connsiteX49" fmla="*/ 124 w 10000"/>
              <a:gd name="connsiteY49" fmla="*/ 5959 h 10000"/>
              <a:gd name="connsiteX50" fmla="*/ 71 w 10000"/>
              <a:gd name="connsiteY50" fmla="*/ 6076 h 10000"/>
              <a:gd name="connsiteX51" fmla="*/ 66 w 10000"/>
              <a:gd name="connsiteY51" fmla="*/ 6076 h 10000"/>
              <a:gd name="connsiteX52" fmla="*/ 124 w 10000"/>
              <a:gd name="connsiteY52" fmla="*/ 6822 h 10000"/>
              <a:gd name="connsiteX53" fmla="*/ 346 w 10000"/>
              <a:gd name="connsiteY53" fmla="*/ 7105 h 10000"/>
              <a:gd name="connsiteX54" fmla="*/ 446 w 10000"/>
              <a:gd name="connsiteY54" fmla="*/ 7202 h 10000"/>
              <a:gd name="connsiteX55" fmla="*/ 1131 w 10000"/>
              <a:gd name="connsiteY55" fmla="*/ 7444 h 10000"/>
              <a:gd name="connsiteX56" fmla="*/ 1142 w 10000"/>
              <a:gd name="connsiteY56" fmla="*/ 7444 h 10000"/>
              <a:gd name="connsiteX57" fmla="*/ 1148 w 10000"/>
              <a:gd name="connsiteY57" fmla="*/ 7444 h 10000"/>
              <a:gd name="connsiteX58" fmla="*/ 1342 w 10000"/>
              <a:gd name="connsiteY58" fmla="*/ 8569 h 10000"/>
              <a:gd name="connsiteX59" fmla="*/ 1482 w 10000"/>
              <a:gd name="connsiteY59" fmla="*/ 8673 h 10000"/>
              <a:gd name="connsiteX60" fmla="*/ 2507 w 10000"/>
              <a:gd name="connsiteY60" fmla="*/ 8714 h 10000"/>
              <a:gd name="connsiteX61" fmla="*/ 1816 w 10000"/>
              <a:gd name="connsiteY61" fmla="*/ 9516 h 10000"/>
              <a:gd name="connsiteX62" fmla="*/ 1705 w 10000"/>
              <a:gd name="connsiteY62" fmla="*/ 9598 h 10000"/>
              <a:gd name="connsiteX63" fmla="*/ 1921 w 10000"/>
              <a:gd name="connsiteY63" fmla="*/ 9999 h 10000"/>
              <a:gd name="connsiteX64" fmla="*/ 1945 w 10000"/>
              <a:gd name="connsiteY64" fmla="*/ 9971 h 10000"/>
              <a:gd name="connsiteX65" fmla="*/ 2167 w 10000"/>
              <a:gd name="connsiteY65" fmla="*/ 9757 h 10000"/>
              <a:gd name="connsiteX66" fmla="*/ 2818 w 10000"/>
              <a:gd name="connsiteY66" fmla="*/ 9336 h 10000"/>
              <a:gd name="connsiteX67" fmla="*/ 3192 w 10000"/>
              <a:gd name="connsiteY67" fmla="*/ 9074 h 10000"/>
              <a:gd name="connsiteX68" fmla="*/ 3983 w 10000"/>
              <a:gd name="connsiteY68" fmla="*/ 8175 h 10000"/>
              <a:gd name="connsiteX69" fmla="*/ 4480 w 10000"/>
              <a:gd name="connsiteY69" fmla="*/ 7989 h 10000"/>
              <a:gd name="connsiteX70" fmla="*/ 4691 w 10000"/>
              <a:gd name="connsiteY70" fmla="*/ 7886 h 10000"/>
              <a:gd name="connsiteX71" fmla="*/ 4802 w 10000"/>
              <a:gd name="connsiteY71" fmla="*/ 7872 h 10000"/>
              <a:gd name="connsiteX72" fmla="*/ 5185 w 10000"/>
              <a:gd name="connsiteY72" fmla="*/ 7872 h 10000"/>
              <a:gd name="connsiteX73" fmla="*/ 5500 w 10000"/>
              <a:gd name="connsiteY73" fmla="*/ 7934 h 10000"/>
              <a:gd name="connsiteX74" fmla="*/ 5811 w 10000"/>
              <a:gd name="connsiteY74" fmla="*/ 7906 h 10000"/>
              <a:gd name="connsiteX75" fmla="*/ 5851 w 10000"/>
              <a:gd name="connsiteY75" fmla="*/ 7892 h 10000"/>
              <a:gd name="connsiteX76" fmla="*/ 6355 w 10000"/>
              <a:gd name="connsiteY76" fmla="*/ 7623 h 10000"/>
              <a:gd name="connsiteX77" fmla="*/ 7380 w 10000"/>
              <a:gd name="connsiteY77" fmla="*/ 7126 h 10000"/>
              <a:gd name="connsiteX78" fmla="*/ 7456 w 10000"/>
              <a:gd name="connsiteY78" fmla="*/ 7036 h 10000"/>
              <a:gd name="connsiteX79" fmla="*/ 7731 w 10000"/>
              <a:gd name="connsiteY79" fmla="*/ 6304 h 10000"/>
              <a:gd name="connsiteX80" fmla="*/ 7725 w 10000"/>
              <a:gd name="connsiteY80" fmla="*/ 6304 h 10000"/>
              <a:gd name="connsiteX81" fmla="*/ 7538 w 10000"/>
              <a:gd name="connsiteY81" fmla="*/ 5793 h 10000"/>
              <a:gd name="connsiteX82" fmla="*/ 7526 w 10000"/>
              <a:gd name="connsiteY82" fmla="*/ 5703 h 10000"/>
              <a:gd name="connsiteX83" fmla="*/ 9172 w 10000"/>
              <a:gd name="connsiteY83" fmla="*/ 5365 h 10000"/>
              <a:gd name="connsiteX84" fmla="*/ 9523 w 10000"/>
              <a:gd name="connsiteY84" fmla="*/ 5192 h 10000"/>
              <a:gd name="connsiteX85" fmla="*/ 9511 w 10000"/>
              <a:gd name="connsiteY85" fmla="*/ 5165 h 10000"/>
              <a:gd name="connsiteX86" fmla="*/ 9523 w 10000"/>
              <a:gd name="connsiteY86" fmla="*/ 5192 h 10000"/>
              <a:gd name="connsiteX87" fmla="*/ 9629 w 10000"/>
              <a:gd name="connsiteY87" fmla="*/ 5067 h 10000"/>
              <a:gd name="connsiteX88" fmla="*/ 9705 w 10000"/>
              <a:gd name="connsiteY88" fmla="*/ 4951 h 10000"/>
              <a:gd name="connsiteX89" fmla="*/ 9793 w 10000"/>
              <a:gd name="connsiteY89" fmla="*/ 4453 h 10000"/>
              <a:gd name="connsiteX90" fmla="*/ 9904 w 10000"/>
              <a:gd name="connsiteY90" fmla="*/ 4315 h 10000"/>
              <a:gd name="connsiteX91" fmla="*/ 9956 w 10000"/>
              <a:gd name="connsiteY91" fmla="*/ 4211 h 10000"/>
              <a:gd name="connsiteX92" fmla="*/ 9956 w 10000"/>
              <a:gd name="connsiteY92" fmla="*/ 4211 h 10000"/>
              <a:gd name="connsiteX93" fmla="*/ 9810 w 10000"/>
              <a:gd name="connsiteY93" fmla="*/ 3562 h 10000"/>
              <a:gd name="connsiteX0" fmla="*/ 9810 w 10000"/>
              <a:gd name="connsiteY0" fmla="*/ 3562 h 10000"/>
              <a:gd name="connsiteX1" fmla="*/ 9793 w 10000"/>
              <a:gd name="connsiteY1" fmla="*/ 3223 h 10000"/>
              <a:gd name="connsiteX2" fmla="*/ 9793 w 10000"/>
              <a:gd name="connsiteY2" fmla="*/ 3223 h 10000"/>
              <a:gd name="connsiteX3" fmla="*/ 9763 w 10000"/>
              <a:gd name="connsiteY3" fmla="*/ 3189 h 10000"/>
              <a:gd name="connsiteX4" fmla="*/ 9529 w 10000"/>
              <a:gd name="connsiteY4" fmla="*/ 2451 h 10000"/>
              <a:gd name="connsiteX5" fmla="*/ 9529 w 10000"/>
              <a:gd name="connsiteY5" fmla="*/ 2451 h 10000"/>
              <a:gd name="connsiteX6" fmla="*/ 9453 w 10000"/>
              <a:gd name="connsiteY6" fmla="*/ 2416 h 10000"/>
              <a:gd name="connsiteX7" fmla="*/ 9207 w 10000"/>
              <a:gd name="connsiteY7" fmla="*/ 2043 h 10000"/>
              <a:gd name="connsiteX8" fmla="*/ 9190 w 10000"/>
              <a:gd name="connsiteY8" fmla="*/ 1939 h 10000"/>
              <a:gd name="connsiteX9" fmla="*/ 9137 w 10000"/>
              <a:gd name="connsiteY9" fmla="*/ 1788 h 10000"/>
              <a:gd name="connsiteX10" fmla="*/ 9108 w 10000"/>
              <a:gd name="connsiteY10" fmla="*/ 1732 h 10000"/>
              <a:gd name="connsiteX11" fmla="*/ 8920 w 10000"/>
              <a:gd name="connsiteY11" fmla="*/ 1497 h 10000"/>
              <a:gd name="connsiteX12" fmla="*/ 8920 w 10000"/>
              <a:gd name="connsiteY12" fmla="*/ 1497 h 10000"/>
              <a:gd name="connsiteX13" fmla="*/ 8434 w 10000"/>
              <a:gd name="connsiteY13" fmla="*/ 1256 h 10000"/>
              <a:gd name="connsiteX14" fmla="*/ 7813 w 10000"/>
              <a:gd name="connsiteY14" fmla="*/ 924 h 10000"/>
              <a:gd name="connsiteX15" fmla="*/ 7292 w 10000"/>
              <a:gd name="connsiteY15" fmla="*/ 579 h 10000"/>
              <a:gd name="connsiteX16" fmla="*/ 6425 w 10000"/>
              <a:gd name="connsiteY16" fmla="*/ 247 h 10000"/>
              <a:gd name="connsiteX17" fmla="*/ 5986 w 10000"/>
              <a:gd name="connsiteY17" fmla="*/ 47 h 10000"/>
              <a:gd name="connsiteX18" fmla="*/ 5981 w 10000"/>
              <a:gd name="connsiteY18" fmla="*/ 47 h 10000"/>
              <a:gd name="connsiteX19" fmla="*/ 5676 w 10000"/>
              <a:gd name="connsiteY19" fmla="*/ 74 h 10000"/>
              <a:gd name="connsiteX20" fmla="*/ 5091 w 10000"/>
              <a:gd name="connsiteY20" fmla="*/ 19 h 10000"/>
              <a:gd name="connsiteX21" fmla="*/ 4984 w 10000"/>
              <a:gd name="connsiteY21" fmla="*/ 6 h 10000"/>
              <a:gd name="connsiteX22" fmla="*/ 4498 w 10000"/>
              <a:gd name="connsiteY22" fmla="*/ 74 h 10000"/>
              <a:gd name="connsiteX23" fmla="*/ 4498 w 10000"/>
              <a:gd name="connsiteY23" fmla="*/ 74 h 10000"/>
              <a:gd name="connsiteX24" fmla="*/ 4375 w 10000"/>
              <a:gd name="connsiteY24" fmla="*/ 130 h 10000"/>
              <a:gd name="connsiteX25" fmla="*/ 4165 w 10000"/>
              <a:gd name="connsiteY25" fmla="*/ 137 h 10000"/>
              <a:gd name="connsiteX26" fmla="*/ 4153 w 10000"/>
              <a:gd name="connsiteY26" fmla="*/ 144 h 10000"/>
              <a:gd name="connsiteX27" fmla="*/ 3690 w 10000"/>
              <a:gd name="connsiteY27" fmla="*/ 392 h 10000"/>
              <a:gd name="connsiteX28" fmla="*/ 3614 w 10000"/>
              <a:gd name="connsiteY28" fmla="*/ 406 h 10000"/>
              <a:gd name="connsiteX29" fmla="*/ 3543 w 10000"/>
              <a:gd name="connsiteY29" fmla="*/ 420 h 10000"/>
              <a:gd name="connsiteX30" fmla="*/ 3069 w 10000"/>
              <a:gd name="connsiteY30" fmla="*/ 766 h 10000"/>
              <a:gd name="connsiteX31" fmla="*/ 2695 w 10000"/>
              <a:gd name="connsiteY31" fmla="*/ 889 h 10000"/>
              <a:gd name="connsiteX32" fmla="*/ 2688 w 10000"/>
              <a:gd name="connsiteY32" fmla="*/ 889 h 10000"/>
              <a:gd name="connsiteX33" fmla="*/ 2425 w 10000"/>
              <a:gd name="connsiteY33" fmla="*/ 1131 h 10000"/>
              <a:gd name="connsiteX34" fmla="*/ 2197 w 10000"/>
              <a:gd name="connsiteY34" fmla="*/ 1194 h 10000"/>
              <a:gd name="connsiteX35" fmla="*/ 2191 w 10000"/>
              <a:gd name="connsiteY35" fmla="*/ 1194 h 10000"/>
              <a:gd name="connsiteX36" fmla="*/ 1992 w 10000"/>
              <a:gd name="connsiteY36" fmla="*/ 1345 h 10000"/>
              <a:gd name="connsiteX37" fmla="*/ 1992 w 10000"/>
              <a:gd name="connsiteY37" fmla="*/ 1345 h 10000"/>
              <a:gd name="connsiteX38" fmla="*/ 1852 w 10000"/>
              <a:gd name="connsiteY38" fmla="*/ 1594 h 10000"/>
              <a:gd name="connsiteX39" fmla="*/ 1312 w 10000"/>
              <a:gd name="connsiteY39" fmla="*/ 2230 h 10000"/>
              <a:gd name="connsiteX40" fmla="*/ 1312 w 10000"/>
              <a:gd name="connsiteY40" fmla="*/ 2230 h 10000"/>
              <a:gd name="connsiteX41" fmla="*/ 821 w 10000"/>
              <a:gd name="connsiteY41" fmla="*/ 2672 h 10000"/>
              <a:gd name="connsiteX42" fmla="*/ 709 w 10000"/>
              <a:gd name="connsiteY42" fmla="*/ 3038 h 10000"/>
              <a:gd name="connsiteX43" fmla="*/ 434 w 10000"/>
              <a:gd name="connsiteY43" fmla="*/ 3493 h 10000"/>
              <a:gd name="connsiteX44" fmla="*/ 434 w 10000"/>
              <a:gd name="connsiteY44" fmla="*/ 3493 h 10000"/>
              <a:gd name="connsiteX45" fmla="*/ 428 w 10000"/>
              <a:gd name="connsiteY45" fmla="*/ 4136 h 10000"/>
              <a:gd name="connsiteX46" fmla="*/ 206 w 10000"/>
              <a:gd name="connsiteY46" fmla="*/ 5088 h 10000"/>
              <a:gd name="connsiteX47" fmla="*/ 206 w 10000"/>
              <a:gd name="connsiteY47" fmla="*/ 5088 h 10000"/>
              <a:gd name="connsiteX48" fmla="*/ 224 w 10000"/>
              <a:gd name="connsiteY48" fmla="*/ 5165 h 10000"/>
              <a:gd name="connsiteX49" fmla="*/ 124 w 10000"/>
              <a:gd name="connsiteY49" fmla="*/ 5959 h 10000"/>
              <a:gd name="connsiteX50" fmla="*/ 71 w 10000"/>
              <a:gd name="connsiteY50" fmla="*/ 6076 h 10000"/>
              <a:gd name="connsiteX51" fmla="*/ 66 w 10000"/>
              <a:gd name="connsiteY51" fmla="*/ 6076 h 10000"/>
              <a:gd name="connsiteX52" fmla="*/ 124 w 10000"/>
              <a:gd name="connsiteY52" fmla="*/ 6822 h 10000"/>
              <a:gd name="connsiteX53" fmla="*/ 346 w 10000"/>
              <a:gd name="connsiteY53" fmla="*/ 7105 h 10000"/>
              <a:gd name="connsiteX54" fmla="*/ 446 w 10000"/>
              <a:gd name="connsiteY54" fmla="*/ 7202 h 10000"/>
              <a:gd name="connsiteX55" fmla="*/ 1131 w 10000"/>
              <a:gd name="connsiteY55" fmla="*/ 7444 h 10000"/>
              <a:gd name="connsiteX56" fmla="*/ 1142 w 10000"/>
              <a:gd name="connsiteY56" fmla="*/ 7444 h 10000"/>
              <a:gd name="connsiteX57" fmla="*/ 1148 w 10000"/>
              <a:gd name="connsiteY57" fmla="*/ 7444 h 10000"/>
              <a:gd name="connsiteX58" fmla="*/ 1342 w 10000"/>
              <a:gd name="connsiteY58" fmla="*/ 8569 h 10000"/>
              <a:gd name="connsiteX59" fmla="*/ 1482 w 10000"/>
              <a:gd name="connsiteY59" fmla="*/ 8673 h 10000"/>
              <a:gd name="connsiteX60" fmla="*/ 2507 w 10000"/>
              <a:gd name="connsiteY60" fmla="*/ 8714 h 10000"/>
              <a:gd name="connsiteX61" fmla="*/ 1816 w 10000"/>
              <a:gd name="connsiteY61" fmla="*/ 9516 h 10000"/>
              <a:gd name="connsiteX62" fmla="*/ 1705 w 10000"/>
              <a:gd name="connsiteY62" fmla="*/ 9598 h 10000"/>
              <a:gd name="connsiteX63" fmla="*/ 1921 w 10000"/>
              <a:gd name="connsiteY63" fmla="*/ 9999 h 10000"/>
              <a:gd name="connsiteX64" fmla="*/ 1945 w 10000"/>
              <a:gd name="connsiteY64" fmla="*/ 9971 h 10000"/>
              <a:gd name="connsiteX65" fmla="*/ 2167 w 10000"/>
              <a:gd name="connsiteY65" fmla="*/ 9757 h 10000"/>
              <a:gd name="connsiteX66" fmla="*/ 2818 w 10000"/>
              <a:gd name="connsiteY66" fmla="*/ 9336 h 10000"/>
              <a:gd name="connsiteX67" fmla="*/ 3192 w 10000"/>
              <a:gd name="connsiteY67" fmla="*/ 9074 h 10000"/>
              <a:gd name="connsiteX68" fmla="*/ 3983 w 10000"/>
              <a:gd name="connsiteY68" fmla="*/ 8175 h 10000"/>
              <a:gd name="connsiteX69" fmla="*/ 4480 w 10000"/>
              <a:gd name="connsiteY69" fmla="*/ 7989 h 10000"/>
              <a:gd name="connsiteX70" fmla="*/ 4691 w 10000"/>
              <a:gd name="connsiteY70" fmla="*/ 7886 h 10000"/>
              <a:gd name="connsiteX71" fmla="*/ 4802 w 10000"/>
              <a:gd name="connsiteY71" fmla="*/ 7872 h 10000"/>
              <a:gd name="connsiteX72" fmla="*/ 5185 w 10000"/>
              <a:gd name="connsiteY72" fmla="*/ 7872 h 10000"/>
              <a:gd name="connsiteX73" fmla="*/ 5500 w 10000"/>
              <a:gd name="connsiteY73" fmla="*/ 7934 h 10000"/>
              <a:gd name="connsiteX74" fmla="*/ 5811 w 10000"/>
              <a:gd name="connsiteY74" fmla="*/ 7906 h 10000"/>
              <a:gd name="connsiteX75" fmla="*/ 5851 w 10000"/>
              <a:gd name="connsiteY75" fmla="*/ 7892 h 10000"/>
              <a:gd name="connsiteX76" fmla="*/ 6355 w 10000"/>
              <a:gd name="connsiteY76" fmla="*/ 7623 h 10000"/>
              <a:gd name="connsiteX77" fmla="*/ 7380 w 10000"/>
              <a:gd name="connsiteY77" fmla="*/ 7126 h 10000"/>
              <a:gd name="connsiteX78" fmla="*/ 7456 w 10000"/>
              <a:gd name="connsiteY78" fmla="*/ 7036 h 10000"/>
              <a:gd name="connsiteX79" fmla="*/ 7731 w 10000"/>
              <a:gd name="connsiteY79" fmla="*/ 6304 h 10000"/>
              <a:gd name="connsiteX80" fmla="*/ 7725 w 10000"/>
              <a:gd name="connsiteY80" fmla="*/ 6304 h 10000"/>
              <a:gd name="connsiteX81" fmla="*/ 7538 w 10000"/>
              <a:gd name="connsiteY81" fmla="*/ 5793 h 10000"/>
              <a:gd name="connsiteX82" fmla="*/ 7526 w 10000"/>
              <a:gd name="connsiteY82" fmla="*/ 5703 h 10000"/>
              <a:gd name="connsiteX83" fmla="*/ 9172 w 10000"/>
              <a:gd name="connsiteY83" fmla="*/ 5365 h 10000"/>
              <a:gd name="connsiteX84" fmla="*/ 9523 w 10000"/>
              <a:gd name="connsiteY84" fmla="*/ 5192 h 10000"/>
              <a:gd name="connsiteX85" fmla="*/ 9511 w 10000"/>
              <a:gd name="connsiteY85" fmla="*/ 5165 h 10000"/>
              <a:gd name="connsiteX86" fmla="*/ 9629 w 10000"/>
              <a:gd name="connsiteY86" fmla="*/ 5067 h 10000"/>
              <a:gd name="connsiteX87" fmla="*/ 9705 w 10000"/>
              <a:gd name="connsiteY87" fmla="*/ 4951 h 10000"/>
              <a:gd name="connsiteX88" fmla="*/ 9793 w 10000"/>
              <a:gd name="connsiteY88" fmla="*/ 4453 h 10000"/>
              <a:gd name="connsiteX89" fmla="*/ 9904 w 10000"/>
              <a:gd name="connsiteY89" fmla="*/ 4315 h 10000"/>
              <a:gd name="connsiteX90" fmla="*/ 9956 w 10000"/>
              <a:gd name="connsiteY90" fmla="*/ 4211 h 10000"/>
              <a:gd name="connsiteX91" fmla="*/ 9956 w 10000"/>
              <a:gd name="connsiteY91" fmla="*/ 4211 h 10000"/>
              <a:gd name="connsiteX92" fmla="*/ 9810 w 10000"/>
              <a:gd name="connsiteY92" fmla="*/ 3562 h 10000"/>
              <a:gd name="connsiteX0" fmla="*/ 9810 w 10000"/>
              <a:gd name="connsiteY0" fmla="*/ 3562 h 10000"/>
              <a:gd name="connsiteX1" fmla="*/ 9793 w 10000"/>
              <a:gd name="connsiteY1" fmla="*/ 3223 h 10000"/>
              <a:gd name="connsiteX2" fmla="*/ 9793 w 10000"/>
              <a:gd name="connsiteY2" fmla="*/ 3223 h 10000"/>
              <a:gd name="connsiteX3" fmla="*/ 9763 w 10000"/>
              <a:gd name="connsiteY3" fmla="*/ 3189 h 10000"/>
              <a:gd name="connsiteX4" fmla="*/ 9529 w 10000"/>
              <a:gd name="connsiteY4" fmla="*/ 2451 h 10000"/>
              <a:gd name="connsiteX5" fmla="*/ 9529 w 10000"/>
              <a:gd name="connsiteY5" fmla="*/ 2451 h 10000"/>
              <a:gd name="connsiteX6" fmla="*/ 9453 w 10000"/>
              <a:gd name="connsiteY6" fmla="*/ 2416 h 10000"/>
              <a:gd name="connsiteX7" fmla="*/ 9207 w 10000"/>
              <a:gd name="connsiteY7" fmla="*/ 2043 h 10000"/>
              <a:gd name="connsiteX8" fmla="*/ 9190 w 10000"/>
              <a:gd name="connsiteY8" fmla="*/ 1939 h 10000"/>
              <a:gd name="connsiteX9" fmla="*/ 9137 w 10000"/>
              <a:gd name="connsiteY9" fmla="*/ 1788 h 10000"/>
              <a:gd name="connsiteX10" fmla="*/ 9108 w 10000"/>
              <a:gd name="connsiteY10" fmla="*/ 1732 h 10000"/>
              <a:gd name="connsiteX11" fmla="*/ 8920 w 10000"/>
              <a:gd name="connsiteY11" fmla="*/ 1497 h 10000"/>
              <a:gd name="connsiteX12" fmla="*/ 8920 w 10000"/>
              <a:gd name="connsiteY12" fmla="*/ 1497 h 10000"/>
              <a:gd name="connsiteX13" fmla="*/ 8434 w 10000"/>
              <a:gd name="connsiteY13" fmla="*/ 1256 h 10000"/>
              <a:gd name="connsiteX14" fmla="*/ 7813 w 10000"/>
              <a:gd name="connsiteY14" fmla="*/ 924 h 10000"/>
              <a:gd name="connsiteX15" fmla="*/ 7292 w 10000"/>
              <a:gd name="connsiteY15" fmla="*/ 579 h 10000"/>
              <a:gd name="connsiteX16" fmla="*/ 6425 w 10000"/>
              <a:gd name="connsiteY16" fmla="*/ 247 h 10000"/>
              <a:gd name="connsiteX17" fmla="*/ 5986 w 10000"/>
              <a:gd name="connsiteY17" fmla="*/ 47 h 10000"/>
              <a:gd name="connsiteX18" fmla="*/ 5981 w 10000"/>
              <a:gd name="connsiteY18" fmla="*/ 47 h 10000"/>
              <a:gd name="connsiteX19" fmla="*/ 5676 w 10000"/>
              <a:gd name="connsiteY19" fmla="*/ 74 h 10000"/>
              <a:gd name="connsiteX20" fmla="*/ 5091 w 10000"/>
              <a:gd name="connsiteY20" fmla="*/ 19 h 10000"/>
              <a:gd name="connsiteX21" fmla="*/ 4984 w 10000"/>
              <a:gd name="connsiteY21" fmla="*/ 6 h 10000"/>
              <a:gd name="connsiteX22" fmla="*/ 4498 w 10000"/>
              <a:gd name="connsiteY22" fmla="*/ 74 h 10000"/>
              <a:gd name="connsiteX23" fmla="*/ 4498 w 10000"/>
              <a:gd name="connsiteY23" fmla="*/ 74 h 10000"/>
              <a:gd name="connsiteX24" fmla="*/ 4375 w 10000"/>
              <a:gd name="connsiteY24" fmla="*/ 130 h 10000"/>
              <a:gd name="connsiteX25" fmla="*/ 4165 w 10000"/>
              <a:gd name="connsiteY25" fmla="*/ 137 h 10000"/>
              <a:gd name="connsiteX26" fmla="*/ 4153 w 10000"/>
              <a:gd name="connsiteY26" fmla="*/ 144 h 10000"/>
              <a:gd name="connsiteX27" fmla="*/ 3690 w 10000"/>
              <a:gd name="connsiteY27" fmla="*/ 392 h 10000"/>
              <a:gd name="connsiteX28" fmla="*/ 3614 w 10000"/>
              <a:gd name="connsiteY28" fmla="*/ 406 h 10000"/>
              <a:gd name="connsiteX29" fmla="*/ 3543 w 10000"/>
              <a:gd name="connsiteY29" fmla="*/ 420 h 10000"/>
              <a:gd name="connsiteX30" fmla="*/ 3069 w 10000"/>
              <a:gd name="connsiteY30" fmla="*/ 766 h 10000"/>
              <a:gd name="connsiteX31" fmla="*/ 2695 w 10000"/>
              <a:gd name="connsiteY31" fmla="*/ 889 h 10000"/>
              <a:gd name="connsiteX32" fmla="*/ 2688 w 10000"/>
              <a:gd name="connsiteY32" fmla="*/ 889 h 10000"/>
              <a:gd name="connsiteX33" fmla="*/ 2425 w 10000"/>
              <a:gd name="connsiteY33" fmla="*/ 1131 h 10000"/>
              <a:gd name="connsiteX34" fmla="*/ 2197 w 10000"/>
              <a:gd name="connsiteY34" fmla="*/ 1194 h 10000"/>
              <a:gd name="connsiteX35" fmla="*/ 2191 w 10000"/>
              <a:gd name="connsiteY35" fmla="*/ 1194 h 10000"/>
              <a:gd name="connsiteX36" fmla="*/ 1992 w 10000"/>
              <a:gd name="connsiteY36" fmla="*/ 1345 h 10000"/>
              <a:gd name="connsiteX37" fmla="*/ 1992 w 10000"/>
              <a:gd name="connsiteY37" fmla="*/ 1345 h 10000"/>
              <a:gd name="connsiteX38" fmla="*/ 1852 w 10000"/>
              <a:gd name="connsiteY38" fmla="*/ 1594 h 10000"/>
              <a:gd name="connsiteX39" fmla="*/ 1312 w 10000"/>
              <a:gd name="connsiteY39" fmla="*/ 2230 h 10000"/>
              <a:gd name="connsiteX40" fmla="*/ 1312 w 10000"/>
              <a:gd name="connsiteY40" fmla="*/ 2230 h 10000"/>
              <a:gd name="connsiteX41" fmla="*/ 821 w 10000"/>
              <a:gd name="connsiteY41" fmla="*/ 2672 h 10000"/>
              <a:gd name="connsiteX42" fmla="*/ 709 w 10000"/>
              <a:gd name="connsiteY42" fmla="*/ 3038 h 10000"/>
              <a:gd name="connsiteX43" fmla="*/ 434 w 10000"/>
              <a:gd name="connsiteY43" fmla="*/ 3493 h 10000"/>
              <a:gd name="connsiteX44" fmla="*/ 434 w 10000"/>
              <a:gd name="connsiteY44" fmla="*/ 3493 h 10000"/>
              <a:gd name="connsiteX45" fmla="*/ 428 w 10000"/>
              <a:gd name="connsiteY45" fmla="*/ 4136 h 10000"/>
              <a:gd name="connsiteX46" fmla="*/ 206 w 10000"/>
              <a:gd name="connsiteY46" fmla="*/ 5088 h 10000"/>
              <a:gd name="connsiteX47" fmla="*/ 206 w 10000"/>
              <a:gd name="connsiteY47" fmla="*/ 5088 h 10000"/>
              <a:gd name="connsiteX48" fmla="*/ 224 w 10000"/>
              <a:gd name="connsiteY48" fmla="*/ 5165 h 10000"/>
              <a:gd name="connsiteX49" fmla="*/ 124 w 10000"/>
              <a:gd name="connsiteY49" fmla="*/ 5959 h 10000"/>
              <a:gd name="connsiteX50" fmla="*/ 71 w 10000"/>
              <a:gd name="connsiteY50" fmla="*/ 6076 h 10000"/>
              <a:gd name="connsiteX51" fmla="*/ 66 w 10000"/>
              <a:gd name="connsiteY51" fmla="*/ 6076 h 10000"/>
              <a:gd name="connsiteX52" fmla="*/ 124 w 10000"/>
              <a:gd name="connsiteY52" fmla="*/ 6822 h 10000"/>
              <a:gd name="connsiteX53" fmla="*/ 346 w 10000"/>
              <a:gd name="connsiteY53" fmla="*/ 7105 h 10000"/>
              <a:gd name="connsiteX54" fmla="*/ 446 w 10000"/>
              <a:gd name="connsiteY54" fmla="*/ 7202 h 10000"/>
              <a:gd name="connsiteX55" fmla="*/ 1131 w 10000"/>
              <a:gd name="connsiteY55" fmla="*/ 7444 h 10000"/>
              <a:gd name="connsiteX56" fmla="*/ 1142 w 10000"/>
              <a:gd name="connsiteY56" fmla="*/ 7444 h 10000"/>
              <a:gd name="connsiteX57" fmla="*/ 1148 w 10000"/>
              <a:gd name="connsiteY57" fmla="*/ 7444 h 10000"/>
              <a:gd name="connsiteX58" fmla="*/ 1342 w 10000"/>
              <a:gd name="connsiteY58" fmla="*/ 8569 h 10000"/>
              <a:gd name="connsiteX59" fmla="*/ 1482 w 10000"/>
              <a:gd name="connsiteY59" fmla="*/ 8673 h 10000"/>
              <a:gd name="connsiteX60" fmla="*/ 2507 w 10000"/>
              <a:gd name="connsiteY60" fmla="*/ 8714 h 10000"/>
              <a:gd name="connsiteX61" fmla="*/ 1816 w 10000"/>
              <a:gd name="connsiteY61" fmla="*/ 9516 h 10000"/>
              <a:gd name="connsiteX62" fmla="*/ 1705 w 10000"/>
              <a:gd name="connsiteY62" fmla="*/ 9598 h 10000"/>
              <a:gd name="connsiteX63" fmla="*/ 1921 w 10000"/>
              <a:gd name="connsiteY63" fmla="*/ 9999 h 10000"/>
              <a:gd name="connsiteX64" fmla="*/ 1945 w 10000"/>
              <a:gd name="connsiteY64" fmla="*/ 9971 h 10000"/>
              <a:gd name="connsiteX65" fmla="*/ 2167 w 10000"/>
              <a:gd name="connsiteY65" fmla="*/ 9757 h 10000"/>
              <a:gd name="connsiteX66" fmla="*/ 2818 w 10000"/>
              <a:gd name="connsiteY66" fmla="*/ 9336 h 10000"/>
              <a:gd name="connsiteX67" fmla="*/ 3192 w 10000"/>
              <a:gd name="connsiteY67" fmla="*/ 9074 h 10000"/>
              <a:gd name="connsiteX68" fmla="*/ 3983 w 10000"/>
              <a:gd name="connsiteY68" fmla="*/ 8175 h 10000"/>
              <a:gd name="connsiteX69" fmla="*/ 4480 w 10000"/>
              <a:gd name="connsiteY69" fmla="*/ 7989 h 10000"/>
              <a:gd name="connsiteX70" fmla="*/ 4691 w 10000"/>
              <a:gd name="connsiteY70" fmla="*/ 7886 h 10000"/>
              <a:gd name="connsiteX71" fmla="*/ 4802 w 10000"/>
              <a:gd name="connsiteY71" fmla="*/ 7872 h 10000"/>
              <a:gd name="connsiteX72" fmla="*/ 5185 w 10000"/>
              <a:gd name="connsiteY72" fmla="*/ 7872 h 10000"/>
              <a:gd name="connsiteX73" fmla="*/ 5500 w 10000"/>
              <a:gd name="connsiteY73" fmla="*/ 7934 h 10000"/>
              <a:gd name="connsiteX74" fmla="*/ 5811 w 10000"/>
              <a:gd name="connsiteY74" fmla="*/ 7906 h 10000"/>
              <a:gd name="connsiteX75" fmla="*/ 5851 w 10000"/>
              <a:gd name="connsiteY75" fmla="*/ 7892 h 10000"/>
              <a:gd name="connsiteX76" fmla="*/ 6355 w 10000"/>
              <a:gd name="connsiteY76" fmla="*/ 7623 h 10000"/>
              <a:gd name="connsiteX77" fmla="*/ 7380 w 10000"/>
              <a:gd name="connsiteY77" fmla="*/ 7126 h 10000"/>
              <a:gd name="connsiteX78" fmla="*/ 7456 w 10000"/>
              <a:gd name="connsiteY78" fmla="*/ 7036 h 10000"/>
              <a:gd name="connsiteX79" fmla="*/ 7731 w 10000"/>
              <a:gd name="connsiteY79" fmla="*/ 6304 h 10000"/>
              <a:gd name="connsiteX80" fmla="*/ 7725 w 10000"/>
              <a:gd name="connsiteY80" fmla="*/ 6304 h 10000"/>
              <a:gd name="connsiteX81" fmla="*/ 7538 w 10000"/>
              <a:gd name="connsiteY81" fmla="*/ 5793 h 10000"/>
              <a:gd name="connsiteX82" fmla="*/ 7526 w 10000"/>
              <a:gd name="connsiteY82" fmla="*/ 5703 h 10000"/>
              <a:gd name="connsiteX83" fmla="*/ 9172 w 10000"/>
              <a:gd name="connsiteY83" fmla="*/ 5365 h 10000"/>
              <a:gd name="connsiteX84" fmla="*/ 9523 w 10000"/>
              <a:gd name="connsiteY84" fmla="*/ 5192 h 10000"/>
              <a:gd name="connsiteX85" fmla="*/ 9629 w 10000"/>
              <a:gd name="connsiteY85" fmla="*/ 5067 h 10000"/>
              <a:gd name="connsiteX86" fmla="*/ 9705 w 10000"/>
              <a:gd name="connsiteY86" fmla="*/ 4951 h 10000"/>
              <a:gd name="connsiteX87" fmla="*/ 9793 w 10000"/>
              <a:gd name="connsiteY87" fmla="*/ 4453 h 10000"/>
              <a:gd name="connsiteX88" fmla="*/ 9904 w 10000"/>
              <a:gd name="connsiteY88" fmla="*/ 4315 h 10000"/>
              <a:gd name="connsiteX89" fmla="*/ 9956 w 10000"/>
              <a:gd name="connsiteY89" fmla="*/ 4211 h 10000"/>
              <a:gd name="connsiteX90" fmla="*/ 9956 w 10000"/>
              <a:gd name="connsiteY90" fmla="*/ 4211 h 10000"/>
              <a:gd name="connsiteX91" fmla="*/ 9810 w 10000"/>
              <a:gd name="connsiteY91" fmla="*/ 356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0000" h="10000">
                <a:moveTo>
                  <a:pt x="9810" y="3562"/>
                </a:moveTo>
                <a:cubicBezTo>
                  <a:pt x="9810" y="3562"/>
                  <a:pt x="9904" y="3396"/>
                  <a:pt x="9793" y="3223"/>
                </a:cubicBezTo>
                <a:lnTo>
                  <a:pt x="9793" y="3223"/>
                </a:lnTo>
                <a:cubicBezTo>
                  <a:pt x="9786" y="3210"/>
                  <a:pt x="9775" y="3203"/>
                  <a:pt x="9763" y="3189"/>
                </a:cubicBezTo>
                <a:cubicBezTo>
                  <a:pt x="9845" y="2831"/>
                  <a:pt x="9658" y="2547"/>
                  <a:pt x="9529" y="2451"/>
                </a:cubicBezTo>
                <a:lnTo>
                  <a:pt x="9529" y="2451"/>
                </a:lnTo>
                <a:cubicBezTo>
                  <a:pt x="9494" y="2423"/>
                  <a:pt x="9471" y="2416"/>
                  <a:pt x="9453" y="2416"/>
                </a:cubicBezTo>
                <a:cubicBezTo>
                  <a:pt x="9453" y="2416"/>
                  <a:pt x="9435" y="2160"/>
                  <a:pt x="9207" y="2043"/>
                </a:cubicBezTo>
                <a:cubicBezTo>
                  <a:pt x="9201" y="2009"/>
                  <a:pt x="9196" y="1973"/>
                  <a:pt x="9190" y="1939"/>
                </a:cubicBezTo>
                <a:cubicBezTo>
                  <a:pt x="9177" y="1884"/>
                  <a:pt x="9154" y="1829"/>
                  <a:pt x="9137" y="1788"/>
                </a:cubicBezTo>
                <a:cubicBezTo>
                  <a:pt x="9125" y="1766"/>
                  <a:pt x="9119" y="1746"/>
                  <a:pt x="9108" y="1732"/>
                </a:cubicBezTo>
                <a:cubicBezTo>
                  <a:pt x="9055" y="1636"/>
                  <a:pt x="8990" y="1559"/>
                  <a:pt x="8920" y="1497"/>
                </a:cubicBezTo>
                <a:lnTo>
                  <a:pt x="8920" y="1497"/>
                </a:lnTo>
                <a:cubicBezTo>
                  <a:pt x="8698" y="1304"/>
                  <a:pt x="8434" y="1256"/>
                  <a:pt x="8434" y="1256"/>
                </a:cubicBezTo>
                <a:cubicBezTo>
                  <a:pt x="8434" y="1256"/>
                  <a:pt x="8047" y="579"/>
                  <a:pt x="7813" y="924"/>
                </a:cubicBezTo>
                <a:cubicBezTo>
                  <a:pt x="7702" y="558"/>
                  <a:pt x="7292" y="579"/>
                  <a:pt x="7292" y="579"/>
                </a:cubicBezTo>
                <a:cubicBezTo>
                  <a:pt x="7292" y="579"/>
                  <a:pt x="6976" y="12"/>
                  <a:pt x="6425" y="247"/>
                </a:cubicBezTo>
                <a:cubicBezTo>
                  <a:pt x="6291" y="123"/>
                  <a:pt x="6127" y="67"/>
                  <a:pt x="5986" y="47"/>
                </a:cubicBezTo>
                <a:lnTo>
                  <a:pt x="5981" y="47"/>
                </a:lnTo>
                <a:cubicBezTo>
                  <a:pt x="5864" y="33"/>
                  <a:pt x="5758" y="47"/>
                  <a:pt x="5676" y="74"/>
                </a:cubicBezTo>
                <a:cubicBezTo>
                  <a:pt x="5530" y="137"/>
                  <a:pt x="5336" y="61"/>
                  <a:pt x="5091" y="19"/>
                </a:cubicBezTo>
                <a:cubicBezTo>
                  <a:pt x="5055" y="15"/>
                  <a:pt x="5020" y="10"/>
                  <a:pt x="4984" y="6"/>
                </a:cubicBezTo>
                <a:cubicBezTo>
                  <a:pt x="4802" y="-15"/>
                  <a:pt x="4621" y="33"/>
                  <a:pt x="4498" y="74"/>
                </a:cubicBezTo>
                <a:lnTo>
                  <a:pt x="4498" y="74"/>
                </a:lnTo>
                <a:cubicBezTo>
                  <a:pt x="4422" y="110"/>
                  <a:pt x="4375" y="130"/>
                  <a:pt x="4375" y="130"/>
                </a:cubicBezTo>
                <a:cubicBezTo>
                  <a:pt x="4375" y="130"/>
                  <a:pt x="4281" y="123"/>
                  <a:pt x="4165" y="137"/>
                </a:cubicBezTo>
                <a:cubicBezTo>
                  <a:pt x="4159" y="137"/>
                  <a:pt x="4153" y="137"/>
                  <a:pt x="4153" y="144"/>
                </a:cubicBezTo>
                <a:cubicBezTo>
                  <a:pt x="3983" y="165"/>
                  <a:pt x="3760" y="220"/>
                  <a:pt x="3690" y="392"/>
                </a:cubicBezTo>
                <a:cubicBezTo>
                  <a:pt x="3661" y="399"/>
                  <a:pt x="3638" y="399"/>
                  <a:pt x="3614" y="406"/>
                </a:cubicBezTo>
                <a:cubicBezTo>
                  <a:pt x="3590" y="406"/>
                  <a:pt x="3562" y="413"/>
                  <a:pt x="3543" y="420"/>
                </a:cubicBezTo>
                <a:cubicBezTo>
                  <a:pt x="3216" y="482"/>
                  <a:pt x="3104" y="634"/>
                  <a:pt x="3069" y="766"/>
                </a:cubicBezTo>
                <a:cubicBezTo>
                  <a:pt x="3069" y="766"/>
                  <a:pt x="2888" y="773"/>
                  <a:pt x="2695" y="889"/>
                </a:cubicBezTo>
                <a:lnTo>
                  <a:pt x="2688" y="889"/>
                </a:lnTo>
                <a:cubicBezTo>
                  <a:pt x="2600" y="945"/>
                  <a:pt x="2507" y="1021"/>
                  <a:pt x="2425" y="1131"/>
                </a:cubicBezTo>
                <a:cubicBezTo>
                  <a:pt x="2337" y="1138"/>
                  <a:pt x="2261" y="1159"/>
                  <a:pt x="2197" y="1194"/>
                </a:cubicBezTo>
                <a:lnTo>
                  <a:pt x="2191" y="1194"/>
                </a:lnTo>
                <a:cubicBezTo>
                  <a:pt x="2109" y="1235"/>
                  <a:pt x="2045" y="1283"/>
                  <a:pt x="1992" y="1345"/>
                </a:cubicBezTo>
                <a:lnTo>
                  <a:pt x="1992" y="1345"/>
                </a:lnTo>
                <a:cubicBezTo>
                  <a:pt x="1886" y="1470"/>
                  <a:pt x="1852" y="1594"/>
                  <a:pt x="1852" y="1594"/>
                </a:cubicBezTo>
                <a:cubicBezTo>
                  <a:pt x="1852" y="1594"/>
                  <a:pt x="1447" y="1670"/>
                  <a:pt x="1312" y="2230"/>
                </a:cubicBezTo>
                <a:lnTo>
                  <a:pt x="1312" y="2230"/>
                </a:lnTo>
                <a:cubicBezTo>
                  <a:pt x="1055" y="2305"/>
                  <a:pt x="909" y="2492"/>
                  <a:pt x="821" y="2672"/>
                </a:cubicBezTo>
                <a:cubicBezTo>
                  <a:pt x="757" y="2817"/>
                  <a:pt x="728" y="2961"/>
                  <a:pt x="709" y="3038"/>
                </a:cubicBezTo>
                <a:cubicBezTo>
                  <a:pt x="709" y="3038"/>
                  <a:pt x="516" y="3175"/>
                  <a:pt x="434" y="3493"/>
                </a:cubicBezTo>
                <a:lnTo>
                  <a:pt x="434" y="3493"/>
                </a:lnTo>
                <a:cubicBezTo>
                  <a:pt x="394" y="3659"/>
                  <a:pt x="375" y="3867"/>
                  <a:pt x="428" y="4136"/>
                </a:cubicBezTo>
                <a:cubicBezTo>
                  <a:pt x="130" y="4460"/>
                  <a:pt x="177" y="4916"/>
                  <a:pt x="206" y="5088"/>
                </a:cubicBezTo>
                <a:lnTo>
                  <a:pt x="206" y="5088"/>
                </a:lnTo>
                <a:cubicBezTo>
                  <a:pt x="211" y="5137"/>
                  <a:pt x="224" y="5165"/>
                  <a:pt x="224" y="5165"/>
                </a:cubicBezTo>
                <a:cubicBezTo>
                  <a:pt x="224" y="5165"/>
                  <a:pt x="-81" y="5420"/>
                  <a:pt x="124" y="5959"/>
                </a:cubicBezTo>
                <a:cubicBezTo>
                  <a:pt x="100" y="6000"/>
                  <a:pt x="83" y="6035"/>
                  <a:pt x="71" y="6076"/>
                </a:cubicBezTo>
                <a:lnTo>
                  <a:pt x="66" y="6076"/>
                </a:lnTo>
                <a:cubicBezTo>
                  <a:pt x="-34" y="6324"/>
                  <a:pt x="-22" y="6574"/>
                  <a:pt x="124" y="6822"/>
                </a:cubicBezTo>
                <a:cubicBezTo>
                  <a:pt x="177" y="6911"/>
                  <a:pt x="247" y="7009"/>
                  <a:pt x="346" y="7105"/>
                </a:cubicBezTo>
                <a:cubicBezTo>
                  <a:pt x="375" y="7139"/>
                  <a:pt x="411" y="7167"/>
                  <a:pt x="446" y="7202"/>
                </a:cubicBezTo>
                <a:cubicBezTo>
                  <a:pt x="663" y="7388"/>
                  <a:pt x="997" y="7437"/>
                  <a:pt x="1131" y="7444"/>
                </a:cubicBezTo>
                <a:lnTo>
                  <a:pt x="1142" y="7444"/>
                </a:lnTo>
                <a:lnTo>
                  <a:pt x="1148" y="7444"/>
                </a:lnTo>
                <a:cubicBezTo>
                  <a:pt x="978" y="7595"/>
                  <a:pt x="675" y="7989"/>
                  <a:pt x="1342" y="8569"/>
                </a:cubicBezTo>
                <a:cubicBezTo>
                  <a:pt x="1389" y="8603"/>
                  <a:pt x="1436" y="8638"/>
                  <a:pt x="1482" y="8673"/>
                </a:cubicBezTo>
                <a:cubicBezTo>
                  <a:pt x="1852" y="8915"/>
                  <a:pt x="2215" y="8852"/>
                  <a:pt x="2507" y="8714"/>
                </a:cubicBezTo>
                <a:cubicBezTo>
                  <a:pt x="2249" y="9136"/>
                  <a:pt x="1968" y="9398"/>
                  <a:pt x="1816" y="9516"/>
                </a:cubicBezTo>
                <a:cubicBezTo>
                  <a:pt x="1746" y="9571"/>
                  <a:pt x="1705" y="9598"/>
                  <a:pt x="1705" y="9598"/>
                </a:cubicBezTo>
                <a:cubicBezTo>
                  <a:pt x="1705" y="9598"/>
                  <a:pt x="1682" y="10033"/>
                  <a:pt x="1921" y="9999"/>
                </a:cubicBezTo>
                <a:cubicBezTo>
                  <a:pt x="1928" y="9992"/>
                  <a:pt x="1940" y="9985"/>
                  <a:pt x="1945" y="9971"/>
                </a:cubicBezTo>
                <a:cubicBezTo>
                  <a:pt x="1963" y="9902"/>
                  <a:pt x="2027" y="9826"/>
                  <a:pt x="2167" y="9757"/>
                </a:cubicBezTo>
                <a:cubicBezTo>
                  <a:pt x="2361" y="9598"/>
                  <a:pt x="2577" y="9488"/>
                  <a:pt x="2818" y="9336"/>
                </a:cubicBezTo>
                <a:cubicBezTo>
                  <a:pt x="2934" y="9259"/>
                  <a:pt x="3064" y="9177"/>
                  <a:pt x="3192" y="9074"/>
                </a:cubicBezTo>
                <a:cubicBezTo>
                  <a:pt x="3444" y="8873"/>
                  <a:pt x="3707" y="8596"/>
                  <a:pt x="3983" y="8175"/>
                </a:cubicBezTo>
                <a:cubicBezTo>
                  <a:pt x="4165" y="8120"/>
                  <a:pt x="4340" y="8051"/>
                  <a:pt x="4480" y="7989"/>
                </a:cubicBezTo>
                <a:cubicBezTo>
                  <a:pt x="4562" y="7954"/>
                  <a:pt x="4633" y="7920"/>
                  <a:pt x="4691" y="7886"/>
                </a:cubicBezTo>
                <a:cubicBezTo>
                  <a:pt x="4726" y="7886"/>
                  <a:pt x="4762" y="7879"/>
                  <a:pt x="4802" y="7872"/>
                </a:cubicBezTo>
                <a:cubicBezTo>
                  <a:pt x="4955" y="7831"/>
                  <a:pt x="5073" y="7844"/>
                  <a:pt x="5185" y="7872"/>
                </a:cubicBezTo>
                <a:cubicBezTo>
                  <a:pt x="5290" y="7899"/>
                  <a:pt x="5383" y="7927"/>
                  <a:pt x="5500" y="7934"/>
                </a:cubicBezTo>
                <a:cubicBezTo>
                  <a:pt x="5588" y="7947"/>
                  <a:pt x="5694" y="7941"/>
                  <a:pt x="5811" y="7906"/>
                </a:cubicBezTo>
                <a:cubicBezTo>
                  <a:pt x="5822" y="7899"/>
                  <a:pt x="5834" y="7899"/>
                  <a:pt x="5851" y="7892"/>
                </a:cubicBezTo>
                <a:cubicBezTo>
                  <a:pt x="6320" y="7733"/>
                  <a:pt x="6355" y="7623"/>
                  <a:pt x="6355" y="7623"/>
                </a:cubicBezTo>
                <a:cubicBezTo>
                  <a:pt x="6355" y="7623"/>
                  <a:pt x="7046" y="7540"/>
                  <a:pt x="7380" y="7126"/>
                </a:cubicBezTo>
                <a:cubicBezTo>
                  <a:pt x="7404" y="7098"/>
                  <a:pt x="7433" y="7064"/>
                  <a:pt x="7456" y="7036"/>
                </a:cubicBezTo>
                <a:cubicBezTo>
                  <a:pt x="7637" y="6802"/>
                  <a:pt x="7767" y="6594"/>
                  <a:pt x="7731" y="6304"/>
                </a:cubicBezTo>
                <a:lnTo>
                  <a:pt x="7725" y="6304"/>
                </a:lnTo>
                <a:cubicBezTo>
                  <a:pt x="7708" y="6159"/>
                  <a:pt x="7649" y="5993"/>
                  <a:pt x="7538" y="5793"/>
                </a:cubicBezTo>
                <a:cubicBezTo>
                  <a:pt x="7532" y="5766"/>
                  <a:pt x="7532" y="5731"/>
                  <a:pt x="7526" y="5703"/>
                </a:cubicBezTo>
                <a:cubicBezTo>
                  <a:pt x="8347" y="5821"/>
                  <a:pt x="9090" y="5738"/>
                  <a:pt x="9172" y="5365"/>
                </a:cubicBezTo>
                <a:cubicBezTo>
                  <a:pt x="9172" y="5365"/>
                  <a:pt x="9318" y="5413"/>
                  <a:pt x="9523" y="5192"/>
                </a:cubicBezTo>
                <a:cubicBezTo>
                  <a:pt x="9599" y="5142"/>
                  <a:pt x="9599" y="5107"/>
                  <a:pt x="9629" y="5067"/>
                </a:cubicBezTo>
                <a:cubicBezTo>
                  <a:pt x="9664" y="5026"/>
                  <a:pt x="9687" y="4985"/>
                  <a:pt x="9705" y="4951"/>
                </a:cubicBezTo>
                <a:cubicBezTo>
                  <a:pt x="9868" y="4653"/>
                  <a:pt x="9793" y="4453"/>
                  <a:pt x="9793" y="4453"/>
                </a:cubicBezTo>
                <a:cubicBezTo>
                  <a:pt x="9793" y="4453"/>
                  <a:pt x="9851" y="4405"/>
                  <a:pt x="9904" y="4315"/>
                </a:cubicBezTo>
                <a:cubicBezTo>
                  <a:pt x="9921" y="4288"/>
                  <a:pt x="9939" y="4252"/>
                  <a:pt x="9956" y="4211"/>
                </a:cubicBezTo>
                <a:lnTo>
                  <a:pt x="9956" y="4211"/>
                </a:lnTo>
                <a:cubicBezTo>
                  <a:pt x="10026" y="4045"/>
                  <a:pt x="10038" y="3817"/>
                  <a:pt x="9810" y="356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50800" h="3175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Person"/>
          <p:cNvSpPr>
            <a:spLocks/>
          </p:cNvSpPr>
          <p:nvPr/>
        </p:nvSpPr>
        <p:spPr bwMode="auto">
          <a:xfrm>
            <a:off x="2114865" y="1280473"/>
            <a:ext cx="797996" cy="736746"/>
          </a:xfrm>
          <a:custGeom>
            <a:avLst/>
            <a:gdLst>
              <a:gd name="T0" fmla="*/ 283 w 456"/>
              <a:gd name="T1" fmla="*/ 238 h 421"/>
              <a:gd name="T2" fmla="*/ 285 w 456"/>
              <a:gd name="T3" fmla="*/ 232 h 421"/>
              <a:gd name="T4" fmla="*/ 288 w 456"/>
              <a:gd name="T5" fmla="*/ 227 h 421"/>
              <a:gd name="T6" fmla="*/ 308 w 456"/>
              <a:gd name="T7" fmla="*/ 207 h 421"/>
              <a:gd name="T8" fmla="*/ 319 w 456"/>
              <a:gd name="T9" fmla="*/ 183 h 421"/>
              <a:gd name="T10" fmla="*/ 326 w 456"/>
              <a:gd name="T11" fmla="*/ 152 h 421"/>
              <a:gd name="T12" fmla="*/ 327 w 456"/>
              <a:gd name="T13" fmla="*/ 119 h 421"/>
              <a:gd name="T14" fmla="*/ 326 w 456"/>
              <a:gd name="T15" fmla="*/ 106 h 421"/>
              <a:gd name="T16" fmla="*/ 322 w 456"/>
              <a:gd name="T17" fmla="*/ 81 h 421"/>
              <a:gd name="T18" fmla="*/ 314 w 456"/>
              <a:gd name="T19" fmla="*/ 60 h 421"/>
              <a:gd name="T20" fmla="*/ 304 w 456"/>
              <a:gd name="T21" fmla="*/ 42 h 421"/>
              <a:gd name="T22" fmla="*/ 290 w 456"/>
              <a:gd name="T23" fmla="*/ 26 h 421"/>
              <a:gd name="T24" fmla="*/ 275 w 456"/>
              <a:gd name="T25" fmla="*/ 15 h 421"/>
              <a:gd name="T26" fmla="*/ 257 w 456"/>
              <a:gd name="T27" fmla="*/ 6 h 421"/>
              <a:gd name="T28" fmla="*/ 238 w 456"/>
              <a:gd name="T29" fmla="*/ 2 h 421"/>
              <a:gd name="T30" fmla="*/ 228 w 456"/>
              <a:gd name="T31" fmla="*/ 0 h 421"/>
              <a:gd name="T32" fmla="*/ 207 w 456"/>
              <a:gd name="T33" fmla="*/ 3 h 421"/>
              <a:gd name="T34" fmla="*/ 189 w 456"/>
              <a:gd name="T35" fmla="*/ 10 h 421"/>
              <a:gd name="T36" fmla="*/ 172 w 456"/>
              <a:gd name="T37" fmla="*/ 20 h 421"/>
              <a:gd name="T38" fmla="*/ 158 w 456"/>
              <a:gd name="T39" fmla="*/ 34 h 421"/>
              <a:gd name="T40" fmla="*/ 145 w 456"/>
              <a:gd name="T41" fmla="*/ 50 h 421"/>
              <a:gd name="T42" fmla="*/ 137 w 456"/>
              <a:gd name="T43" fmla="*/ 72 h 421"/>
              <a:gd name="T44" fmla="*/ 130 w 456"/>
              <a:gd name="T45" fmla="*/ 95 h 421"/>
              <a:gd name="T46" fmla="*/ 128 w 456"/>
              <a:gd name="T47" fmla="*/ 119 h 421"/>
              <a:gd name="T48" fmla="*/ 128 w 456"/>
              <a:gd name="T49" fmla="*/ 135 h 421"/>
              <a:gd name="T50" fmla="*/ 132 w 456"/>
              <a:gd name="T51" fmla="*/ 168 h 421"/>
              <a:gd name="T52" fmla="*/ 141 w 456"/>
              <a:gd name="T53" fmla="*/ 196 h 421"/>
              <a:gd name="T54" fmla="*/ 156 w 456"/>
              <a:gd name="T55" fmla="*/ 218 h 421"/>
              <a:gd name="T56" fmla="*/ 166 w 456"/>
              <a:gd name="T57" fmla="*/ 227 h 421"/>
              <a:gd name="T58" fmla="*/ 171 w 456"/>
              <a:gd name="T59" fmla="*/ 238 h 421"/>
              <a:gd name="T60" fmla="*/ 171 w 456"/>
              <a:gd name="T61" fmla="*/ 238 h 421"/>
              <a:gd name="T62" fmla="*/ 168 w 456"/>
              <a:gd name="T63" fmla="*/ 246 h 421"/>
              <a:gd name="T64" fmla="*/ 159 w 456"/>
              <a:gd name="T65" fmla="*/ 251 h 421"/>
              <a:gd name="T66" fmla="*/ 127 w 456"/>
              <a:gd name="T67" fmla="*/ 259 h 421"/>
              <a:gd name="T68" fmla="*/ 68 w 456"/>
              <a:gd name="T69" fmla="*/ 284 h 421"/>
              <a:gd name="T70" fmla="*/ 44 w 456"/>
              <a:gd name="T71" fmla="*/ 298 h 421"/>
              <a:gd name="T72" fmla="*/ 26 w 456"/>
              <a:gd name="T73" fmla="*/ 316 h 421"/>
              <a:gd name="T74" fmla="*/ 11 w 456"/>
              <a:gd name="T75" fmla="*/ 336 h 421"/>
              <a:gd name="T76" fmla="*/ 3 w 456"/>
              <a:gd name="T77" fmla="*/ 357 h 421"/>
              <a:gd name="T78" fmla="*/ 0 w 456"/>
              <a:gd name="T79" fmla="*/ 378 h 421"/>
              <a:gd name="T80" fmla="*/ 0 w 456"/>
              <a:gd name="T81" fmla="*/ 406 h 421"/>
              <a:gd name="T82" fmla="*/ 3 w 456"/>
              <a:gd name="T83" fmla="*/ 416 h 421"/>
              <a:gd name="T84" fmla="*/ 13 w 456"/>
              <a:gd name="T85" fmla="*/ 421 h 421"/>
              <a:gd name="T86" fmla="*/ 441 w 456"/>
              <a:gd name="T87" fmla="*/ 421 h 421"/>
              <a:gd name="T88" fmla="*/ 451 w 456"/>
              <a:gd name="T89" fmla="*/ 416 h 421"/>
              <a:gd name="T90" fmla="*/ 456 w 456"/>
              <a:gd name="T91" fmla="*/ 406 h 421"/>
              <a:gd name="T92" fmla="*/ 456 w 456"/>
              <a:gd name="T93" fmla="*/ 378 h 421"/>
              <a:gd name="T94" fmla="*/ 453 w 456"/>
              <a:gd name="T95" fmla="*/ 357 h 421"/>
              <a:gd name="T96" fmla="*/ 443 w 456"/>
              <a:gd name="T97" fmla="*/ 336 h 421"/>
              <a:gd name="T98" fmla="*/ 430 w 456"/>
              <a:gd name="T99" fmla="*/ 316 h 421"/>
              <a:gd name="T100" fmla="*/ 410 w 456"/>
              <a:gd name="T101" fmla="*/ 298 h 421"/>
              <a:gd name="T102" fmla="*/ 386 w 456"/>
              <a:gd name="T103" fmla="*/ 284 h 421"/>
              <a:gd name="T104" fmla="*/ 329 w 456"/>
              <a:gd name="T105" fmla="*/ 259 h 421"/>
              <a:gd name="T106" fmla="*/ 295 w 456"/>
              <a:gd name="T107" fmla="*/ 251 h 421"/>
              <a:gd name="T108" fmla="*/ 287 w 456"/>
              <a:gd name="T109" fmla="*/ 246 h 421"/>
              <a:gd name="T110" fmla="*/ 283 w 456"/>
              <a:gd name="T111" fmla="*/ 238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56" h="421">
                <a:moveTo>
                  <a:pt x="283" y="238"/>
                </a:moveTo>
                <a:lnTo>
                  <a:pt x="283" y="238"/>
                </a:lnTo>
                <a:lnTo>
                  <a:pt x="283" y="238"/>
                </a:lnTo>
                <a:lnTo>
                  <a:pt x="285" y="232"/>
                </a:lnTo>
                <a:lnTo>
                  <a:pt x="288" y="227"/>
                </a:lnTo>
                <a:lnTo>
                  <a:pt x="288" y="227"/>
                </a:lnTo>
                <a:lnTo>
                  <a:pt x="300" y="218"/>
                </a:lnTo>
                <a:lnTo>
                  <a:pt x="308" y="207"/>
                </a:lnTo>
                <a:lnTo>
                  <a:pt x="314" y="196"/>
                </a:lnTo>
                <a:lnTo>
                  <a:pt x="319" y="183"/>
                </a:lnTo>
                <a:lnTo>
                  <a:pt x="322" y="168"/>
                </a:lnTo>
                <a:lnTo>
                  <a:pt x="326" y="152"/>
                </a:lnTo>
                <a:lnTo>
                  <a:pt x="326" y="135"/>
                </a:lnTo>
                <a:lnTo>
                  <a:pt x="327" y="119"/>
                </a:lnTo>
                <a:lnTo>
                  <a:pt x="327" y="119"/>
                </a:lnTo>
                <a:lnTo>
                  <a:pt x="326" y="106"/>
                </a:lnTo>
                <a:lnTo>
                  <a:pt x="324" y="95"/>
                </a:lnTo>
                <a:lnTo>
                  <a:pt x="322" y="81"/>
                </a:lnTo>
                <a:lnTo>
                  <a:pt x="319" y="72"/>
                </a:lnTo>
                <a:lnTo>
                  <a:pt x="314" y="60"/>
                </a:lnTo>
                <a:lnTo>
                  <a:pt x="309" y="50"/>
                </a:lnTo>
                <a:lnTo>
                  <a:pt x="304" y="42"/>
                </a:lnTo>
                <a:lnTo>
                  <a:pt x="298" y="34"/>
                </a:lnTo>
                <a:lnTo>
                  <a:pt x="290" y="26"/>
                </a:lnTo>
                <a:lnTo>
                  <a:pt x="283" y="20"/>
                </a:lnTo>
                <a:lnTo>
                  <a:pt x="275" y="15"/>
                </a:lnTo>
                <a:lnTo>
                  <a:pt x="265" y="10"/>
                </a:lnTo>
                <a:lnTo>
                  <a:pt x="257" y="6"/>
                </a:lnTo>
                <a:lnTo>
                  <a:pt x="247" y="3"/>
                </a:lnTo>
                <a:lnTo>
                  <a:pt x="238" y="2"/>
                </a:lnTo>
                <a:lnTo>
                  <a:pt x="228" y="0"/>
                </a:lnTo>
                <a:lnTo>
                  <a:pt x="228" y="0"/>
                </a:lnTo>
                <a:lnTo>
                  <a:pt x="216" y="2"/>
                </a:lnTo>
                <a:lnTo>
                  <a:pt x="207" y="3"/>
                </a:lnTo>
                <a:lnTo>
                  <a:pt x="199" y="6"/>
                </a:lnTo>
                <a:lnTo>
                  <a:pt x="189" y="10"/>
                </a:lnTo>
                <a:lnTo>
                  <a:pt x="181" y="15"/>
                </a:lnTo>
                <a:lnTo>
                  <a:pt x="172" y="20"/>
                </a:lnTo>
                <a:lnTo>
                  <a:pt x="164" y="26"/>
                </a:lnTo>
                <a:lnTo>
                  <a:pt x="158" y="34"/>
                </a:lnTo>
                <a:lnTo>
                  <a:pt x="151" y="42"/>
                </a:lnTo>
                <a:lnTo>
                  <a:pt x="145" y="50"/>
                </a:lnTo>
                <a:lnTo>
                  <a:pt x="140" y="60"/>
                </a:lnTo>
                <a:lnTo>
                  <a:pt x="137" y="72"/>
                </a:lnTo>
                <a:lnTo>
                  <a:pt x="132" y="81"/>
                </a:lnTo>
                <a:lnTo>
                  <a:pt x="130" y="95"/>
                </a:lnTo>
                <a:lnTo>
                  <a:pt x="128" y="106"/>
                </a:lnTo>
                <a:lnTo>
                  <a:pt x="128" y="119"/>
                </a:lnTo>
                <a:lnTo>
                  <a:pt x="128" y="119"/>
                </a:lnTo>
                <a:lnTo>
                  <a:pt x="128" y="135"/>
                </a:lnTo>
                <a:lnTo>
                  <a:pt x="130" y="152"/>
                </a:lnTo>
                <a:lnTo>
                  <a:pt x="132" y="168"/>
                </a:lnTo>
                <a:lnTo>
                  <a:pt x="135" y="183"/>
                </a:lnTo>
                <a:lnTo>
                  <a:pt x="141" y="196"/>
                </a:lnTo>
                <a:lnTo>
                  <a:pt x="148" y="207"/>
                </a:lnTo>
                <a:lnTo>
                  <a:pt x="156" y="218"/>
                </a:lnTo>
                <a:lnTo>
                  <a:pt x="166" y="227"/>
                </a:lnTo>
                <a:lnTo>
                  <a:pt x="166" y="227"/>
                </a:lnTo>
                <a:lnTo>
                  <a:pt x="169" y="232"/>
                </a:lnTo>
                <a:lnTo>
                  <a:pt x="171" y="238"/>
                </a:lnTo>
                <a:lnTo>
                  <a:pt x="171" y="238"/>
                </a:lnTo>
                <a:lnTo>
                  <a:pt x="171" y="238"/>
                </a:lnTo>
                <a:lnTo>
                  <a:pt x="171" y="243"/>
                </a:lnTo>
                <a:lnTo>
                  <a:pt x="168" y="246"/>
                </a:lnTo>
                <a:lnTo>
                  <a:pt x="164" y="249"/>
                </a:lnTo>
                <a:lnTo>
                  <a:pt x="159" y="251"/>
                </a:lnTo>
                <a:lnTo>
                  <a:pt x="159" y="251"/>
                </a:lnTo>
                <a:lnTo>
                  <a:pt x="127" y="259"/>
                </a:lnTo>
                <a:lnTo>
                  <a:pt x="96" y="271"/>
                </a:lnTo>
                <a:lnTo>
                  <a:pt x="68" y="284"/>
                </a:lnTo>
                <a:lnTo>
                  <a:pt x="55" y="290"/>
                </a:lnTo>
                <a:lnTo>
                  <a:pt x="44" y="298"/>
                </a:lnTo>
                <a:lnTo>
                  <a:pt x="34" y="307"/>
                </a:lnTo>
                <a:lnTo>
                  <a:pt x="26" y="316"/>
                </a:lnTo>
                <a:lnTo>
                  <a:pt x="18" y="326"/>
                </a:lnTo>
                <a:lnTo>
                  <a:pt x="11" y="336"/>
                </a:lnTo>
                <a:lnTo>
                  <a:pt x="6" y="346"/>
                </a:lnTo>
                <a:lnTo>
                  <a:pt x="3" y="357"/>
                </a:lnTo>
                <a:lnTo>
                  <a:pt x="0" y="367"/>
                </a:lnTo>
                <a:lnTo>
                  <a:pt x="0" y="378"/>
                </a:lnTo>
                <a:lnTo>
                  <a:pt x="0" y="406"/>
                </a:lnTo>
                <a:lnTo>
                  <a:pt x="0" y="406"/>
                </a:lnTo>
                <a:lnTo>
                  <a:pt x="0" y="411"/>
                </a:lnTo>
                <a:lnTo>
                  <a:pt x="3" y="416"/>
                </a:lnTo>
                <a:lnTo>
                  <a:pt x="8" y="419"/>
                </a:lnTo>
                <a:lnTo>
                  <a:pt x="13" y="421"/>
                </a:lnTo>
                <a:lnTo>
                  <a:pt x="441" y="421"/>
                </a:lnTo>
                <a:lnTo>
                  <a:pt x="441" y="421"/>
                </a:lnTo>
                <a:lnTo>
                  <a:pt x="448" y="419"/>
                </a:lnTo>
                <a:lnTo>
                  <a:pt x="451" y="416"/>
                </a:lnTo>
                <a:lnTo>
                  <a:pt x="454" y="411"/>
                </a:lnTo>
                <a:lnTo>
                  <a:pt x="456" y="406"/>
                </a:lnTo>
                <a:lnTo>
                  <a:pt x="456" y="378"/>
                </a:lnTo>
                <a:lnTo>
                  <a:pt x="456" y="378"/>
                </a:lnTo>
                <a:lnTo>
                  <a:pt x="454" y="367"/>
                </a:lnTo>
                <a:lnTo>
                  <a:pt x="453" y="357"/>
                </a:lnTo>
                <a:lnTo>
                  <a:pt x="448" y="346"/>
                </a:lnTo>
                <a:lnTo>
                  <a:pt x="443" y="336"/>
                </a:lnTo>
                <a:lnTo>
                  <a:pt x="436" y="326"/>
                </a:lnTo>
                <a:lnTo>
                  <a:pt x="430" y="316"/>
                </a:lnTo>
                <a:lnTo>
                  <a:pt x="420" y="307"/>
                </a:lnTo>
                <a:lnTo>
                  <a:pt x="410" y="298"/>
                </a:lnTo>
                <a:lnTo>
                  <a:pt x="399" y="290"/>
                </a:lnTo>
                <a:lnTo>
                  <a:pt x="386" y="284"/>
                </a:lnTo>
                <a:lnTo>
                  <a:pt x="360" y="271"/>
                </a:lnTo>
                <a:lnTo>
                  <a:pt x="329" y="259"/>
                </a:lnTo>
                <a:lnTo>
                  <a:pt x="295" y="251"/>
                </a:lnTo>
                <a:lnTo>
                  <a:pt x="295" y="251"/>
                </a:lnTo>
                <a:lnTo>
                  <a:pt x="290" y="249"/>
                </a:lnTo>
                <a:lnTo>
                  <a:pt x="287" y="246"/>
                </a:lnTo>
                <a:lnTo>
                  <a:pt x="285" y="243"/>
                </a:lnTo>
                <a:lnTo>
                  <a:pt x="283" y="238"/>
                </a:lnTo>
                <a:lnTo>
                  <a:pt x="283" y="2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0" name="Freeform 190"/>
          <p:cNvSpPr>
            <a:spLocks noEditPoints="1"/>
          </p:cNvSpPr>
          <p:nvPr/>
        </p:nvSpPr>
        <p:spPr bwMode="auto">
          <a:xfrm>
            <a:off x="5007805" y="1271409"/>
            <a:ext cx="367498" cy="797996"/>
          </a:xfrm>
          <a:custGeom>
            <a:avLst/>
            <a:gdLst>
              <a:gd name="T0" fmla="*/ 210 w 210"/>
              <a:gd name="T1" fmla="*/ 106 h 456"/>
              <a:gd name="T2" fmla="*/ 208 w 210"/>
              <a:gd name="T3" fmla="*/ 83 h 456"/>
              <a:gd name="T4" fmla="*/ 202 w 210"/>
              <a:gd name="T5" fmla="*/ 63 h 456"/>
              <a:gd name="T6" fmla="*/ 191 w 210"/>
              <a:gd name="T7" fmla="*/ 44 h 456"/>
              <a:gd name="T8" fmla="*/ 177 w 210"/>
              <a:gd name="T9" fmla="*/ 27 h 456"/>
              <a:gd name="T10" fmla="*/ 160 w 210"/>
              <a:gd name="T11" fmla="*/ 16 h 456"/>
              <a:gd name="T12" fmla="*/ 140 w 210"/>
              <a:gd name="T13" fmla="*/ 6 h 456"/>
              <a:gd name="T14" fmla="*/ 120 w 210"/>
              <a:gd name="T15" fmla="*/ 1 h 456"/>
              <a:gd name="T16" fmla="*/ 98 w 210"/>
              <a:gd name="T17" fmla="*/ 0 h 456"/>
              <a:gd name="T18" fmla="*/ 78 w 210"/>
              <a:gd name="T19" fmla="*/ 3 h 456"/>
              <a:gd name="T20" fmla="*/ 44 w 210"/>
              <a:gd name="T21" fmla="*/ 19 h 456"/>
              <a:gd name="T22" fmla="*/ 18 w 210"/>
              <a:gd name="T23" fmla="*/ 45 h 456"/>
              <a:gd name="T24" fmla="*/ 3 w 210"/>
              <a:gd name="T25" fmla="*/ 80 h 456"/>
              <a:gd name="T26" fmla="*/ 0 w 210"/>
              <a:gd name="T27" fmla="*/ 98 h 456"/>
              <a:gd name="T28" fmla="*/ 1 w 210"/>
              <a:gd name="T29" fmla="*/ 129 h 456"/>
              <a:gd name="T30" fmla="*/ 13 w 210"/>
              <a:gd name="T31" fmla="*/ 156 h 456"/>
              <a:gd name="T32" fmla="*/ 29 w 210"/>
              <a:gd name="T33" fmla="*/ 179 h 456"/>
              <a:gd name="T34" fmla="*/ 52 w 210"/>
              <a:gd name="T35" fmla="*/ 197 h 456"/>
              <a:gd name="T36" fmla="*/ 55 w 210"/>
              <a:gd name="T37" fmla="*/ 199 h 456"/>
              <a:gd name="T38" fmla="*/ 60 w 210"/>
              <a:gd name="T39" fmla="*/ 205 h 456"/>
              <a:gd name="T40" fmla="*/ 60 w 210"/>
              <a:gd name="T41" fmla="*/ 411 h 456"/>
              <a:gd name="T42" fmla="*/ 62 w 210"/>
              <a:gd name="T43" fmla="*/ 417 h 456"/>
              <a:gd name="T44" fmla="*/ 94 w 210"/>
              <a:gd name="T45" fmla="*/ 451 h 456"/>
              <a:gd name="T46" fmla="*/ 99 w 210"/>
              <a:gd name="T47" fmla="*/ 455 h 456"/>
              <a:gd name="T48" fmla="*/ 111 w 210"/>
              <a:gd name="T49" fmla="*/ 455 h 456"/>
              <a:gd name="T50" fmla="*/ 147 w 210"/>
              <a:gd name="T51" fmla="*/ 422 h 456"/>
              <a:gd name="T52" fmla="*/ 150 w 210"/>
              <a:gd name="T53" fmla="*/ 417 h 456"/>
              <a:gd name="T54" fmla="*/ 150 w 210"/>
              <a:gd name="T55" fmla="*/ 381 h 456"/>
              <a:gd name="T56" fmla="*/ 151 w 210"/>
              <a:gd name="T57" fmla="*/ 376 h 456"/>
              <a:gd name="T58" fmla="*/ 169 w 210"/>
              <a:gd name="T59" fmla="*/ 355 h 456"/>
              <a:gd name="T60" fmla="*/ 173 w 210"/>
              <a:gd name="T61" fmla="*/ 350 h 456"/>
              <a:gd name="T62" fmla="*/ 173 w 210"/>
              <a:gd name="T63" fmla="*/ 339 h 456"/>
              <a:gd name="T64" fmla="*/ 155 w 210"/>
              <a:gd name="T65" fmla="*/ 319 h 456"/>
              <a:gd name="T66" fmla="*/ 151 w 210"/>
              <a:gd name="T67" fmla="*/ 314 h 456"/>
              <a:gd name="T68" fmla="*/ 150 w 210"/>
              <a:gd name="T69" fmla="*/ 310 h 456"/>
              <a:gd name="T70" fmla="*/ 151 w 210"/>
              <a:gd name="T71" fmla="*/ 303 h 456"/>
              <a:gd name="T72" fmla="*/ 169 w 210"/>
              <a:gd name="T73" fmla="*/ 283 h 456"/>
              <a:gd name="T74" fmla="*/ 173 w 210"/>
              <a:gd name="T75" fmla="*/ 279 h 456"/>
              <a:gd name="T76" fmla="*/ 173 w 210"/>
              <a:gd name="T77" fmla="*/ 267 h 456"/>
              <a:gd name="T78" fmla="*/ 155 w 210"/>
              <a:gd name="T79" fmla="*/ 246 h 456"/>
              <a:gd name="T80" fmla="*/ 151 w 210"/>
              <a:gd name="T81" fmla="*/ 241 h 456"/>
              <a:gd name="T82" fmla="*/ 150 w 210"/>
              <a:gd name="T83" fmla="*/ 210 h 456"/>
              <a:gd name="T84" fmla="*/ 151 w 210"/>
              <a:gd name="T85" fmla="*/ 205 h 456"/>
              <a:gd name="T86" fmla="*/ 155 w 210"/>
              <a:gd name="T87" fmla="*/ 199 h 456"/>
              <a:gd name="T88" fmla="*/ 158 w 210"/>
              <a:gd name="T89" fmla="*/ 197 h 456"/>
              <a:gd name="T90" fmla="*/ 179 w 210"/>
              <a:gd name="T91" fmla="*/ 181 h 456"/>
              <a:gd name="T92" fmla="*/ 195 w 210"/>
              <a:gd name="T93" fmla="*/ 158 h 456"/>
              <a:gd name="T94" fmla="*/ 207 w 210"/>
              <a:gd name="T95" fmla="*/ 133 h 456"/>
              <a:gd name="T96" fmla="*/ 210 w 210"/>
              <a:gd name="T97" fmla="*/ 106 h 456"/>
              <a:gd name="T98" fmla="*/ 47 w 210"/>
              <a:gd name="T99" fmla="*/ 58 h 456"/>
              <a:gd name="T100" fmla="*/ 45 w 210"/>
              <a:gd name="T101" fmla="*/ 57 h 456"/>
              <a:gd name="T102" fmla="*/ 44 w 210"/>
              <a:gd name="T103" fmla="*/ 54 h 456"/>
              <a:gd name="T104" fmla="*/ 45 w 210"/>
              <a:gd name="T105" fmla="*/ 52 h 456"/>
              <a:gd name="T106" fmla="*/ 72 w 210"/>
              <a:gd name="T107" fmla="*/ 34 h 456"/>
              <a:gd name="T108" fmla="*/ 104 w 210"/>
              <a:gd name="T109" fmla="*/ 27 h 456"/>
              <a:gd name="T110" fmla="*/ 122 w 210"/>
              <a:gd name="T111" fmla="*/ 29 h 456"/>
              <a:gd name="T112" fmla="*/ 151 w 210"/>
              <a:gd name="T113" fmla="*/ 42 h 456"/>
              <a:gd name="T114" fmla="*/ 164 w 210"/>
              <a:gd name="T115" fmla="*/ 52 h 456"/>
              <a:gd name="T116" fmla="*/ 164 w 210"/>
              <a:gd name="T117" fmla="*/ 55 h 456"/>
              <a:gd name="T118" fmla="*/ 161 w 210"/>
              <a:gd name="T119" fmla="*/ 58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" h="456">
                <a:moveTo>
                  <a:pt x="210" y="106"/>
                </a:moveTo>
                <a:lnTo>
                  <a:pt x="210" y="106"/>
                </a:lnTo>
                <a:lnTo>
                  <a:pt x="210" y="94"/>
                </a:lnTo>
                <a:lnTo>
                  <a:pt x="208" y="83"/>
                </a:lnTo>
                <a:lnTo>
                  <a:pt x="205" y="73"/>
                </a:lnTo>
                <a:lnTo>
                  <a:pt x="202" y="63"/>
                </a:lnTo>
                <a:lnTo>
                  <a:pt x="197" y="54"/>
                </a:lnTo>
                <a:lnTo>
                  <a:pt x="191" y="44"/>
                </a:lnTo>
                <a:lnTo>
                  <a:pt x="184" y="36"/>
                </a:lnTo>
                <a:lnTo>
                  <a:pt x="177" y="27"/>
                </a:lnTo>
                <a:lnTo>
                  <a:pt x="169" y="21"/>
                </a:lnTo>
                <a:lnTo>
                  <a:pt x="160" y="16"/>
                </a:lnTo>
                <a:lnTo>
                  <a:pt x="151" y="9"/>
                </a:lnTo>
                <a:lnTo>
                  <a:pt x="140" y="6"/>
                </a:lnTo>
                <a:lnTo>
                  <a:pt x="130" y="3"/>
                </a:lnTo>
                <a:lnTo>
                  <a:pt x="120" y="1"/>
                </a:lnTo>
                <a:lnTo>
                  <a:pt x="109" y="0"/>
                </a:lnTo>
                <a:lnTo>
                  <a:pt x="98" y="0"/>
                </a:lnTo>
                <a:lnTo>
                  <a:pt x="98" y="0"/>
                </a:lnTo>
                <a:lnTo>
                  <a:pt x="78" y="3"/>
                </a:lnTo>
                <a:lnTo>
                  <a:pt x="60" y="9"/>
                </a:lnTo>
                <a:lnTo>
                  <a:pt x="44" y="19"/>
                </a:lnTo>
                <a:lnTo>
                  <a:pt x="31" y="31"/>
                </a:lnTo>
                <a:lnTo>
                  <a:pt x="18" y="45"/>
                </a:lnTo>
                <a:lnTo>
                  <a:pt x="10" y="62"/>
                </a:lnTo>
                <a:lnTo>
                  <a:pt x="3" y="80"/>
                </a:lnTo>
                <a:lnTo>
                  <a:pt x="0" y="98"/>
                </a:lnTo>
                <a:lnTo>
                  <a:pt x="0" y="98"/>
                </a:lnTo>
                <a:lnTo>
                  <a:pt x="0" y="114"/>
                </a:lnTo>
                <a:lnTo>
                  <a:pt x="1" y="129"/>
                </a:lnTo>
                <a:lnTo>
                  <a:pt x="6" y="143"/>
                </a:lnTo>
                <a:lnTo>
                  <a:pt x="13" y="156"/>
                </a:lnTo>
                <a:lnTo>
                  <a:pt x="19" y="168"/>
                </a:lnTo>
                <a:lnTo>
                  <a:pt x="29" y="179"/>
                </a:lnTo>
                <a:lnTo>
                  <a:pt x="41" y="189"/>
                </a:lnTo>
                <a:lnTo>
                  <a:pt x="52" y="197"/>
                </a:lnTo>
                <a:lnTo>
                  <a:pt x="52" y="197"/>
                </a:lnTo>
                <a:lnTo>
                  <a:pt x="55" y="199"/>
                </a:lnTo>
                <a:lnTo>
                  <a:pt x="59" y="202"/>
                </a:lnTo>
                <a:lnTo>
                  <a:pt x="60" y="205"/>
                </a:lnTo>
                <a:lnTo>
                  <a:pt x="60" y="210"/>
                </a:lnTo>
                <a:lnTo>
                  <a:pt x="60" y="411"/>
                </a:lnTo>
                <a:lnTo>
                  <a:pt x="60" y="411"/>
                </a:lnTo>
                <a:lnTo>
                  <a:pt x="62" y="417"/>
                </a:lnTo>
                <a:lnTo>
                  <a:pt x="65" y="422"/>
                </a:lnTo>
                <a:lnTo>
                  <a:pt x="94" y="451"/>
                </a:lnTo>
                <a:lnTo>
                  <a:pt x="94" y="451"/>
                </a:lnTo>
                <a:lnTo>
                  <a:pt x="99" y="455"/>
                </a:lnTo>
                <a:lnTo>
                  <a:pt x="106" y="456"/>
                </a:lnTo>
                <a:lnTo>
                  <a:pt x="111" y="455"/>
                </a:lnTo>
                <a:lnTo>
                  <a:pt x="116" y="451"/>
                </a:lnTo>
                <a:lnTo>
                  <a:pt x="147" y="422"/>
                </a:lnTo>
                <a:lnTo>
                  <a:pt x="147" y="422"/>
                </a:lnTo>
                <a:lnTo>
                  <a:pt x="150" y="417"/>
                </a:lnTo>
                <a:lnTo>
                  <a:pt x="150" y="411"/>
                </a:lnTo>
                <a:lnTo>
                  <a:pt x="150" y="381"/>
                </a:lnTo>
                <a:lnTo>
                  <a:pt x="150" y="381"/>
                </a:lnTo>
                <a:lnTo>
                  <a:pt x="151" y="376"/>
                </a:lnTo>
                <a:lnTo>
                  <a:pt x="155" y="372"/>
                </a:lnTo>
                <a:lnTo>
                  <a:pt x="169" y="355"/>
                </a:lnTo>
                <a:lnTo>
                  <a:pt x="169" y="355"/>
                </a:lnTo>
                <a:lnTo>
                  <a:pt x="173" y="350"/>
                </a:lnTo>
                <a:lnTo>
                  <a:pt x="174" y="345"/>
                </a:lnTo>
                <a:lnTo>
                  <a:pt x="173" y="339"/>
                </a:lnTo>
                <a:lnTo>
                  <a:pt x="169" y="334"/>
                </a:lnTo>
                <a:lnTo>
                  <a:pt x="155" y="319"/>
                </a:lnTo>
                <a:lnTo>
                  <a:pt x="155" y="319"/>
                </a:lnTo>
                <a:lnTo>
                  <a:pt x="151" y="314"/>
                </a:lnTo>
                <a:lnTo>
                  <a:pt x="150" y="308"/>
                </a:lnTo>
                <a:lnTo>
                  <a:pt x="150" y="310"/>
                </a:lnTo>
                <a:lnTo>
                  <a:pt x="150" y="310"/>
                </a:lnTo>
                <a:lnTo>
                  <a:pt x="151" y="303"/>
                </a:lnTo>
                <a:lnTo>
                  <a:pt x="155" y="298"/>
                </a:lnTo>
                <a:lnTo>
                  <a:pt x="169" y="283"/>
                </a:lnTo>
                <a:lnTo>
                  <a:pt x="169" y="283"/>
                </a:lnTo>
                <a:lnTo>
                  <a:pt x="173" y="279"/>
                </a:lnTo>
                <a:lnTo>
                  <a:pt x="174" y="272"/>
                </a:lnTo>
                <a:lnTo>
                  <a:pt x="173" y="267"/>
                </a:lnTo>
                <a:lnTo>
                  <a:pt x="169" y="262"/>
                </a:lnTo>
                <a:lnTo>
                  <a:pt x="155" y="246"/>
                </a:lnTo>
                <a:lnTo>
                  <a:pt x="155" y="246"/>
                </a:lnTo>
                <a:lnTo>
                  <a:pt x="151" y="241"/>
                </a:lnTo>
                <a:lnTo>
                  <a:pt x="150" y="236"/>
                </a:lnTo>
                <a:lnTo>
                  <a:pt x="150" y="210"/>
                </a:lnTo>
                <a:lnTo>
                  <a:pt x="150" y="210"/>
                </a:lnTo>
                <a:lnTo>
                  <a:pt x="151" y="205"/>
                </a:lnTo>
                <a:lnTo>
                  <a:pt x="153" y="202"/>
                </a:lnTo>
                <a:lnTo>
                  <a:pt x="155" y="199"/>
                </a:lnTo>
                <a:lnTo>
                  <a:pt x="158" y="197"/>
                </a:lnTo>
                <a:lnTo>
                  <a:pt x="158" y="197"/>
                </a:lnTo>
                <a:lnTo>
                  <a:pt x="169" y="189"/>
                </a:lnTo>
                <a:lnTo>
                  <a:pt x="179" y="181"/>
                </a:lnTo>
                <a:lnTo>
                  <a:pt x="189" y="169"/>
                </a:lnTo>
                <a:lnTo>
                  <a:pt x="195" y="158"/>
                </a:lnTo>
                <a:lnTo>
                  <a:pt x="202" y="146"/>
                </a:lnTo>
                <a:lnTo>
                  <a:pt x="207" y="133"/>
                </a:lnTo>
                <a:lnTo>
                  <a:pt x="208" y="119"/>
                </a:lnTo>
                <a:lnTo>
                  <a:pt x="210" y="106"/>
                </a:lnTo>
                <a:lnTo>
                  <a:pt x="210" y="106"/>
                </a:lnTo>
                <a:close/>
                <a:moveTo>
                  <a:pt x="47" y="58"/>
                </a:moveTo>
                <a:lnTo>
                  <a:pt x="47" y="58"/>
                </a:lnTo>
                <a:lnTo>
                  <a:pt x="45" y="57"/>
                </a:lnTo>
                <a:lnTo>
                  <a:pt x="44" y="55"/>
                </a:lnTo>
                <a:lnTo>
                  <a:pt x="44" y="54"/>
                </a:lnTo>
                <a:lnTo>
                  <a:pt x="45" y="52"/>
                </a:lnTo>
                <a:lnTo>
                  <a:pt x="45" y="52"/>
                </a:lnTo>
                <a:lnTo>
                  <a:pt x="59" y="42"/>
                </a:lnTo>
                <a:lnTo>
                  <a:pt x="72" y="34"/>
                </a:lnTo>
                <a:lnTo>
                  <a:pt x="88" y="29"/>
                </a:lnTo>
                <a:lnTo>
                  <a:pt x="104" y="27"/>
                </a:lnTo>
                <a:lnTo>
                  <a:pt x="104" y="27"/>
                </a:lnTo>
                <a:lnTo>
                  <a:pt x="122" y="29"/>
                </a:lnTo>
                <a:lnTo>
                  <a:pt x="137" y="34"/>
                </a:lnTo>
                <a:lnTo>
                  <a:pt x="151" y="42"/>
                </a:lnTo>
                <a:lnTo>
                  <a:pt x="164" y="52"/>
                </a:lnTo>
                <a:lnTo>
                  <a:pt x="164" y="52"/>
                </a:lnTo>
                <a:lnTo>
                  <a:pt x="164" y="54"/>
                </a:lnTo>
                <a:lnTo>
                  <a:pt x="164" y="55"/>
                </a:lnTo>
                <a:lnTo>
                  <a:pt x="164" y="57"/>
                </a:lnTo>
                <a:lnTo>
                  <a:pt x="161" y="58"/>
                </a:lnTo>
                <a:lnTo>
                  <a:pt x="47" y="5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grpSp>
        <p:nvGrpSpPr>
          <p:cNvPr id="11" name="Gear"/>
          <p:cNvGrpSpPr/>
          <p:nvPr/>
        </p:nvGrpSpPr>
        <p:grpSpPr>
          <a:xfrm>
            <a:off x="10320681" y="1271409"/>
            <a:ext cx="799747" cy="799747"/>
            <a:chOff x="1445262" y="271462"/>
            <a:chExt cx="668053" cy="668053"/>
          </a:xfrm>
          <a:solidFill>
            <a:schemeClr val="bg1"/>
          </a:solidFill>
        </p:grpSpPr>
        <p:sp>
          <p:nvSpPr>
            <p:cNvPr id="12" name="Freeform 192"/>
            <p:cNvSpPr>
              <a:spLocks noEditPoints="1"/>
            </p:cNvSpPr>
            <p:nvPr/>
          </p:nvSpPr>
          <p:spPr bwMode="auto">
            <a:xfrm>
              <a:off x="1445262" y="271462"/>
              <a:ext cx="668053" cy="668053"/>
            </a:xfrm>
            <a:custGeom>
              <a:avLst/>
              <a:gdLst>
                <a:gd name="T0" fmla="*/ 409 w 457"/>
                <a:gd name="T1" fmla="*/ 178 h 457"/>
                <a:gd name="T2" fmla="*/ 398 w 457"/>
                <a:gd name="T3" fmla="*/ 166 h 457"/>
                <a:gd name="T4" fmla="*/ 390 w 457"/>
                <a:gd name="T5" fmla="*/ 142 h 457"/>
                <a:gd name="T6" fmla="*/ 411 w 457"/>
                <a:gd name="T7" fmla="*/ 116 h 457"/>
                <a:gd name="T8" fmla="*/ 411 w 457"/>
                <a:gd name="T9" fmla="*/ 88 h 457"/>
                <a:gd name="T10" fmla="*/ 355 w 457"/>
                <a:gd name="T11" fmla="*/ 41 h 457"/>
                <a:gd name="T12" fmla="*/ 326 w 457"/>
                <a:gd name="T13" fmla="*/ 62 h 457"/>
                <a:gd name="T14" fmla="*/ 305 w 457"/>
                <a:gd name="T15" fmla="*/ 65 h 457"/>
                <a:gd name="T16" fmla="*/ 285 w 457"/>
                <a:gd name="T17" fmla="*/ 57 h 457"/>
                <a:gd name="T18" fmla="*/ 277 w 457"/>
                <a:gd name="T19" fmla="*/ 20 h 457"/>
                <a:gd name="T20" fmla="*/ 266 w 457"/>
                <a:gd name="T21" fmla="*/ 2 h 457"/>
                <a:gd name="T22" fmla="*/ 192 w 457"/>
                <a:gd name="T23" fmla="*/ 2 h 457"/>
                <a:gd name="T24" fmla="*/ 179 w 457"/>
                <a:gd name="T25" fmla="*/ 41 h 457"/>
                <a:gd name="T26" fmla="*/ 173 w 457"/>
                <a:gd name="T27" fmla="*/ 57 h 457"/>
                <a:gd name="T28" fmla="*/ 153 w 457"/>
                <a:gd name="T29" fmla="*/ 65 h 457"/>
                <a:gd name="T30" fmla="*/ 132 w 457"/>
                <a:gd name="T31" fmla="*/ 62 h 457"/>
                <a:gd name="T32" fmla="*/ 103 w 457"/>
                <a:gd name="T33" fmla="*/ 41 h 457"/>
                <a:gd name="T34" fmla="*/ 47 w 457"/>
                <a:gd name="T35" fmla="*/ 88 h 457"/>
                <a:gd name="T36" fmla="*/ 47 w 457"/>
                <a:gd name="T37" fmla="*/ 116 h 457"/>
                <a:gd name="T38" fmla="*/ 69 w 457"/>
                <a:gd name="T39" fmla="*/ 142 h 457"/>
                <a:gd name="T40" fmla="*/ 60 w 457"/>
                <a:gd name="T41" fmla="*/ 166 h 457"/>
                <a:gd name="T42" fmla="*/ 49 w 457"/>
                <a:gd name="T43" fmla="*/ 178 h 457"/>
                <a:gd name="T44" fmla="*/ 13 w 457"/>
                <a:gd name="T45" fmla="*/ 181 h 457"/>
                <a:gd name="T46" fmla="*/ 0 w 457"/>
                <a:gd name="T47" fmla="*/ 258 h 457"/>
                <a:gd name="T48" fmla="*/ 13 w 457"/>
                <a:gd name="T49" fmla="*/ 276 h 457"/>
                <a:gd name="T50" fmla="*/ 49 w 457"/>
                <a:gd name="T51" fmla="*/ 279 h 457"/>
                <a:gd name="T52" fmla="*/ 60 w 457"/>
                <a:gd name="T53" fmla="*/ 290 h 457"/>
                <a:gd name="T54" fmla="*/ 69 w 457"/>
                <a:gd name="T55" fmla="*/ 315 h 457"/>
                <a:gd name="T56" fmla="*/ 47 w 457"/>
                <a:gd name="T57" fmla="*/ 341 h 457"/>
                <a:gd name="T58" fmla="*/ 47 w 457"/>
                <a:gd name="T59" fmla="*/ 369 h 457"/>
                <a:gd name="T60" fmla="*/ 103 w 457"/>
                <a:gd name="T61" fmla="*/ 416 h 457"/>
                <a:gd name="T62" fmla="*/ 132 w 457"/>
                <a:gd name="T63" fmla="*/ 395 h 457"/>
                <a:gd name="T64" fmla="*/ 153 w 457"/>
                <a:gd name="T65" fmla="*/ 391 h 457"/>
                <a:gd name="T66" fmla="*/ 173 w 457"/>
                <a:gd name="T67" fmla="*/ 400 h 457"/>
                <a:gd name="T68" fmla="*/ 179 w 457"/>
                <a:gd name="T69" fmla="*/ 437 h 457"/>
                <a:gd name="T70" fmla="*/ 192 w 457"/>
                <a:gd name="T71" fmla="*/ 455 h 457"/>
                <a:gd name="T72" fmla="*/ 266 w 457"/>
                <a:gd name="T73" fmla="*/ 455 h 457"/>
                <a:gd name="T74" fmla="*/ 277 w 457"/>
                <a:gd name="T75" fmla="*/ 416 h 457"/>
                <a:gd name="T76" fmla="*/ 285 w 457"/>
                <a:gd name="T77" fmla="*/ 400 h 457"/>
                <a:gd name="T78" fmla="*/ 305 w 457"/>
                <a:gd name="T79" fmla="*/ 391 h 457"/>
                <a:gd name="T80" fmla="*/ 326 w 457"/>
                <a:gd name="T81" fmla="*/ 395 h 457"/>
                <a:gd name="T82" fmla="*/ 355 w 457"/>
                <a:gd name="T83" fmla="*/ 416 h 457"/>
                <a:gd name="T84" fmla="*/ 411 w 457"/>
                <a:gd name="T85" fmla="*/ 369 h 457"/>
                <a:gd name="T86" fmla="*/ 411 w 457"/>
                <a:gd name="T87" fmla="*/ 341 h 457"/>
                <a:gd name="T88" fmla="*/ 390 w 457"/>
                <a:gd name="T89" fmla="*/ 315 h 457"/>
                <a:gd name="T90" fmla="*/ 398 w 457"/>
                <a:gd name="T91" fmla="*/ 290 h 457"/>
                <a:gd name="T92" fmla="*/ 409 w 457"/>
                <a:gd name="T93" fmla="*/ 279 h 457"/>
                <a:gd name="T94" fmla="*/ 445 w 457"/>
                <a:gd name="T95" fmla="*/ 276 h 457"/>
                <a:gd name="T96" fmla="*/ 457 w 457"/>
                <a:gd name="T97" fmla="*/ 199 h 457"/>
                <a:gd name="T98" fmla="*/ 445 w 457"/>
                <a:gd name="T99" fmla="*/ 181 h 457"/>
                <a:gd name="T100" fmla="*/ 228 w 457"/>
                <a:gd name="T101" fmla="*/ 326 h 457"/>
                <a:gd name="T102" fmla="*/ 175 w 457"/>
                <a:gd name="T103" fmla="*/ 310 h 457"/>
                <a:gd name="T104" fmla="*/ 134 w 457"/>
                <a:gd name="T105" fmla="*/ 248 h 457"/>
                <a:gd name="T106" fmla="*/ 132 w 457"/>
                <a:gd name="T107" fmla="*/ 219 h 457"/>
                <a:gd name="T108" fmla="*/ 160 w 457"/>
                <a:gd name="T109" fmla="*/ 160 h 457"/>
                <a:gd name="T110" fmla="*/ 219 w 457"/>
                <a:gd name="T111" fmla="*/ 130 h 457"/>
                <a:gd name="T112" fmla="*/ 250 w 457"/>
                <a:gd name="T113" fmla="*/ 132 h 457"/>
                <a:gd name="T114" fmla="*/ 310 w 457"/>
                <a:gd name="T115" fmla="*/ 173 h 457"/>
                <a:gd name="T116" fmla="*/ 326 w 457"/>
                <a:gd name="T117" fmla="*/ 228 h 457"/>
                <a:gd name="T118" fmla="*/ 320 w 457"/>
                <a:gd name="T119" fmla="*/ 266 h 457"/>
                <a:gd name="T120" fmla="*/ 267 w 457"/>
                <a:gd name="T121" fmla="*/ 318 h 457"/>
                <a:gd name="T122" fmla="*/ 228 w 457"/>
                <a:gd name="T123" fmla="*/ 326 h 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57" h="457">
                  <a:moveTo>
                    <a:pt x="437" y="179"/>
                  </a:moveTo>
                  <a:lnTo>
                    <a:pt x="416" y="179"/>
                  </a:lnTo>
                  <a:lnTo>
                    <a:pt x="416" y="179"/>
                  </a:lnTo>
                  <a:lnTo>
                    <a:pt x="409" y="178"/>
                  </a:lnTo>
                  <a:lnTo>
                    <a:pt x="404" y="176"/>
                  </a:lnTo>
                  <a:lnTo>
                    <a:pt x="399" y="171"/>
                  </a:lnTo>
                  <a:lnTo>
                    <a:pt x="398" y="166"/>
                  </a:lnTo>
                  <a:lnTo>
                    <a:pt x="398" y="166"/>
                  </a:lnTo>
                  <a:lnTo>
                    <a:pt x="391" y="153"/>
                  </a:lnTo>
                  <a:lnTo>
                    <a:pt x="391" y="153"/>
                  </a:lnTo>
                  <a:lnTo>
                    <a:pt x="390" y="147"/>
                  </a:lnTo>
                  <a:lnTo>
                    <a:pt x="390" y="142"/>
                  </a:lnTo>
                  <a:lnTo>
                    <a:pt x="391" y="135"/>
                  </a:lnTo>
                  <a:lnTo>
                    <a:pt x="396" y="130"/>
                  </a:lnTo>
                  <a:lnTo>
                    <a:pt x="411" y="116"/>
                  </a:lnTo>
                  <a:lnTo>
                    <a:pt x="411" y="116"/>
                  </a:lnTo>
                  <a:lnTo>
                    <a:pt x="416" y="109"/>
                  </a:lnTo>
                  <a:lnTo>
                    <a:pt x="417" y="101"/>
                  </a:lnTo>
                  <a:lnTo>
                    <a:pt x="416" y="95"/>
                  </a:lnTo>
                  <a:lnTo>
                    <a:pt x="411" y="88"/>
                  </a:lnTo>
                  <a:lnTo>
                    <a:pt x="370" y="46"/>
                  </a:lnTo>
                  <a:lnTo>
                    <a:pt x="370" y="46"/>
                  </a:lnTo>
                  <a:lnTo>
                    <a:pt x="364" y="42"/>
                  </a:lnTo>
                  <a:lnTo>
                    <a:pt x="355" y="41"/>
                  </a:lnTo>
                  <a:lnTo>
                    <a:pt x="349" y="42"/>
                  </a:lnTo>
                  <a:lnTo>
                    <a:pt x="342" y="46"/>
                  </a:lnTo>
                  <a:lnTo>
                    <a:pt x="326" y="62"/>
                  </a:lnTo>
                  <a:lnTo>
                    <a:pt x="326" y="62"/>
                  </a:lnTo>
                  <a:lnTo>
                    <a:pt x="321" y="65"/>
                  </a:lnTo>
                  <a:lnTo>
                    <a:pt x="316" y="67"/>
                  </a:lnTo>
                  <a:lnTo>
                    <a:pt x="310" y="67"/>
                  </a:lnTo>
                  <a:lnTo>
                    <a:pt x="305" y="65"/>
                  </a:lnTo>
                  <a:lnTo>
                    <a:pt x="305" y="65"/>
                  </a:lnTo>
                  <a:lnTo>
                    <a:pt x="290" y="60"/>
                  </a:lnTo>
                  <a:lnTo>
                    <a:pt x="290" y="60"/>
                  </a:lnTo>
                  <a:lnTo>
                    <a:pt x="285" y="57"/>
                  </a:lnTo>
                  <a:lnTo>
                    <a:pt x="282" y="52"/>
                  </a:lnTo>
                  <a:lnTo>
                    <a:pt x="279" y="47"/>
                  </a:lnTo>
                  <a:lnTo>
                    <a:pt x="277" y="41"/>
                  </a:lnTo>
                  <a:lnTo>
                    <a:pt x="277" y="20"/>
                  </a:lnTo>
                  <a:lnTo>
                    <a:pt x="277" y="20"/>
                  </a:lnTo>
                  <a:lnTo>
                    <a:pt x="276" y="11"/>
                  </a:lnTo>
                  <a:lnTo>
                    <a:pt x="272" y="7"/>
                  </a:lnTo>
                  <a:lnTo>
                    <a:pt x="266" y="2"/>
                  </a:lnTo>
                  <a:lnTo>
                    <a:pt x="258" y="0"/>
                  </a:lnTo>
                  <a:lnTo>
                    <a:pt x="199" y="0"/>
                  </a:lnTo>
                  <a:lnTo>
                    <a:pt x="199" y="0"/>
                  </a:lnTo>
                  <a:lnTo>
                    <a:pt x="192" y="2"/>
                  </a:lnTo>
                  <a:lnTo>
                    <a:pt x="186" y="7"/>
                  </a:lnTo>
                  <a:lnTo>
                    <a:pt x="181" y="11"/>
                  </a:lnTo>
                  <a:lnTo>
                    <a:pt x="179" y="20"/>
                  </a:lnTo>
                  <a:lnTo>
                    <a:pt x="179" y="41"/>
                  </a:lnTo>
                  <a:lnTo>
                    <a:pt x="179" y="41"/>
                  </a:lnTo>
                  <a:lnTo>
                    <a:pt x="179" y="47"/>
                  </a:lnTo>
                  <a:lnTo>
                    <a:pt x="176" y="52"/>
                  </a:lnTo>
                  <a:lnTo>
                    <a:pt x="173" y="57"/>
                  </a:lnTo>
                  <a:lnTo>
                    <a:pt x="166" y="60"/>
                  </a:lnTo>
                  <a:lnTo>
                    <a:pt x="166" y="60"/>
                  </a:lnTo>
                  <a:lnTo>
                    <a:pt x="153" y="65"/>
                  </a:lnTo>
                  <a:lnTo>
                    <a:pt x="153" y="65"/>
                  </a:lnTo>
                  <a:lnTo>
                    <a:pt x="148" y="67"/>
                  </a:lnTo>
                  <a:lnTo>
                    <a:pt x="142" y="67"/>
                  </a:lnTo>
                  <a:lnTo>
                    <a:pt x="137" y="65"/>
                  </a:lnTo>
                  <a:lnTo>
                    <a:pt x="132" y="62"/>
                  </a:lnTo>
                  <a:lnTo>
                    <a:pt x="116" y="46"/>
                  </a:lnTo>
                  <a:lnTo>
                    <a:pt x="116" y="46"/>
                  </a:lnTo>
                  <a:lnTo>
                    <a:pt x="109" y="42"/>
                  </a:lnTo>
                  <a:lnTo>
                    <a:pt x="103" y="41"/>
                  </a:lnTo>
                  <a:lnTo>
                    <a:pt x="95" y="42"/>
                  </a:lnTo>
                  <a:lnTo>
                    <a:pt x="88" y="46"/>
                  </a:lnTo>
                  <a:lnTo>
                    <a:pt x="47" y="88"/>
                  </a:lnTo>
                  <a:lnTo>
                    <a:pt x="47" y="88"/>
                  </a:lnTo>
                  <a:lnTo>
                    <a:pt x="43" y="95"/>
                  </a:lnTo>
                  <a:lnTo>
                    <a:pt x="41" y="101"/>
                  </a:lnTo>
                  <a:lnTo>
                    <a:pt x="43" y="109"/>
                  </a:lnTo>
                  <a:lnTo>
                    <a:pt x="47" y="116"/>
                  </a:lnTo>
                  <a:lnTo>
                    <a:pt x="62" y="130"/>
                  </a:lnTo>
                  <a:lnTo>
                    <a:pt x="62" y="130"/>
                  </a:lnTo>
                  <a:lnTo>
                    <a:pt x="65" y="135"/>
                  </a:lnTo>
                  <a:lnTo>
                    <a:pt x="69" y="142"/>
                  </a:lnTo>
                  <a:lnTo>
                    <a:pt x="69" y="147"/>
                  </a:lnTo>
                  <a:lnTo>
                    <a:pt x="67" y="153"/>
                  </a:lnTo>
                  <a:lnTo>
                    <a:pt x="67" y="153"/>
                  </a:lnTo>
                  <a:lnTo>
                    <a:pt x="60" y="166"/>
                  </a:lnTo>
                  <a:lnTo>
                    <a:pt x="60" y="166"/>
                  </a:lnTo>
                  <a:lnTo>
                    <a:pt x="57" y="171"/>
                  </a:lnTo>
                  <a:lnTo>
                    <a:pt x="54" y="176"/>
                  </a:lnTo>
                  <a:lnTo>
                    <a:pt x="49" y="178"/>
                  </a:lnTo>
                  <a:lnTo>
                    <a:pt x="43" y="179"/>
                  </a:lnTo>
                  <a:lnTo>
                    <a:pt x="20" y="179"/>
                  </a:lnTo>
                  <a:lnTo>
                    <a:pt x="20" y="179"/>
                  </a:lnTo>
                  <a:lnTo>
                    <a:pt x="13" y="181"/>
                  </a:lnTo>
                  <a:lnTo>
                    <a:pt x="7" y="186"/>
                  </a:lnTo>
                  <a:lnTo>
                    <a:pt x="2" y="191"/>
                  </a:lnTo>
                  <a:lnTo>
                    <a:pt x="0" y="199"/>
                  </a:lnTo>
                  <a:lnTo>
                    <a:pt x="0" y="258"/>
                  </a:lnTo>
                  <a:lnTo>
                    <a:pt x="0" y="258"/>
                  </a:lnTo>
                  <a:lnTo>
                    <a:pt x="2" y="266"/>
                  </a:lnTo>
                  <a:lnTo>
                    <a:pt x="7" y="271"/>
                  </a:lnTo>
                  <a:lnTo>
                    <a:pt x="13" y="276"/>
                  </a:lnTo>
                  <a:lnTo>
                    <a:pt x="20" y="277"/>
                  </a:lnTo>
                  <a:lnTo>
                    <a:pt x="43" y="277"/>
                  </a:lnTo>
                  <a:lnTo>
                    <a:pt x="43" y="277"/>
                  </a:lnTo>
                  <a:lnTo>
                    <a:pt x="49" y="279"/>
                  </a:lnTo>
                  <a:lnTo>
                    <a:pt x="54" y="280"/>
                  </a:lnTo>
                  <a:lnTo>
                    <a:pt x="57" y="285"/>
                  </a:lnTo>
                  <a:lnTo>
                    <a:pt x="60" y="290"/>
                  </a:lnTo>
                  <a:lnTo>
                    <a:pt x="60" y="290"/>
                  </a:lnTo>
                  <a:lnTo>
                    <a:pt x="67" y="303"/>
                  </a:lnTo>
                  <a:lnTo>
                    <a:pt x="67" y="303"/>
                  </a:lnTo>
                  <a:lnTo>
                    <a:pt x="69" y="310"/>
                  </a:lnTo>
                  <a:lnTo>
                    <a:pt x="69" y="315"/>
                  </a:lnTo>
                  <a:lnTo>
                    <a:pt x="65" y="321"/>
                  </a:lnTo>
                  <a:lnTo>
                    <a:pt x="62" y="326"/>
                  </a:lnTo>
                  <a:lnTo>
                    <a:pt x="47" y="341"/>
                  </a:lnTo>
                  <a:lnTo>
                    <a:pt x="47" y="341"/>
                  </a:lnTo>
                  <a:lnTo>
                    <a:pt x="43" y="347"/>
                  </a:lnTo>
                  <a:lnTo>
                    <a:pt x="41" y="356"/>
                  </a:lnTo>
                  <a:lnTo>
                    <a:pt x="43" y="362"/>
                  </a:lnTo>
                  <a:lnTo>
                    <a:pt x="47" y="369"/>
                  </a:lnTo>
                  <a:lnTo>
                    <a:pt x="88" y="411"/>
                  </a:lnTo>
                  <a:lnTo>
                    <a:pt x="88" y="411"/>
                  </a:lnTo>
                  <a:lnTo>
                    <a:pt x="95" y="414"/>
                  </a:lnTo>
                  <a:lnTo>
                    <a:pt x="103" y="416"/>
                  </a:lnTo>
                  <a:lnTo>
                    <a:pt x="109" y="414"/>
                  </a:lnTo>
                  <a:lnTo>
                    <a:pt x="116" y="411"/>
                  </a:lnTo>
                  <a:lnTo>
                    <a:pt x="132" y="395"/>
                  </a:lnTo>
                  <a:lnTo>
                    <a:pt x="132" y="395"/>
                  </a:lnTo>
                  <a:lnTo>
                    <a:pt x="137" y="391"/>
                  </a:lnTo>
                  <a:lnTo>
                    <a:pt x="142" y="390"/>
                  </a:lnTo>
                  <a:lnTo>
                    <a:pt x="148" y="390"/>
                  </a:lnTo>
                  <a:lnTo>
                    <a:pt x="153" y="391"/>
                  </a:lnTo>
                  <a:lnTo>
                    <a:pt x="153" y="391"/>
                  </a:lnTo>
                  <a:lnTo>
                    <a:pt x="166" y="396"/>
                  </a:lnTo>
                  <a:lnTo>
                    <a:pt x="166" y="396"/>
                  </a:lnTo>
                  <a:lnTo>
                    <a:pt x="173" y="400"/>
                  </a:lnTo>
                  <a:lnTo>
                    <a:pt x="176" y="404"/>
                  </a:lnTo>
                  <a:lnTo>
                    <a:pt x="179" y="409"/>
                  </a:lnTo>
                  <a:lnTo>
                    <a:pt x="179" y="416"/>
                  </a:lnTo>
                  <a:lnTo>
                    <a:pt x="179" y="437"/>
                  </a:lnTo>
                  <a:lnTo>
                    <a:pt x="179" y="437"/>
                  </a:lnTo>
                  <a:lnTo>
                    <a:pt x="181" y="445"/>
                  </a:lnTo>
                  <a:lnTo>
                    <a:pt x="186" y="450"/>
                  </a:lnTo>
                  <a:lnTo>
                    <a:pt x="192" y="455"/>
                  </a:lnTo>
                  <a:lnTo>
                    <a:pt x="199" y="457"/>
                  </a:lnTo>
                  <a:lnTo>
                    <a:pt x="258" y="457"/>
                  </a:lnTo>
                  <a:lnTo>
                    <a:pt x="258" y="457"/>
                  </a:lnTo>
                  <a:lnTo>
                    <a:pt x="266" y="455"/>
                  </a:lnTo>
                  <a:lnTo>
                    <a:pt x="272" y="450"/>
                  </a:lnTo>
                  <a:lnTo>
                    <a:pt x="276" y="445"/>
                  </a:lnTo>
                  <a:lnTo>
                    <a:pt x="277" y="437"/>
                  </a:lnTo>
                  <a:lnTo>
                    <a:pt x="277" y="416"/>
                  </a:lnTo>
                  <a:lnTo>
                    <a:pt x="277" y="416"/>
                  </a:lnTo>
                  <a:lnTo>
                    <a:pt x="279" y="409"/>
                  </a:lnTo>
                  <a:lnTo>
                    <a:pt x="282" y="404"/>
                  </a:lnTo>
                  <a:lnTo>
                    <a:pt x="285" y="400"/>
                  </a:lnTo>
                  <a:lnTo>
                    <a:pt x="290" y="396"/>
                  </a:lnTo>
                  <a:lnTo>
                    <a:pt x="290" y="396"/>
                  </a:lnTo>
                  <a:lnTo>
                    <a:pt x="305" y="391"/>
                  </a:lnTo>
                  <a:lnTo>
                    <a:pt x="305" y="391"/>
                  </a:lnTo>
                  <a:lnTo>
                    <a:pt x="310" y="390"/>
                  </a:lnTo>
                  <a:lnTo>
                    <a:pt x="316" y="390"/>
                  </a:lnTo>
                  <a:lnTo>
                    <a:pt x="321" y="391"/>
                  </a:lnTo>
                  <a:lnTo>
                    <a:pt x="326" y="395"/>
                  </a:lnTo>
                  <a:lnTo>
                    <a:pt x="342" y="411"/>
                  </a:lnTo>
                  <a:lnTo>
                    <a:pt x="342" y="411"/>
                  </a:lnTo>
                  <a:lnTo>
                    <a:pt x="349" y="414"/>
                  </a:lnTo>
                  <a:lnTo>
                    <a:pt x="355" y="416"/>
                  </a:lnTo>
                  <a:lnTo>
                    <a:pt x="364" y="414"/>
                  </a:lnTo>
                  <a:lnTo>
                    <a:pt x="370" y="411"/>
                  </a:lnTo>
                  <a:lnTo>
                    <a:pt x="411" y="369"/>
                  </a:lnTo>
                  <a:lnTo>
                    <a:pt x="411" y="369"/>
                  </a:lnTo>
                  <a:lnTo>
                    <a:pt x="416" y="362"/>
                  </a:lnTo>
                  <a:lnTo>
                    <a:pt x="417" y="356"/>
                  </a:lnTo>
                  <a:lnTo>
                    <a:pt x="416" y="347"/>
                  </a:lnTo>
                  <a:lnTo>
                    <a:pt x="411" y="341"/>
                  </a:lnTo>
                  <a:lnTo>
                    <a:pt x="396" y="326"/>
                  </a:lnTo>
                  <a:lnTo>
                    <a:pt x="396" y="326"/>
                  </a:lnTo>
                  <a:lnTo>
                    <a:pt x="391" y="321"/>
                  </a:lnTo>
                  <a:lnTo>
                    <a:pt x="390" y="315"/>
                  </a:lnTo>
                  <a:lnTo>
                    <a:pt x="390" y="310"/>
                  </a:lnTo>
                  <a:lnTo>
                    <a:pt x="391" y="303"/>
                  </a:lnTo>
                  <a:lnTo>
                    <a:pt x="391" y="303"/>
                  </a:lnTo>
                  <a:lnTo>
                    <a:pt x="398" y="290"/>
                  </a:lnTo>
                  <a:lnTo>
                    <a:pt x="398" y="290"/>
                  </a:lnTo>
                  <a:lnTo>
                    <a:pt x="399" y="285"/>
                  </a:lnTo>
                  <a:lnTo>
                    <a:pt x="404" y="280"/>
                  </a:lnTo>
                  <a:lnTo>
                    <a:pt x="409" y="279"/>
                  </a:lnTo>
                  <a:lnTo>
                    <a:pt x="416" y="277"/>
                  </a:lnTo>
                  <a:lnTo>
                    <a:pt x="437" y="277"/>
                  </a:lnTo>
                  <a:lnTo>
                    <a:pt x="437" y="277"/>
                  </a:lnTo>
                  <a:lnTo>
                    <a:pt x="445" y="276"/>
                  </a:lnTo>
                  <a:lnTo>
                    <a:pt x="452" y="271"/>
                  </a:lnTo>
                  <a:lnTo>
                    <a:pt x="455" y="266"/>
                  </a:lnTo>
                  <a:lnTo>
                    <a:pt x="457" y="258"/>
                  </a:lnTo>
                  <a:lnTo>
                    <a:pt x="457" y="199"/>
                  </a:lnTo>
                  <a:lnTo>
                    <a:pt x="457" y="199"/>
                  </a:lnTo>
                  <a:lnTo>
                    <a:pt x="455" y="191"/>
                  </a:lnTo>
                  <a:lnTo>
                    <a:pt x="452" y="186"/>
                  </a:lnTo>
                  <a:lnTo>
                    <a:pt x="445" y="181"/>
                  </a:lnTo>
                  <a:lnTo>
                    <a:pt x="437" y="179"/>
                  </a:lnTo>
                  <a:lnTo>
                    <a:pt x="437" y="179"/>
                  </a:lnTo>
                  <a:close/>
                  <a:moveTo>
                    <a:pt x="228" y="326"/>
                  </a:moveTo>
                  <a:lnTo>
                    <a:pt x="228" y="326"/>
                  </a:lnTo>
                  <a:lnTo>
                    <a:pt x="219" y="326"/>
                  </a:lnTo>
                  <a:lnTo>
                    <a:pt x="209" y="325"/>
                  </a:lnTo>
                  <a:lnTo>
                    <a:pt x="191" y="318"/>
                  </a:lnTo>
                  <a:lnTo>
                    <a:pt x="175" y="310"/>
                  </a:lnTo>
                  <a:lnTo>
                    <a:pt x="160" y="297"/>
                  </a:lnTo>
                  <a:lnTo>
                    <a:pt x="148" y="284"/>
                  </a:lnTo>
                  <a:lnTo>
                    <a:pt x="139" y="266"/>
                  </a:lnTo>
                  <a:lnTo>
                    <a:pt x="134" y="248"/>
                  </a:lnTo>
                  <a:lnTo>
                    <a:pt x="132" y="238"/>
                  </a:lnTo>
                  <a:lnTo>
                    <a:pt x="131" y="228"/>
                  </a:lnTo>
                  <a:lnTo>
                    <a:pt x="131" y="228"/>
                  </a:lnTo>
                  <a:lnTo>
                    <a:pt x="132" y="219"/>
                  </a:lnTo>
                  <a:lnTo>
                    <a:pt x="134" y="209"/>
                  </a:lnTo>
                  <a:lnTo>
                    <a:pt x="139" y="191"/>
                  </a:lnTo>
                  <a:lnTo>
                    <a:pt x="148" y="173"/>
                  </a:lnTo>
                  <a:lnTo>
                    <a:pt x="160" y="160"/>
                  </a:lnTo>
                  <a:lnTo>
                    <a:pt x="175" y="147"/>
                  </a:lnTo>
                  <a:lnTo>
                    <a:pt x="191" y="139"/>
                  </a:lnTo>
                  <a:lnTo>
                    <a:pt x="209" y="132"/>
                  </a:lnTo>
                  <a:lnTo>
                    <a:pt x="219" y="130"/>
                  </a:lnTo>
                  <a:lnTo>
                    <a:pt x="228" y="130"/>
                  </a:lnTo>
                  <a:lnTo>
                    <a:pt x="228" y="130"/>
                  </a:lnTo>
                  <a:lnTo>
                    <a:pt x="240" y="130"/>
                  </a:lnTo>
                  <a:lnTo>
                    <a:pt x="250" y="132"/>
                  </a:lnTo>
                  <a:lnTo>
                    <a:pt x="267" y="139"/>
                  </a:lnTo>
                  <a:lnTo>
                    <a:pt x="284" y="147"/>
                  </a:lnTo>
                  <a:lnTo>
                    <a:pt x="298" y="160"/>
                  </a:lnTo>
                  <a:lnTo>
                    <a:pt x="310" y="173"/>
                  </a:lnTo>
                  <a:lnTo>
                    <a:pt x="320" y="191"/>
                  </a:lnTo>
                  <a:lnTo>
                    <a:pt x="324" y="209"/>
                  </a:lnTo>
                  <a:lnTo>
                    <a:pt x="326" y="219"/>
                  </a:lnTo>
                  <a:lnTo>
                    <a:pt x="326" y="228"/>
                  </a:lnTo>
                  <a:lnTo>
                    <a:pt x="326" y="228"/>
                  </a:lnTo>
                  <a:lnTo>
                    <a:pt x="326" y="238"/>
                  </a:lnTo>
                  <a:lnTo>
                    <a:pt x="324" y="248"/>
                  </a:lnTo>
                  <a:lnTo>
                    <a:pt x="320" y="266"/>
                  </a:lnTo>
                  <a:lnTo>
                    <a:pt x="310" y="284"/>
                  </a:lnTo>
                  <a:lnTo>
                    <a:pt x="298" y="297"/>
                  </a:lnTo>
                  <a:lnTo>
                    <a:pt x="284" y="310"/>
                  </a:lnTo>
                  <a:lnTo>
                    <a:pt x="267" y="318"/>
                  </a:lnTo>
                  <a:lnTo>
                    <a:pt x="250" y="325"/>
                  </a:lnTo>
                  <a:lnTo>
                    <a:pt x="240" y="326"/>
                  </a:lnTo>
                  <a:lnTo>
                    <a:pt x="228" y="326"/>
                  </a:lnTo>
                  <a:lnTo>
                    <a:pt x="228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3" name="Freeform 193"/>
            <p:cNvSpPr>
              <a:spLocks/>
            </p:cNvSpPr>
            <p:nvPr/>
          </p:nvSpPr>
          <p:spPr bwMode="auto">
            <a:xfrm>
              <a:off x="1706928" y="533128"/>
              <a:ext cx="143259" cy="143259"/>
            </a:xfrm>
            <a:custGeom>
              <a:avLst/>
              <a:gdLst>
                <a:gd name="T0" fmla="*/ 98 w 98"/>
                <a:gd name="T1" fmla="*/ 49 h 98"/>
                <a:gd name="T2" fmla="*/ 98 w 98"/>
                <a:gd name="T3" fmla="*/ 49 h 98"/>
                <a:gd name="T4" fmla="*/ 98 w 98"/>
                <a:gd name="T5" fmla="*/ 59 h 98"/>
                <a:gd name="T6" fmla="*/ 95 w 98"/>
                <a:gd name="T7" fmla="*/ 69 h 98"/>
                <a:gd name="T8" fmla="*/ 90 w 98"/>
                <a:gd name="T9" fmla="*/ 77 h 98"/>
                <a:gd name="T10" fmla="*/ 85 w 98"/>
                <a:gd name="T11" fmla="*/ 84 h 98"/>
                <a:gd name="T12" fmla="*/ 77 w 98"/>
                <a:gd name="T13" fmla="*/ 90 h 98"/>
                <a:gd name="T14" fmla="*/ 69 w 98"/>
                <a:gd name="T15" fmla="*/ 95 h 98"/>
                <a:gd name="T16" fmla="*/ 59 w 98"/>
                <a:gd name="T17" fmla="*/ 97 h 98"/>
                <a:gd name="T18" fmla="*/ 49 w 98"/>
                <a:gd name="T19" fmla="*/ 98 h 98"/>
                <a:gd name="T20" fmla="*/ 49 w 98"/>
                <a:gd name="T21" fmla="*/ 98 h 98"/>
                <a:gd name="T22" fmla="*/ 40 w 98"/>
                <a:gd name="T23" fmla="*/ 97 h 98"/>
                <a:gd name="T24" fmla="*/ 31 w 98"/>
                <a:gd name="T25" fmla="*/ 95 h 98"/>
                <a:gd name="T26" fmla="*/ 23 w 98"/>
                <a:gd name="T27" fmla="*/ 90 h 98"/>
                <a:gd name="T28" fmla="*/ 15 w 98"/>
                <a:gd name="T29" fmla="*/ 84 h 98"/>
                <a:gd name="T30" fmla="*/ 10 w 98"/>
                <a:gd name="T31" fmla="*/ 77 h 98"/>
                <a:gd name="T32" fmla="*/ 5 w 98"/>
                <a:gd name="T33" fmla="*/ 69 h 98"/>
                <a:gd name="T34" fmla="*/ 2 w 98"/>
                <a:gd name="T35" fmla="*/ 59 h 98"/>
                <a:gd name="T36" fmla="*/ 0 w 98"/>
                <a:gd name="T37" fmla="*/ 49 h 98"/>
                <a:gd name="T38" fmla="*/ 0 w 98"/>
                <a:gd name="T39" fmla="*/ 49 h 98"/>
                <a:gd name="T40" fmla="*/ 2 w 98"/>
                <a:gd name="T41" fmla="*/ 40 h 98"/>
                <a:gd name="T42" fmla="*/ 5 w 98"/>
                <a:gd name="T43" fmla="*/ 30 h 98"/>
                <a:gd name="T44" fmla="*/ 10 w 98"/>
                <a:gd name="T45" fmla="*/ 22 h 98"/>
                <a:gd name="T46" fmla="*/ 15 w 98"/>
                <a:gd name="T47" fmla="*/ 15 h 98"/>
                <a:gd name="T48" fmla="*/ 23 w 98"/>
                <a:gd name="T49" fmla="*/ 9 h 98"/>
                <a:gd name="T50" fmla="*/ 31 w 98"/>
                <a:gd name="T51" fmla="*/ 4 h 98"/>
                <a:gd name="T52" fmla="*/ 40 w 98"/>
                <a:gd name="T53" fmla="*/ 2 h 98"/>
                <a:gd name="T54" fmla="*/ 49 w 98"/>
                <a:gd name="T55" fmla="*/ 0 h 98"/>
                <a:gd name="T56" fmla="*/ 49 w 98"/>
                <a:gd name="T57" fmla="*/ 0 h 98"/>
                <a:gd name="T58" fmla="*/ 59 w 98"/>
                <a:gd name="T59" fmla="*/ 2 h 98"/>
                <a:gd name="T60" fmla="*/ 69 w 98"/>
                <a:gd name="T61" fmla="*/ 4 h 98"/>
                <a:gd name="T62" fmla="*/ 77 w 98"/>
                <a:gd name="T63" fmla="*/ 9 h 98"/>
                <a:gd name="T64" fmla="*/ 85 w 98"/>
                <a:gd name="T65" fmla="*/ 15 h 98"/>
                <a:gd name="T66" fmla="*/ 90 w 98"/>
                <a:gd name="T67" fmla="*/ 22 h 98"/>
                <a:gd name="T68" fmla="*/ 95 w 98"/>
                <a:gd name="T69" fmla="*/ 30 h 98"/>
                <a:gd name="T70" fmla="*/ 98 w 98"/>
                <a:gd name="T71" fmla="*/ 40 h 98"/>
                <a:gd name="T72" fmla="*/ 98 w 98"/>
                <a:gd name="T73" fmla="*/ 49 h 98"/>
                <a:gd name="T74" fmla="*/ 98 w 98"/>
                <a:gd name="T75" fmla="*/ 49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8" h="98">
                  <a:moveTo>
                    <a:pt x="98" y="49"/>
                  </a:moveTo>
                  <a:lnTo>
                    <a:pt x="98" y="49"/>
                  </a:lnTo>
                  <a:lnTo>
                    <a:pt x="98" y="59"/>
                  </a:lnTo>
                  <a:lnTo>
                    <a:pt x="95" y="69"/>
                  </a:lnTo>
                  <a:lnTo>
                    <a:pt x="90" y="77"/>
                  </a:lnTo>
                  <a:lnTo>
                    <a:pt x="85" y="84"/>
                  </a:lnTo>
                  <a:lnTo>
                    <a:pt x="77" y="90"/>
                  </a:lnTo>
                  <a:lnTo>
                    <a:pt x="69" y="95"/>
                  </a:lnTo>
                  <a:lnTo>
                    <a:pt x="59" y="97"/>
                  </a:lnTo>
                  <a:lnTo>
                    <a:pt x="49" y="98"/>
                  </a:lnTo>
                  <a:lnTo>
                    <a:pt x="49" y="98"/>
                  </a:lnTo>
                  <a:lnTo>
                    <a:pt x="40" y="97"/>
                  </a:lnTo>
                  <a:lnTo>
                    <a:pt x="31" y="95"/>
                  </a:lnTo>
                  <a:lnTo>
                    <a:pt x="23" y="90"/>
                  </a:lnTo>
                  <a:lnTo>
                    <a:pt x="15" y="84"/>
                  </a:lnTo>
                  <a:lnTo>
                    <a:pt x="10" y="77"/>
                  </a:lnTo>
                  <a:lnTo>
                    <a:pt x="5" y="69"/>
                  </a:lnTo>
                  <a:lnTo>
                    <a:pt x="2" y="59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2" y="40"/>
                  </a:lnTo>
                  <a:lnTo>
                    <a:pt x="5" y="30"/>
                  </a:lnTo>
                  <a:lnTo>
                    <a:pt x="10" y="22"/>
                  </a:lnTo>
                  <a:lnTo>
                    <a:pt x="15" y="15"/>
                  </a:lnTo>
                  <a:lnTo>
                    <a:pt x="23" y="9"/>
                  </a:lnTo>
                  <a:lnTo>
                    <a:pt x="31" y="4"/>
                  </a:lnTo>
                  <a:lnTo>
                    <a:pt x="40" y="2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59" y="2"/>
                  </a:lnTo>
                  <a:lnTo>
                    <a:pt x="69" y="4"/>
                  </a:lnTo>
                  <a:lnTo>
                    <a:pt x="77" y="9"/>
                  </a:lnTo>
                  <a:lnTo>
                    <a:pt x="85" y="15"/>
                  </a:lnTo>
                  <a:lnTo>
                    <a:pt x="90" y="22"/>
                  </a:lnTo>
                  <a:lnTo>
                    <a:pt x="95" y="30"/>
                  </a:lnTo>
                  <a:lnTo>
                    <a:pt x="98" y="40"/>
                  </a:lnTo>
                  <a:lnTo>
                    <a:pt x="98" y="49"/>
                  </a:lnTo>
                  <a:lnTo>
                    <a:pt x="98" y="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14" name="Lightbulb"/>
          <p:cNvSpPr>
            <a:spLocks noEditPoints="1"/>
          </p:cNvSpPr>
          <p:nvPr/>
        </p:nvSpPr>
        <p:spPr bwMode="auto">
          <a:xfrm>
            <a:off x="7610203" y="1276682"/>
            <a:ext cx="594998" cy="797996"/>
          </a:xfrm>
          <a:custGeom>
            <a:avLst/>
            <a:gdLst>
              <a:gd name="T0" fmla="*/ 141 w 340"/>
              <a:gd name="T1" fmla="*/ 1 h 456"/>
              <a:gd name="T2" fmla="*/ 71 w 340"/>
              <a:gd name="T3" fmla="*/ 31 h 456"/>
              <a:gd name="T4" fmla="*/ 21 w 340"/>
              <a:gd name="T5" fmla="*/ 86 h 456"/>
              <a:gd name="T6" fmla="*/ 0 w 340"/>
              <a:gd name="T7" fmla="*/ 158 h 456"/>
              <a:gd name="T8" fmla="*/ 8 w 340"/>
              <a:gd name="T9" fmla="*/ 223 h 456"/>
              <a:gd name="T10" fmla="*/ 37 w 340"/>
              <a:gd name="T11" fmla="*/ 278 h 456"/>
              <a:gd name="T12" fmla="*/ 47 w 340"/>
              <a:gd name="T13" fmla="*/ 331 h 456"/>
              <a:gd name="T14" fmla="*/ 57 w 340"/>
              <a:gd name="T15" fmla="*/ 358 h 456"/>
              <a:gd name="T16" fmla="*/ 63 w 340"/>
              <a:gd name="T17" fmla="*/ 428 h 456"/>
              <a:gd name="T18" fmla="*/ 117 w 340"/>
              <a:gd name="T19" fmla="*/ 437 h 456"/>
              <a:gd name="T20" fmla="*/ 198 w 340"/>
              <a:gd name="T21" fmla="*/ 456 h 456"/>
              <a:gd name="T22" fmla="*/ 221 w 340"/>
              <a:gd name="T23" fmla="*/ 437 h 456"/>
              <a:gd name="T24" fmla="*/ 277 w 340"/>
              <a:gd name="T25" fmla="*/ 428 h 456"/>
              <a:gd name="T26" fmla="*/ 283 w 340"/>
              <a:gd name="T27" fmla="*/ 358 h 456"/>
              <a:gd name="T28" fmla="*/ 291 w 340"/>
              <a:gd name="T29" fmla="*/ 308 h 456"/>
              <a:gd name="T30" fmla="*/ 303 w 340"/>
              <a:gd name="T31" fmla="*/ 278 h 456"/>
              <a:gd name="T32" fmla="*/ 331 w 340"/>
              <a:gd name="T33" fmla="*/ 228 h 456"/>
              <a:gd name="T34" fmla="*/ 340 w 340"/>
              <a:gd name="T35" fmla="*/ 171 h 456"/>
              <a:gd name="T36" fmla="*/ 319 w 340"/>
              <a:gd name="T37" fmla="*/ 89 h 456"/>
              <a:gd name="T38" fmla="*/ 265 w 340"/>
              <a:gd name="T39" fmla="*/ 29 h 456"/>
              <a:gd name="T40" fmla="*/ 187 w 340"/>
              <a:gd name="T41" fmla="*/ 0 h 456"/>
              <a:gd name="T42" fmla="*/ 158 w 340"/>
              <a:gd name="T43" fmla="*/ 257 h 456"/>
              <a:gd name="T44" fmla="*/ 256 w 340"/>
              <a:gd name="T45" fmla="*/ 260 h 456"/>
              <a:gd name="T46" fmla="*/ 207 w 340"/>
              <a:gd name="T47" fmla="*/ 331 h 456"/>
              <a:gd name="T48" fmla="*/ 226 w 340"/>
              <a:gd name="T49" fmla="*/ 243 h 456"/>
              <a:gd name="T50" fmla="*/ 241 w 340"/>
              <a:gd name="T51" fmla="*/ 210 h 456"/>
              <a:gd name="T52" fmla="*/ 234 w 340"/>
              <a:gd name="T53" fmla="*/ 181 h 456"/>
              <a:gd name="T54" fmla="*/ 212 w 340"/>
              <a:gd name="T55" fmla="*/ 171 h 456"/>
              <a:gd name="T56" fmla="*/ 194 w 340"/>
              <a:gd name="T57" fmla="*/ 179 h 456"/>
              <a:gd name="T58" fmla="*/ 181 w 340"/>
              <a:gd name="T59" fmla="*/ 233 h 456"/>
              <a:gd name="T60" fmla="*/ 153 w 340"/>
              <a:gd name="T61" fmla="*/ 189 h 456"/>
              <a:gd name="T62" fmla="*/ 138 w 340"/>
              <a:gd name="T63" fmla="*/ 172 h 456"/>
              <a:gd name="T64" fmla="*/ 114 w 340"/>
              <a:gd name="T65" fmla="*/ 174 h 456"/>
              <a:gd name="T66" fmla="*/ 101 w 340"/>
              <a:gd name="T67" fmla="*/ 190 h 456"/>
              <a:gd name="T68" fmla="*/ 102 w 340"/>
              <a:gd name="T69" fmla="*/ 223 h 456"/>
              <a:gd name="T70" fmla="*/ 133 w 340"/>
              <a:gd name="T71" fmla="*/ 257 h 456"/>
              <a:gd name="T72" fmla="*/ 96 w 340"/>
              <a:gd name="T73" fmla="*/ 291 h 456"/>
              <a:gd name="T74" fmla="*/ 68 w 340"/>
              <a:gd name="T75" fmla="*/ 238 h 456"/>
              <a:gd name="T76" fmla="*/ 49 w 340"/>
              <a:gd name="T77" fmla="*/ 185 h 456"/>
              <a:gd name="T78" fmla="*/ 52 w 340"/>
              <a:gd name="T79" fmla="*/ 140 h 456"/>
              <a:gd name="T80" fmla="*/ 99 w 340"/>
              <a:gd name="T81" fmla="*/ 70 h 456"/>
              <a:gd name="T82" fmla="*/ 161 w 340"/>
              <a:gd name="T83" fmla="*/ 48 h 456"/>
              <a:gd name="T84" fmla="*/ 194 w 340"/>
              <a:gd name="T85" fmla="*/ 50 h 456"/>
              <a:gd name="T86" fmla="*/ 247 w 340"/>
              <a:gd name="T87" fmla="*/ 76 h 456"/>
              <a:gd name="T88" fmla="*/ 282 w 340"/>
              <a:gd name="T89" fmla="*/ 123 h 456"/>
              <a:gd name="T90" fmla="*/ 291 w 340"/>
              <a:gd name="T91" fmla="*/ 171 h 456"/>
              <a:gd name="T92" fmla="*/ 264 w 340"/>
              <a:gd name="T93" fmla="*/ 247 h 456"/>
              <a:gd name="T94" fmla="*/ 212 w 340"/>
              <a:gd name="T95" fmla="*/ 195 h 456"/>
              <a:gd name="T96" fmla="*/ 216 w 340"/>
              <a:gd name="T97" fmla="*/ 208 h 456"/>
              <a:gd name="T98" fmla="*/ 133 w 340"/>
              <a:gd name="T99" fmla="*/ 231 h 456"/>
              <a:gd name="T100" fmla="*/ 124 w 340"/>
              <a:gd name="T101" fmla="*/ 202 h 456"/>
              <a:gd name="T102" fmla="*/ 130 w 340"/>
              <a:gd name="T103" fmla="*/ 199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40" h="456">
                <a:moveTo>
                  <a:pt x="169" y="0"/>
                </a:moveTo>
                <a:lnTo>
                  <a:pt x="169" y="0"/>
                </a:lnTo>
                <a:lnTo>
                  <a:pt x="158" y="0"/>
                </a:lnTo>
                <a:lnTo>
                  <a:pt x="158" y="0"/>
                </a:lnTo>
                <a:lnTo>
                  <a:pt x="141" y="1"/>
                </a:lnTo>
                <a:lnTo>
                  <a:pt x="127" y="4"/>
                </a:lnTo>
                <a:lnTo>
                  <a:pt x="112" y="9"/>
                </a:lnTo>
                <a:lnTo>
                  <a:pt x="97" y="14"/>
                </a:lnTo>
                <a:lnTo>
                  <a:pt x="84" y="22"/>
                </a:lnTo>
                <a:lnTo>
                  <a:pt x="71" y="31"/>
                </a:lnTo>
                <a:lnTo>
                  <a:pt x="60" y="39"/>
                </a:lnTo>
                <a:lnTo>
                  <a:pt x="49" y="50"/>
                </a:lnTo>
                <a:lnTo>
                  <a:pt x="39" y="60"/>
                </a:lnTo>
                <a:lnTo>
                  <a:pt x="29" y="73"/>
                </a:lnTo>
                <a:lnTo>
                  <a:pt x="21" y="86"/>
                </a:lnTo>
                <a:lnTo>
                  <a:pt x="14" y="99"/>
                </a:lnTo>
                <a:lnTo>
                  <a:pt x="9" y="112"/>
                </a:lnTo>
                <a:lnTo>
                  <a:pt x="5" y="127"/>
                </a:lnTo>
                <a:lnTo>
                  <a:pt x="1" y="143"/>
                </a:lnTo>
                <a:lnTo>
                  <a:pt x="0" y="158"/>
                </a:lnTo>
                <a:lnTo>
                  <a:pt x="0" y="158"/>
                </a:lnTo>
                <a:lnTo>
                  <a:pt x="0" y="176"/>
                </a:lnTo>
                <a:lnTo>
                  <a:pt x="0" y="192"/>
                </a:lnTo>
                <a:lnTo>
                  <a:pt x="3" y="208"/>
                </a:lnTo>
                <a:lnTo>
                  <a:pt x="8" y="223"/>
                </a:lnTo>
                <a:lnTo>
                  <a:pt x="13" y="238"/>
                </a:lnTo>
                <a:lnTo>
                  <a:pt x="19" y="252"/>
                </a:lnTo>
                <a:lnTo>
                  <a:pt x="27" y="265"/>
                </a:lnTo>
                <a:lnTo>
                  <a:pt x="37" y="278"/>
                </a:lnTo>
                <a:lnTo>
                  <a:pt x="37" y="278"/>
                </a:lnTo>
                <a:lnTo>
                  <a:pt x="42" y="285"/>
                </a:lnTo>
                <a:lnTo>
                  <a:pt x="45" y="291"/>
                </a:lnTo>
                <a:lnTo>
                  <a:pt x="47" y="300"/>
                </a:lnTo>
                <a:lnTo>
                  <a:pt x="47" y="308"/>
                </a:lnTo>
                <a:lnTo>
                  <a:pt x="47" y="331"/>
                </a:lnTo>
                <a:lnTo>
                  <a:pt x="47" y="331"/>
                </a:lnTo>
                <a:lnTo>
                  <a:pt x="49" y="339"/>
                </a:lnTo>
                <a:lnTo>
                  <a:pt x="50" y="345"/>
                </a:lnTo>
                <a:lnTo>
                  <a:pt x="52" y="353"/>
                </a:lnTo>
                <a:lnTo>
                  <a:pt x="57" y="358"/>
                </a:lnTo>
                <a:lnTo>
                  <a:pt x="57" y="412"/>
                </a:lnTo>
                <a:lnTo>
                  <a:pt x="57" y="412"/>
                </a:lnTo>
                <a:lnTo>
                  <a:pt x="57" y="417"/>
                </a:lnTo>
                <a:lnTo>
                  <a:pt x="58" y="422"/>
                </a:lnTo>
                <a:lnTo>
                  <a:pt x="63" y="428"/>
                </a:lnTo>
                <a:lnTo>
                  <a:pt x="71" y="435"/>
                </a:lnTo>
                <a:lnTo>
                  <a:pt x="76" y="437"/>
                </a:lnTo>
                <a:lnTo>
                  <a:pt x="81" y="437"/>
                </a:lnTo>
                <a:lnTo>
                  <a:pt x="117" y="437"/>
                </a:lnTo>
                <a:lnTo>
                  <a:pt x="117" y="437"/>
                </a:lnTo>
                <a:lnTo>
                  <a:pt x="120" y="445"/>
                </a:lnTo>
                <a:lnTo>
                  <a:pt x="127" y="450"/>
                </a:lnTo>
                <a:lnTo>
                  <a:pt x="133" y="455"/>
                </a:lnTo>
                <a:lnTo>
                  <a:pt x="141" y="456"/>
                </a:lnTo>
                <a:lnTo>
                  <a:pt x="198" y="456"/>
                </a:lnTo>
                <a:lnTo>
                  <a:pt x="198" y="456"/>
                </a:lnTo>
                <a:lnTo>
                  <a:pt x="207" y="455"/>
                </a:lnTo>
                <a:lnTo>
                  <a:pt x="213" y="450"/>
                </a:lnTo>
                <a:lnTo>
                  <a:pt x="218" y="445"/>
                </a:lnTo>
                <a:lnTo>
                  <a:pt x="221" y="437"/>
                </a:lnTo>
                <a:lnTo>
                  <a:pt x="259" y="437"/>
                </a:lnTo>
                <a:lnTo>
                  <a:pt x="259" y="437"/>
                </a:lnTo>
                <a:lnTo>
                  <a:pt x="264" y="437"/>
                </a:lnTo>
                <a:lnTo>
                  <a:pt x="269" y="435"/>
                </a:lnTo>
                <a:lnTo>
                  <a:pt x="277" y="428"/>
                </a:lnTo>
                <a:lnTo>
                  <a:pt x="282" y="422"/>
                </a:lnTo>
                <a:lnTo>
                  <a:pt x="283" y="417"/>
                </a:lnTo>
                <a:lnTo>
                  <a:pt x="283" y="412"/>
                </a:lnTo>
                <a:lnTo>
                  <a:pt x="283" y="358"/>
                </a:lnTo>
                <a:lnTo>
                  <a:pt x="283" y="358"/>
                </a:lnTo>
                <a:lnTo>
                  <a:pt x="287" y="353"/>
                </a:lnTo>
                <a:lnTo>
                  <a:pt x="290" y="345"/>
                </a:lnTo>
                <a:lnTo>
                  <a:pt x="291" y="339"/>
                </a:lnTo>
                <a:lnTo>
                  <a:pt x="291" y="331"/>
                </a:lnTo>
                <a:lnTo>
                  <a:pt x="291" y="308"/>
                </a:lnTo>
                <a:lnTo>
                  <a:pt x="291" y="308"/>
                </a:lnTo>
                <a:lnTo>
                  <a:pt x="293" y="300"/>
                </a:lnTo>
                <a:lnTo>
                  <a:pt x="295" y="291"/>
                </a:lnTo>
                <a:lnTo>
                  <a:pt x="298" y="285"/>
                </a:lnTo>
                <a:lnTo>
                  <a:pt x="303" y="278"/>
                </a:lnTo>
                <a:lnTo>
                  <a:pt x="303" y="278"/>
                </a:lnTo>
                <a:lnTo>
                  <a:pt x="311" y="267"/>
                </a:lnTo>
                <a:lnTo>
                  <a:pt x="319" y="254"/>
                </a:lnTo>
                <a:lnTo>
                  <a:pt x="326" y="241"/>
                </a:lnTo>
                <a:lnTo>
                  <a:pt x="331" y="228"/>
                </a:lnTo>
                <a:lnTo>
                  <a:pt x="335" y="215"/>
                </a:lnTo>
                <a:lnTo>
                  <a:pt x="339" y="200"/>
                </a:lnTo>
                <a:lnTo>
                  <a:pt x="340" y="185"/>
                </a:lnTo>
                <a:lnTo>
                  <a:pt x="340" y="171"/>
                </a:lnTo>
                <a:lnTo>
                  <a:pt x="340" y="171"/>
                </a:lnTo>
                <a:lnTo>
                  <a:pt x="340" y="153"/>
                </a:lnTo>
                <a:lnTo>
                  <a:pt x="337" y="135"/>
                </a:lnTo>
                <a:lnTo>
                  <a:pt x="332" y="119"/>
                </a:lnTo>
                <a:lnTo>
                  <a:pt x="327" y="104"/>
                </a:lnTo>
                <a:lnTo>
                  <a:pt x="319" y="89"/>
                </a:lnTo>
                <a:lnTo>
                  <a:pt x="311" y="75"/>
                </a:lnTo>
                <a:lnTo>
                  <a:pt x="301" y="62"/>
                </a:lnTo>
                <a:lnTo>
                  <a:pt x="290" y="50"/>
                </a:lnTo>
                <a:lnTo>
                  <a:pt x="278" y="39"/>
                </a:lnTo>
                <a:lnTo>
                  <a:pt x="265" y="29"/>
                </a:lnTo>
                <a:lnTo>
                  <a:pt x="251" y="19"/>
                </a:lnTo>
                <a:lnTo>
                  <a:pt x="236" y="13"/>
                </a:lnTo>
                <a:lnTo>
                  <a:pt x="220" y="8"/>
                </a:lnTo>
                <a:lnTo>
                  <a:pt x="203" y="3"/>
                </a:lnTo>
                <a:lnTo>
                  <a:pt x="187" y="0"/>
                </a:lnTo>
                <a:lnTo>
                  <a:pt x="169" y="0"/>
                </a:lnTo>
                <a:lnTo>
                  <a:pt x="169" y="0"/>
                </a:lnTo>
                <a:close/>
                <a:moveTo>
                  <a:pt x="182" y="331"/>
                </a:moveTo>
                <a:lnTo>
                  <a:pt x="158" y="331"/>
                </a:lnTo>
                <a:lnTo>
                  <a:pt x="158" y="257"/>
                </a:lnTo>
                <a:lnTo>
                  <a:pt x="182" y="257"/>
                </a:lnTo>
                <a:lnTo>
                  <a:pt x="182" y="331"/>
                </a:lnTo>
                <a:close/>
                <a:moveTo>
                  <a:pt x="264" y="247"/>
                </a:moveTo>
                <a:lnTo>
                  <a:pt x="264" y="247"/>
                </a:lnTo>
                <a:lnTo>
                  <a:pt x="256" y="260"/>
                </a:lnTo>
                <a:lnTo>
                  <a:pt x="249" y="275"/>
                </a:lnTo>
                <a:lnTo>
                  <a:pt x="244" y="291"/>
                </a:lnTo>
                <a:lnTo>
                  <a:pt x="242" y="308"/>
                </a:lnTo>
                <a:lnTo>
                  <a:pt x="242" y="331"/>
                </a:lnTo>
                <a:lnTo>
                  <a:pt x="207" y="331"/>
                </a:lnTo>
                <a:lnTo>
                  <a:pt x="207" y="257"/>
                </a:lnTo>
                <a:lnTo>
                  <a:pt x="207" y="257"/>
                </a:lnTo>
                <a:lnTo>
                  <a:pt x="215" y="254"/>
                </a:lnTo>
                <a:lnTo>
                  <a:pt x="221" y="249"/>
                </a:lnTo>
                <a:lnTo>
                  <a:pt x="226" y="243"/>
                </a:lnTo>
                <a:lnTo>
                  <a:pt x="231" y="236"/>
                </a:lnTo>
                <a:lnTo>
                  <a:pt x="238" y="223"/>
                </a:lnTo>
                <a:lnTo>
                  <a:pt x="239" y="213"/>
                </a:lnTo>
                <a:lnTo>
                  <a:pt x="239" y="213"/>
                </a:lnTo>
                <a:lnTo>
                  <a:pt x="241" y="210"/>
                </a:lnTo>
                <a:lnTo>
                  <a:pt x="241" y="202"/>
                </a:lnTo>
                <a:lnTo>
                  <a:pt x="239" y="190"/>
                </a:lnTo>
                <a:lnTo>
                  <a:pt x="238" y="185"/>
                </a:lnTo>
                <a:lnTo>
                  <a:pt x="234" y="181"/>
                </a:lnTo>
                <a:lnTo>
                  <a:pt x="234" y="181"/>
                </a:lnTo>
                <a:lnTo>
                  <a:pt x="231" y="177"/>
                </a:lnTo>
                <a:lnTo>
                  <a:pt x="226" y="174"/>
                </a:lnTo>
                <a:lnTo>
                  <a:pt x="220" y="171"/>
                </a:lnTo>
                <a:lnTo>
                  <a:pt x="212" y="171"/>
                </a:lnTo>
                <a:lnTo>
                  <a:pt x="212" y="171"/>
                </a:lnTo>
                <a:lnTo>
                  <a:pt x="207" y="171"/>
                </a:lnTo>
                <a:lnTo>
                  <a:pt x="202" y="172"/>
                </a:lnTo>
                <a:lnTo>
                  <a:pt x="197" y="174"/>
                </a:lnTo>
                <a:lnTo>
                  <a:pt x="194" y="179"/>
                </a:lnTo>
                <a:lnTo>
                  <a:pt x="194" y="179"/>
                </a:lnTo>
                <a:lnTo>
                  <a:pt x="190" y="184"/>
                </a:lnTo>
                <a:lnTo>
                  <a:pt x="187" y="189"/>
                </a:lnTo>
                <a:lnTo>
                  <a:pt x="184" y="203"/>
                </a:lnTo>
                <a:lnTo>
                  <a:pt x="181" y="218"/>
                </a:lnTo>
                <a:lnTo>
                  <a:pt x="181" y="233"/>
                </a:lnTo>
                <a:lnTo>
                  <a:pt x="158" y="233"/>
                </a:lnTo>
                <a:lnTo>
                  <a:pt x="158" y="233"/>
                </a:lnTo>
                <a:lnTo>
                  <a:pt x="158" y="218"/>
                </a:lnTo>
                <a:lnTo>
                  <a:pt x="156" y="203"/>
                </a:lnTo>
                <a:lnTo>
                  <a:pt x="153" y="189"/>
                </a:lnTo>
                <a:lnTo>
                  <a:pt x="150" y="184"/>
                </a:lnTo>
                <a:lnTo>
                  <a:pt x="146" y="179"/>
                </a:lnTo>
                <a:lnTo>
                  <a:pt x="146" y="179"/>
                </a:lnTo>
                <a:lnTo>
                  <a:pt x="143" y="174"/>
                </a:lnTo>
                <a:lnTo>
                  <a:pt x="138" y="172"/>
                </a:lnTo>
                <a:lnTo>
                  <a:pt x="133" y="171"/>
                </a:lnTo>
                <a:lnTo>
                  <a:pt x="128" y="171"/>
                </a:lnTo>
                <a:lnTo>
                  <a:pt x="128" y="171"/>
                </a:lnTo>
                <a:lnTo>
                  <a:pt x="120" y="171"/>
                </a:lnTo>
                <a:lnTo>
                  <a:pt x="114" y="174"/>
                </a:lnTo>
                <a:lnTo>
                  <a:pt x="109" y="177"/>
                </a:lnTo>
                <a:lnTo>
                  <a:pt x="106" y="181"/>
                </a:lnTo>
                <a:lnTo>
                  <a:pt x="106" y="181"/>
                </a:lnTo>
                <a:lnTo>
                  <a:pt x="102" y="185"/>
                </a:lnTo>
                <a:lnTo>
                  <a:pt x="101" y="190"/>
                </a:lnTo>
                <a:lnTo>
                  <a:pt x="99" y="202"/>
                </a:lnTo>
                <a:lnTo>
                  <a:pt x="99" y="210"/>
                </a:lnTo>
                <a:lnTo>
                  <a:pt x="99" y="213"/>
                </a:lnTo>
                <a:lnTo>
                  <a:pt x="99" y="213"/>
                </a:lnTo>
                <a:lnTo>
                  <a:pt x="102" y="223"/>
                </a:lnTo>
                <a:lnTo>
                  <a:pt x="109" y="236"/>
                </a:lnTo>
                <a:lnTo>
                  <a:pt x="112" y="243"/>
                </a:lnTo>
                <a:lnTo>
                  <a:pt x="119" y="249"/>
                </a:lnTo>
                <a:lnTo>
                  <a:pt x="125" y="254"/>
                </a:lnTo>
                <a:lnTo>
                  <a:pt x="133" y="257"/>
                </a:lnTo>
                <a:lnTo>
                  <a:pt x="133" y="331"/>
                </a:lnTo>
                <a:lnTo>
                  <a:pt x="96" y="331"/>
                </a:lnTo>
                <a:lnTo>
                  <a:pt x="96" y="308"/>
                </a:lnTo>
                <a:lnTo>
                  <a:pt x="96" y="308"/>
                </a:lnTo>
                <a:lnTo>
                  <a:pt x="96" y="291"/>
                </a:lnTo>
                <a:lnTo>
                  <a:pt x="91" y="275"/>
                </a:lnTo>
                <a:lnTo>
                  <a:pt x="84" y="260"/>
                </a:lnTo>
                <a:lnTo>
                  <a:pt x="75" y="247"/>
                </a:lnTo>
                <a:lnTo>
                  <a:pt x="75" y="247"/>
                </a:lnTo>
                <a:lnTo>
                  <a:pt x="68" y="238"/>
                </a:lnTo>
                <a:lnTo>
                  <a:pt x="62" y="228"/>
                </a:lnTo>
                <a:lnTo>
                  <a:pt x="57" y="218"/>
                </a:lnTo>
                <a:lnTo>
                  <a:pt x="53" y="207"/>
                </a:lnTo>
                <a:lnTo>
                  <a:pt x="50" y="195"/>
                </a:lnTo>
                <a:lnTo>
                  <a:pt x="49" y="185"/>
                </a:lnTo>
                <a:lnTo>
                  <a:pt x="47" y="172"/>
                </a:lnTo>
                <a:lnTo>
                  <a:pt x="49" y="161"/>
                </a:lnTo>
                <a:lnTo>
                  <a:pt x="49" y="161"/>
                </a:lnTo>
                <a:lnTo>
                  <a:pt x="49" y="150"/>
                </a:lnTo>
                <a:lnTo>
                  <a:pt x="52" y="140"/>
                </a:lnTo>
                <a:lnTo>
                  <a:pt x="55" y="128"/>
                </a:lnTo>
                <a:lnTo>
                  <a:pt x="58" y="119"/>
                </a:lnTo>
                <a:lnTo>
                  <a:pt x="70" y="101"/>
                </a:lnTo>
                <a:lnTo>
                  <a:pt x="83" y="84"/>
                </a:lnTo>
                <a:lnTo>
                  <a:pt x="99" y="70"/>
                </a:lnTo>
                <a:lnTo>
                  <a:pt x="119" y="60"/>
                </a:lnTo>
                <a:lnTo>
                  <a:pt x="128" y="55"/>
                </a:lnTo>
                <a:lnTo>
                  <a:pt x="138" y="52"/>
                </a:lnTo>
                <a:lnTo>
                  <a:pt x="150" y="50"/>
                </a:lnTo>
                <a:lnTo>
                  <a:pt x="161" y="48"/>
                </a:lnTo>
                <a:lnTo>
                  <a:pt x="161" y="48"/>
                </a:lnTo>
                <a:lnTo>
                  <a:pt x="169" y="48"/>
                </a:lnTo>
                <a:lnTo>
                  <a:pt x="169" y="48"/>
                </a:lnTo>
                <a:lnTo>
                  <a:pt x="182" y="48"/>
                </a:lnTo>
                <a:lnTo>
                  <a:pt x="194" y="50"/>
                </a:lnTo>
                <a:lnTo>
                  <a:pt x="207" y="53"/>
                </a:lnTo>
                <a:lnTo>
                  <a:pt x="216" y="58"/>
                </a:lnTo>
                <a:lnTo>
                  <a:pt x="228" y="63"/>
                </a:lnTo>
                <a:lnTo>
                  <a:pt x="238" y="70"/>
                </a:lnTo>
                <a:lnTo>
                  <a:pt x="247" y="76"/>
                </a:lnTo>
                <a:lnTo>
                  <a:pt x="256" y="84"/>
                </a:lnTo>
                <a:lnTo>
                  <a:pt x="264" y="93"/>
                </a:lnTo>
                <a:lnTo>
                  <a:pt x="270" y="102"/>
                </a:lnTo>
                <a:lnTo>
                  <a:pt x="277" y="112"/>
                </a:lnTo>
                <a:lnTo>
                  <a:pt x="282" y="123"/>
                </a:lnTo>
                <a:lnTo>
                  <a:pt x="287" y="133"/>
                </a:lnTo>
                <a:lnTo>
                  <a:pt x="290" y="146"/>
                </a:lnTo>
                <a:lnTo>
                  <a:pt x="291" y="158"/>
                </a:lnTo>
                <a:lnTo>
                  <a:pt x="291" y="171"/>
                </a:lnTo>
                <a:lnTo>
                  <a:pt x="291" y="171"/>
                </a:lnTo>
                <a:lnTo>
                  <a:pt x="290" y="190"/>
                </a:lnTo>
                <a:lnTo>
                  <a:pt x="285" y="212"/>
                </a:lnTo>
                <a:lnTo>
                  <a:pt x="277" y="229"/>
                </a:lnTo>
                <a:lnTo>
                  <a:pt x="264" y="247"/>
                </a:lnTo>
                <a:lnTo>
                  <a:pt x="264" y="247"/>
                </a:lnTo>
                <a:close/>
                <a:moveTo>
                  <a:pt x="205" y="231"/>
                </a:moveTo>
                <a:lnTo>
                  <a:pt x="205" y="231"/>
                </a:lnTo>
                <a:lnTo>
                  <a:pt x="207" y="207"/>
                </a:lnTo>
                <a:lnTo>
                  <a:pt x="208" y="199"/>
                </a:lnTo>
                <a:lnTo>
                  <a:pt x="212" y="195"/>
                </a:lnTo>
                <a:lnTo>
                  <a:pt x="212" y="195"/>
                </a:lnTo>
                <a:lnTo>
                  <a:pt x="215" y="195"/>
                </a:lnTo>
                <a:lnTo>
                  <a:pt x="215" y="195"/>
                </a:lnTo>
                <a:lnTo>
                  <a:pt x="216" y="202"/>
                </a:lnTo>
                <a:lnTo>
                  <a:pt x="216" y="208"/>
                </a:lnTo>
                <a:lnTo>
                  <a:pt x="216" y="208"/>
                </a:lnTo>
                <a:lnTo>
                  <a:pt x="212" y="221"/>
                </a:lnTo>
                <a:lnTo>
                  <a:pt x="205" y="231"/>
                </a:lnTo>
                <a:lnTo>
                  <a:pt x="205" y="231"/>
                </a:lnTo>
                <a:close/>
                <a:moveTo>
                  <a:pt x="133" y="231"/>
                </a:moveTo>
                <a:lnTo>
                  <a:pt x="133" y="231"/>
                </a:lnTo>
                <a:lnTo>
                  <a:pt x="128" y="221"/>
                </a:lnTo>
                <a:lnTo>
                  <a:pt x="124" y="208"/>
                </a:lnTo>
                <a:lnTo>
                  <a:pt x="124" y="208"/>
                </a:lnTo>
                <a:lnTo>
                  <a:pt x="124" y="202"/>
                </a:lnTo>
                <a:lnTo>
                  <a:pt x="125" y="195"/>
                </a:lnTo>
                <a:lnTo>
                  <a:pt x="125" y="195"/>
                </a:lnTo>
                <a:lnTo>
                  <a:pt x="128" y="195"/>
                </a:lnTo>
                <a:lnTo>
                  <a:pt x="128" y="195"/>
                </a:lnTo>
                <a:lnTo>
                  <a:pt x="130" y="199"/>
                </a:lnTo>
                <a:lnTo>
                  <a:pt x="132" y="207"/>
                </a:lnTo>
                <a:lnTo>
                  <a:pt x="133" y="231"/>
                </a:lnTo>
                <a:lnTo>
                  <a:pt x="133" y="2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9" name="TextBox 18"/>
          <p:cNvSpPr txBox="1"/>
          <p:nvPr/>
        </p:nvSpPr>
        <p:spPr>
          <a:xfrm>
            <a:off x="1389187" y="3643329"/>
            <a:ext cx="23972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altLang="es-CL" sz="2000" b="1" dirty="0" smtClean="0">
                <a:solidFill>
                  <a:srgbClr val="007EB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</a:rPr>
              <a:t>Contextualización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364347" y="3643327"/>
            <a:ext cx="2021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altLang="es-CL" sz="2000" b="1" dirty="0" smtClean="0">
                <a:solidFill>
                  <a:srgbClr val="007EB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</a:rPr>
              <a:t>Importancia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629399" y="3643327"/>
            <a:ext cx="2761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altLang="es-CL" sz="2000" b="1" dirty="0">
                <a:solidFill>
                  <a:srgbClr val="007EB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</a:rPr>
              <a:t> Variables que </a:t>
            </a:r>
            <a:r>
              <a:rPr lang="es-CL" altLang="es-CL" sz="2000" b="1" dirty="0" smtClean="0">
                <a:solidFill>
                  <a:srgbClr val="007EB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</a:rPr>
              <a:t>afectan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9652533" y="3643326"/>
            <a:ext cx="22884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s-CL" altLang="es-CL" sz="2000" b="1" dirty="0">
                <a:solidFill>
                  <a:srgbClr val="007EB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</a:rPr>
              <a:t>Estrategias, Métodos y </a:t>
            </a:r>
            <a:r>
              <a:rPr lang="es-CL" altLang="es-CL" sz="2000" b="1" dirty="0" smtClean="0">
                <a:solidFill>
                  <a:srgbClr val="007EB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</a:rPr>
              <a:t>Técnicas</a:t>
            </a:r>
            <a:endParaRPr lang="es-CL" altLang="es-CL" sz="2000" b="1" dirty="0">
              <a:solidFill>
                <a:srgbClr val="007EB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 panose="020B0502020104020203" pitchFamily="34" charset="0"/>
            </a:endParaRPr>
          </a:p>
          <a:p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-8387" y="-11610"/>
            <a:ext cx="934107" cy="686961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6000" b="1" dirty="0" smtClean="0"/>
              <a:t>AGENDA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27475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3" grpId="0" animBg="1"/>
      <p:bldP spid="18" grpId="0" animBg="1"/>
      <p:bldP spid="17" grpId="0" animBg="1"/>
      <p:bldP spid="9" grpId="0" animBg="1"/>
      <p:bldP spid="10" grpId="0" animBg="1"/>
      <p:bldP spid="14" grpId="0" animBg="1"/>
      <p:bldP spid="19" grpId="0"/>
      <p:bldP spid="20" grpId="0"/>
      <p:bldP spid="21" grpId="0"/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>
          <a:xfrm>
            <a:off x="1146220" y="381000"/>
            <a:ext cx="9208393" cy="3124200"/>
          </a:xfrm>
        </p:spPr>
        <p:txBody>
          <a:bodyPr/>
          <a:lstStyle/>
          <a:p>
            <a:pPr algn="ctr"/>
            <a:r>
              <a:rPr lang="es-CL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Estructura</a:t>
            </a:r>
            <a:r>
              <a:rPr lang="es-CL" sz="1800" b="1" dirty="0"/>
              <a:t/>
            </a:r>
            <a:br>
              <a:rPr lang="es-CL" sz="1800" b="1" dirty="0"/>
            </a:br>
            <a:r>
              <a:rPr lang="es-CL" sz="1800" b="1" dirty="0"/>
              <a:t/>
            </a:r>
            <a:br>
              <a:rPr lang="es-CL" sz="1800" b="1" dirty="0"/>
            </a:br>
            <a:r>
              <a:rPr lang="es-CL" sz="2000" b="1" dirty="0"/>
              <a:t>Parámetro</a:t>
            </a:r>
            <a:r>
              <a:rPr lang="es-CL" sz="1800" b="1" dirty="0"/>
              <a:t>    Un parámetro es una información que se proporciona a una consulta cuando esta se inicia. Se puede usar solo o como parte de una expresión mayor para formar un criterio en la consulta.</a:t>
            </a:r>
            <a:br>
              <a:rPr lang="es-CL" sz="1800" b="1" dirty="0"/>
            </a:br>
            <a:r>
              <a:rPr lang="es-CL" sz="1800" b="1" dirty="0"/>
              <a:t/>
            </a:r>
            <a:br>
              <a:rPr lang="es-CL" sz="1800" b="1" dirty="0"/>
            </a:br>
            <a:r>
              <a:rPr lang="es-CL" sz="1800" b="1" dirty="0"/>
              <a:t>Criterios   Los criterios son los "filtros" que se agregan a una consulta para especificar qué elementos se devolverán cuando se inicie la consulta.</a:t>
            </a: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5685319"/>
              </p:ext>
            </p:extLst>
          </p:nvPr>
        </p:nvGraphicFramePr>
        <p:xfrm>
          <a:off x="2195847" y="3505200"/>
          <a:ext cx="7514823" cy="2679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4941"/>
                <a:gridCol w="2504941"/>
                <a:gridCol w="2504941"/>
              </a:tblGrid>
              <a:tr h="446646"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Criterio</a:t>
                      </a:r>
                      <a:endParaRPr lang="es-CL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Parámetro</a:t>
                      </a:r>
                      <a:endParaRPr lang="es-CL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s-CL" sz="1800" dirty="0" smtClean="0"/>
                        <a:t>Parámetro</a:t>
                      </a:r>
                      <a:endParaRPr lang="es-CL" sz="1800" dirty="0"/>
                    </a:p>
                  </a:txBody>
                  <a:tcPr marT="45733" marB="45733"/>
                </a:tc>
              </a:tr>
              <a:tr h="446646"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s-CL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T="45733" marB="45733"/>
                </a:tc>
              </a:tr>
              <a:tr h="446646">
                <a:tc>
                  <a:txBody>
                    <a:bodyPr/>
                    <a:lstStyle/>
                    <a:p>
                      <a:endParaRPr lang="es-CL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s-CL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s-CL" sz="1800"/>
                    </a:p>
                  </a:txBody>
                  <a:tcPr marT="45733" marB="45733"/>
                </a:tc>
              </a:tr>
              <a:tr h="446646">
                <a:tc>
                  <a:txBody>
                    <a:bodyPr/>
                    <a:lstStyle/>
                    <a:p>
                      <a:endParaRPr lang="es-CL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s-CL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s-CL" sz="1800"/>
                    </a:p>
                  </a:txBody>
                  <a:tcPr marT="45733" marB="45733"/>
                </a:tc>
              </a:tr>
              <a:tr h="446646">
                <a:tc>
                  <a:txBody>
                    <a:bodyPr/>
                    <a:lstStyle/>
                    <a:p>
                      <a:endParaRPr lang="es-CL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s-CL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s-CL" sz="1800"/>
                    </a:p>
                  </a:txBody>
                  <a:tcPr marT="45733" marB="45733"/>
                </a:tc>
              </a:tr>
              <a:tr h="446646">
                <a:tc>
                  <a:txBody>
                    <a:bodyPr/>
                    <a:lstStyle/>
                    <a:p>
                      <a:endParaRPr lang="es-CL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s-CL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s-CL" sz="1800" dirty="0"/>
                    </a:p>
                  </a:txBody>
                  <a:tcPr marT="45733" marB="4573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00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2 Título"/>
          <p:cNvSpPr>
            <a:spLocks noGrp="1"/>
          </p:cNvSpPr>
          <p:nvPr>
            <p:ph type="title"/>
          </p:nvPr>
        </p:nvSpPr>
        <p:spPr>
          <a:xfrm>
            <a:off x="1791237" y="416641"/>
            <a:ext cx="5704268" cy="1325563"/>
          </a:xfrm>
        </p:spPr>
        <p:txBody>
          <a:bodyPr/>
          <a:lstStyle/>
          <a:p>
            <a:pPr eaLnBrk="1" hangingPunct="1"/>
            <a:r>
              <a:rPr lang="es-CL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Cuadro Comparativo</a:t>
            </a:r>
            <a:endParaRPr lang="es-CL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1 Marcador de contenido"/>
          <p:cNvSpPr>
            <a:spLocks noGrp="1"/>
          </p:cNvSpPr>
          <p:nvPr>
            <p:ph idx="1"/>
          </p:nvPr>
        </p:nvSpPr>
        <p:spPr>
          <a:xfrm>
            <a:off x="2597240" y="2239494"/>
            <a:ext cx="6348413" cy="4111625"/>
          </a:xfrm>
        </p:spPr>
        <p:txBody>
          <a:bodyPr/>
          <a:lstStyle/>
          <a:p>
            <a:pPr eaLnBrk="1" hangingPunct="1"/>
            <a:r>
              <a:rPr lang="es-CL" dirty="0" smtClean="0"/>
              <a:t>Ejemplo de cuadro comparativo:</a:t>
            </a:r>
            <a:br>
              <a:rPr lang="es-CL" dirty="0" smtClean="0"/>
            </a:br>
            <a:r>
              <a:rPr lang="es-CL" dirty="0" smtClean="0"/>
              <a:t/>
            </a:r>
            <a:br>
              <a:rPr lang="es-CL" dirty="0" smtClean="0"/>
            </a:br>
            <a:endParaRPr lang="es-CL" dirty="0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483679"/>
              </p:ext>
            </p:extLst>
          </p:nvPr>
        </p:nvGraphicFramePr>
        <p:xfrm>
          <a:off x="1791237" y="3303498"/>
          <a:ext cx="8997939" cy="2926725"/>
        </p:xfrm>
        <a:graphic>
          <a:graphicData uri="http://schemas.openxmlformats.org/drawingml/2006/table">
            <a:tbl>
              <a:tblPr/>
              <a:tblGrid>
                <a:gridCol w="2999313"/>
                <a:gridCol w="2999313"/>
                <a:gridCol w="2999313"/>
              </a:tblGrid>
              <a:tr h="585345">
                <a:tc>
                  <a:txBody>
                    <a:bodyPr/>
                    <a:lstStyle/>
                    <a:p>
                      <a:pPr algn="ctr"/>
                      <a:r>
                        <a:rPr lang="es-CL" sz="1800" b="1" dirty="0">
                          <a:effectLst/>
                        </a:rPr>
                        <a:t>Estatura física</a:t>
                      </a:r>
                      <a:endParaRPr lang="es-CL" sz="1800" dirty="0"/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 b="1" dirty="0">
                          <a:effectLst/>
                        </a:rPr>
                        <a:t>Mujeres</a:t>
                      </a:r>
                      <a:endParaRPr lang="es-CL" sz="1800" dirty="0"/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 b="1">
                          <a:effectLst/>
                        </a:rPr>
                        <a:t>Hombres</a:t>
                      </a:r>
                      <a:endParaRPr lang="es-CL" sz="1800"/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85345">
                <a:tc>
                  <a:txBody>
                    <a:bodyPr/>
                    <a:lstStyle/>
                    <a:p>
                      <a:pPr algn="ctr"/>
                      <a:r>
                        <a:rPr lang="es-CL" sz="1800"/>
                        <a:t>Orientales</a:t>
                      </a:r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/>
                        <a:t>Promedio 150 -160</a:t>
                      </a:r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 dirty="0"/>
                        <a:t>Promedio 165 -170</a:t>
                      </a:r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</a:tr>
              <a:tr h="585345">
                <a:tc>
                  <a:txBody>
                    <a:bodyPr/>
                    <a:lstStyle/>
                    <a:p>
                      <a:pPr algn="ctr"/>
                      <a:r>
                        <a:rPr lang="es-CL" sz="1800"/>
                        <a:t>Americanos</a:t>
                      </a:r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 dirty="0"/>
                        <a:t>Promedio 140 - 160</a:t>
                      </a:r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/>
                        <a:t>Promedio 160 -175</a:t>
                      </a:r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</a:tr>
              <a:tr h="585345">
                <a:tc>
                  <a:txBody>
                    <a:bodyPr/>
                    <a:lstStyle/>
                    <a:p>
                      <a:pPr algn="ctr"/>
                      <a:r>
                        <a:rPr lang="es-CL" sz="1800" dirty="0"/>
                        <a:t>Europeos</a:t>
                      </a:r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 dirty="0"/>
                        <a:t>Promedio 160 - 175</a:t>
                      </a:r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/>
                        <a:t>Promedio175 - 185</a:t>
                      </a:r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</a:tr>
              <a:tr h="585345">
                <a:tc>
                  <a:txBody>
                    <a:bodyPr/>
                    <a:lstStyle/>
                    <a:p>
                      <a:pPr algn="ctr"/>
                      <a:r>
                        <a:rPr lang="es-CL" sz="1800"/>
                        <a:t>Africanos</a:t>
                      </a:r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/>
                        <a:t>Promedio 165 - 175</a:t>
                      </a:r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 dirty="0"/>
                        <a:t>Promedio 175-190</a:t>
                      </a:r>
                    </a:p>
                  </a:txBody>
                  <a:tcPr marT="45718" marB="45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10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2 Título"/>
          <p:cNvSpPr>
            <a:spLocks noGrp="1"/>
          </p:cNvSpPr>
          <p:nvPr>
            <p:ph type="title"/>
          </p:nvPr>
        </p:nvSpPr>
        <p:spPr>
          <a:xfrm>
            <a:off x="2201650" y="446468"/>
            <a:ext cx="6348413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CL" b="1" dirty="0" smtClean="0"/>
              <a:t>Ejemplo</a:t>
            </a:r>
            <a:r>
              <a:rPr lang="es-CL" dirty="0" smtClean="0"/>
              <a:t>:</a:t>
            </a:r>
          </a:p>
        </p:txBody>
      </p:sp>
      <p:sp>
        <p:nvSpPr>
          <p:cNvPr id="10243" name="1 Marcador de contenido"/>
          <p:cNvSpPr>
            <a:spLocks noGrp="1"/>
          </p:cNvSpPr>
          <p:nvPr>
            <p:ph idx="1"/>
          </p:nvPr>
        </p:nvSpPr>
        <p:spPr>
          <a:xfrm>
            <a:off x="1672108" y="1420970"/>
            <a:ext cx="7407498" cy="807076"/>
          </a:xfrm>
        </p:spPr>
        <p:txBody>
          <a:bodyPr/>
          <a:lstStyle/>
          <a:p>
            <a:pPr eaLnBrk="1" hangingPunct="1"/>
            <a:r>
              <a:rPr lang="es-CL" b="1" u="sng" dirty="0" smtClean="0"/>
              <a:t>ESTADOS DE AGREGACIÓN DE LA MATERIA</a:t>
            </a:r>
          </a:p>
          <a:p>
            <a:pPr eaLnBrk="1" hangingPunct="1"/>
            <a:endParaRPr lang="es-CL" b="1" u="sng" dirty="0" smtClean="0"/>
          </a:p>
          <a:p>
            <a:pPr eaLnBrk="1" hangingPunct="1"/>
            <a:endParaRPr lang="es-CL" dirty="0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146896"/>
              </p:ext>
            </p:extLst>
          </p:nvPr>
        </p:nvGraphicFramePr>
        <p:xfrm>
          <a:off x="1223493" y="2286001"/>
          <a:ext cx="9736428" cy="4248151"/>
        </p:xfrm>
        <a:graphic>
          <a:graphicData uri="http://schemas.openxmlformats.org/drawingml/2006/table">
            <a:tbl>
              <a:tblPr/>
              <a:tblGrid>
                <a:gridCol w="2496899"/>
                <a:gridCol w="1743397"/>
                <a:gridCol w="3324273"/>
                <a:gridCol w="2171859"/>
              </a:tblGrid>
              <a:tr h="355033">
                <a:tc>
                  <a:txBody>
                    <a:bodyPr/>
                    <a:lstStyle/>
                    <a:p>
                      <a:endParaRPr lang="es-CL" sz="1800" dirty="0">
                        <a:effectLst/>
                      </a:endParaRP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b="1" dirty="0">
                          <a:effectLst/>
                        </a:rPr>
                        <a:t>Sólido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b="1" dirty="0">
                          <a:effectLst/>
                        </a:rPr>
                        <a:t>Liquido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b="1" dirty="0">
                          <a:effectLst/>
                        </a:rPr>
                        <a:t>Gaseoso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8853">
                <a:tc>
                  <a:txBody>
                    <a:bodyPr/>
                    <a:lstStyle/>
                    <a:p>
                      <a:r>
                        <a:rPr lang="es-CL" sz="1800" dirty="0">
                          <a:effectLst/>
                        </a:rPr>
                        <a:t>Movimiento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 Vibran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dirty="0">
                          <a:effectLst/>
                        </a:rPr>
                        <a:t>Se mueven desordenadamente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Se mueven libremente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8853"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Fluidez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Nula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Tienen fluidez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Tienen fluidez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8853"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Fuerza de cohesión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Bastante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Poca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Nula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42673">
                <a:tc>
                  <a:txBody>
                    <a:bodyPr/>
                    <a:lstStyle/>
                    <a:p>
                      <a:r>
                        <a:rPr lang="es-CL" sz="1800" dirty="0">
                          <a:effectLst/>
                        </a:rPr>
                        <a:t>Forma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Definida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Adopta la forma del recipiente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Adopta la forma del recipiente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033"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Volumen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Definido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Definido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Indefinido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8853"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Comprensibilidad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Nula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>
                          <a:effectLst/>
                        </a:rPr>
                        <a:t>Poca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1800" dirty="0">
                          <a:effectLst/>
                        </a:rPr>
                        <a:t>Bastante</a:t>
                      </a:r>
                    </a:p>
                  </a:txBody>
                  <a:tcPr marL="47619" marR="47619" marT="28573" marB="28573">
                    <a:lnL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5DC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960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2625145" y="509789"/>
            <a:ext cx="6348413" cy="838200"/>
          </a:xfrm>
        </p:spPr>
        <p:txBody>
          <a:bodyPr/>
          <a:lstStyle/>
          <a:p>
            <a:pPr algn="ctr"/>
            <a:r>
              <a:rPr lang="es-CL" sz="4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Ejemplo: </a:t>
            </a:r>
            <a:r>
              <a:rPr lang="es-CL" sz="4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Apice</a:t>
            </a:r>
            <a:endParaRPr lang="es-CL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2203677"/>
              </p:ext>
            </p:extLst>
          </p:nvPr>
        </p:nvGraphicFramePr>
        <p:xfrm>
          <a:off x="1878170" y="1740795"/>
          <a:ext cx="8090077" cy="4800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9434"/>
                <a:gridCol w="3013645"/>
                <a:gridCol w="2696998"/>
              </a:tblGrid>
              <a:tr h="3261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000" dirty="0" err="1">
                          <a:effectLst/>
                        </a:rPr>
                        <a:t>Apice</a:t>
                      </a:r>
                      <a:r>
                        <a:rPr lang="es-CL" sz="2000" dirty="0">
                          <a:effectLst/>
                        </a:rPr>
                        <a:t> Raíz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2000">
                          <a:effectLst/>
                        </a:rPr>
                        <a:t>Apice Brote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94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Orientación 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2 sentidos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Solo un sentido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358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Numero cordones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Solo 1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Varios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34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Ubicación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Subapical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Apical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046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Tejidos que origina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CL" sz="1600">
                          <a:effectLst/>
                        </a:rPr>
                        <a:t>Procam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CL" sz="1600">
                          <a:effectLst/>
                        </a:rPr>
                        <a:t>M. Fund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CL" sz="1600">
                          <a:effectLst/>
                        </a:rPr>
                        <a:t>Protod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CL" sz="1600">
                          <a:effectLst/>
                        </a:rPr>
                        <a:t>Caupma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 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CL" sz="1600">
                          <a:effectLst/>
                        </a:rPr>
                        <a:t>M.F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CL" sz="1600">
                          <a:effectLst/>
                        </a:rPr>
                        <a:t>Procam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s-CL" sz="1600">
                          <a:effectLst/>
                        </a:rPr>
                        <a:t>Caupma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046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A que da origen en la punta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>
                          <a:effectLst/>
                        </a:rPr>
                        <a:t>No genera las ramificaciones laterales del órgano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L" sz="1600" dirty="0">
                          <a:effectLst/>
                        </a:rPr>
                        <a:t>Genera las ramificaciones del tallo (yemas </a:t>
                      </a:r>
                      <a:r>
                        <a:rPr lang="es-CL" sz="1600" dirty="0" err="1">
                          <a:effectLst/>
                        </a:rPr>
                        <a:t>oxicares</a:t>
                      </a:r>
                      <a:r>
                        <a:rPr lang="es-CL" sz="1600" dirty="0">
                          <a:effectLst/>
                        </a:rPr>
                        <a:t> y flores)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37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4557310" y="916546"/>
            <a:ext cx="402002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CL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291" name="Picture 2" descr="Resultado de imagen para fotos de trabajo en cla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133600"/>
            <a:ext cx="6798972" cy="4173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550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>
          <a:xfrm>
            <a:off x="494764" y="450761"/>
            <a:ext cx="8159838" cy="2514600"/>
          </a:xfrm>
        </p:spPr>
        <p:txBody>
          <a:bodyPr/>
          <a:lstStyle/>
          <a:p>
            <a:pPr algn="ctr" eaLnBrk="1" hangingPunct="1"/>
            <a:r>
              <a:rPr lang="es-CL" sz="7200" b="1" dirty="0"/>
              <a:t>¿Qué es una Estrategia?</a:t>
            </a:r>
          </a:p>
        </p:txBody>
      </p:sp>
      <p:pic>
        <p:nvPicPr>
          <p:cNvPr id="6147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148" y="3490173"/>
            <a:ext cx="5008170" cy="2782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0730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13"/>
          <p:cNvSpPr>
            <a:spLocks/>
          </p:cNvSpPr>
          <p:nvPr/>
        </p:nvSpPr>
        <p:spPr bwMode="auto">
          <a:xfrm>
            <a:off x="6591127" y="3100529"/>
            <a:ext cx="4023" cy="28154"/>
          </a:xfrm>
          <a:custGeom>
            <a:avLst/>
            <a:gdLst>
              <a:gd name="T0" fmla="*/ 1 w 1"/>
              <a:gd name="T1" fmla="*/ 0 h 7"/>
              <a:gd name="T2" fmla="*/ 1 w 1"/>
              <a:gd name="T3" fmla="*/ 0 h 7"/>
              <a:gd name="T4" fmla="*/ 0 w 1"/>
              <a:gd name="T5" fmla="*/ 7 h 7"/>
              <a:gd name="T6" fmla="*/ 1 w 1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" h="7">
                <a:moveTo>
                  <a:pt x="1" y="0"/>
                </a:moveTo>
                <a:lnTo>
                  <a:pt x="1" y="0"/>
                </a:lnTo>
                <a:lnTo>
                  <a:pt x="0" y="7"/>
                </a:lnTo>
                <a:lnTo>
                  <a:pt x="1" y="0"/>
                </a:lnTo>
                <a:close/>
              </a:path>
            </a:pathLst>
          </a:custGeom>
          <a:solidFill>
            <a:srgbClr val="ABD2C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14"/>
          <p:cNvSpPr>
            <a:spLocks/>
          </p:cNvSpPr>
          <p:nvPr/>
        </p:nvSpPr>
        <p:spPr bwMode="auto">
          <a:xfrm>
            <a:off x="4861780" y="2223790"/>
            <a:ext cx="36197" cy="64348"/>
          </a:xfrm>
          <a:custGeom>
            <a:avLst/>
            <a:gdLst>
              <a:gd name="T0" fmla="*/ 6 w 9"/>
              <a:gd name="T1" fmla="*/ 5 h 16"/>
              <a:gd name="T2" fmla="*/ 9 w 9"/>
              <a:gd name="T3" fmla="*/ 0 h 16"/>
              <a:gd name="T4" fmla="*/ 5 w 9"/>
              <a:gd name="T5" fmla="*/ 5 h 16"/>
              <a:gd name="T6" fmla="*/ 2 w 9"/>
              <a:gd name="T7" fmla="*/ 10 h 16"/>
              <a:gd name="T8" fmla="*/ 0 w 9"/>
              <a:gd name="T9" fmla="*/ 16 h 16"/>
              <a:gd name="T10" fmla="*/ 2 w 9"/>
              <a:gd name="T11" fmla="*/ 11 h 16"/>
              <a:gd name="T12" fmla="*/ 6 w 9"/>
              <a:gd name="T13" fmla="*/ 5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" h="16">
                <a:moveTo>
                  <a:pt x="6" y="5"/>
                </a:moveTo>
                <a:lnTo>
                  <a:pt x="9" y="0"/>
                </a:lnTo>
                <a:lnTo>
                  <a:pt x="5" y="5"/>
                </a:lnTo>
                <a:lnTo>
                  <a:pt x="2" y="10"/>
                </a:lnTo>
                <a:lnTo>
                  <a:pt x="0" y="16"/>
                </a:lnTo>
                <a:lnTo>
                  <a:pt x="2" y="11"/>
                </a:lnTo>
                <a:lnTo>
                  <a:pt x="6" y="5"/>
                </a:lnTo>
                <a:close/>
              </a:path>
            </a:pathLst>
          </a:custGeom>
          <a:solidFill>
            <a:srgbClr val="ABD2C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15"/>
          <p:cNvSpPr>
            <a:spLocks/>
          </p:cNvSpPr>
          <p:nvPr/>
        </p:nvSpPr>
        <p:spPr bwMode="auto">
          <a:xfrm>
            <a:off x="5392649" y="2207703"/>
            <a:ext cx="44240" cy="56304"/>
          </a:xfrm>
          <a:custGeom>
            <a:avLst/>
            <a:gdLst>
              <a:gd name="T0" fmla="*/ 8 w 11"/>
              <a:gd name="T1" fmla="*/ 10 h 14"/>
              <a:gd name="T2" fmla="*/ 11 w 11"/>
              <a:gd name="T3" fmla="*/ 14 h 14"/>
              <a:gd name="T4" fmla="*/ 8 w 11"/>
              <a:gd name="T5" fmla="*/ 10 h 14"/>
              <a:gd name="T6" fmla="*/ 6 w 11"/>
              <a:gd name="T7" fmla="*/ 5 h 14"/>
              <a:gd name="T8" fmla="*/ 0 w 11"/>
              <a:gd name="T9" fmla="*/ 0 h 14"/>
              <a:gd name="T10" fmla="*/ 6 w 11"/>
              <a:gd name="T11" fmla="*/ 5 h 14"/>
              <a:gd name="T12" fmla="*/ 8 w 11"/>
              <a:gd name="T13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14">
                <a:moveTo>
                  <a:pt x="8" y="10"/>
                </a:moveTo>
                <a:lnTo>
                  <a:pt x="11" y="14"/>
                </a:lnTo>
                <a:lnTo>
                  <a:pt x="8" y="10"/>
                </a:lnTo>
                <a:lnTo>
                  <a:pt x="6" y="5"/>
                </a:lnTo>
                <a:lnTo>
                  <a:pt x="0" y="0"/>
                </a:lnTo>
                <a:lnTo>
                  <a:pt x="6" y="5"/>
                </a:lnTo>
                <a:lnTo>
                  <a:pt x="8" y="10"/>
                </a:lnTo>
                <a:close/>
              </a:path>
            </a:pathLst>
          </a:custGeom>
          <a:solidFill>
            <a:srgbClr val="ABD2C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16"/>
          <p:cNvSpPr>
            <a:spLocks/>
          </p:cNvSpPr>
          <p:nvPr/>
        </p:nvSpPr>
        <p:spPr bwMode="auto">
          <a:xfrm>
            <a:off x="7427647" y="2083031"/>
            <a:ext cx="40218" cy="60327"/>
          </a:xfrm>
          <a:custGeom>
            <a:avLst/>
            <a:gdLst>
              <a:gd name="T0" fmla="*/ 6 w 10"/>
              <a:gd name="T1" fmla="*/ 7 h 15"/>
              <a:gd name="T2" fmla="*/ 10 w 10"/>
              <a:gd name="T3" fmla="*/ 0 h 15"/>
              <a:gd name="T4" fmla="*/ 6 w 10"/>
              <a:gd name="T5" fmla="*/ 6 h 15"/>
              <a:gd name="T6" fmla="*/ 3 w 10"/>
              <a:gd name="T7" fmla="*/ 10 h 15"/>
              <a:gd name="T8" fmla="*/ 0 w 10"/>
              <a:gd name="T9" fmla="*/ 15 h 15"/>
              <a:gd name="T10" fmla="*/ 3 w 10"/>
              <a:gd name="T11" fmla="*/ 11 h 15"/>
              <a:gd name="T12" fmla="*/ 6 w 10"/>
              <a:gd name="T13" fmla="*/ 7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" h="15">
                <a:moveTo>
                  <a:pt x="6" y="7"/>
                </a:moveTo>
                <a:lnTo>
                  <a:pt x="10" y="0"/>
                </a:lnTo>
                <a:lnTo>
                  <a:pt x="6" y="6"/>
                </a:lnTo>
                <a:lnTo>
                  <a:pt x="3" y="10"/>
                </a:lnTo>
                <a:lnTo>
                  <a:pt x="0" y="15"/>
                </a:lnTo>
                <a:lnTo>
                  <a:pt x="3" y="11"/>
                </a:lnTo>
                <a:lnTo>
                  <a:pt x="6" y="7"/>
                </a:lnTo>
                <a:close/>
              </a:path>
            </a:pathLst>
          </a:custGeom>
          <a:solidFill>
            <a:srgbClr val="ABD2C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17"/>
          <p:cNvSpPr>
            <a:spLocks/>
          </p:cNvSpPr>
          <p:nvPr/>
        </p:nvSpPr>
        <p:spPr bwMode="auto">
          <a:xfrm>
            <a:off x="5935583" y="1057487"/>
            <a:ext cx="28154" cy="4023"/>
          </a:xfrm>
          <a:custGeom>
            <a:avLst/>
            <a:gdLst>
              <a:gd name="T0" fmla="*/ 0 w 7"/>
              <a:gd name="T1" fmla="*/ 0 h 1"/>
              <a:gd name="T2" fmla="*/ 7 w 7"/>
              <a:gd name="T3" fmla="*/ 1 h 1"/>
              <a:gd name="T4" fmla="*/ 5 w 7"/>
              <a:gd name="T5" fmla="*/ 1 h 1"/>
              <a:gd name="T6" fmla="*/ 0 w 7"/>
              <a:gd name="T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" h="1">
                <a:moveTo>
                  <a:pt x="0" y="0"/>
                </a:moveTo>
                <a:lnTo>
                  <a:pt x="7" y="1"/>
                </a:lnTo>
                <a:lnTo>
                  <a:pt x="5" y="1"/>
                </a:lnTo>
                <a:lnTo>
                  <a:pt x="0" y="0"/>
                </a:lnTo>
                <a:close/>
              </a:path>
            </a:pathLst>
          </a:custGeom>
          <a:solidFill>
            <a:srgbClr val="ABD2C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18"/>
          <p:cNvSpPr>
            <a:spLocks/>
          </p:cNvSpPr>
          <p:nvPr/>
        </p:nvSpPr>
        <p:spPr bwMode="auto">
          <a:xfrm>
            <a:off x="4922105" y="2127269"/>
            <a:ext cx="8044" cy="16087"/>
          </a:xfrm>
          <a:custGeom>
            <a:avLst/>
            <a:gdLst>
              <a:gd name="T0" fmla="*/ 0 w 2"/>
              <a:gd name="T1" fmla="*/ 0 h 4"/>
              <a:gd name="T2" fmla="*/ 1 w 2"/>
              <a:gd name="T3" fmla="*/ 2 h 4"/>
              <a:gd name="T4" fmla="*/ 2 w 2"/>
              <a:gd name="T5" fmla="*/ 4 h 4"/>
              <a:gd name="T6" fmla="*/ 1 w 2"/>
              <a:gd name="T7" fmla="*/ 3 h 4"/>
              <a:gd name="T8" fmla="*/ 0 w 2"/>
              <a:gd name="T9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" h="4">
                <a:moveTo>
                  <a:pt x="0" y="0"/>
                </a:moveTo>
                <a:lnTo>
                  <a:pt x="1" y="2"/>
                </a:lnTo>
                <a:lnTo>
                  <a:pt x="2" y="4"/>
                </a:lnTo>
                <a:lnTo>
                  <a:pt x="1" y="3"/>
                </a:lnTo>
                <a:lnTo>
                  <a:pt x="0" y="0"/>
                </a:lnTo>
                <a:close/>
              </a:path>
            </a:pathLst>
          </a:custGeom>
          <a:solidFill>
            <a:srgbClr val="ABD2C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19"/>
          <p:cNvSpPr>
            <a:spLocks/>
          </p:cNvSpPr>
          <p:nvPr/>
        </p:nvSpPr>
        <p:spPr bwMode="auto">
          <a:xfrm>
            <a:off x="4773302" y="2066944"/>
            <a:ext cx="48261" cy="8044"/>
          </a:xfrm>
          <a:custGeom>
            <a:avLst/>
            <a:gdLst>
              <a:gd name="T0" fmla="*/ 0 w 12"/>
              <a:gd name="T1" fmla="*/ 0 h 2"/>
              <a:gd name="T2" fmla="*/ 6 w 12"/>
              <a:gd name="T3" fmla="*/ 1 h 2"/>
              <a:gd name="T4" fmla="*/ 12 w 12"/>
              <a:gd name="T5" fmla="*/ 2 h 2"/>
              <a:gd name="T6" fmla="*/ 6 w 12"/>
              <a:gd name="T7" fmla="*/ 0 h 2"/>
              <a:gd name="T8" fmla="*/ 0 w 12"/>
              <a:gd name="T9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" h="2">
                <a:moveTo>
                  <a:pt x="0" y="0"/>
                </a:moveTo>
                <a:lnTo>
                  <a:pt x="6" y="1"/>
                </a:lnTo>
                <a:lnTo>
                  <a:pt x="12" y="2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ABD2C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20"/>
          <p:cNvSpPr>
            <a:spLocks/>
          </p:cNvSpPr>
          <p:nvPr/>
        </p:nvSpPr>
        <p:spPr bwMode="auto">
          <a:xfrm>
            <a:off x="4282650" y="2107161"/>
            <a:ext cx="104565" cy="20110"/>
          </a:xfrm>
          <a:custGeom>
            <a:avLst/>
            <a:gdLst>
              <a:gd name="T0" fmla="*/ 11 w 31"/>
              <a:gd name="T1" fmla="*/ 4 h 6"/>
              <a:gd name="T2" fmla="*/ 31 w 31"/>
              <a:gd name="T3" fmla="*/ 0 h 6"/>
              <a:gd name="T4" fmla="*/ 0 w 31"/>
              <a:gd name="T5" fmla="*/ 6 h 6"/>
              <a:gd name="T6" fmla="*/ 11 w 31"/>
              <a:gd name="T7" fmla="*/ 4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" h="6">
                <a:moveTo>
                  <a:pt x="11" y="4"/>
                </a:moveTo>
                <a:cubicBezTo>
                  <a:pt x="31" y="0"/>
                  <a:pt x="31" y="0"/>
                  <a:pt x="31" y="0"/>
                </a:cubicBezTo>
                <a:cubicBezTo>
                  <a:pt x="24" y="1"/>
                  <a:pt x="13" y="3"/>
                  <a:pt x="0" y="6"/>
                </a:cubicBezTo>
                <a:lnTo>
                  <a:pt x="11" y="4"/>
                </a:lnTo>
                <a:close/>
              </a:path>
            </a:pathLst>
          </a:custGeom>
          <a:solidFill>
            <a:srgbClr val="ABD2C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21"/>
          <p:cNvSpPr>
            <a:spLocks/>
          </p:cNvSpPr>
          <p:nvPr/>
        </p:nvSpPr>
        <p:spPr bwMode="auto">
          <a:xfrm>
            <a:off x="3341564" y="3575094"/>
            <a:ext cx="4484237" cy="2095325"/>
          </a:xfrm>
          <a:custGeom>
            <a:avLst/>
            <a:gdLst>
              <a:gd name="T0" fmla="*/ 1265 w 1331"/>
              <a:gd name="T1" fmla="*/ 58 h 622"/>
              <a:gd name="T2" fmla="*/ 1247 w 1331"/>
              <a:gd name="T3" fmla="*/ 66 h 622"/>
              <a:gd name="T4" fmla="*/ 1238 w 1331"/>
              <a:gd name="T5" fmla="*/ 78 h 622"/>
              <a:gd name="T6" fmla="*/ 1242 w 1331"/>
              <a:gd name="T7" fmla="*/ 94 h 622"/>
              <a:gd name="T8" fmla="*/ 1257 w 1331"/>
              <a:gd name="T9" fmla="*/ 113 h 622"/>
              <a:gd name="T10" fmla="*/ 1266 w 1331"/>
              <a:gd name="T11" fmla="*/ 140 h 622"/>
              <a:gd name="T12" fmla="*/ 1261 w 1331"/>
              <a:gd name="T13" fmla="*/ 157 h 622"/>
              <a:gd name="T14" fmla="*/ 1249 w 1331"/>
              <a:gd name="T15" fmla="*/ 169 h 622"/>
              <a:gd name="T16" fmla="*/ 1225 w 1331"/>
              <a:gd name="T17" fmla="*/ 178 h 622"/>
              <a:gd name="T18" fmla="*/ 1190 w 1331"/>
              <a:gd name="T19" fmla="*/ 182 h 622"/>
              <a:gd name="T20" fmla="*/ 1144 w 1331"/>
              <a:gd name="T21" fmla="*/ 181 h 622"/>
              <a:gd name="T22" fmla="*/ 1115 w 1331"/>
              <a:gd name="T23" fmla="*/ 174 h 622"/>
              <a:gd name="T24" fmla="*/ 1090 w 1331"/>
              <a:gd name="T25" fmla="*/ 155 h 622"/>
              <a:gd name="T26" fmla="*/ 1085 w 1331"/>
              <a:gd name="T27" fmla="*/ 133 h 622"/>
              <a:gd name="T28" fmla="*/ 1092 w 1331"/>
              <a:gd name="T29" fmla="*/ 111 h 622"/>
              <a:gd name="T30" fmla="*/ 1104 w 1331"/>
              <a:gd name="T31" fmla="*/ 93 h 622"/>
              <a:gd name="T32" fmla="*/ 1104 w 1331"/>
              <a:gd name="T33" fmla="*/ 80 h 622"/>
              <a:gd name="T34" fmla="*/ 1096 w 1331"/>
              <a:gd name="T35" fmla="*/ 68 h 622"/>
              <a:gd name="T36" fmla="*/ 1079 w 1331"/>
              <a:gd name="T37" fmla="*/ 60 h 622"/>
              <a:gd name="T38" fmla="*/ 1047 w 1331"/>
              <a:gd name="T39" fmla="*/ 58 h 622"/>
              <a:gd name="T40" fmla="*/ 957 w 1331"/>
              <a:gd name="T41" fmla="*/ 68 h 622"/>
              <a:gd name="T42" fmla="*/ 884 w 1331"/>
              <a:gd name="T43" fmla="*/ 86 h 622"/>
              <a:gd name="T44" fmla="*/ 838 w 1331"/>
              <a:gd name="T45" fmla="*/ 102 h 622"/>
              <a:gd name="T46" fmla="*/ 782 w 1331"/>
              <a:gd name="T47" fmla="*/ 116 h 622"/>
              <a:gd name="T48" fmla="*/ 691 w 1331"/>
              <a:gd name="T49" fmla="*/ 125 h 622"/>
              <a:gd name="T50" fmla="*/ 647 w 1331"/>
              <a:gd name="T51" fmla="*/ 119 h 622"/>
              <a:gd name="T52" fmla="*/ 634 w 1331"/>
              <a:gd name="T53" fmla="*/ 109 h 622"/>
              <a:gd name="T54" fmla="*/ 630 w 1331"/>
              <a:gd name="T55" fmla="*/ 96 h 622"/>
              <a:gd name="T56" fmla="*/ 640 w 1331"/>
              <a:gd name="T57" fmla="*/ 80 h 622"/>
              <a:gd name="T58" fmla="*/ 651 w 1331"/>
              <a:gd name="T59" fmla="*/ 58 h 622"/>
              <a:gd name="T60" fmla="*/ 650 w 1331"/>
              <a:gd name="T61" fmla="*/ 31 h 622"/>
              <a:gd name="T62" fmla="*/ 637 w 1331"/>
              <a:gd name="T63" fmla="*/ 16 h 622"/>
              <a:gd name="T64" fmla="*/ 618 w 1331"/>
              <a:gd name="T65" fmla="*/ 7 h 622"/>
              <a:gd name="T66" fmla="*/ 580 w 1331"/>
              <a:gd name="T67" fmla="*/ 1 h 622"/>
              <a:gd name="T68" fmla="*/ 520 w 1331"/>
              <a:gd name="T69" fmla="*/ 3 h 622"/>
              <a:gd name="T70" fmla="*/ 489 w 1331"/>
              <a:gd name="T71" fmla="*/ 14 h 622"/>
              <a:gd name="T72" fmla="*/ 474 w 1331"/>
              <a:gd name="T73" fmla="*/ 31 h 622"/>
              <a:gd name="T74" fmla="*/ 473 w 1331"/>
              <a:gd name="T75" fmla="*/ 49 h 622"/>
              <a:gd name="T76" fmla="*/ 478 w 1331"/>
              <a:gd name="T77" fmla="*/ 65 h 622"/>
              <a:gd name="T78" fmla="*/ 492 w 1331"/>
              <a:gd name="T79" fmla="*/ 85 h 622"/>
              <a:gd name="T80" fmla="*/ 501 w 1331"/>
              <a:gd name="T81" fmla="*/ 98 h 622"/>
              <a:gd name="T82" fmla="*/ 499 w 1331"/>
              <a:gd name="T83" fmla="*/ 109 h 622"/>
              <a:gd name="T84" fmla="*/ 482 w 1331"/>
              <a:gd name="T85" fmla="*/ 122 h 622"/>
              <a:gd name="T86" fmla="*/ 450 w 1331"/>
              <a:gd name="T87" fmla="*/ 126 h 622"/>
              <a:gd name="T88" fmla="*/ 365 w 1331"/>
              <a:gd name="T89" fmla="*/ 109 h 622"/>
              <a:gd name="T90" fmla="*/ 17 w 1331"/>
              <a:gd name="T91" fmla="*/ 49 h 622"/>
              <a:gd name="T92" fmla="*/ 199 w 1331"/>
              <a:gd name="T93" fmla="*/ 247 h 622"/>
              <a:gd name="T94" fmla="*/ 259 w 1331"/>
              <a:gd name="T95" fmla="*/ 425 h 622"/>
              <a:gd name="T96" fmla="*/ 334 w 1331"/>
              <a:gd name="T97" fmla="*/ 617 h 622"/>
              <a:gd name="T98" fmla="*/ 551 w 1331"/>
              <a:gd name="T99" fmla="*/ 483 h 622"/>
              <a:gd name="T100" fmla="*/ 826 w 1331"/>
              <a:gd name="T101" fmla="*/ 309 h 622"/>
              <a:gd name="T102" fmla="*/ 1004 w 1331"/>
              <a:gd name="T103" fmla="*/ 312 h 622"/>
              <a:gd name="T104" fmla="*/ 1325 w 1331"/>
              <a:gd name="T105" fmla="*/ 82 h 622"/>
              <a:gd name="T106" fmla="*/ 1280 w 1331"/>
              <a:gd name="T107" fmla="*/ 57 h 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331" h="622">
                <a:moveTo>
                  <a:pt x="1280" y="57"/>
                </a:moveTo>
                <a:cubicBezTo>
                  <a:pt x="1276" y="57"/>
                  <a:pt x="1276" y="57"/>
                  <a:pt x="1276" y="57"/>
                </a:cubicBezTo>
                <a:cubicBezTo>
                  <a:pt x="1270" y="57"/>
                  <a:pt x="1270" y="57"/>
                  <a:pt x="1270" y="57"/>
                </a:cubicBezTo>
                <a:cubicBezTo>
                  <a:pt x="1265" y="58"/>
                  <a:pt x="1265" y="58"/>
                  <a:pt x="1265" y="58"/>
                </a:cubicBezTo>
                <a:cubicBezTo>
                  <a:pt x="1261" y="60"/>
                  <a:pt x="1261" y="60"/>
                  <a:pt x="1261" y="60"/>
                </a:cubicBezTo>
                <a:cubicBezTo>
                  <a:pt x="1256" y="62"/>
                  <a:pt x="1256" y="62"/>
                  <a:pt x="1256" y="62"/>
                </a:cubicBezTo>
                <a:cubicBezTo>
                  <a:pt x="1251" y="64"/>
                  <a:pt x="1251" y="64"/>
                  <a:pt x="1251" y="64"/>
                </a:cubicBezTo>
                <a:cubicBezTo>
                  <a:pt x="1247" y="66"/>
                  <a:pt x="1247" y="66"/>
                  <a:pt x="1247" y="66"/>
                </a:cubicBezTo>
                <a:cubicBezTo>
                  <a:pt x="1244" y="68"/>
                  <a:pt x="1244" y="68"/>
                  <a:pt x="1244" y="68"/>
                </a:cubicBezTo>
                <a:cubicBezTo>
                  <a:pt x="1241" y="71"/>
                  <a:pt x="1241" y="71"/>
                  <a:pt x="1241" y="71"/>
                </a:cubicBezTo>
                <a:cubicBezTo>
                  <a:pt x="1239" y="75"/>
                  <a:pt x="1239" y="75"/>
                  <a:pt x="1239" y="75"/>
                </a:cubicBezTo>
                <a:cubicBezTo>
                  <a:pt x="1238" y="78"/>
                  <a:pt x="1238" y="78"/>
                  <a:pt x="1238" y="78"/>
                </a:cubicBezTo>
                <a:cubicBezTo>
                  <a:pt x="1237" y="81"/>
                  <a:pt x="1237" y="81"/>
                  <a:pt x="1237" y="81"/>
                </a:cubicBezTo>
                <a:cubicBezTo>
                  <a:pt x="1238" y="86"/>
                  <a:pt x="1238" y="86"/>
                  <a:pt x="1238" y="86"/>
                </a:cubicBezTo>
                <a:cubicBezTo>
                  <a:pt x="1239" y="90"/>
                  <a:pt x="1239" y="90"/>
                  <a:pt x="1239" y="90"/>
                </a:cubicBezTo>
                <a:cubicBezTo>
                  <a:pt x="1242" y="94"/>
                  <a:pt x="1242" y="94"/>
                  <a:pt x="1242" y="94"/>
                </a:cubicBezTo>
                <a:cubicBezTo>
                  <a:pt x="1246" y="98"/>
                  <a:pt x="1246" y="98"/>
                  <a:pt x="1246" y="98"/>
                </a:cubicBezTo>
                <a:cubicBezTo>
                  <a:pt x="1249" y="103"/>
                  <a:pt x="1249" y="103"/>
                  <a:pt x="1249" y="103"/>
                </a:cubicBezTo>
                <a:cubicBezTo>
                  <a:pt x="1253" y="107"/>
                  <a:pt x="1253" y="107"/>
                  <a:pt x="1253" y="107"/>
                </a:cubicBezTo>
                <a:cubicBezTo>
                  <a:pt x="1257" y="113"/>
                  <a:pt x="1257" y="113"/>
                  <a:pt x="1257" y="113"/>
                </a:cubicBezTo>
                <a:cubicBezTo>
                  <a:pt x="1261" y="119"/>
                  <a:pt x="1261" y="119"/>
                  <a:pt x="1261" y="119"/>
                </a:cubicBezTo>
                <a:cubicBezTo>
                  <a:pt x="1263" y="126"/>
                  <a:pt x="1263" y="126"/>
                  <a:pt x="1263" y="126"/>
                </a:cubicBezTo>
                <a:cubicBezTo>
                  <a:pt x="1265" y="133"/>
                  <a:pt x="1265" y="133"/>
                  <a:pt x="1265" y="133"/>
                </a:cubicBezTo>
                <a:cubicBezTo>
                  <a:pt x="1266" y="140"/>
                  <a:pt x="1266" y="140"/>
                  <a:pt x="1266" y="140"/>
                </a:cubicBezTo>
                <a:cubicBezTo>
                  <a:pt x="1265" y="147"/>
                  <a:pt x="1265" y="147"/>
                  <a:pt x="1265" y="147"/>
                </a:cubicBezTo>
                <a:cubicBezTo>
                  <a:pt x="1265" y="150"/>
                  <a:pt x="1265" y="150"/>
                  <a:pt x="1265" y="150"/>
                </a:cubicBezTo>
                <a:cubicBezTo>
                  <a:pt x="1263" y="154"/>
                  <a:pt x="1263" y="154"/>
                  <a:pt x="1263" y="154"/>
                </a:cubicBezTo>
                <a:cubicBezTo>
                  <a:pt x="1261" y="157"/>
                  <a:pt x="1261" y="157"/>
                  <a:pt x="1261" y="157"/>
                </a:cubicBezTo>
                <a:cubicBezTo>
                  <a:pt x="1260" y="160"/>
                  <a:pt x="1260" y="160"/>
                  <a:pt x="1260" y="160"/>
                </a:cubicBezTo>
                <a:cubicBezTo>
                  <a:pt x="1256" y="163"/>
                  <a:pt x="1256" y="163"/>
                  <a:pt x="1256" y="163"/>
                </a:cubicBezTo>
                <a:cubicBezTo>
                  <a:pt x="1253" y="167"/>
                  <a:pt x="1253" y="167"/>
                  <a:pt x="1253" y="167"/>
                </a:cubicBezTo>
                <a:cubicBezTo>
                  <a:pt x="1249" y="169"/>
                  <a:pt x="1249" y="169"/>
                  <a:pt x="1249" y="169"/>
                </a:cubicBezTo>
                <a:cubicBezTo>
                  <a:pt x="1244" y="172"/>
                  <a:pt x="1244" y="172"/>
                  <a:pt x="1244" y="172"/>
                </a:cubicBezTo>
                <a:cubicBezTo>
                  <a:pt x="1239" y="174"/>
                  <a:pt x="1239" y="174"/>
                  <a:pt x="1239" y="174"/>
                </a:cubicBezTo>
                <a:cubicBezTo>
                  <a:pt x="1232" y="176"/>
                  <a:pt x="1232" y="176"/>
                  <a:pt x="1232" y="176"/>
                </a:cubicBezTo>
                <a:cubicBezTo>
                  <a:pt x="1225" y="178"/>
                  <a:pt x="1225" y="178"/>
                  <a:pt x="1225" y="178"/>
                </a:cubicBezTo>
                <a:cubicBezTo>
                  <a:pt x="1218" y="180"/>
                  <a:pt x="1218" y="180"/>
                  <a:pt x="1218" y="180"/>
                </a:cubicBezTo>
                <a:cubicBezTo>
                  <a:pt x="1209" y="181"/>
                  <a:pt x="1209" y="181"/>
                  <a:pt x="1209" y="181"/>
                </a:cubicBezTo>
                <a:cubicBezTo>
                  <a:pt x="1200" y="182"/>
                  <a:pt x="1200" y="182"/>
                  <a:pt x="1200" y="182"/>
                </a:cubicBezTo>
                <a:cubicBezTo>
                  <a:pt x="1190" y="182"/>
                  <a:pt x="1190" y="182"/>
                  <a:pt x="1190" y="182"/>
                </a:cubicBezTo>
                <a:cubicBezTo>
                  <a:pt x="1179" y="182"/>
                  <a:pt x="1179" y="182"/>
                  <a:pt x="1179" y="182"/>
                </a:cubicBezTo>
                <a:cubicBezTo>
                  <a:pt x="1167" y="182"/>
                  <a:pt x="1167" y="182"/>
                  <a:pt x="1167" y="182"/>
                </a:cubicBezTo>
                <a:cubicBezTo>
                  <a:pt x="1158" y="182"/>
                  <a:pt x="1158" y="182"/>
                  <a:pt x="1158" y="182"/>
                </a:cubicBezTo>
                <a:cubicBezTo>
                  <a:pt x="1144" y="181"/>
                  <a:pt x="1144" y="181"/>
                  <a:pt x="1144" y="181"/>
                </a:cubicBezTo>
                <a:cubicBezTo>
                  <a:pt x="1133" y="179"/>
                  <a:pt x="1133" y="179"/>
                  <a:pt x="1133" y="179"/>
                </a:cubicBezTo>
                <a:cubicBezTo>
                  <a:pt x="1126" y="177"/>
                  <a:pt x="1126" y="177"/>
                  <a:pt x="1126" y="177"/>
                </a:cubicBezTo>
                <a:cubicBezTo>
                  <a:pt x="1125" y="177"/>
                  <a:pt x="1125" y="177"/>
                  <a:pt x="1125" y="177"/>
                </a:cubicBezTo>
                <a:cubicBezTo>
                  <a:pt x="1115" y="174"/>
                  <a:pt x="1115" y="174"/>
                  <a:pt x="1115" y="174"/>
                </a:cubicBezTo>
                <a:cubicBezTo>
                  <a:pt x="1107" y="170"/>
                  <a:pt x="1107" y="170"/>
                  <a:pt x="1107" y="170"/>
                </a:cubicBezTo>
                <a:cubicBezTo>
                  <a:pt x="1100" y="166"/>
                  <a:pt x="1100" y="166"/>
                  <a:pt x="1100" y="166"/>
                </a:cubicBezTo>
                <a:cubicBezTo>
                  <a:pt x="1094" y="161"/>
                  <a:pt x="1094" y="161"/>
                  <a:pt x="1094" y="161"/>
                </a:cubicBezTo>
                <a:cubicBezTo>
                  <a:pt x="1090" y="155"/>
                  <a:pt x="1090" y="155"/>
                  <a:pt x="1090" y="155"/>
                </a:cubicBezTo>
                <a:cubicBezTo>
                  <a:pt x="1087" y="150"/>
                  <a:pt x="1087" y="150"/>
                  <a:pt x="1087" y="150"/>
                </a:cubicBezTo>
                <a:cubicBezTo>
                  <a:pt x="1085" y="145"/>
                  <a:pt x="1085" y="145"/>
                  <a:pt x="1085" y="145"/>
                </a:cubicBezTo>
                <a:cubicBezTo>
                  <a:pt x="1084" y="139"/>
                  <a:pt x="1084" y="139"/>
                  <a:pt x="1084" y="139"/>
                </a:cubicBezTo>
                <a:cubicBezTo>
                  <a:pt x="1085" y="133"/>
                  <a:pt x="1085" y="133"/>
                  <a:pt x="1085" y="133"/>
                </a:cubicBezTo>
                <a:cubicBezTo>
                  <a:pt x="1086" y="128"/>
                  <a:pt x="1086" y="128"/>
                  <a:pt x="1086" y="128"/>
                </a:cubicBezTo>
                <a:cubicBezTo>
                  <a:pt x="1087" y="122"/>
                  <a:pt x="1087" y="122"/>
                  <a:pt x="1087" y="122"/>
                </a:cubicBezTo>
                <a:cubicBezTo>
                  <a:pt x="1090" y="117"/>
                  <a:pt x="1090" y="117"/>
                  <a:pt x="1090" y="117"/>
                </a:cubicBezTo>
                <a:cubicBezTo>
                  <a:pt x="1092" y="111"/>
                  <a:pt x="1092" y="111"/>
                  <a:pt x="1092" y="111"/>
                </a:cubicBezTo>
                <a:cubicBezTo>
                  <a:pt x="1095" y="107"/>
                  <a:pt x="1095" y="107"/>
                  <a:pt x="1095" y="107"/>
                </a:cubicBezTo>
                <a:cubicBezTo>
                  <a:pt x="1101" y="99"/>
                  <a:pt x="1101" y="99"/>
                  <a:pt x="1101" y="99"/>
                </a:cubicBezTo>
                <a:cubicBezTo>
                  <a:pt x="1103" y="96"/>
                  <a:pt x="1103" y="96"/>
                  <a:pt x="1103" y="96"/>
                </a:cubicBezTo>
                <a:cubicBezTo>
                  <a:pt x="1104" y="93"/>
                  <a:pt x="1104" y="93"/>
                  <a:pt x="1104" y="93"/>
                </a:cubicBezTo>
                <a:cubicBezTo>
                  <a:pt x="1105" y="90"/>
                  <a:pt x="1105" y="90"/>
                  <a:pt x="1105" y="90"/>
                </a:cubicBezTo>
                <a:cubicBezTo>
                  <a:pt x="1106" y="87"/>
                  <a:pt x="1106" y="87"/>
                  <a:pt x="1106" y="87"/>
                </a:cubicBezTo>
                <a:cubicBezTo>
                  <a:pt x="1105" y="84"/>
                  <a:pt x="1105" y="84"/>
                  <a:pt x="1105" y="84"/>
                </a:cubicBezTo>
                <a:cubicBezTo>
                  <a:pt x="1104" y="80"/>
                  <a:pt x="1104" y="80"/>
                  <a:pt x="1104" y="80"/>
                </a:cubicBezTo>
                <a:cubicBezTo>
                  <a:pt x="1103" y="77"/>
                  <a:pt x="1103" y="77"/>
                  <a:pt x="1103" y="77"/>
                </a:cubicBezTo>
                <a:cubicBezTo>
                  <a:pt x="1101" y="74"/>
                  <a:pt x="1101" y="74"/>
                  <a:pt x="1101" y="74"/>
                </a:cubicBezTo>
                <a:cubicBezTo>
                  <a:pt x="1098" y="71"/>
                  <a:pt x="1098" y="71"/>
                  <a:pt x="1098" y="71"/>
                </a:cubicBezTo>
                <a:cubicBezTo>
                  <a:pt x="1096" y="68"/>
                  <a:pt x="1096" y="68"/>
                  <a:pt x="1096" y="68"/>
                </a:cubicBezTo>
                <a:cubicBezTo>
                  <a:pt x="1092" y="66"/>
                  <a:pt x="1092" y="66"/>
                  <a:pt x="1092" y="66"/>
                </a:cubicBezTo>
                <a:cubicBezTo>
                  <a:pt x="1089" y="64"/>
                  <a:pt x="1089" y="64"/>
                  <a:pt x="1089" y="64"/>
                </a:cubicBezTo>
                <a:cubicBezTo>
                  <a:pt x="1084" y="61"/>
                  <a:pt x="1084" y="61"/>
                  <a:pt x="1084" y="61"/>
                </a:cubicBezTo>
                <a:cubicBezTo>
                  <a:pt x="1079" y="60"/>
                  <a:pt x="1079" y="60"/>
                  <a:pt x="1079" y="60"/>
                </a:cubicBezTo>
                <a:cubicBezTo>
                  <a:pt x="1074" y="59"/>
                  <a:pt x="1074" y="59"/>
                  <a:pt x="1074" y="59"/>
                </a:cubicBezTo>
                <a:cubicBezTo>
                  <a:pt x="1068" y="58"/>
                  <a:pt x="1068" y="58"/>
                  <a:pt x="1068" y="58"/>
                </a:cubicBezTo>
                <a:cubicBezTo>
                  <a:pt x="1063" y="58"/>
                  <a:pt x="1063" y="58"/>
                  <a:pt x="1063" y="58"/>
                </a:cubicBezTo>
                <a:cubicBezTo>
                  <a:pt x="1047" y="58"/>
                  <a:pt x="1047" y="58"/>
                  <a:pt x="1047" y="58"/>
                </a:cubicBezTo>
                <a:cubicBezTo>
                  <a:pt x="1029" y="59"/>
                  <a:pt x="1029" y="59"/>
                  <a:pt x="1029" y="59"/>
                </a:cubicBezTo>
                <a:cubicBezTo>
                  <a:pt x="1007" y="61"/>
                  <a:pt x="1007" y="61"/>
                  <a:pt x="1007" y="61"/>
                </a:cubicBezTo>
                <a:cubicBezTo>
                  <a:pt x="983" y="64"/>
                  <a:pt x="983" y="64"/>
                  <a:pt x="983" y="64"/>
                </a:cubicBezTo>
                <a:cubicBezTo>
                  <a:pt x="957" y="68"/>
                  <a:pt x="957" y="68"/>
                  <a:pt x="957" y="68"/>
                </a:cubicBezTo>
                <a:cubicBezTo>
                  <a:pt x="929" y="73"/>
                  <a:pt x="929" y="73"/>
                  <a:pt x="929" y="73"/>
                </a:cubicBezTo>
                <a:cubicBezTo>
                  <a:pt x="914" y="77"/>
                  <a:pt x="914" y="77"/>
                  <a:pt x="914" y="77"/>
                </a:cubicBezTo>
                <a:cubicBezTo>
                  <a:pt x="900" y="82"/>
                  <a:pt x="900" y="82"/>
                  <a:pt x="900" y="82"/>
                </a:cubicBezTo>
                <a:cubicBezTo>
                  <a:pt x="884" y="86"/>
                  <a:pt x="884" y="86"/>
                  <a:pt x="884" y="86"/>
                </a:cubicBezTo>
                <a:cubicBezTo>
                  <a:pt x="869" y="91"/>
                  <a:pt x="869" y="91"/>
                  <a:pt x="869" y="91"/>
                </a:cubicBezTo>
                <a:cubicBezTo>
                  <a:pt x="869" y="92"/>
                  <a:pt x="869" y="92"/>
                  <a:pt x="869" y="92"/>
                </a:cubicBezTo>
                <a:cubicBezTo>
                  <a:pt x="854" y="97"/>
                  <a:pt x="854" y="97"/>
                  <a:pt x="854" y="97"/>
                </a:cubicBezTo>
                <a:cubicBezTo>
                  <a:pt x="838" y="102"/>
                  <a:pt x="838" y="102"/>
                  <a:pt x="838" y="102"/>
                </a:cubicBezTo>
                <a:cubicBezTo>
                  <a:pt x="824" y="106"/>
                  <a:pt x="824" y="106"/>
                  <a:pt x="824" y="106"/>
                </a:cubicBezTo>
                <a:cubicBezTo>
                  <a:pt x="809" y="110"/>
                  <a:pt x="809" y="110"/>
                  <a:pt x="809" y="110"/>
                </a:cubicBezTo>
                <a:cubicBezTo>
                  <a:pt x="795" y="113"/>
                  <a:pt x="795" y="113"/>
                  <a:pt x="795" y="113"/>
                </a:cubicBezTo>
                <a:cubicBezTo>
                  <a:pt x="782" y="116"/>
                  <a:pt x="782" y="116"/>
                  <a:pt x="782" y="116"/>
                </a:cubicBezTo>
                <a:cubicBezTo>
                  <a:pt x="755" y="120"/>
                  <a:pt x="755" y="120"/>
                  <a:pt x="755" y="120"/>
                </a:cubicBezTo>
                <a:cubicBezTo>
                  <a:pt x="731" y="122"/>
                  <a:pt x="731" y="122"/>
                  <a:pt x="731" y="122"/>
                </a:cubicBezTo>
                <a:cubicBezTo>
                  <a:pt x="710" y="124"/>
                  <a:pt x="710" y="124"/>
                  <a:pt x="710" y="124"/>
                </a:cubicBezTo>
                <a:cubicBezTo>
                  <a:pt x="691" y="125"/>
                  <a:pt x="691" y="125"/>
                  <a:pt x="691" y="125"/>
                </a:cubicBezTo>
                <a:cubicBezTo>
                  <a:pt x="675" y="125"/>
                  <a:pt x="675" y="125"/>
                  <a:pt x="675" y="125"/>
                </a:cubicBezTo>
                <a:cubicBezTo>
                  <a:pt x="665" y="124"/>
                  <a:pt x="665" y="124"/>
                  <a:pt x="665" y="124"/>
                </a:cubicBezTo>
                <a:cubicBezTo>
                  <a:pt x="656" y="122"/>
                  <a:pt x="656" y="122"/>
                  <a:pt x="656" y="122"/>
                </a:cubicBezTo>
                <a:cubicBezTo>
                  <a:pt x="647" y="119"/>
                  <a:pt x="647" y="119"/>
                  <a:pt x="647" y="119"/>
                </a:cubicBezTo>
                <a:cubicBezTo>
                  <a:pt x="643" y="117"/>
                  <a:pt x="643" y="117"/>
                  <a:pt x="643" y="117"/>
                </a:cubicBezTo>
                <a:cubicBezTo>
                  <a:pt x="640" y="115"/>
                  <a:pt x="640" y="115"/>
                  <a:pt x="640" y="115"/>
                </a:cubicBezTo>
                <a:cubicBezTo>
                  <a:pt x="636" y="112"/>
                  <a:pt x="636" y="112"/>
                  <a:pt x="636" y="112"/>
                </a:cubicBezTo>
                <a:cubicBezTo>
                  <a:pt x="634" y="109"/>
                  <a:pt x="634" y="109"/>
                  <a:pt x="634" y="109"/>
                </a:cubicBezTo>
                <a:cubicBezTo>
                  <a:pt x="631" y="106"/>
                  <a:pt x="631" y="106"/>
                  <a:pt x="631" y="106"/>
                </a:cubicBezTo>
                <a:cubicBezTo>
                  <a:pt x="630" y="103"/>
                  <a:pt x="630" y="103"/>
                  <a:pt x="630" y="103"/>
                </a:cubicBezTo>
                <a:cubicBezTo>
                  <a:pt x="630" y="100"/>
                  <a:pt x="630" y="100"/>
                  <a:pt x="630" y="100"/>
                </a:cubicBezTo>
                <a:cubicBezTo>
                  <a:pt x="630" y="96"/>
                  <a:pt x="630" y="96"/>
                  <a:pt x="630" y="96"/>
                </a:cubicBezTo>
                <a:cubicBezTo>
                  <a:pt x="631" y="92"/>
                  <a:pt x="631" y="92"/>
                  <a:pt x="631" y="92"/>
                </a:cubicBezTo>
                <a:cubicBezTo>
                  <a:pt x="633" y="88"/>
                  <a:pt x="633" y="88"/>
                  <a:pt x="633" y="88"/>
                </a:cubicBezTo>
                <a:cubicBezTo>
                  <a:pt x="636" y="84"/>
                  <a:pt x="636" y="84"/>
                  <a:pt x="636" y="84"/>
                </a:cubicBezTo>
                <a:cubicBezTo>
                  <a:pt x="640" y="80"/>
                  <a:pt x="640" y="80"/>
                  <a:pt x="640" y="80"/>
                </a:cubicBezTo>
                <a:cubicBezTo>
                  <a:pt x="643" y="75"/>
                  <a:pt x="643" y="75"/>
                  <a:pt x="643" y="75"/>
                </a:cubicBezTo>
                <a:cubicBezTo>
                  <a:pt x="646" y="70"/>
                  <a:pt x="646" y="70"/>
                  <a:pt x="646" y="70"/>
                </a:cubicBezTo>
                <a:cubicBezTo>
                  <a:pt x="649" y="64"/>
                  <a:pt x="649" y="64"/>
                  <a:pt x="649" y="64"/>
                </a:cubicBezTo>
                <a:cubicBezTo>
                  <a:pt x="651" y="58"/>
                  <a:pt x="651" y="58"/>
                  <a:pt x="651" y="58"/>
                </a:cubicBezTo>
                <a:cubicBezTo>
                  <a:pt x="652" y="51"/>
                  <a:pt x="652" y="51"/>
                  <a:pt x="652" y="51"/>
                </a:cubicBezTo>
                <a:cubicBezTo>
                  <a:pt x="652" y="45"/>
                  <a:pt x="652" y="45"/>
                  <a:pt x="652" y="45"/>
                </a:cubicBezTo>
                <a:cubicBezTo>
                  <a:pt x="651" y="38"/>
                  <a:pt x="651" y="38"/>
                  <a:pt x="651" y="38"/>
                </a:cubicBezTo>
                <a:cubicBezTo>
                  <a:pt x="650" y="31"/>
                  <a:pt x="650" y="31"/>
                  <a:pt x="650" y="31"/>
                </a:cubicBezTo>
                <a:cubicBezTo>
                  <a:pt x="646" y="25"/>
                  <a:pt x="646" y="25"/>
                  <a:pt x="646" y="25"/>
                </a:cubicBezTo>
                <a:cubicBezTo>
                  <a:pt x="643" y="22"/>
                  <a:pt x="643" y="22"/>
                  <a:pt x="643" y="22"/>
                </a:cubicBezTo>
                <a:cubicBezTo>
                  <a:pt x="641" y="19"/>
                  <a:pt x="641" y="19"/>
                  <a:pt x="641" y="19"/>
                </a:cubicBezTo>
                <a:cubicBezTo>
                  <a:pt x="637" y="16"/>
                  <a:pt x="637" y="16"/>
                  <a:pt x="637" y="16"/>
                </a:cubicBezTo>
                <a:cubicBezTo>
                  <a:pt x="633" y="14"/>
                  <a:pt x="633" y="14"/>
                  <a:pt x="633" y="14"/>
                </a:cubicBezTo>
                <a:cubicBezTo>
                  <a:pt x="629" y="12"/>
                  <a:pt x="629" y="12"/>
                  <a:pt x="629" y="12"/>
                </a:cubicBezTo>
                <a:cubicBezTo>
                  <a:pt x="624" y="9"/>
                  <a:pt x="624" y="9"/>
                  <a:pt x="624" y="9"/>
                </a:cubicBezTo>
                <a:cubicBezTo>
                  <a:pt x="618" y="7"/>
                  <a:pt x="618" y="7"/>
                  <a:pt x="618" y="7"/>
                </a:cubicBezTo>
                <a:cubicBezTo>
                  <a:pt x="612" y="5"/>
                  <a:pt x="612" y="5"/>
                  <a:pt x="612" y="5"/>
                </a:cubicBezTo>
                <a:cubicBezTo>
                  <a:pt x="605" y="3"/>
                  <a:pt x="605" y="3"/>
                  <a:pt x="605" y="3"/>
                </a:cubicBezTo>
                <a:cubicBezTo>
                  <a:pt x="597" y="3"/>
                  <a:pt x="597" y="3"/>
                  <a:pt x="597" y="3"/>
                </a:cubicBezTo>
                <a:cubicBezTo>
                  <a:pt x="580" y="1"/>
                  <a:pt x="580" y="1"/>
                  <a:pt x="580" y="1"/>
                </a:cubicBezTo>
                <a:cubicBezTo>
                  <a:pt x="560" y="0"/>
                  <a:pt x="560" y="0"/>
                  <a:pt x="560" y="0"/>
                </a:cubicBezTo>
                <a:cubicBezTo>
                  <a:pt x="545" y="1"/>
                  <a:pt x="545" y="1"/>
                  <a:pt x="545" y="1"/>
                </a:cubicBezTo>
                <a:cubicBezTo>
                  <a:pt x="532" y="1"/>
                  <a:pt x="532" y="1"/>
                  <a:pt x="532" y="1"/>
                </a:cubicBezTo>
                <a:cubicBezTo>
                  <a:pt x="520" y="3"/>
                  <a:pt x="520" y="3"/>
                  <a:pt x="520" y="3"/>
                </a:cubicBezTo>
                <a:cubicBezTo>
                  <a:pt x="511" y="5"/>
                  <a:pt x="511" y="5"/>
                  <a:pt x="511" y="5"/>
                </a:cubicBezTo>
                <a:cubicBezTo>
                  <a:pt x="502" y="8"/>
                  <a:pt x="502" y="8"/>
                  <a:pt x="502" y="8"/>
                </a:cubicBezTo>
                <a:cubicBezTo>
                  <a:pt x="495" y="11"/>
                  <a:pt x="495" y="11"/>
                  <a:pt x="495" y="11"/>
                </a:cubicBezTo>
                <a:cubicBezTo>
                  <a:pt x="489" y="14"/>
                  <a:pt x="489" y="14"/>
                  <a:pt x="489" y="14"/>
                </a:cubicBezTo>
                <a:cubicBezTo>
                  <a:pt x="483" y="18"/>
                  <a:pt x="483" y="18"/>
                  <a:pt x="483" y="18"/>
                </a:cubicBezTo>
                <a:cubicBezTo>
                  <a:pt x="480" y="22"/>
                  <a:pt x="480" y="22"/>
                  <a:pt x="480" y="22"/>
                </a:cubicBezTo>
                <a:cubicBezTo>
                  <a:pt x="476" y="27"/>
                  <a:pt x="476" y="27"/>
                  <a:pt x="476" y="27"/>
                </a:cubicBezTo>
                <a:cubicBezTo>
                  <a:pt x="474" y="31"/>
                  <a:pt x="474" y="31"/>
                  <a:pt x="474" y="31"/>
                </a:cubicBezTo>
                <a:cubicBezTo>
                  <a:pt x="473" y="36"/>
                  <a:pt x="473" y="36"/>
                  <a:pt x="473" y="36"/>
                </a:cubicBezTo>
                <a:cubicBezTo>
                  <a:pt x="472" y="40"/>
                  <a:pt x="472" y="40"/>
                  <a:pt x="472" y="40"/>
                </a:cubicBezTo>
                <a:cubicBezTo>
                  <a:pt x="472" y="45"/>
                  <a:pt x="472" y="45"/>
                  <a:pt x="472" y="45"/>
                </a:cubicBezTo>
                <a:cubicBezTo>
                  <a:pt x="473" y="49"/>
                  <a:pt x="473" y="49"/>
                  <a:pt x="473" y="49"/>
                </a:cubicBezTo>
                <a:cubicBezTo>
                  <a:pt x="474" y="54"/>
                  <a:pt x="474" y="54"/>
                  <a:pt x="474" y="54"/>
                </a:cubicBezTo>
                <a:cubicBezTo>
                  <a:pt x="474" y="56"/>
                  <a:pt x="474" y="56"/>
                  <a:pt x="474" y="56"/>
                </a:cubicBezTo>
                <a:cubicBezTo>
                  <a:pt x="475" y="58"/>
                  <a:pt x="475" y="58"/>
                  <a:pt x="475" y="58"/>
                </a:cubicBezTo>
                <a:cubicBezTo>
                  <a:pt x="478" y="65"/>
                  <a:pt x="478" y="65"/>
                  <a:pt x="478" y="65"/>
                </a:cubicBezTo>
                <a:cubicBezTo>
                  <a:pt x="482" y="72"/>
                  <a:pt x="482" y="72"/>
                  <a:pt x="482" y="72"/>
                </a:cubicBezTo>
                <a:cubicBezTo>
                  <a:pt x="486" y="77"/>
                  <a:pt x="486" y="77"/>
                  <a:pt x="486" y="77"/>
                </a:cubicBezTo>
                <a:cubicBezTo>
                  <a:pt x="490" y="83"/>
                  <a:pt x="490" y="83"/>
                  <a:pt x="490" y="83"/>
                </a:cubicBezTo>
                <a:cubicBezTo>
                  <a:pt x="492" y="85"/>
                  <a:pt x="492" y="85"/>
                  <a:pt x="492" y="85"/>
                </a:cubicBezTo>
                <a:cubicBezTo>
                  <a:pt x="496" y="88"/>
                  <a:pt x="496" y="88"/>
                  <a:pt x="496" y="88"/>
                </a:cubicBezTo>
                <a:cubicBezTo>
                  <a:pt x="498" y="92"/>
                  <a:pt x="498" y="92"/>
                  <a:pt x="498" y="92"/>
                </a:cubicBezTo>
                <a:cubicBezTo>
                  <a:pt x="499" y="95"/>
                  <a:pt x="499" y="95"/>
                  <a:pt x="499" y="95"/>
                </a:cubicBezTo>
                <a:cubicBezTo>
                  <a:pt x="501" y="98"/>
                  <a:pt x="501" y="98"/>
                  <a:pt x="501" y="98"/>
                </a:cubicBezTo>
                <a:cubicBezTo>
                  <a:pt x="501" y="101"/>
                  <a:pt x="501" y="101"/>
                  <a:pt x="501" y="101"/>
                </a:cubicBezTo>
                <a:cubicBezTo>
                  <a:pt x="501" y="104"/>
                  <a:pt x="501" y="104"/>
                  <a:pt x="501" y="104"/>
                </a:cubicBezTo>
                <a:cubicBezTo>
                  <a:pt x="500" y="107"/>
                  <a:pt x="500" y="107"/>
                  <a:pt x="500" y="107"/>
                </a:cubicBezTo>
                <a:cubicBezTo>
                  <a:pt x="499" y="109"/>
                  <a:pt x="499" y="109"/>
                  <a:pt x="499" y="109"/>
                </a:cubicBezTo>
                <a:cubicBezTo>
                  <a:pt x="497" y="112"/>
                  <a:pt x="497" y="112"/>
                  <a:pt x="497" y="112"/>
                </a:cubicBezTo>
                <a:cubicBezTo>
                  <a:pt x="494" y="114"/>
                  <a:pt x="494" y="114"/>
                  <a:pt x="494" y="114"/>
                </a:cubicBezTo>
                <a:cubicBezTo>
                  <a:pt x="489" y="118"/>
                  <a:pt x="489" y="118"/>
                  <a:pt x="489" y="118"/>
                </a:cubicBezTo>
                <a:cubicBezTo>
                  <a:pt x="482" y="122"/>
                  <a:pt x="482" y="122"/>
                  <a:pt x="482" y="122"/>
                </a:cubicBezTo>
                <a:cubicBezTo>
                  <a:pt x="474" y="124"/>
                  <a:pt x="474" y="124"/>
                  <a:pt x="474" y="124"/>
                </a:cubicBezTo>
                <a:cubicBezTo>
                  <a:pt x="466" y="126"/>
                  <a:pt x="466" y="126"/>
                  <a:pt x="466" y="126"/>
                </a:cubicBezTo>
                <a:cubicBezTo>
                  <a:pt x="458" y="126"/>
                  <a:pt x="458" y="126"/>
                  <a:pt x="458" y="126"/>
                </a:cubicBezTo>
                <a:cubicBezTo>
                  <a:pt x="450" y="126"/>
                  <a:pt x="450" y="126"/>
                  <a:pt x="450" y="126"/>
                </a:cubicBezTo>
                <a:cubicBezTo>
                  <a:pt x="441" y="125"/>
                  <a:pt x="441" y="125"/>
                  <a:pt x="441" y="125"/>
                </a:cubicBezTo>
                <a:cubicBezTo>
                  <a:pt x="418" y="121"/>
                  <a:pt x="418" y="121"/>
                  <a:pt x="418" y="121"/>
                </a:cubicBezTo>
                <a:cubicBezTo>
                  <a:pt x="393" y="115"/>
                  <a:pt x="393" y="115"/>
                  <a:pt x="393" y="115"/>
                </a:cubicBezTo>
                <a:cubicBezTo>
                  <a:pt x="365" y="109"/>
                  <a:pt x="365" y="109"/>
                  <a:pt x="365" y="109"/>
                </a:cubicBezTo>
                <a:cubicBezTo>
                  <a:pt x="365" y="109"/>
                  <a:pt x="284" y="76"/>
                  <a:pt x="221" y="63"/>
                </a:cubicBezTo>
                <a:cubicBezTo>
                  <a:pt x="183" y="56"/>
                  <a:pt x="91" y="45"/>
                  <a:pt x="23" y="38"/>
                </a:cubicBezTo>
                <a:cubicBezTo>
                  <a:pt x="21" y="42"/>
                  <a:pt x="19" y="45"/>
                  <a:pt x="17" y="49"/>
                </a:cubicBezTo>
                <a:cubicBezTo>
                  <a:pt x="17" y="49"/>
                  <a:pt x="17" y="49"/>
                  <a:pt x="17" y="49"/>
                </a:cubicBezTo>
                <a:cubicBezTo>
                  <a:pt x="0" y="85"/>
                  <a:pt x="2" y="121"/>
                  <a:pt x="26" y="157"/>
                </a:cubicBezTo>
                <a:cubicBezTo>
                  <a:pt x="36" y="171"/>
                  <a:pt x="48" y="184"/>
                  <a:pt x="64" y="198"/>
                </a:cubicBezTo>
                <a:cubicBezTo>
                  <a:pt x="70" y="203"/>
                  <a:pt x="76" y="207"/>
                  <a:pt x="82" y="212"/>
                </a:cubicBezTo>
                <a:cubicBezTo>
                  <a:pt x="119" y="240"/>
                  <a:pt x="175" y="246"/>
                  <a:pt x="199" y="247"/>
                </a:cubicBezTo>
                <a:cubicBezTo>
                  <a:pt x="200" y="247"/>
                  <a:pt x="200" y="247"/>
                  <a:pt x="201" y="247"/>
                </a:cubicBezTo>
                <a:cubicBezTo>
                  <a:pt x="201" y="247"/>
                  <a:pt x="202" y="247"/>
                  <a:pt x="202" y="247"/>
                </a:cubicBezTo>
                <a:cubicBezTo>
                  <a:pt x="173" y="269"/>
                  <a:pt x="121" y="326"/>
                  <a:pt x="235" y="410"/>
                </a:cubicBezTo>
                <a:cubicBezTo>
                  <a:pt x="243" y="415"/>
                  <a:pt x="251" y="421"/>
                  <a:pt x="259" y="425"/>
                </a:cubicBezTo>
                <a:cubicBezTo>
                  <a:pt x="322" y="460"/>
                  <a:pt x="384" y="451"/>
                  <a:pt x="434" y="431"/>
                </a:cubicBezTo>
                <a:cubicBezTo>
                  <a:pt x="390" y="492"/>
                  <a:pt x="341" y="530"/>
                  <a:pt x="316" y="547"/>
                </a:cubicBezTo>
                <a:cubicBezTo>
                  <a:pt x="304" y="555"/>
                  <a:pt x="297" y="559"/>
                  <a:pt x="297" y="559"/>
                </a:cubicBezTo>
                <a:cubicBezTo>
                  <a:pt x="297" y="559"/>
                  <a:pt x="292" y="622"/>
                  <a:pt x="334" y="617"/>
                </a:cubicBezTo>
                <a:cubicBezTo>
                  <a:pt x="335" y="616"/>
                  <a:pt x="336" y="615"/>
                  <a:pt x="338" y="613"/>
                </a:cubicBezTo>
                <a:cubicBezTo>
                  <a:pt x="341" y="603"/>
                  <a:pt x="352" y="592"/>
                  <a:pt x="376" y="582"/>
                </a:cubicBezTo>
                <a:cubicBezTo>
                  <a:pt x="409" y="559"/>
                  <a:pt x="446" y="543"/>
                  <a:pt x="487" y="521"/>
                </a:cubicBezTo>
                <a:cubicBezTo>
                  <a:pt x="507" y="510"/>
                  <a:pt x="529" y="498"/>
                  <a:pt x="551" y="483"/>
                </a:cubicBezTo>
                <a:cubicBezTo>
                  <a:pt x="594" y="454"/>
                  <a:pt x="639" y="414"/>
                  <a:pt x="686" y="353"/>
                </a:cubicBezTo>
                <a:cubicBezTo>
                  <a:pt x="717" y="345"/>
                  <a:pt x="746" y="335"/>
                  <a:pt x="771" y="326"/>
                </a:cubicBezTo>
                <a:cubicBezTo>
                  <a:pt x="784" y="321"/>
                  <a:pt x="797" y="316"/>
                  <a:pt x="806" y="312"/>
                </a:cubicBezTo>
                <a:cubicBezTo>
                  <a:pt x="813" y="311"/>
                  <a:pt x="819" y="311"/>
                  <a:pt x="826" y="309"/>
                </a:cubicBezTo>
                <a:cubicBezTo>
                  <a:pt x="852" y="303"/>
                  <a:pt x="872" y="305"/>
                  <a:pt x="891" y="309"/>
                </a:cubicBezTo>
                <a:cubicBezTo>
                  <a:pt x="908" y="313"/>
                  <a:pt x="925" y="317"/>
                  <a:pt x="945" y="319"/>
                </a:cubicBezTo>
                <a:cubicBezTo>
                  <a:pt x="960" y="320"/>
                  <a:pt x="977" y="319"/>
                  <a:pt x="998" y="314"/>
                </a:cubicBezTo>
                <a:cubicBezTo>
                  <a:pt x="1000" y="313"/>
                  <a:pt x="1002" y="313"/>
                  <a:pt x="1004" y="312"/>
                </a:cubicBezTo>
                <a:cubicBezTo>
                  <a:pt x="1084" y="289"/>
                  <a:pt x="1091" y="274"/>
                  <a:pt x="1091" y="274"/>
                </a:cubicBezTo>
                <a:cubicBezTo>
                  <a:pt x="1091" y="274"/>
                  <a:pt x="1209" y="261"/>
                  <a:pt x="1266" y="201"/>
                </a:cubicBezTo>
                <a:cubicBezTo>
                  <a:pt x="1270" y="197"/>
                  <a:pt x="1274" y="192"/>
                  <a:pt x="1279" y="188"/>
                </a:cubicBezTo>
                <a:cubicBezTo>
                  <a:pt x="1310" y="154"/>
                  <a:pt x="1331" y="124"/>
                  <a:pt x="1325" y="82"/>
                </a:cubicBezTo>
                <a:cubicBezTo>
                  <a:pt x="1325" y="82"/>
                  <a:pt x="1325" y="82"/>
                  <a:pt x="1325" y="82"/>
                </a:cubicBezTo>
                <a:cubicBezTo>
                  <a:pt x="1324" y="74"/>
                  <a:pt x="1322" y="66"/>
                  <a:pt x="1319" y="58"/>
                </a:cubicBezTo>
                <a:cubicBezTo>
                  <a:pt x="1305" y="57"/>
                  <a:pt x="1305" y="57"/>
                  <a:pt x="1305" y="57"/>
                </a:cubicBezTo>
                <a:lnTo>
                  <a:pt x="1280" y="57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50800" h="3175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22"/>
          <p:cNvSpPr>
            <a:spLocks/>
          </p:cNvSpPr>
          <p:nvPr/>
        </p:nvSpPr>
        <p:spPr bwMode="auto">
          <a:xfrm>
            <a:off x="5750582" y="775965"/>
            <a:ext cx="3225433" cy="1492065"/>
          </a:xfrm>
          <a:custGeom>
            <a:avLst/>
            <a:gdLst>
              <a:gd name="T0" fmla="*/ 863 w 958"/>
              <a:gd name="T1" fmla="*/ 296 h 444"/>
              <a:gd name="T2" fmla="*/ 814 w 958"/>
              <a:gd name="T3" fmla="*/ 217 h 444"/>
              <a:gd name="T4" fmla="*/ 535 w 958"/>
              <a:gd name="T5" fmla="*/ 84 h 444"/>
              <a:gd name="T6" fmla="*/ 260 w 958"/>
              <a:gd name="T7" fmla="*/ 11 h 444"/>
              <a:gd name="T8" fmla="*/ 159 w 958"/>
              <a:gd name="T9" fmla="*/ 3 h 444"/>
              <a:gd name="T10" fmla="*/ 141 w 958"/>
              <a:gd name="T11" fmla="*/ 34 h 444"/>
              <a:gd name="T12" fmla="*/ 144 w 958"/>
              <a:gd name="T13" fmla="*/ 76 h 444"/>
              <a:gd name="T14" fmla="*/ 136 w 958"/>
              <a:gd name="T15" fmla="*/ 95 h 444"/>
              <a:gd name="T16" fmla="*/ 122 w 958"/>
              <a:gd name="T17" fmla="*/ 105 h 444"/>
              <a:gd name="T18" fmla="*/ 103 w 958"/>
              <a:gd name="T19" fmla="*/ 102 h 444"/>
              <a:gd name="T20" fmla="*/ 83 w 958"/>
              <a:gd name="T21" fmla="*/ 92 h 444"/>
              <a:gd name="T22" fmla="*/ 63 w 958"/>
              <a:gd name="T23" fmla="*/ 85 h 444"/>
              <a:gd name="T24" fmla="*/ 40 w 958"/>
              <a:gd name="T25" fmla="*/ 85 h 444"/>
              <a:gd name="T26" fmla="*/ 26 w 958"/>
              <a:gd name="T27" fmla="*/ 88 h 444"/>
              <a:gd name="T28" fmla="*/ 16 w 958"/>
              <a:gd name="T29" fmla="*/ 96 h 444"/>
              <a:gd name="T30" fmla="*/ 9 w 958"/>
              <a:gd name="T31" fmla="*/ 107 h 444"/>
              <a:gd name="T32" fmla="*/ 0 w 958"/>
              <a:gd name="T33" fmla="*/ 146 h 444"/>
              <a:gd name="T34" fmla="*/ 4 w 958"/>
              <a:gd name="T35" fmla="*/ 188 h 444"/>
              <a:gd name="T36" fmla="*/ 16 w 958"/>
              <a:gd name="T37" fmla="*/ 214 h 444"/>
              <a:gd name="T38" fmla="*/ 31 w 958"/>
              <a:gd name="T39" fmla="*/ 229 h 444"/>
              <a:gd name="T40" fmla="*/ 50 w 958"/>
              <a:gd name="T41" fmla="*/ 235 h 444"/>
              <a:gd name="T42" fmla="*/ 75 w 958"/>
              <a:gd name="T43" fmla="*/ 232 h 444"/>
              <a:gd name="T44" fmla="*/ 104 w 958"/>
              <a:gd name="T45" fmla="*/ 219 h 444"/>
              <a:gd name="T46" fmla="*/ 123 w 958"/>
              <a:gd name="T47" fmla="*/ 212 h 444"/>
              <a:gd name="T48" fmla="*/ 136 w 958"/>
              <a:gd name="T49" fmla="*/ 216 h 444"/>
              <a:gd name="T50" fmla="*/ 152 w 958"/>
              <a:gd name="T51" fmla="*/ 237 h 444"/>
              <a:gd name="T52" fmla="*/ 156 w 958"/>
              <a:gd name="T53" fmla="*/ 278 h 444"/>
              <a:gd name="T54" fmla="*/ 144 w 958"/>
              <a:gd name="T55" fmla="*/ 362 h 444"/>
              <a:gd name="T56" fmla="*/ 126 w 958"/>
              <a:gd name="T57" fmla="*/ 413 h 444"/>
              <a:gd name="T58" fmla="*/ 188 w 958"/>
              <a:gd name="T59" fmla="*/ 431 h 444"/>
              <a:gd name="T60" fmla="*/ 268 w 958"/>
              <a:gd name="T61" fmla="*/ 442 h 444"/>
              <a:gd name="T62" fmla="*/ 330 w 958"/>
              <a:gd name="T63" fmla="*/ 443 h 444"/>
              <a:gd name="T64" fmla="*/ 354 w 958"/>
              <a:gd name="T65" fmla="*/ 436 h 444"/>
              <a:gd name="T66" fmla="*/ 366 w 958"/>
              <a:gd name="T67" fmla="*/ 424 h 444"/>
              <a:gd name="T68" fmla="*/ 365 w 958"/>
              <a:gd name="T69" fmla="*/ 412 h 444"/>
              <a:gd name="T70" fmla="*/ 354 w 958"/>
              <a:gd name="T71" fmla="*/ 398 h 444"/>
              <a:gd name="T72" fmla="*/ 340 w 958"/>
              <a:gd name="T73" fmla="*/ 375 h 444"/>
              <a:gd name="T74" fmla="*/ 338 w 958"/>
              <a:gd name="T75" fmla="*/ 350 h 444"/>
              <a:gd name="T76" fmla="*/ 347 w 958"/>
              <a:gd name="T77" fmla="*/ 337 h 444"/>
              <a:gd name="T78" fmla="*/ 365 w 958"/>
              <a:gd name="T79" fmla="*/ 326 h 444"/>
              <a:gd name="T80" fmla="*/ 395 w 958"/>
              <a:gd name="T81" fmla="*/ 319 h 444"/>
              <a:gd name="T82" fmla="*/ 444 w 958"/>
              <a:gd name="T83" fmla="*/ 318 h 444"/>
              <a:gd name="T84" fmla="*/ 495 w 958"/>
              <a:gd name="T85" fmla="*/ 329 h 444"/>
              <a:gd name="T86" fmla="*/ 516 w 958"/>
              <a:gd name="T87" fmla="*/ 350 h 444"/>
              <a:gd name="T88" fmla="*/ 517 w 958"/>
              <a:gd name="T89" fmla="*/ 373 h 444"/>
              <a:gd name="T90" fmla="*/ 506 w 958"/>
              <a:gd name="T91" fmla="*/ 397 h 444"/>
              <a:gd name="T92" fmla="*/ 495 w 958"/>
              <a:gd name="T93" fmla="*/ 413 h 444"/>
              <a:gd name="T94" fmla="*/ 500 w 958"/>
              <a:gd name="T95" fmla="*/ 427 h 444"/>
              <a:gd name="T96" fmla="*/ 513 w 958"/>
              <a:gd name="T97" fmla="*/ 437 h 444"/>
              <a:gd name="T98" fmla="*/ 557 w 958"/>
              <a:gd name="T99" fmla="*/ 442 h 444"/>
              <a:gd name="T100" fmla="*/ 647 w 958"/>
              <a:gd name="T101" fmla="*/ 432 h 444"/>
              <a:gd name="T102" fmla="*/ 958 w 958"/>
              <a:gd name="T103" fmla="*/ 413 h 444"/>
              <a:gd name="connsiteX0" fmla="*/ 9582 w 10000"/>
              <a:gd name="connsiteY0" fmla="*/ 7995 h 10000"/>
              <a:gd name="connsiteX1" fmla="*/ 9572 w 10000"/>
              <a:gd name="connsiteY1" fmla="*/ 7995 h 10000"/>
              <a:gd name="connsiteX2" fmla="*/ 9436 w 10000"/>
              <a:gd name="connsiteY2" fmla="*/ 7883 h 10000"/>
              <a:gd name="connsiteX3" fmla="*/ 9008 w 10000"/>
              <a:gd name="connsiteY3" fmla="*/ 6667 h 10000"/>
              <a:gd name="connsiteX4" fmla="*/ 8977 w 10000"/>
              <a:gd name="connsiteY4" fmla="*/ 6329 h 10000"/>
              <a:gd name="connsiteX5" fmla="*/ 8883 w 10000"/>
              <a:gd name="connsiteY5" fmla="*/ 5833 h 10000"/>
              <a:gd name="connsiteX6" fmla="*/ 8831 w 10000"/>
              <a:gd name="connsiteY6" fmla="*/ 5653 h 10000"/>
              <a:gd name="connsiteX7" fmla="*/ 8497 w 10000"/>
              <a:gd name="connsiteY7" fmla="*/ 4887 h 10000"/>
              <a:gd name="connsiteX8" fmla="*/ 8497 w 10000"/>
              <a:gd name="connsiteY8" fmla="*/ 4887 h 10000"/>
              <a:gd name="connsiteX9" fmla="*/ 7630 w 10000"/>
              <a:gd name="connsiteY9" fmla="*/ 4099 h 10000"/>
              <a:gd name="connsiteX10" fmla="*/ 6524 w 10000"/>
              <a:gd name="connsiteY10" fmla="*/ 3018 h 10000"/>
              <a:gd name="connsiteX11" fmla="*/ 5585 w 10000"/>
              <a:gd name="connsiteY11" fmla="*/ 1892 h 10000"/>
              <a:gd name="connsiteX12" fmla="*/ 4050 w 10000"/>
              <a:gd name="connsiteY12" fmla="*/ 811 h 10000"/>
              <a:gd name="connsiteX13" fmla="*/ 3267 w 10000"/>
              <a:gd name="connsiteY13" fmla="*/ 158 h 10000"/>
              <a:gd name="connsiteX14" fmla="*/ 3257 w 10000"/>
              <a:gd name="connsiteY14" fmla="*/ 158 h 10000"/>
              <a:gd name="connsiteX15" fmla="*/ 2714 w 10000"/>
              <a:gd name="connsiteY15" fmla="*/ 248 h 10000"/>
              <a:gd name="connsiteX16" fmla="*/ 1670 w 10000"/>
              <a:gd name="connsiteY16" fmla="*/ 68 h 10000"/>
              <a:gd name="connsiteX17" fmla="*/ 1670 w 10000"/>
              <a:gd name="connsiteY17" fmla="*/ 68 h 10000"/>
              <a:gd name="connsiteX18" fmla="*/ 1681 w 10000"/>
              <a:gd name="connsiteY18" fmla="*/ 90 h 10000"/>
              <a:gd name="connsiteX19" fmla="*/ 1482 w 10000"/>
              <a:gd name="connsiteY19" fmla="*/ 23 h 10000"/>
              <a:gd name="connsiteX20" fmla="*/ 1409 w 10000"/>
              <a:gd name="connsiteY20" fmla="*/ 0 h 10000"/>
              <a:gd name="connsiteX21" fmla="*/ 1441 w 10000"/>
              <a:gd name="connsiteY21" fmla="*/ 293 h 10000"/>
              <a:gd name="connsiteX22" fmla="*/ 1472 w 10000"/>
              <a:gd name="connsiteY22" fmla="*/ 766 h 10000"/>
              <a:gd name="connsiteX23" fmla="*/ 1503 w 10000"/>
              <a:gd name="connsiteY23" fmla="*/ 1194 h 10000"/>
              <a:gd name="connsiteX24" fmla="*/ 1503 w 10000"/>
              <a:gd name="connsiteY24" fmla="*/ 1532 h 10000"/>
              <a:gd name="connsiteX25" fmla="*/ 1514 w 10000"/>
              <a:gd name="connsiteY25" fmla="*/ 1599 h 10000"/>
              <a:gd name="connsiteX26" fmla="*/ 1503 w 10000"/>
              <a:gd name="connsiteY26" fmla="*/ 1712 h 10000"/>
              <a:gd name="connsiteX27" fmla="*/ 1482 w 10000"/>
              <a:gd name="connsiteY27" fmla="*/ 1892 h 10000"/>
              <a:gd name="connsiteX28" fmla="*/ 1461 w 10000"/>
              <a:gd name="connsiteY28" fmla="*/ 1982 h 10000"/>
              <a:gd name="connsiteX29" fmla="*/ 1441 w 10000"/>
              <a:gd name="connsiteY29" fmla="*/ 2095 h 10000"/>
              <a:gd name="connsiteX30" fmla="*/ 1420 w 10000"/>
              <a:gd name="connsiteY30" fmla="*/ 2140 h 10000"/>
              <a:gd name="connsiteX31" fmla="*/ 1388 w 10000"/>
              <a:gd name="connsiteY31" fmla="*/ 2230 h 10000"/>
              <a:gd name="connsiteX32" fmla="*/ 1357 w 10000"/>
              <a:gd name="connsiteY32" fmla="*/ 2275 h 10000"/>
              <a:gd name="connsiteX33" fmla="*/ 1315 w 10000"/>
              <a:gd name="connsiteY33" fmla="*/ 2320 h 10000"/>
              <a:gd name="connsiteX34" fmla="*/ 1273 w 10000"/>
              <a:gd name="connsiteY34" fmla="*/ 2365 h 10000"/>
              <a:gd name="connsiteX35" fmla="*/ 1221 w 10000"/>
              <a:gd name="connsiteY35" fmla="*/ 2365 h 10000"/>
              <a:gd name="connsiteX36" fmla="*/ 1180 w 10000"/>
              <a:gd name="connsiteY36" fmla="*/ 2365 h 10000"/>
              <a:gd name="connsiteX37" fmla="*/ 1127 w 10000"/>
              <a:gd name="connsiteY37" fmla="*/ 2342 h 10000"/>
              <a:gd name="connsiteX38" fmla="*/ 1075 w 10000"/>
              <a:gd name="connsiteY38" fmla="*/ 2297 h 10000"/>
              <a:gd name="connsiteX39" fmla="*/ 1013 w 10000"/>
              <a:gd name="connsiteY39" fmla="*/ 2230 h 10000"/>
              <a:gd name="connsiteX40" fmla="*/ 950 w 10000"/>
              <a:gd name="connsiteY40" fmla="*/ 2140 h 10000"/>
              <a:gd name="connsiteX41" fmla="*/ 939 w 10000"/>
              <a:gd name="connsiteY41" fmla="*/ 2140 h 10000"/>
              <a:gd name="connsiteX42" fmla="*/ 866 w 10000"/>
              <a:gd name="connsiteY42" fmla="*/ 2072 h 10000"/>
              <a:gd name="connsiteX43" fmla="*/ 846 w 10000"/>
              <a:gd name="connsiteY43" fmla="*/ 2050 h 10000"/>
              <a:gd name="connsiteX44" fmla="*/ 762 w 10000"/>
              <a:gd name="connsiteY44" fmla="*/ 1982 h 10000"/>
              <a:gd name="connsiteX45" fmla="*/ 741 w 10000"/>
              <a:gd name="connsiteY45" fmla="*/ 1959 h 10000"/>
              <a:gd name="connsiteX46" fmla="*/ 658 w 10000"/>
              <a:gd name="connsiteY46" fmla="*/ 1914 h 10000"/>
              <a:gd name="connsiteX47" fmla="*/ 574 w 10000"/>
              <a:gd name="connsiteY47" fmla="*/ 1892 h 10000"/>
              <a:gd name="connsiteX48" fmla="*/ 532 w 10000"/>
              <a:gd name="connsiteY48" fmla="*/ 1892 h 10000"/>
              <a:gd name="connsiteX49" fmla="*/ 480 w 10000"/>
              <a:gd name="connsiteY49" fmla="*/ 1892 h 10000"/>
              <a:gd name="connsiteX50" fmla="*/ 418 w 10000"/>
              <a:gd name="connsiteY50" fmla="*/ 1914 h 10000"/>
              <a:gd name="connsiteX51" fmla="*/ 355 w 10000"/>
              <a:gd name="connsiteY51" fmla="*/ 1937 h 10000"/>
              <a:gd name="connsiteX52" fmla="*/ 334 w 10000"/>
              <a:gd name="connsiteY52" fmla="*/ 1937 h 10000"/>
              <a:gd name="connsiteX53" fmla="*/ 303 w 10000"/>
              <a:gd name="connsiteY53" fmla="*/ 1982 h 10000"/>
              <a:gd name="connsiteX54" fmla="*/ 271 w 10000"/>
              <a:gd name="connsiteY54" fmla="*/ 1982 h 10000"/>
              <a:gd name="connsiteX55" fmla="*/ 240 w 10000"/>
              <a:gd name="connsiteY55" fmla="*/ 2027 h 10000"/>
              <a:gd name="connsiteX56" fmla="*/ 219 w 10000"/>
              <a:gd name="connsiteY56" fmla="*/ 2072 h 10000"/>
              <a:gd name="connsiteX57" fmla="*/ 188 w 10000"/>
              <a:gd name="connsiteY57" fmla="*/ 2117 h 10000"/>
              <a:gd name="connsiteX58" fmla="*/ 167 w 10000"/>
              <a:gd name="connsiteY58" fmla="*/ 2162 h 10000"/>
              <a:gd name="connsiteX59" fmla="*/ 146 w 10000"/>
              <a:gd name="connsiteY59" fmla="*/ 2230 h 10000"/>
              <a:gd name="connsiteX60" fmla="*/ 125 w 10000"/>
              <a:gd name="connsiteY60" fmla="*/ 2275 h 10000"/>
              <a:gd name="connsiteX61" fmla="*/ 104 w 10000"/>
              <a:gd name="connsiteY61" fmla="*/ 2365 h 10000"/>
              <a:gd name="connsiteX62" fmla="*/ 94 w 10000"/>
              <a:gd name="connsiteY62" fmla="*/ 2410 h 10000"/>
              <a:gd name="connsiteX63" fmla="*/ 52 w 10000"/>
              <a:gd name="connsiteY63" fmla="*/ 2568 h 10000"/>
              <a:gd name="connsiteX64" fmla="*/ 21 w 10000"/>
              <a:gd name="connsiteY64" fmla="*/ 2770 h 10000"/>
              <a:gd name="connsiteX65" fmla="*/ 10 w 10000"/>
              <a:gd name="connsiteY65" fmla="*/ 2995 h 10000"/>
              <a:gd name="connsiteX66" fmla="*/ 0 w 10000"/>
              <a:gd name="connsiteY66" fmla="*/ 3288 h 10000"/>
              <a:gd name="connsiteX67" fmla="*/ 0 w 10000"/>
              <a:gd name="connsiteY67" fmla="*/ 3604 h 10000"/>
              <a:gd name="connsiteX68" fmla="*/ 10 w 10000"/>
              <a:gd name="connsiteY68" fmla="*/ 3829 h 10000"/>
              <a:gd name="connsiteX69" fmla="*/ 21 w 10000"/>
              <a:gd name="connsiteY69" fmla="*/ 4054 h 10000"/>
              <a:gd name="connsiteX70" fmla="*/ 42 w 10000"/>
              <a:gd name="connsiteY70" fmla="*/ 4234 h 10000"/>
              <a:gd name="connsiteX71" fmla="*/ 73 w 10000"/>
              <a:gd name="connsiteY71" fmla="*/ 4414 h 10000"/>
              <a:gd name="connsiteX72" fmla="*/ 94 w 10000"/>
              <a:gd name="connsiteY72" fmla="*/ 4572 h 10000"/>
              <a:gd name="connsiteX73" fmla="*/ 125 w 10000"/>
              <a:gd name="connsiteY73" fmla="*/ 4707 h 10000"/>
              <a:gd name="connsiteX74" fmla="*/ 167 w 10000"/>
              <a:gd name="connsiteY74" fmla="*/ 4820 h 10000"/>
              <a:gd name="connsiteX75" fmla="*/ 198 w 10000"/>
              <a:gd name="connsiteY75" fmla="*/ 4932 h 10000"/>
              <a:gd name="connsiteX76" fmla="*/ 240 w 10000"/>
              <a:gd name="connsiteY76" fmla="*/ 5023 h 10000"/>
              <a:gd name="connsiteX77" fmla="*/ 282 w 10000"/>
              <a:gd name="connsiteY77" fmla="*/ 5090 h 10000"/>
              <a:gd name="connsiteX78" fmla="*/ 324 w 10000"/>
              <a:gd name="connsiteY78" fmla="*/ 5158 h 10000"/>
              <a:gd name="connsiteX79" fmla="*/ 376 w 10000"/>
              <a:gd name="connsiteY79" fmla="*/ 5203 h 10000"/>
              <a:gd name="connsiteX80" fmla="*/ 428 w 10000"/>
              <a:gd name="connsiteY80" fmla="*/ 5225 h 10000"/>
              <a:gd name="connsiteX81" fmla="*/ 470 w 10000"/>
              <a:gd name="connsiteY81" fmla="*/ 5248 h 10000"/>
              <a:gd name="connsiteX82" fmla="*/ 522 w 10000"/>
              <a:gd name="connsiteY82" fmla="*/ 5293 h 10000"/>
              <a:gd name="connsiteX83" fmla="*/ 574 w 10000"/>
              <a:gd name="connsiteY83" fmla="*/ 5293 h 10000"/>
              <a:gd name="connsiteX84" fmla="*/ 626 w 10000"/>
              <a:gd name="connsiteY84" fmla="*/ 5270 h 10000"/>
              <a:gd name="connsiteX85" fmla="*/ 678 w 10000"/>
              <a:gd name="connsiteY85" fmla="*/ 5270 h 10000"/>
              <a:gd name="connsiteX86" fmla="*/ 783 w 10000"/>
              <a:gd name="connsiteY86" fmla="*/ 5225 h 10000"/>
              <a:gd name="connsiteX87" fmla="*/ 887 w 10000"/>
              <a:gd name="connsiteY87" fmla="*/ 5135 h 10000"/>
              <a:gd name="connsiteX88" fmla="*/ 971 w 10000"/>
              <a:gd name="connsiteY88" fmla="*/ 5068 h 10000"/>
              <a:gd name="connsiteX89" fmla="*/ 1033 w 10000"/>
              <a:gd name="connsiteY89" fmla="*/ 5000 h 10000"/>
              <a:gd name="connsiteX90" fmla="*/ 1086 w 10000"/>
              <a:gd name="connsiteY90" fmla="*/ 4932 h 10000"/>
              <a:gd name="connsiteX91" fmla="*/ 1127 w 10000"/>
              <a:gd name="connsiteY91" fmla="*/ 4865 h 10000"/>
              <a:gd name="connsiteX92" fmla="*/ 1190 w 10000"/>
              <a:gd name="connsiteY92" fmla="*/ 4820 h 10000"/>
              <a:gd name="connsiteX93" fmla="*/ 1242 w 10000"/>
              <a:gd name="connsiteY93" fmla="*/ 4797 h 10000"/>
              <a:gd name="connsiteX94" fmla="*/ 1284 w 10000"/>
              <a:gd name="connsiteY94" fmla="*/ 4775 h 10000"/>
              <a:gd name="connsiteX95" fmla="*/ 1326 w 10000"/>
              <a:gd name="connsiteY95" fmla="*/ 4797 h 10000"/>
              <a:gd name="connsiteX96" fmla="*/ 1357 w 10000"/>
              <a:gd name="connsiteY96" fmla="*/ 4797 h 10000"/>
              <a:gd name="connsiteX97" fmla="*/ 1388 w 10000"/>
              <a:gd name="connsiteY97" fmla="*/ 4842 h 10000"/>
              <a:gd name="connsiteX98" fmla="*/ 1420 w 10000"/>
              <a:gd name="connsiteY98" fmla="*/ 4865 h 10000"/>
              <a:gd name="connsiteX99" fmla="*/ 1472 w 10000"/>
              <a:gd name="connsiteY99" fmla="*/ 4955 h 10000"/>
              <a:gd name="connsiteX100" fmla="*/ 1524 w 10000"/>
              <a:gd name="connsiteY100" fmla="*/ 5068 h 10000"/>
              <a:gd name="connsiteX101" fmla="*/ 1566 w 10000"/>
              <a:gd name="connsiteY101" fmla="*/ 5203 h 10000"/>
              <a:gd name="connsiteX102" fmla="*/ 1587 w 10000"/>
              <a:gd name="connsiteY102" fmla="*/ 5338 h 10000"/>
              <a:gd name="connsiteX103" fmla="*/ 1608 w 10000"/>
              <a:gd name="connsiteY103" fmla="*/ 5473 h 10000"/>
              <a:gd name="connsiteX104" fmla="*/ 1618 w 10000"/>
              <a:gd name="connsiteY104" fmla="*/ 5631 h 10000"/>
              <a:gd name="connsiteX105" fmla="*/ 1618 w 10000"/>
              <a:gd name="connsiteY105" fmla="*/ 5923 h 10000"/>
              <a:gd name="connsiteX106" fmla="*/ 1628 w 10000"/>
              <a:gd name="connsiteY106" fmla="*/ 6261 h 10000"/>
              <a:gd name="connsiteX107" fmla="*/ 1618 w 10000"/>
              <a:gd name="connsiteY107" fmla="*/ 6667 h 10000"/>
              <a:gd name="connsiteX108" fmla="*/ 1587 w 10000"/>
              <a:gd name="connsiteY108" fmla="*/ 7140 h 10000"/>
              <a:gd name="connsiteX109" fmla="*/ 1555 w 10000"/>
              <a:gd name="connsiteY109" fmla="*/ 7635 h 10000"/>
              <a:gd name="connsiteX110" fmla="*/ 1503 w 10000"/>
              <a:gd name="connsiteY110" fmla="*/ 8153 h 10000"/>
              <a:gd name="connsiteX111" fmla="*/ 1461 w 10000"/>
              <a:gd name="connsiteY111" fmla="*/ 8446 h 10000"/>
              <a:gd name="connsiteX112" fmla="*/ 1420 w 10000"/>
              <a:gd name="connsiteY112" fmla="*/ 8739 h 10000"/>
              <a:gd name="connsiteX113" fmla="*/ 1367 w 10000"/>
              <a:gd name="connsiteY113" fmla="*/ 9009 h 10000"/>
              <a:gd name="connsiteX114" fmla="*/ 1315 w 10000"/>
              <a:gd name="connsiteY114" fmla="*/ 9302 h 10000"/>
              <a:gd name="connsiteX115" fmla="*/ 1472 w 10000"/>
              <a:gd name="connsiteY115" fmla="*/ 9437 h 10000"/>
              <a:gd name="connsiteX116" fmla="*/ 1649 w 10000"/>
              <a:gd name="connsiteY116" fmla="*/ 9527 h 10000"/>
              <a:gd name="connsiteX117" fmla="*/ 1806 w 10000"/>
              <a:gd name="connsiteY117" fmla="*/ 9617 h 10000"/>
              <a:gd name="connsiteX118" fmla="*/ 1962 w 10000"/>
              <a:gd name="connsiteY118" fmla="*/ 9707 h 10000"/>
              <a:gd name="connsiteX119" fmla="*/ 2109 w 10000"/>
              <a:gd name="connsiteY119" fmla="*/ 9752 h 10000"/>
              <a:gd name="connsiteX120" fmla="*/ 2265 w 10000"/>
              <a:gd name="connsiteY120" fmla="*/ 9820 h 10000"/>
              <a:gd name="connsiteX121" fmla="*/ 2537 w 10000"/>
              <a:gd name="connsiteY121" fmla="*/ 9910 h 10000"/>
              <a:gd name="connsiteX122" fmla="*/ 2797 w 10000"/>
              <a:gd name="connsiteY122" fmla="*/ 9955 h 10000"/>
              <a:gd name="connsiteX123" fmla="*/ 3017 w 10000"/>
              <a:gd name="connsiteY123" fmla="*/ 9977 h 10000"/>
              <a:gd name="connsiteX124" fmla="*/ 3215 w 10000"/>
              <a:gd name="connsiteY124" fmla="*/ 9977 h 10000"/>
              <a:gd name="connsiteX125" fmla="*/ 3382 w 10000"/>
              <a:gd name="connsiteY125" fmla="*/ 10000 h 10000"/>
              <a:gd name="connsiteX126" fmla="*/ 3445 w 10000"/>
              <a:gd name="connsiteY126" fmla="*/ 9977 h 10000"/>
              <a:gd name="connsiteX127" fmla="*/ 3518 w 10000"/>
              <a:gd name="connsiteY127" fmla="*/ 9955 h 10000"/>
              <a:gd name="connsiteX128" fmla="*/ 3580 w 10000"/>
              <a:gd name="connsiteY128" fmla="*/ 9932 h 10000"/>
              <a:gd name="connsiteX129" fmla="*/ 3633 w 10000"/>
              <a:gd name="connsiteY129" fmla="*/ 9887 h 10000"/>
              <a:gd name="connsiteX130" fmla="*/ 3695 w 10000"/>
              <a:gd name="connsiteY130" fmla="*/ 9820 h 10000"/>
              <a:gd name="connsiteX131" fmla="*/ 3737 w 10000"/>
              <a:gd name="connsiteY131" fmla="*/ 9752 h 10000"/>
              <a:gd name="connsiteX132" fmla="*/ 3779 w 10000"/>
              <a:gd name="connsiteY132" fmla="*/ 9685 h 10000"/>
              <a:gd name="connsiteX133" fmla="*/ 3810 w 10000"/>
              <a:gd name="connsiteY133" fmla="*/ 9595 h 10000"/>
              <a:gd name="connsiteX134" fmla="*/ 3820 w 10000"/>
              <a:gd name="connsiteY134" fmla="*/ 9550 h 10000"/>
              <a:gd name="connsiteX135" fmla="*/ 3831 w 10000"/>
              <a:gd name="connsiteY135" fmla="*/ 9482 h 10000"/>
              <a:gd name="connsiteX136" fmla="*/ 3831 w 10000"/>
              <a:gd name="connsiteY136" fmla="*/ 9437 h 10000"/>
              <a:gd name="connsiteX137" fmla="*/ 3820 w 10000"/>
              <a:gd name="connsiteY137" fmla="*/ 9347 h 10000"/>
              <a:gd name="connsiteX138" fmla="*/ 3810 w 10000"/>
              <a:gd name="connsiteY138" fmla="*/ 9279 h 10000"/>
              <a:gd name="connsiteX139" fmla="*/ 3789 w 10000"/>
              <a:gd name="connsiteY139" fmla="*/ 9212 h 10000"/>
              <a:gd name="connsiteX140" fmla="*/ 3768 w 10000"/>
              <a:gd name="connsiteY140" fmla="*/ 9144 h 10000"/>
              <a:gd name="connsiteX141" fmla="*/ 3737 w 10000"/>
              <a:gd name="connsiteY141" fmla="*/ 9077 h 10000"/>
              <a:gd name="connsiteX142" fmla="*/ 3695 w 10000"/>
              <a:gd name="connsiteY142" fmla="*/ 8964 h 10000"/>
              <a:gd name="connsiteX143" fmla="*/ 3653 w 10000"/>
              <a:gd name="connsiteY143" fmla="*/ 8874 h 10000"/>
              <a:gd name="connsiteX144" fmla="*/ 3612 w 10000"/>
              <a:gd name="connsiteY144" fmla="*/ 8739 h 10000"/>
              <a:gd name="connsiteX145" fmla="*/ 3580 w 10000"/>
              <a:gd name="connsiteY145" fmla="*/ 8604 h 10000"/>
              <a:gd name="connsiteX146" fmla="*/ 3549 w 10000"/>
              <a:gd name="connsiteY146" fmla="*/ 8446 h 10000"/>
              <a:gd name="connsiteX147" fmla="*/ 3528 w 10000"/>
              <a:gd name="connsiteY147" fmla="*/ 8288 h 10000"/>
              <a:gd name="connsiteX148" fmla="*/ 3518 w 10000"/>
              <a:gd name="connsiteY148" fmla="*/ 8108 h 10000"/>
              <a:gd name="connsiteX149" fmla="*/ 3528 w 10000"/>
              <a:gd name="connsiteY149" fmla="*/ 7973 h 10000"/>
              <a:gd name="connsiteX150" fmla="*/ 3528 w 10000"/>
              <a:gd name="connsiteY150" fmla="*/ 7883 h 10000"/>
              <a:gd name="connsiteX151" fmla="*/ 3549 w 10000"/>
              <a:gd name="connsiteY151" fmla="*/ 7793 h 10000"/>
              <a:gd name="connsiteX152" fmla="*/ 3570 w 10000"/>
              <a:gd name="connsiteY152" fmla="*/ 7748 h 10000"/>
              <a:gd name="connsiteX153" fmla="*/ 3591 w 10000"/>
              <a:gd name="connsiteY153" fmla="*/ 7658 h 10000"/>
              <a:gd name="connsiteX154" fmla="*/ 3622 w 10000"/>
              <a:gd name="connsiteY154" fmla="*/ 7590 h 10000"/>
              <a:gd name="connsiteX155" fmla="*/ 3653 w 10000"/>
              <a:gd name="connsiteY155" fmla="*/ 7523 h 10000"/>
              <a:gd name="connsiteX156" fmla="*/ 3695 w 10000"/>
              <a:gd name="connsiteY156" fmla="*/ 7455 h 10000"/>
              <a:gd name="connsiteX157" fmla="*/ 3747 w 10000"/>
              <a:gd name="connsiteY157" fmla="*/ 7410 h 10000"/>
              <a:gd name="connsiteX158" fmla="*/ 3810 w 10000"/>
              <a:gd name="connsiteY158" fmla="*/ 7342 h 10000"/>
              <a:gd name="connsiteX159" fmla="*/ 3873 w 10000"/>
              <a:gd name="connsiteY159" fmla="*/ 7297 h 10000"/>
              <a:gd name="connsiteX160" fmla="*/ 3946 w 10000"/>
              <a:gd name="connsiteY160" fmla="*/ 7252 h 10000"/>
              <a:gd name="connsiteX161" fmla="*/ 4019 w 10000"/>
              <a:gd name="connsiteY161" fmla="*/ 7230 h 10000"/>
              <a:gd name="connsiteX162" fmla="*/ 4123 w 10000"/>
              <a:gd name="connsiteY162" fmla="*/ 7185 h 10000"/>
              <a:gd name="connsiteX163" fmla="*/ 4217 w 10000"/>
              <a:gd name="connsiteY163" fmla="*/ 7162 h 10000"/>
              <a:gd name="connsiteX164" fmla="*/ 4322 w 10000"/>
              <a:gd name="connsiteY164" fmla="*/ 7162 h 10000"/>
              <a:gd name="connsiteX165" fmla="*/ 4436 w 10000"/>
              <a:gd name="connsiteY165" fmla="*/ 7162 h 10000"/>
              <a:gd name="connsiteX166" fmla="*/ 4635 w 10000"/>
              <a:gd name="connsiteY166" fmla="*/ 7162 h 10000"/>
              <a:gd name="connsiteX167" fmla="*/ 4802 w 10000"/>
              <a:gd name="connsiteY167" fmla="*/ 7185 h 10000"/>
              <a:gd name="connsiteX168" fmla="*/ 4948 w 10000"/>
              <a:gd name="connsiteY168" fmla="*/ 7230 h 10000"/>
              <a:gd name="connsiteX169" fmla="*/ 5063 w 10000"/>
              <a:gd name="connsiteY169" fmla="*/ 7320 h 10000"/>
              <a:gd name="connsiteX170" fmla="*/ 5167 w 10000"/>
              <a:gd name="connsiteY170" fmla="*/ 7410 h 10000"/>
              <a:gd name="connsiteX171" fmla="*/ 5240 w 10000"/>
              <a:gd name="connsiteY171" fmla="*/ 7500 h 10000"/>
              <a:gd name="connsiteX172" fmla="*/ 5313 w 10000"/>
              <a:gd name="connsiteY172" fmla="*/ 7613 h 10000"/>
              <a:gd name="connsiteX173" fmla="*/ 5344 w 10000"/>
              <a:gd name="connsiteY173" fmla="*/ 7748 h 10000"/>
              <a:gd name="connsiteX174" fmla="*/ 5386 w 10000"/>
              <a:gd name="connsiteY174" fmla="*/ 7883 h 10000"/>
              <a:gd name="connsiteX175" fmla="*/ 5397 w 10000"/>
              <a:gd name="connsiteY175" fmla="*/ 7995 h 10000"/>
              <a:gd name="connsiteX176" fmla="*/ 5407 w 10000"/>
              <a:gd name="connsiteY176" fmla="*/ 8153 h 10000"/>
              <a:gd name="connsiteX177" fmla="*/ 5397 w 10000"/>
              <a:gd name="connsiteY177" fmla="*/ 8288 h 10000"/>
              <a:gd name="connsiteX178" fmla="*/ 5397 w 10000"/>
              <a:gd name="connsiteY178" fmla="*/ 8401 h 10000"/>
              <a:gd name="connsiteX179" fmla="*/ 5376 w 10000"/>
              <a:gd name="connsiteY179" fmla="*/ 8536 h 10000"/>
              <a:gd name="connsiteX180" fmla="*/ 5355 w 10000"/>
              <a:gd name="connsiteY180" fmla="*/ 8671 h 10000"/>
              <a:gd name="connsiteX181" fmla="*/ 5324 w 10000"/>
              <a:gd name="connsiteY181" fmla="*/ 8761 h 10000"/>
              <a:gd name="connsiteX182" fmla="*/ 5282 w 10000"/>
              <a:gd name="connsiteY182" fmla="*/ 8941 h 10000"/>
              <a:gd name="connsiteX183" fmla="*/ 5240 w 10000"/>
              <a:gd name="connsiteY183" fmla="*/ 9054 h 10000"/>
              <a:gd name="connsiteX184" fmla="*/ 5198 w 10000"/>
              <a:gd name="connsiteY184" fmla="*/ 9144 h 10000"/>
              <a:gd name="connsiteX185" fmla="*/ 5177 w 10000"/>
              <a:gd name="connsiteY185" fmla="*/ 9234 h 10000"/>
              <a:gd name="connsiteX186" fmla="*/ 5167 w 10000"/>
              <a:gd name="connsiteY186" fmla="*/ 9302 h 10000"/>
              <a:gd name="connsiteX187" fmla="*/ 5167 w 10000"/>
              <a:gd name="connsiteY187" fmla="*/ 9392 h 10000"/>
              <a:gd name="connsiteX188" fmla="*/ 5177 w 10000"/>
              <a:gd name="connsiteY188" fmla="*/ 9482 h 10000"/>
              <a:gd name="connsiteX189" fmla="*/ 5188 w 10000"/>
              <a:gd name="connsiteY189" fmla="*/ 9550 h 10000"/>
              <a:gd name="connsiteX190" fmla="*/ 5219 w 10000"/>
              <a:gd name="connsiteY190" fmla="*/ 9617 h 10000"/>
              <a:gd name="connsiteX191" fmla="*/ 5251 w 10000"/>
              <a:gd name="connsiteY191" fmla="*/ 9685 h 10000"/>
              <a:gd name="connsiteX192" fmla="*/ 5271 w 10000"/>
              <a:gd name="connsiteY192" fmla="*/ 9730 h 10000"/>
              <a:gd name="connsiteX193" fmla="*/ 5324 w 10000"/>
              <a:gd name="connsiteY193" fmla="*/ 9775 h 10000"/>
              <a:gd name="connsiteX194" fmla="*/ 5355 w 10000"/>
              <a:gd name="connsiteY194" fmla="*/ 9842 h 10000"/>
              <a:gd name="connsiteX195" fmla="*/ 5449 w 10000"/>
              <a:gd name="connsiteY195" fmla="*/ 9887 h 10000"/>
              <a:gd name="connsiteX196" fmla="*/ 5553 w 10000"/>
              <a:gd name="connsiteY196" fmla="*/ 9955 h 10000"/>
              <a:gd name="connsiteX197" fmla="*/ 5658 w 10000"/>
              <a:gd name="connsiteY197" fmla="*/ 9955 h 10000"/>
              <a:gd name="connsiteX198" fmla="*/ 5814 w 10000"/>
              <a:gd name="connsiteY198" fmla="*/ 9955 h 10000"/>
              <a:gd name="connsiteX199" fmla="*/ 6002 w 10000"/>
              <a:gd name="connsiteY199" fmla="*/ 9932 h 10000"/>
              <a:gd name="connsiteX200" fmla="*/ 6232 w 10000"/>
              <a:gd name="connsiteY200" fmla="*/ 9887 h 10000"/>
              <a:gd name="connsiteX201" fmla="*/ 6482 w 10000"/>
              <a:gd name="connsiteY201" fmla="*/ 9842 h 10000"/>
              <a:gd name="connsiteX202" fmla="*/ 6754 w 10000"/>
              <a:gd name="connsiteY202" fmla="*/ 9730 h 10000"/>
              <a:gd name="connsiteX203" fmla="*/ 7046 w 10000"/>
              <a:gd name="connsiteY203" fmla="*/ 9595 h 10000"/>
              <a:gd name="connsiteX204" fmla="*/ 7203 w 10000"/>
              <a:gd name="connsiteY204" fmla="*/ 9527 h 10000"/>
              <a:gd name="connsiteX205" fmla="*/ 7359 w 10000"/>
              <a:gd name="connsiteY205" fmla="*/ 9437 h 10000"/>
              <a:gd name="connsiteX206" fmla="*/ 10000 w 10000"/>
              <a:gd name="connsiteY206" fmla="*/ 9302 h 10000"/>
              <a:gd name="connsiteX207" fmla="*/ 9582 w 10000"/>
              <a:gd name="connsiteY207" fmla="*/ 7995 h 10000"/>
              <a:gd name="connsiteX0" fmla="*/ 9582 w 10000"/>
              <a:gd name="connsiteY0" fmla="*/ 7995 h 10000"/>
              <a:gd name="connsiteX1" fmla="*/ 9572 w 10000"/>
              <a:gd name="connsiteY1" fmla="*/ 7995 h 10000"/>
              <a:gd name="connsiteX2" fmla="*/ 9436 w 10000"/>
              <a:gd name="connsiteY2" fmla="*/ 7883 h 10000"/>
              <a:gd name="connsiteX3" fmla="*/ 9008 w 10000"/>
              <a:gd name="connsiteY3" fmla="*/ 6667 h 10000"/>
              <a:gd name="connsiteX4" fmla="*/ 8977 w 10000"/>
              <a:gd name="connsiteY4" fmla="*/ 6329 h 10000"/>
              <a:gd name="connsiteX5" fmla="*/ 8883 w 10000"/>
              <a:gd name="connsiteY5" fmla="*/ 5833 h 10000"/>
              <a:gd name="connsiteX6" fmla="*/ 8831 w 10000"/>
              <a:gd name="connsiteY6" fmla="*/ 5653 h 10000"/>
              <a:gd name="connsiteX7" fmla="*/ 8497 w 10000"/>
              <a:gd name="connsiteY7" fmla="*/ 4887 h 10000"/>
              <a:gd name="connsiteX8" fmla="*/ 8497 w 10000"/>
              <a:gd name="connsiteY8" fmla="*/ 4887 h 10000"/>
              <a:gd name="connsiteX9" fmla="*/ 7630 w 10000"/>
              <a:gd name="connsiteY9" fmla="*/ 4099 h 10000"/>
              <a:gd name="connsiteX10" fmla="*/ 6524 w 10000"/>
              <a:gd name="connsiteY10" fmla="*/ 3018 h 10000"/>
              <a:gd name="connsiteX11" fmla="*/ 5585 w 10000"/>
              <a:gd name="connsiteY11" fmla="*/ 1892 h 10000"/>
              <a:gd name="connsiteX12" fmla="*/ 4050 w 10000"/>
              <a:gd name="connsiteY12" fmla="*/ 811 h 10000"/>
              <a:gd name="connsiteX13" fmla="*/ 3267 w 10000"/>
              <a:gd name="connsiteY13" fmla="*/ 158 h 10000"/>
              <a:gd name="connsiteX14" fmla="*/ 3257 w 10000"/>
              <a:gd name="connsiteY14" fmla="*/ 158 h 10000"/>
              <a:gd name="connsiteX15" fmla="*/ 2714 w 10000"/>
              <a:gd name="connsiteY15" fmla="*/ 248 h 10000"/>
              <a:gd name="connsiteX16" fmla="*/ 1670 w 10000"/>
              <a:gd name="connsiteY16" fmla="*/ 68 h 10000"/>
              <a:gd name="connsiteX17" fmla="*/ 1670 w 10000"/>
              <a:gd name="connsiteY17" fmla="*/ 68 h 10000"/>
              <a:gd name="connsiteX18" fmla="*/ 1482 w 10000"/>
              <a:gd name="connsiteY18" fmla="*/ 23 h 10000"/>
              <a:gd name="connsiteX19" fmla="*/ 1409 w 10000"/>
              <a:gd name="connsiteY19" fmla="*/ 0 h 10000"/>
              <a:gd name="connsiteX20" fmla="*/ 1441 w 10000"/>
              <a:gd name="connsiteY20" fmla="*/ 293 h 10000"/>
              <a:gd name="connsiteX21" fmla="*/ 1472 w 10000"/>
              <a:gd name="connsiteY21" fmla="*/ 766 h 10000"/>
              <a:gd name="connsiteX22" fmla="*/ 1503 w 10000"/>
              <a:gd name="connsiteY22" fmla="*/ 1194 h 10000"/>
              <a:gd name="connsiteX23" fmla="*/ 1503 w 10000"/>
              <a:gd name="connsiteY23" fmla="*/ 1532 h 10000"/>
              <a:gd name="connsiteX24" fmla="*/ 1514 w 10000"/>
              <a:gd name="connsiteY24" fmla="*/ 1599 h 10000"/>
              <a:gd name="connsiteX25" fmla="*/ 1503 w 10000"/>
              <a:gd name="connsiteY25" fmla="*/ 1712 h 10000"/>
              <a:gd name="connsiteX26" fmla="*/ 1482 w 10000"/>
              <a:gd name="connsiteY26" fmla="*/ 1892 h 10000"/>
              <a:gd name="connsiteX27" fmla="*/ 1461 w 10000"/>
              <a:gd name="connsiteY27" fmla="*/ 1982 h 10000"/>
              <a:gd name="connsiteX28" fmla="*/ 1441 w 10000"/>
              <a:gd name="connsiteY28" fmla="*/ 2095 h 10000"/>
              <a:gd name="connsiteX29" fmla="*/ 1420 w 10000"/>
              <a:gd name="connsiteY29" fmla="*/ 2140 h 10000"/>
              <a:gd name="connsiteX30" fmla="*/ 1388 w 10000"/>
              <a:gd name="connsiteY30" fmla="*/ 2230 h 10000"/>
              <a:gd name="connsiteX31" fmla="*/ 1357 w 10000"/>
              <a:gd name="connsiteY31" fmla="*/ 2275 h 10000"/>
              <a:gd name="connsiteX32" fmla="*/ 1315 w 10000"/>
              <a:gd name="connsiteY32" fmla="*/ 2320 h 10000"/>
              <a:gd name="connsiteX33" fmla="*/ 1273 w 10000"/>
              <a:gd name="connsiteY33" fmla="*/ 2365 h 10000"/>
              <a:gd name="connsiteX34" fmla="*/ 1221 w 10000"/>
              <a:gd name="connsiteY34" fmla="*/ 2365 h 10000"/>
              <a:gd name="connsiteX35" fmla="*/ 1180 w 10000"/>
              <a:gd name="connsiteY35" fmla="*/ 2365 h 10000"/>
              <a:gd name="connsiteX36" fmla="*/ 1127 w 10000"/>
              <a:gd name="connsiteY36" fmla="*/ 2342 h 10000"/>
              <a:gd name="connsiteX37" fmla="*/ 1075 w 10000"/>
              <a:gd name="connsiteY37" fmla="*/ 2297 h 10000"/>
              <a:gd name="connsiteX38" fmla="*/ 1013 w 10000"/>
              <a:gd name="connsiteY38" fmla="*/ 2230 h 10000"/>
              <a:gd name="connsiteX39" fmla="*/ 950 w 10000"/>
              <a:gd name="connsiteY39" fmla="*/ 2140 h 10000"/>
              <a:gd name="connsiteX40" fmla="*/ 939 w 10000"/>
              <a:gd name="connsiteY40" fmla="*/ 2140 h 10000"/>
              <a:gd name="connsiteX41" fmla="*/ 866 w 10000"/>
              <a:gd name="connsiteY41" fmla="*/ 2072 h 10000"/>
              <a:gd name="connsiteX42" fmla="*/ 846 w 10000"/>
              <a:gd name="connsiteY42" fmla="*/ 2050 h 10000"/>
              <a:gd name="connsiteX43" fmla="*/ 762 w 10000"/>
              <a:gd name="connsiteY43" fmla="*/ 1982 h 10000"/>
              <a:gd name="connsiteX44" fmla="*/ 741 w 10000"/>
              <a:gd name="connsiteY44" fmla="*/ 1959 h 10000"/>
              <a:gd name="connsiteX45" fmla="*/ 658 w 10000"/>
              <a:gd name="connsiteY45" fmla="*/ 1914 h 10000"/>
              <a:gd name="connsiteX46" fmla="*/ 574 w 10000"/>
              <a:gd name="connsiteY46" fmla="*/ 1892 h 10000"/>
              <a:gd name="connsiteX47" fmla="*/ 532 w 10000"/>
              <a:gd name="connsiteY47" fmla="*/ 1892 h 10000"/>
              <a:gd name="connsiteX48" fmla="*/ 480 w 10000"/>
              <a:gd name="connsiteY48" fmla="*/ 1892 h 10000"/>
              <a:gd name="connsiteX49" fmla="*/ 418 w 10000"/>
              <a:gd name="connsiteY49" fmla="*/ 1914 h 10000"/>
              <a:gd name="connsiteX50" fmla="*/ 355 w 10000"/>
              <a:gd name="connsiteY50" fmla="*/ 1937 h 10000"/>
              <a:gd name="connsiteX51" fmla="*/ 334 w 10000"/>
              <a:gd name="connsiteY51" fmla="*/ 1937 h 10000"/>
              <a:gd name="connsiteX52" fmla="*/ 303 w 10000"/>
              <a:gd name="connsiteY52" fmla="*/ 1982 h 10000"/>
              <a:gd name="connsiteX53" fmla="*/ 271 w 10000"/>
              <a:gd name="connsiteY53" fmla="*/ 1982 h 10000"/>
              <a:gd name="connsiteX54" fmla="*/ 240 w 10000"/>
              <a:gd name="connsiteY54" fmla="*/ 2027 h 10000"/>
              <a:gd name="connsiteX55" fmla="*/ 219 w 10000"/>
              <a:gd name="connsiteY55" fmla="*/ 2072 h 10000"/>
              <a:gd name="connsiteX56" fmla="*/ 188 w 10000"/>
              <a:gd name="connsiteY56" fmla="*/ 2117 h 10000"/>
              <a:gd name="connsiteX57" fmla="*/ 167 w 10000"/>
              <a:gd name="connsiteY57" fmla="*/ 2162 h 10000"/>
              <a:gd name="connsiteX58" fmla="*/ 146 w 10000"/>
              <a:gd name="connsiteY58" fmla="*/ 2230 h 10000"/>
              <a:gd name="connsiteX59" fmla="*/ 125 w 10000"/>
              <a:gd name="connsiteY59" fmla="*/ 2275 h 10000"/>
              <a:gd name="connsiteX60" fmla="*/ 104 w 10000"/>
              <a:gd name="connsiteY60" fmla="*/ 2365 h 10000"/>
              <a:gd name="connsiteX61" fmla="*/ 94 w 10000"/>
              <a:gd name="connsiteY61" fmla="*/ 2410 h 10000"/>
              <a:gd name="connsiteX62" fmla="*/ 52 w 10000"/>
              <a:gd name="connsiteY62" fmla="*/ 2568 h 10000"/>
              <a:gd name="connsiteX63" fmla="*/ 21 w 10000"/>
              <a:gd name="connsiteY63" fmla="*/ 2770 h 10000"/>
              <a:gd name="connsiteX64" fmla="*/ 10 w 10000"/>
              <a:gd name="connsiteY64" fmla="*/ 2995 h 10000"/>
              <a:gd name="connsiteX65" fmla="*/ 0 w 10000"/>
              <a:gd name="connsiteY65" fmla="*/ 3288 h 10000"/>
              <a:gd name="connsiteX66" fmla="*/ 0 w 10000"/>
              <a:gd name="connsiteY66" fmla="*/ 3604 h 10000"/>
              <a:gd name="connsiteX67" fmla="*/ 10 w 10000"/>
              <a:gd name="connsiteY67" fmla="*/ 3829 h 10000"/>
              <a:gd name="connsiteX68" fmla="*/ 21 w 10000"/>
              <a:gd name="connsiteY68" fmla="*/ 4054 h 10000"/>
              <a:gd name="connsiteX69" fmla="*/ 42 w 10000"/>
              <a:gd name="connsiteY69" fmla="*/ 4234 h 10000"/>
              <a:gd name="connsiteX70" fmla="*/ 73 w 10000"/>
              <a:gd name="connsiteY70" fmla="*/ 4414 h 10000"/>
              <a:gd name="connsiteX71" fmla="*/ 94 w 10000"/>
              <a:gd name="connsiteY71" fmla="*/ 4572 h 10000"/>
              <a:gd name="connsiteX72" fmla="*/ 125 w 10000"/>
              <a:gd name="connsiteY72" fmla="*/ 4707 h 10000"/>
              <a:gd name="connsiteX73" fmla="*/ 167 w 10000"/>
              <a:gd name="connsiteY73" fmla="*/ 4820 h 10000"/>
              <a:gd name="connsiteX74" fmla="*/ 198 w 10000"/>
              <a:gd name="connsiteY74" fmla="*/ 4932 h 10000"/>
              <a:gd name="connsiteX75" fmla="*/ 240 w 10000"/>
              <a:gd name="connsiteY75" fmla="*/ 5023 h 10000"/>
              <a:gd name="connsiteX76" fmla="*/ 282 w 10000"/>
              <a:gd name="connsiteY76" fmla="*/ 5090 h 10000"/>
              <a:gd name="connsiteX77" fmla="*/ 324 w 10000"/>
              <a:gd name="connsiteY77" fmla="*/ 5158 h 10000"/>
              <a:gd name="connsiteX78" fmla="*/ 376 w 10000"/>
              <a:gd name="connsiteY78" fmla="*/ 5203 h 10000"/>
              <a:gd name="connsiteX79" fmla="*/ 428 w 10000"/>
              <a:gd name="connsiteY79" fmla="*/ 5225 h 10000"/>
              <a:gd name="connsiteX80" fmla="*/ 470 w 10000"/>
              <a:gd name="connsiteY80" fmla="*/ 5248 h 10000"/>
              <a:gd name="connsiteX81" fmla="*/ 522 w 10000"/>
              <a:gd name="connsiteY81" fmla="*/ 5293 h 10000"/>
              <a:gd name="connsiteX82" fmla="*/ 574 w 10000"/>
              <a:gd name="connsiteY82" fmla="*/ 5293 h 10000"/>
              <a:gd name="connsiteX83" fmla="*/ 626 w 10000"/>
              <a:gd name="connsiteY83" fmla="*/ 5270 h 10000"/>
              <a:gd name="connsiteX84" fmla="*/ 678 w 10000"/>
              <a:gd name="connsiteY84" fmla="*/ 5270 h 10000"/>
              <a:gd name="connsiteX85" fmla="*/ 783 w 10000"/>
              <a:gd name="connsiteY85" fmla="*/ 5225 h 10000"/>
              <a:gd name="connsiteX86" fmla="*/ 887 w 10000"/>
              <a:gd name="connsiteY86" fmla="*/ 5135 h 10000"/>
              <a:gd name="connsiteX87" fmla="*/ 971 w 10000"/>
              <a:gd name="connsiteY87" fmla="*/ 5068 h 10000"/>
              <a:gd name="connsiteX88" fmla="*/ 1033 w 10000"/>
              <a:gd name="connsiteY88" fmla="*/ 5000 h 10000"/>
              <a:gd name="connsiteX89" fmla="*/ 1086 w 10000"/>
              <a:gd name="connsiteY89" fmla="*/ 4932 h 10000"/>
              <a:gd name="connsiteX90" fmla="*/ 1127 w 10000"/>
              <a:gd name="connsiteY90" fmla="*/ 4865 h 10000"/>
              <a:gd name="connsiteX91" fmla="*/ 1190 w 10000"/>
              <a:gd name="connsiteY91" fmla="*/ 4820 h 10000"/>
              <a:gd name="connsiteX92" fmla="*/ 1242 w 10000"/>
              <a:gd name="connsiteY92" fmla="*/ 4797 h 10000"/>
              <a:gd name="connsiteX93" fmla="*/ 1284 w 10000"/>
              <a:gd name="connsiteY93" fmla="*/ 4775 h 10000"/>
              <a:gd name="connsiteX94" fmla="*/ 1326 w 10000"/>
              <a:gd name="connsiteY94" fmla="*/ 4797 h 10000"/>
              <a:gd name="connsiteX95" fmla="*/ 1357 w 10000"/>
              <a:gd name="connsiteY95" fmla="*/ 4797 h 10000"/>
              <a:gd name="connsiteX96" fmla="*/ 1388 w 10000"/>
              <a:gd name="connsiteY96" fmla="*/ 4842 h 10000"/>
              <a:gd name="connsiteX97" fmla="*/ 1420 w 10000"/>
              <a:gd name="connsiteY97" fmla="*/ 4865 h 10000"/>
              <a:gd name="connsiteX98" fmla="*/ 1472 w 10000"/>
              <a:gd name="connsiteY98" fmla="*/ 4955 h 10000"/>
              <a:gd name="connsiteX99" fmla="*/ 1524 w 10000"/>
              <a:gd name="connsiteY99" fmla="*/ 5068 h 10000"/>
              <a:gd name="connsiteX100" fmla="*/ 1566 w 10000"/>
              <a:gd name="connsiteY100" fmla="*/ 5203 h 10000"/>
              <a:gd name="connsiteX101" fmla="*/ 1587 w 10000"/>
              <a:gd name="connsiteY101" fmla="*/ 5338 h 10000"/>
              <a:gd name="connsiteX102" fmla="*/ 1608 w 10000"/>
              <a:gd name="connsiteY102" fmla="*/ 5473 h 10000"/>
              <a:gd name="connsiteX103" fmla="*/ 1618 w 10000"/>
              <a:gd name="connsiteY103" fmla="*/ 5631 h 10000"/>
              <a:gd name="connsiteX104" fmla="*/ 1618 w 10000"/>
              <a:gd name="connsiteY104" fmla="*/ 5923 h 10000"/>
              <a:gd name="connsiteX105" fmla="*/ 1628 w 10000"/>
              <a:gd name="connsiteY105" fmla="*/ 6261 h 10000"/>
              <a:gd name="connsiteX106" fmla="*/ 1618 w 10000"/>
              <a:gd name="connsiteY106" fmla="*/ 6667 h 10000"/>
              <a:gd name="connsiteX107" fmla="*/ 1587 w 10000"/>
              <a:gd name="connsiteY107" fmla="*/ 7140 h 10000"/>
              <a:gd name="connsiteX108" fmla="*/ 1555 w 10000"/>
              <a:gd name="connsiteY108" fmla="*/ 7635 h 10000"/>
              <a:gd name="connsiteX109" fmla="*/ 1503 w 10000"/>
              <a:gd name="connsiteY109" fmla="*/ 8153 h 10000"/>
              <a:gd name="connsiteX110" fmla="*/ 1461 w 10000"/>
              <a:gd name="connsiteY110" fmla="*/ 8446 h 10000"/>
              <a:gd name="connsiteX111" fmla="*/ 1420 w 10000"/>
              <a:gd name="connsiteY111" fmla="*/ 8739 h 10000"/>
              <a:gd name="connsiteX112" fmla="*/ 1367 w 10000"/>
              <a:gd name="connsiteY112" fmla="*/ 9009 h 10000"/>
              <a:gd name="connsiteX113" fmla="*/ 1315 w 10000"/>
              <a:gd name="connsiteY113" fmla="*/ 9302 h 10000"/>
              <a:gd name="connsiteX114" fmla="*/ 1472 w 10000"/>
              <a:gd name="connsiteY114" fmla="*/ 9437 h 10000"/>
              <a:gd name="connsiteX115" fmla="*/ 1649 w 10000"/>
              <a:gd name="connsiteY115" fmla="*/ 9527 h 10000"/>
              <a:gd name="connsiteX116" fmla="*/ 1806 w 10000"/>
              <a:gd name="connsiteY116" fmla="*/ 9617 h 10000"/>
              <a:gd name="connsiteX117" fmla="*/ 1962 w 10000"/>
              <a:gd name="connsiteY117" fmla="*/ 9707 h 10000"/>
              <a:gd name="connsiteX118" fmla="*/ 2109 w 10000"/>
              <a:gd name="connsiteY118" fmla="*/ 9752 h 10000"/>
              <a:gd name="connsiteX119" fmla="*/ 2265 w 10000"/>
              <a:gd name="connsiteY119" fmla="*/ 9820 h 10000"/>
              <a:gd name="connsiteX120" fmla="*/ 2537 w 10000"/>
              <a:gd name="connsiteY120" fmla="*/ 9910 h 10000"/>
              <a:gd name="connsiteX121" fmla="*/ 2797 w 10000"/>
              <a:gd name="connsiteY121" fmla="*/ 9955 h 10000"/>
              <a:gd name="connsiteX122" fmla="*/ 3017 w 10000"/>
              <a:gd name="connsiteY122" fmla="*/ 9977 h 10000"/>
              <a:gd name="connsiteX123" fmla="*/ 3215 w 10000"/>
              <a:gd name="connsiteY123" fmla="*/ 9977 h 10000"/>
              <a:gd name="connsiteX124" fmla="*/ 3382 w 10000"/>
              <a:gd name="connsiteY124" fmla="*/ 10000 h 10000"/>
              <a:gd name="connsiteX125" fmla="*/ 3445 w 10000"/>
              <a:gd name="connsiteY125" fmla="*/ 9977 h 10000"/>
              <a:gd name="connsiteX126" fmla="*/ 3518 w 10000"/>
              <a:gd name="connsiteY126" fmla="*/ 9955 h 10000"/>
              <a:gd name="connsiteX127" fmla="*/ 3580 w 10000"/>
              <a:gd name="connsiteY127" fmla="*/ 9932 h 10000"/>
              <a:gd name="connsiteX128" fmla="*/ 3633 w 10000"/>
              <a:gd name="connsiteY128" fmla="*/ 9887 h 10000"/>
              <a:gd name="connsiteX129" fmla="*/ 3695 w 10000"/>
              <a:gd name="connsiteY129" fmla="*/ 9820 h 10000"/>
              <a:gd name="connsiteX130" fmla="*/ 3737 w 10000"/>
              <a:gd name="connsiteY130" fmla="*/ 9752 h 10000"/>
              <a:gd name="connsiteX131" fmla="*/ 3779 w 10000"/>
              <a:gd name="connsiteY131" fmla="*/ 9685 h 10000"/>
              <a:gd name="connsiteX132" fmla="*/ 3810 w 10000"/>
              <a:gd name="connsiteY132" fmla="*/ 9595 h 10000"/>
              <a:gd name="connsiteX133" fmla="*/ 3820 w 10000"/>
              <a:gd name="connsiteY133" fmla="*/ 9550 h 10000"/>
              <a:gd name="connsiteX134" fmla="*/ 3831 w 10000"/>
              <a:gd name="connsiteY134" fmla="*/ 9482 h 10000"/>
              <a:gd name="connsiteX135" fmla="*/ 3831 w 10000"/>
              <a:gd name="connsiteY135" fmla="*/ 9437 h 10000"/>
              <a:gd name="connsiteX136" fmla="*/ 3820 w 10000"/>
              <a:gd name="connsiteY136" fmla="*/ 9347 h 10000"/>
              <a:gd name="connsiteX137" fmla="*/ 3810 w 10000"/>
              <a:gd name="connsiteY137" fmla="*/ 9279 h 10000"/>
              <a:gd name="connsiteX138" fmla="*/ 3789 w 10000"/>
              <a:gd name="connsiteY138" fmla="*/ 9212 h 10000"/>
              <a:gd name="connsiteX139" fmla="*/ 3768 w 10000"/>
              <a:gd name="connsiteY139" fmla="*/ 9144 h 10000"/>
              <a:gd name="connsiteX140" fmla="*/ 3737 w 10000"/>
              <a:gd name="connsiteY140" fmla="*/ 9077 h 10000"/>
              <a:gd name="connsiteX141" fmla="*/ 3695 w 10000"/>
              <a:gd name="connsiteY141" fmla="*/ 8964 h 10000"/>
              <a:gd name="connsiteX142" fmla="*/ 3653 w 10000"/>
              <a:gd name="connsiteY142" fmla="*/ 8874 h 10000"/>
              <a:gd name="connsiteX143" fmla="*/ 3612 w 10000"/>
              <a:gd name="connsiteY143" fmla="*/ 8739 h 10000"/>
              <a:gd name="connsiteX144" fmla="*/ 3580 w 10000"/>
              <a:gd name="connsiteY144" fmla="*/ 8604 h 10000"/>
              <a:gd name="connsiteX145" fmla="*/ 3549 w 10000"/>
              <a:gd name="connsiteY145" fmla="*/ 8446 h 10000"/>
              <a:gd name="connsiteX146" fmla="*/ 3528 w 10000"/>
              <a:gd name="connsiteY146" fmla="*/ 8288 h 10000"/>
              <a:gd name="connsiteX147" fmla="*/ 3518 w 10000"/>
              <a:gd name="connsiteY147" fmla="*/ 8108 h 10000"/>
              <a:gd name="connsiteX148" fmla="*/ 3528 w 10000"/>
              <a:gd name="connsiteY148" fmla="*/ 7973 h 10000"/>
              <a:gd name="connsiteX149" fmla="*/ 3528 w 10000"/>
              <a:gd name="connsiteY149" fmla="*/ 7883 h 10000"/>
              <a:gd name="connsiteX150" fmla="*/ 3549 w 10000"/>
              <a:gd name="connsiteY150" fmla="*/ 7793 h 10000"/>
              <a:gd name="connsiteX151" fmla="*/ 3570 w 10000"/>
              <a:gd name="connsiteY151" fmla="*/ 7748 h 10000"/>
              <a:gd name="connsiteX152" fmla="*/ 3591 w 10000"/>
              <a:gd name="connsiteY152" fmla="*/ 7658 h 10000"/>
              <a:gd name="connsiteX153" fmla="*/ 3622 w 10000"/>
              <a:gd name="connsiteY153" fmla="*/ 7590 h 10000"/>
              <a:gd name="connsiteX154" fmla="*/ 3653 w 10000"/>
              <a:gd name="connsiteY154" fmla="*/ 7523 h 10000"/>
              <a:gd name="connsiteX155" fmla="*/ 3695 w 10000"/>
              <a:gd name="connsiteY155" fmla="*/ 7455 h 10000"/>
              <a:gd name="connsiteX156" fmla="*/ 3747 w 10000"/>
              <a:gd name="connsiteY156" fmla="*/ 7410 h 10000"/>
              <a:gd name="connsiteX157" fmla="*/ 3810 w 10000"/>
              <a:gd name="connsiteY157" fmla="*/ 7342 h 10000"/>
              <a:gd name="connsiteX158" fmla="*/ 3873 w 10000"/>
              <a:gd name="connsiteY158" fmla="*/ 7297 h 10000"/>
              <a:gd name="connsiteX159" fmla="*/ 3946 w 10000"/>
              <a:gd name="connsiteY159" fmla="*/ 7252 h 10000"/>
              <a:gd name="connsiteX160" fmla="*/ 4019 w 10000"/>
              <a:gd name="connsiteY160" fmla="*/ 7230 h 10000"/>
              <a:gd name="connsiteX161" fmla="*/ 4123 w 10000"/>
              <a:gd name="connsiteY161" fmla="*/ 7185 h 10000"/>
              <a:gd name="connsiteX162" fmla="*/ 4217 w 10000"/>
              <a:gd name="connsiteY162" fmla="*/ 7162 h 10000"/>
              <a:gd name="connsiteX163" fmla="*/ 4322 w 10000"/>
              <a:gd name="connsiteY163" fmla="*/ 7162 h 10000"/>
              <a:gd name="connsiteX164" fmla="*/ 4436 w 10000"/>
              <a:gd name="connsiteY164" fmla="*/ 7162 h 10000"/>
              <a:gd name="connsiteX165" fmla="*/ 4635 w 10000"/>
              <a:gd name="connsiteY165" fmla="*/ 7162 h 10000"/>
              <a:gd name="connsiteX166" fmla="*/ 4802 w 10000"/>
              <a:gd name="connsiteY166" fmla="*/ 7185 h 10000"/>
              <a:gd name="connsiteX167" fmla="*/ 4948 w 10000"/>
              <a:gd name="connsiteY167" fmla="*/ 7230 h 10000"/>
              <a:gd name="connsiteX168" fmla="*/ 5063 w 10000"/>
              <a:gd name="connsiteY168" fmla="*/ 7320 h 10000"/>
              <a:gd name="connsiteX169" fmla="*/ 5167 w 10000"/>
              <a:gd name="connsiteY169" fmla="*/ 7410 h 10000"/>
              <a:gd name="connsiteX170" fmla="*/ 5240 w 10000"/>
              <a:gd name="connsiteY170" fmla="*/ 7500 h 10000"/>
              <a:gd name="connsiteX171" fmla="*/ 5313 w 10000"/>
              <a:gd name="connsiteY171" fmla="*/ 7613 h 10000"/>
              <a:gd name="connsiteX172" fmla="*/ 5344 w 10000"/>
              <a:gd name="connsiteY172" fmla="*/ 7748 h 10000"/>
              <a:gd name="connsiteX173" fmla="*/ 5386 w 10000"/>
              <a:gd name="connsiteY173" fmla="*/ 7883 h 10000"/>
              <a:gd name="connsiteX174" fmla="*/ 5397 w 10000"/>
              <a:gd name="connsiteY174" fmla="*/ 7995 h 10000"/>
              <a:gd name="connsiteX175" fmla="*/ 5407 w 10000"/>
              <a:gd name="connsiteY175" fmla="*/ 8153 h 10000"/>
              <a:gd name="connsiteX176" fmla="*/ 5397 w 10000"/>
              <a:gd name="connsiteY176" fmla="*/ 8288 h 10000"/>
              <a:gd name="connsiteX177" fmla="*/ 5397 w 10000"/>
              <a:gd name="connsiteY177" fmla="*/ 8401 h 10000"/>
              <a:gd name="connsiteX178" fmla="*/ 5376 w 10000"/>
              <a:gd name="connsiteY178" fmla="*/ 8536 h 10000"/>
              <a:gd name="connsiteX179" fmla="*/ 5355 w 10000"/>
              <a:gd name="connsiteY179" fmla="*/ 8671 h 10000"/>
              <a:gd name="connsiteX180" fmla="*/ 5324 w 10000"/>
              <a:gd name="connsiteY180" fmla="*/ 8761 h 10000"/>
              <a:gd name="connsiteX181" fmla="*/ 5282 w 10000"/>
              <a:gd name="connsiteY181" fmla="*/ 8941 h 10000"/>
              <a:gd name="connsiteX182" fmla="*/ 5240 w 10000"/>
              <a:gd name="connsiteY182" fmla="*/ 9054 h 10000"/>
              <a:gd name="connsiteX183" fmla="*/ 5198 w 10000"/>
              <a:gd name="connsiteY183" fmla="*/ 9144 h 10000"/>
              <a:gd name="connsiteX184" fmla="*/ 5177 w 10000"/>
              <a:gd name="connsiteY184" fmla="*/ 9234 h 10000"/>
              <a:gd name="connsiteX185" fmla="*/ 5167 w 10000"/>
              <a:gd name="connsiteY185" fmla="*/ 9302 h 10000"/>
              <a:gd name="connsiteX186" fmla="*/ 5167 w 10000"/>
              <a:gd name="connsiteY186" fmla="*/ 9392 h 10000"/>
              <a:gd name="connsiteX187" fmla="*/ 5177 w 10000"/>
              <a:gd name="connsiteY187" fmla="*/ 9482 h 10000"/>
              <a:gd name="connsiteX188" fmla="*/ 5188 w 10000"/>
              <a:gd name="connsiteY188" fmla="*/ 9550 h 10000"/>
              <a:gd name="connsiteX189" fmla="*/ 5219 w 10000"/>
              <a:gd name="connsiteY189" fmla="*/ 9617 h 10000"/>
              <a:gd name="connsiteX190" fmla="*/ 5251 w 10000"/>
              <a:gd name="connsiteY190" fmla="*/ 9685 h 10000"/>
              <a:gd name="connsiteX191" fmla="*/ 5271 w 10000"/>
              <a:gd name="connsiteY191" fmla="*/ 9730 h 10000"/>
              <a:gd name="connsiteX192" fmla="*/ 5324 w 10000"/>
              <a:gd name="connsiteY192" fmla="*/ 9775 h 10000"/>
              <a:gd name="connsiteX193" fmla="*/ 5355 w 10000"/>
              <a:gd name="connsiteY193" fmla="*/ 9842 h 10000"/>
              <a:gd name="connsiteX194" fmla="*/ 5449 w 10000"/>
              <a:gd name="connsiteY194" fmla="*/ 9887 h 10000"/>
              <a:gd name="connsiteX195" fmla="*/ 5553 w 10000"/>
              <a:gd name="connsiteY195" fmla="*/ 9955 h 10000"/>
              <a:gd name="connsiteX196" fmla="*/ 5658 w 10000"/>
              <a:gd name="connsiteY196" fmla="*/ 9955 h 10000"/>
              <a:gd name="connsiteX197" fmla="*/ 5814 w 10000"/>
              <a:gd name="connsiteY197" fmla="*/ 9955 h 10000"/>
              <a:gd name="connsiteX198" fmla="*/ 6002 w 10000"/>
              <a:gd name="connsiteY198" fmla="*/ 9932 h 10000"/>
              <a:gd name="connsiteX199" fmla="*/ 6232 w 10000"/>
              <a:gd name="connsiteY199" fmla="*/ 9887 h 10000"/>
              <a:gd name="connsiteX200" fmla="*/ 6482 w 10000"/>
              <a:gd name="connsiteY200" fmla="*/ 9842 h 10000"/>
              <a:gd name="connsiteX201" fmla="*/ 6754 w 10000"/>
              <a:gd name="connsiteY201" fmla="*/ 9730 h 10000"/>
              <a:gd name="connsiteX202" fmla="*/ 7046 w 10000"/>
              <a:gd name="connsiteY202" fmla="*/ 9595 h 10000"/>
              <a:gd name="connsiteX203" fmla="*/ 7203 w 10000"/>
              <a:gd name="connsiteY203" fmla="*/ 9527 h 10000"/>
              <a:gd name="connsiteX204" fmla="*/ 7359 w 10000"/>
              <a:gd name="connsiteY204" fmla="*/ 9437 h 10000"/>
              <a:gd name="connsiteX205" fmla="*/ 10000 w 10000"/>
              <a:gd name="connsiteY205" fmla="*/ 9302 h 10000"/>
              <a:gd name="connsiteX206" fmla="*/ 9582 w 10000"/>
              <a:gd name="connsiteY206" fmla="*/ 7995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</a:cxnLst>
            <a:rect l="l" t="t" r="r" b="b"/>
            <a:pathLst>
              <a:path w="10000" h="10000">
                <a:moveTo>
                  <a:pt x="9582" y="7995"/>
                </a:moveTo>
                <a:lnTo>
                  <a:pt x="9572" y="7995"/>
                </a:lnTo>
                <a:cubicBezTo>
                  <a:pt x="9520" y="7905"/>
                  <a:pt x="9478" y="7883"/>
                  <a:pt x="9436" y="7883"/>
                </a:cubicBezTo>
                <a:cubicBezTo>
                  <a:pt x="9436" y="7883"/>
                  <a:pt x="9405" y="7050"/>
                  <a:pt x="9008" y="6667"/>
                </a:cubicBezTo>
                <a:cubicBezTo>
                  <a:pt x="8998" y="6554"/>
                  <a:pt x="8987" y="6441"/>
                  <a:pt x="8977" y="6329"/>
                </a:cubicBezTo>
                <a:cubicBezTo>
                  <a:pt x="8946" y="6149"/>
                  <a:pt x="8914" y="5991"/>
                  <a:pt x="8883" y="5833"/>
                </a:cubicBezTo>
                <a:cubicBezTo>
                  <a:pt x="8862" y="5766"/>
                  <a:pt x="8852" y="5698"/>
                  <a:pt x="8831" y="5653"/>
                </a:cubicBezTo>
                <a:cubicBezTo>
                  <a:pt x="8737" y="5338"/>
                  <a:pt x="8622" y="5090"/>
                  <a:pt x="8497" y="4887"/>
                </a:cubicBezTo>
                <a:lnTo>
                  <a:pt x="8497" y="4887"/>
                </a:lnTo>
                <a:cubicBezTo>
                  <a:pt x="8100" y="4257"/>
                  <a:pt x="7630" y="4099"/>
                  <a:pt x="7630" y="4099"/>
                </a:cubicBezTo>
                <a:cubicBezTo>
                  <a:pt x="7630" y="4099"/>
                  <a:pt x="6942" y="1892"/>
                  <a:pt x="6524" y="3018"/>
                </a:cubicBezTo>
                <a:cubicBezTo>
                  <a:pt x="6326" y="1824"/>
                  <a:pt x="5585" y="1892"/>
                  <a:pt x="5585" y="1892"/>
                </a:cubicBezTo>
                <a:cubicBezTo>
                  <a:pt x="5585" y="1892"/>
                  <a:pt x="5031" y="45"/>
                  <a:pt x="4050" y="811"/>
                </a:cubicBezTo>
                <a:cubicBezTo>
                  <a:pt x="3800" y="405"/>
                  <a:pt x="3518" y="225"/>
                  <a:pt x="3267" y="158"/>
                </a:cubicBezTo>
                <a:lnTo>
                  <a:pt x="3257" y="158"/>
                </a:lnTo>
                <a:cubicBezTo>
                  <a:pt x="3048" y="113"/>
                  <a:pt x="2850" y="158"/>
                  <a:pt x="2714" y="248"/>
                </a:cubicBezTo>
                <a:cubicBezTo>
                  <a:pt x="2453" y="450"/>
                  <a:pt x="2109" y="203"/>
                  <a:pt x="1670" y="68"/>
                </a:cubicBezTo>
                <a:lnTo>
                  <a:pt x="1670" y="68"/>
                </a:lnTo>
                <a:cubicBezTo>
                  <a:pt x="1639" y="61"/>
                  <a:pt x="1525" y="34"/>
                  <a:pt x="1482" y="23"/>
                </a:cubicBezTo>
                <a:cubicBezTo>
                  <a:pt x="1439" y="12"/>
                  <a:pt x="1430" y="0"/>
                  <a:pt x="1409" y="0"/>
                </a:cubicBezTo>
                <a:cubicBezTo>
                  <a:pt x="1420" y="98"/>
                  <a:pt x="1430" y="195"/>
                  <a:pt x="1441" y="293"/>
                </a:cubicBezTo>
                <a:cubicBezTo>
                  <a:pt x="1451" y="451"/>
                  <a:pt x="1462" y="608"/>
                  <a:pt x="1472" y="766"/>
                </a:cubicBezTo>
                <a:cubicBezTo>
                  <a:pt x="1482" y="909"/>
                  <a:pt x="1493" y="1051"/>
                  <a:pt x="1503" y="1194"/>
                </a:cubicBezTo>
                <a:lnTo>
                  <a:pt x="1503" y="1532"/>
                </a:lnTo>
                <a:cubicBezTo>
                  <a:pt x="1507" y="1554"/>
                  <a:pt x="1510" y="1577"/>
                  <a:pt x="1514" y="1599"/>
                </a:cubicBezTo>
                <a:cubicBezTo>
                  <a:pt x="1510" y="1637"/>
                  <a:pt x="1507" y="1674"/>
                  <a:pt x="1503" y="1712"/>
                </a:cubicBezTo>
                <a:lnTo>
                  <a:pt x="1482" y="1892"/>
                </a:lnTo>
                <a:lnTo>
                  <a:pt x="1461" y="1982"/>
                </a:lnTo>
                <a:cubicBezTo>
                  <a:pt x="1454" y="2020"/>
                  <a:pt x="1448" y="2057"/>
                  <a:pt x="1441" y="2095"/>
                </a:cubicBezTo>
                <a:lnTo>
                  <a:pt x="1420" y="2140"/>
                </a:lnTo>
                <a:cubicBezTo>
                  <a:pt x="1409" y="2170"/>
                  <a:pt x="1399" y="2200"/>
                  <a:pt x="1388" y="2230"/>
                </a:cubicBezTo>
                <a:cubicBezTo>
                  <a:pt x="1378" y="2245"/>
                  <a:pt x="1367" y="2260"/>
                  <a:pt x="1357" y="2275"/>
                </a:cubicBezTo>
                <a:lnTo>
                  <a:pt x="1315" y="2320"/>
                </a:lnTo>
                <a:lnTo>
                  <a:pt x="1273" y="2365"/>
                </a:lnTo>
                <a:lnTo>
                  <a:pt x="1221" y="2365"/>
                </a:lnTo>
                <a:lnTo>
                  <a:pt x="1180" y="2365"/>
                </a:lnTo>
                <a:cubicBezTo>
                  <a:pt x="1162" y="2357"/>
                  <a:pt x="1145" y="2350"/>
                  <a:pt x="1127" y="2342"/>
                </a:cubicBezTo>
                <a:cubicBezTo>
                  <a:pt x="1110" y="2327"/>
                  <a:pt x="1092" y="2312"/>
                  <a:pt x="1075" y="2297"/>
                </a:cubicBezTo>
                <a:cubicBezTo>
                  <a:pt x="1054" y="2275"/>
                  <a:pt x="1034" y="2252"/>
                  <a:pt x="1013" y="2230"/>
                </a:cubicBezTo>
                <a:lnTo>
                  <a:pt x="950" y="2140"/>
                </a:lnTo>
                <a:lnTo>
                  <a:pt x="939" y="2140"/>
                </a:lnTo>
                <a:cubicBezTo>
                  <a:pt x="915" y="2117"/>
                  <a:pt x="890" y="2095"/>
                  <a:pt x="866" y="2072"/>
                </a:cubicBezTo>
                <a:cubicBezTo>
                  <a:pt x="859" y="2065"/>
                  <a:pt x="853" y="2057"/>
                  <a:pt x="846" y="2050"/>
                </a:cubicBezTo>
                <a:cubicBezTo>
                  <a:pt x="818" y="2027"/>
                  <a:pt x="790" y="2005"/>
                  <a:pt x="762" y="1982"/>
                </a:cubicBezTo>
                <a:cubicBezTo>
                  <a:pt x="755" y="1974"/>
                  <a:pt x="748" y="1967"/>
                  <a:pt x="741" y="1959"/>
                </a:cubicBezTo>
                <a:lnTo>
                  <a:pt x="658" y="1914"/>
                </a:lnTo>
                <a:cubicBezTo>
                  <a:pt x="630" y="1907"/>
                  <a:pt x="602" y="1899"/>
                  <a:pt x="574" y="1892"/>
                </a:cubicBezTo>
                <a:lnTo>
                  <a:pt x="532" y="1892"/>
                </a:lnTo>
                <a:lnTo>
                  <a:pt x="480" y="1892"/>
                </a:lnTo>
                <a:cubicBezTo>
                  <a:pt x="459" y="1899"/>
                  <a:pt x="439" y="1907"/>
                  <a:pt x="418" y="1914"/>
                </a:cubicBezTo>
                <a:cubicBezTo>
                  <a:pt x="397" y="1922"/>
                  <a:pt x="376" y="1929"/>
                  <a:pt x="355" y="1937"/>
                </a:cubicBezTo>
                <a:lnTo>
                  <a:pt x="334" y="1937"/>
                </a:lnTo>
                <a:cubicBezTo>
                  <a:pt x="324" y="1952"/>
                  <a:pt x="313" y="1967"/>
                  <a:pt x="303" y="1982"/>
                </a:cubicBezTo>
                <a:lnTo>
                  <a:pt x="271" y="1982"/>
                </a:lnTo>
                <a:cubicBezTo>
                  <a:pt x="261" y="1997"/>
                  <a:pt x="250" y="2012"/>
                  <a:pt x="240" y="2027"/>
                </a:cubicBezTo>
                <a:lnTo>
                  <a:pt x="219" y="2072"/>
                </a:lnTo>
                <a:cubicBezTo>
                  <a:pt x="209" y="2087"/>
                  <a:pt x="198" y="2102"/>
                  <a:pt x="188" y="2117"/>
                </a:cubicBezTo>
                <a:lnTo>
                  <a:pt x="167" y="2162"/>
                </a:lnTo>
                <a:cubicBezTo>
                  <a:pt x="160" y="2185"/>
                  <a:pt x="153" y="2207"/>
                  <a:pt x="146" y="2230"/>
                </a:cubicBezTo>
                <a:lnTo>
                  <a:pt x="125" y="2275"/>
                </a:lnTo>
                <a:lnTo>
                  <a:pt x="104" y="2365"/>
                </a:lnTo>
                <a:cubicBezTo>
                  <a:pt x="101" y="2380"/>
                  <a:pt x="97" y="2395"/>
                  <a:pt x="94" y="2410"/>
                </a:cubicBezTo>
                <a:cubicBezTo>
                  <a:pt x="80" y="2463"/>
                  <a:pt x="66" y="2515"/>
                  <a:pt x="52" y="2568"/>
                </a:cubicBezTo>
                <a:cubicBezTo>
                  <a:pt x="42" y="2635"/>
                  <a:pt x="31" y="2703"/>
                  <a:pt x="21" y="2770"/>
                </a:cubicBezTo>
                <a:cubicBezTo>
                  <a:pt x="17" y="2845"/>
                  <a:pt x="14" y="2920"/>
                  <a:pt x="10" y="2995"/>
                </a:cubicBezTo>
                <a:cubicBezTo>
                  <a:pt x="7" y="3093"/>
                  <a:pt x="3" y="3190"/>
                  <a:pt x="0" y="3288"/>
                </a:cubicBezTo>
                <a:lnTo>
                  <a:pt x="0" y="3604"/>
                </a:lnTo>
                <a:cubicBezTo>
                  <a:pt x="3" y="3679"/>
                  <a:pt x="7" y="3754"/>
                  <a:pt x="10" y="3829"/>
                </a:cubicBezTo>
                <a:cubicBezTo>
                  <a:pt x="14" y="3904"/>
                  <a:pt x="17" y="3979"/>
                  <a:pt x="21" y="4054"/>
                </a:cubicBezTo>
                <a:lnTo>
                  <a:pt x="42" y="4234"/>
                </a:lnTo>
                <a:cubicBezTo>
                  <a:pt x="52" y="4294"/>
                  <a:pt x="63" y="4354"/>
                  <a:pt x="73" y="4414"/>
                </a:cubicBezTo>
                <a:cubicBezTo>
                  <a:pt x="80" y="4467"/>
                  <a:pt x="87" y="4519"/>
                  <a:pt x="94" y="4572"/>
                </a:cubicBezTo>
                <a:cubicBezTo>
                  <a:pt x="104" y="4617"/>
                  <a:pt x="115" y="4662"/>
                  <a:pt x="125" y="4707"/>
                </a:cubicBezTo>
                <a:cubicBezTo>
                  <a:pt x="139" y="4745"/>
                  <a:pt x="153" y="4782"/>
                  <a:pt x="167" y="4820"/>
                </a:cubicBezTo>
                <a:cubicBezTo>
                  <a:pt x="177" y="4857"/>
                  <a:pt x="188" y="4895"/>
                  <a:pt x="198" y="4932"/>
                </a:cubicBezTo>
                <a:cubicBezTo>
                  <a:pt x="212" y="4962"/>
                  <a:pt x="226" y="4993"/>
                  <a:pt x="240" y="5023"/>
                </a:cubicBezTo>
                <a:cubicBezTo>
                  <a:pt x="254" y="5045"/>
                  <a:pt x="268" y="5068"/>
                  <a:pt x="282" y="5090"/>
                </a:cubicBezTo>
                <a:cubicBezTo>
                  <a:pt x="296" y="5113"/>
                  <a:pt x="310" y="5135"/>
                  <a:pt x="324" y="5158"/>
                </a:cubicBezTo>
                <a:cubicBezTo>
                  <a:pt x="341" y="5173"/>
                  <a:pt x="359" y="5188"/>
                  <a:pt x="376" y="5203"/>
                </a:cubicBezTo>
                <a:cubicBezTo>
                  <a:pt x="393" y="5210"/>
                  <a:pt x="411" y="5218"/>
                  <a:pt x="428" y="5225"/>
                </a:cubicBezTo>
                <a:cubicBezTo>
                  <a:pt x="442" y="5233"/>
                  <a:pt x="456" y="5240"/>
                  <a:pt x="470" y="5248"/>
                </a:cubicBezTo>
                <a:cubicBezTo>
                  <a:pt x="487" y="5263"/>
                  <a:pt x="505" y="5278"/>
                  <a:pt x="522" y="5293"/>
                </a:cubicBezTo>
                <a:lnTo>
                  <a:pt x="574" y="5293"/>
                </a:lnTo>
                <a:cubicBezTo>
                  <a:pt x="591" y="5285"/>
                  <a:pt x="609" y="5278"/>
                  <a:pt x="626" y="5270"/>
                </a:cubicBezTo>
                <a:lnTo>
                  <a:pt x="678" y="5270"/>
                </a:lnTo>
                <a:lnTo>
                  <a:pt x="783" y="5225"/>
                </a:lnTo>
                <a:lnTo>
                  <a:pt x="887" y="5135"/>
                </a:lnTo>
                <a:cubicBezTo>
                  <a:pt x="915" y="5113"/>
                  <a:pt x="943" y="5090"/>
                  <a:pt x="971" y="5068"/>
                </a:cubicBezTo>
                <a:lnTo>
                  <a:pt x="1033" y="5000"/>
                </a:lnTo>
                <a:lnTo>
                  <a:pt x="1086" y="4932"/>
                </a:lnTo>
                <a:cubicBezTo>
                  <a:pt x="1100" y="4910"/>
                  <a:pt x="1113" y="4887"/>
                  <a:pt x="1127" y="4865"/>
                </a:cubicBezTo>
                <a:lnTo>
                  <a:pt x="1190" y="4820"/>
                </a:lnTo>
                <a:cubicBezTo>
                  <a:pt x="1207" y="4812"/>
                  <a:pt x="1225" y="4805"/>
                  <a:pt x="1242" y="4797"/>
                </a:cubicBezTo>
                <a:cubicBezTo>
                  <a:pt x="1256" y="4790"/>
                  <a:pt x="1270" y="4782"/>
                  <a:pt x="1284" y="4775"/>
                </a:cubicBezTo>
                <a:cubicBezTo>
                  <a:pt x="1298" y="4782"/>
                  <a:pt x="1312" y="4790"/>
                  <a:pt x="1326" y="4797"/>
                </a:cubicBezTo>
                <a:lnTo>
                  <a:pt x="1357" y="4797"/>
                </a:lnTo>
                <a:cubicBezTo>
                  <a:pt x="1367" y="4812"/>
                  <a:pt x="1378" y="4827"/>
                  <a:pt x="1388" y="4842"/>
                </a:cubicBezTo>
                <a:lnTo>
                  <a:pt x="1420" y="4865"/>
                </a:lnTo>
                <a:cubicBezTo>
                  <a:pt x="1437" y="4895"/>
                  <a:pt x="1455" y="4925"/>
                  <a:pt x="1472" y="4955"/>
                </a:cubicBezTo>
                <a:cubicBezTo>
                  <a:pt x="1489" y="4993"/>
                  <a:pt x="1507" y="5030"/>
                  <a:pt x="1524" y="5068"/>
                </a:cubicBezTo>
                <a:lnTo>
                  <a:pt x="1566" y="5203"/>
                </a:lnTo>
                <a:lnTo>
                  <a:pt x="1587" y="5338"/>
                </a:lnTo>
                <a:lnTo>
                  <a:pt x="1608" y="5473"/>
                </a:lnTo>
                <a:cubicBezTo>
                  <a:pt x="1611" y="5526"/>
                  <a:pt x="1615" y="5578"/>
                  <a:pt x="1618" y="5631"/>
                </a:cubicBezTo>
                <a:lnTo>
                  <a:pt x="1618" y="5923"/>
                </a:lnTo>
                <a:cubicBezTo>
                  <a:pt x="1621" y="6036"/>
                  <a:pt x="1625" y="6148"/>
                  <a:pt x="1628" y="6261"/>
                </a:cubicBezTo>
                <a:cubicBezTo>
                  <a:pt x="1625" y="6396"/>
                  <a:pt x="1621" y="6532"/>
                  <a:pt x="1618" y="6667"/>
                </a:cubicBezTo>
                <a:cubicBezTo>
                  <a:pt x="1608" y="6825"/>
                  <a:pt x="1597" y="6982"/>
                  <a:pt x="1587" y="7140"/>
                </a:cubicBezTo>
                <a:cubicBezTo>
                  <a:pt x="1576" y="7305"/>
                  <a:pt x="1566" y="7470"/>
                  <a:pt x="1555" y="7635"/>
                </a:cubicBezTo>
                <a:cubicBezTo>
                  <a:pt x="1538" y="7808"/>
                  <a:pt x="1520" y="7980"/>
                  <a:pt x="1503" y="8153"/>
                </a:cubicBezTo>
                <a:cubicBezTo>
                  <a:pt x="1489" y="8251"/>
                  <a:pt x="1475" y="8348"/>
                  <a:pt x="1461" y="8446"/>
                </a:cubicBezTo>
                <a:cubicBezTo>
                  <a:pt x="1447" y="8544"/>
                  <a:pt x="1434" y="8641"/>
                  <a:pt x="1420" y="8739"/>
                </a:cubicBezTo>
                <a:cubicBezTo>
                  <a:pt x="1402" y="8829"/>
                  <a:pt x="1385" y="8919"/>
                  <a:pt x="1367" y="9009"/>
                </a:cubicBezTo>
                <a:cubicBezTo>
                  <a:pt x="1350" y="9107"/>
                  <a:pt x="1332" y="9204"/>
                  <a:pt x="1315" y="9302"/>
                </a:cubicBezTo>
                <a:lnTo>
                  <a:pt x="1472" y="9437"/>
                </a:lnTo>
                <a:lnTo>
                  <a:pt x="1649" y="9527"/>
                </a:lnTo>
                <a:lnTo>
                  <a:pt x="1806" y="9617"/>
                </a:lnTo>
                <a:lnTo>
                  <a:pt x="1962" y="9707"/>
                </a:lnTo>
                <a:lnTo>
                  <a:pt x="2109" y="9752"/>
                </a:lnTo>
                <a:lnTo>
                  <a:pt x="2265" y="9820"/>
                </a:lnTo>
                <a:lnTo>
                  <a:pt x="2537" y="9910"/>
                </a:lnTo>
                <a:lnTo>
                  <a:pt x="2797" y="9955"/>
                </a:lnTo>
                <a:lnTo>
                  <a:pt x="3017" y="9977"/>
                </a:lnTo>
                <a:lnTo>
                  <a:pt x="3215" y="9977"/>
                </a:lnTo>
                <a:lnTo>
                  <a:pt x="3382" y="10000"/>
                </a:lnTo>
                <a:cubicBezTo>
                  <a:pt x="3403" y="9992"/>
                  <a:pt x="3424" y="9985"/>
                  <a:pt x="3445" y="9977"/>
                </a:cubicBezTo>
                <a:lnTo>
                  <a:pt x="3518" y="9955"/>
                </a:lnTo>
                <a:lnTo>
                  <a:pt x="3580" y="9932"/>
                </a:lnTo>
                <a:cubicBezTo>
                  <a:pt x="3598" y="9917"/>
                  <a:pt x="3615" y="9902"/>
                  <a:pt x="3633" y="9887"/>
                </a:cubicBezTo>
                <a:cubicBezTo>
                  <a:pt x="3654" y="9865"/>
                  <a:pt x="3674" y="9842"/>
                  <a:pt x="3695" y="9820"/>
                </a:cubicBezTo>
                <a:cubicBezTo>
                  <a:pt x="3709" y="9797"/>
                  <a:pt x="3723" y="9775"/>
                  <a:pt x="3737" y="9752"/>
                </a:cubicBezTo>
                <a:cubicBezTo>
                  <a:pt x="3751" y="9730"/>
                  <a:pt x="3765" y="9707"/>
                  <a:pt x="3779" y="9685"/>
                </a:cubicBezTo>
                <a:cubicBezTo>
                  <a:pt x="3789" y="9655"/>
                  <a:pt x="3800" y="9625"/>
                  <a:pt x="3810" y="9595"/>
                </a:cubicBezTo>
                <a:cubicBezTo>
                  <a:pt x="3813" y="9580"/>
                  <a:pt x="3817" y="9565"/>
                  <a:pt x="3820" y="9550"/>
                </a:cubicBezTo>
                <a:cubicBezTo>
                  <a:pt x="3824" y="9527"/>
                  <a:pt x="3827" y="9505"/>
                  <a:pt x="3831" y="9482"/>
                </a:cubicBezTo>
                <a:lnTo>
                  <a:pt x="3831" y="9437"/>
                </a:lnTo>
                <a:cubicBezTo>
                  <a:pt x="3827" y="9407"/>
                  <a:pt x="3824" y="9377"/>
                  <a:pt x="3820" y="9347"/>
                </a:cubicBezTo>
                <a:cubicBezTo>
                  <a:pt x="3817" y="9324"/>
                  <a:pt x="3813" y="9302"/>
                  <a:pt x="3810" y="9279"/>
                </a:cubicBezTo>
                <a:cubicBezTo>
                  <a:pt x="3803" y="9257"/>
                  <a:pt x="3796" y="9234"/>
                  <a:pt x="3789" y="9212"/>
                </a:cubicBezTo>
                <a:cubicBezTo>
                  <a:pt x="3782" y="9189"/>
                  <a:pt x="3775" y="9167"/>
                  <a:pt x="3768" y="9144"/>
                </a:cubicBezTo>
                <a:cubicBezTo>
                  <a:pt x="3758" y="9122"/>
                  <a:pt x="3747" y="9099"/>
                  <a:pt x="3737" y="9077"/>
                </a:cubicBezTo>
                <a:cubicBezTo>
                  <a:pt x="3723" y="9039"/>
                  <a:pt x="3709" y="9002"/>
                  <a:pt x="3695" y="8964"/>
                </a:cubicBezTo>
                <a:lnTo>
                  <a:pt x="3653" y="8874"/>
                </a:lnTo>
                <a:cubicBezTo>
                  <a:pt x="3639" y="8829"/>
                  <a:pt x="3626" y="8784"/>
                  <a:pt x="3612" y="8739"/>
                </a:cubicBezTo>
                <a:cubicBezTo>
                  <a:pt x="3601" y="8694"/>
                  <a:pt x="3591" y="8649"/>
                  <a:pt x="3580" y="8604"/>
                </a:cubicBezTo>
                <a:cubicBezTo>
                  <a:pt x="3570" y="8551"/>
                  <a:pt x="3559" y="8499"/>
                  <a:pt x="3549" y="8446"/>
                </a:cubicBezTo>
                <a:cubicBezTo>
                  <a:pt x="3542" y="8393"/>
                  <a:pt x="3535" y="8341"/>
                  <a:pt x="3528" y="8288"/>
                </a:cubicBezTo>
                <a:cubicBezTo>
                  <a:pt x="3525" y="8228"/>
                  <a:pt x="3521" y="8168"/>
                  <a:pt x="3518" y="8108"/>
                </a:cubicBezTo>
                <a:cubicBezTo>
                  <a:pt x="3521" y="8063"/>
                  <a:pt x="3525" y="8018"/>
                  <a:pt x="3528" y="7973"/>
                </a:cubicBezTo>
                <a:lnTo>
                  <a:pt x="3528" y="7883"/>
                </a:lnTo>
                <a:lnTo>
                  <a:pt x="3549" y="7793"/>
                </a:lnTo>
                <a:lnTo>
                  <a:pt x="3570" y="7748"/>
                </a:lnTo>
                <a:lnTo>
                  <a:pt x="3591" y="7658"/>
                </a:lnTo>
                <a:cubicBezTo>
                  <a:pt x="3601" y="7635"/>
                  <a:pt x="3612" y="7613"/>
                  <a:pt x="3622" y="7590"/>
                </a:cubicBezTo>
                <a:cubicBezTo>
                  <a:pt x="3632" y="7568"/>
                  <a:pt x="3643" y="7545"/>
                  <a:pt x="3653" y="7523"/>
                </a:cubicBezTo>
                <a:cubicBezTo>
                  <a:pt x="3667" y="7500"/>
                  <a:pt x="3681" y="7478"/>
                  <a:pt x="3695" y="7455"/>
                </a:cubicBezTo>
                <a:cubicBezTo>
                  <a:pt x="3712" y="7440"/>
                  <a:pt x="3730" y="7425"/>
                  <a:pt x="3747" y="7410"/>
                </a:cubicBezTo>
                <a:cubicBezTo>
                  <a:pt x="3768" y="7387"/>
                  <a:pt x="3789" y="7365"/>
                  <a:pt x="3810" y="7342"/>
                </a:cubicBezTo>
                <a:lnTo>
                  <a:pt x="3873" y="7297"/>
                </a:lnTo>
                <a:lnTo>
                  <a:pt x="3946" y="7252"/>
                </a:lnTo>
                <a:lnTo>
                  <a:pt x="4019" y="7230"/>
                </a:lnTo>
                <a:lnTo>
                  <a:pt x="4123" y="7185"/>
                </a:lnTo>
                <a:cubicBezTo>
                  <a:pt x="4154" y="7177"/>
                  <a:pt x="4186" y="7170"/>
                  <a:pt x="4217" y="7162"/>
                </a:cubicBezTo>
                <a:lnTo>
                  <a:pt x="4322" y="7162"/>
                </a:lnTo>
                <a:lnTo>
                  <a:pt x="4436" y="7162"/>
                </a:lnTo>
                <a:lnTo>
                  <a:pt x="4635" y="7162"/>
                </a:lnTo>
                <a:lnTo>
                  <a:pt x="4802" y="7185"/>
                </a:lnTo>
                <a:lnTo>
                  <a:pt x="4948" y="7230"/>
                </a:lnTo>
                <a:lnTo>
                  <a:pt x="5063" y="7320"/>
                </a:lnTo>
                <a:lnTo>
                  <a:pt x="5167" y="7410"/>
                </a:lnTo>
                <a:cubicBezTo>
                  <a:pt x="5191" y="7440"/>
                  <a:pt x="5216" y="7470"/>
                  <a:pt x="5240" y="7500"/>
                </a:cubicBezTo>
                <a:cubicBezTo>
                  <a:pt x="5264" y="7538"/>
                  <a:pt x="5289" y="7575"/>
                  <a:pt x="5313" y="7613"/>
                </a:cubicBezTo>
                <a:cubicBezTo>
                  <a:pt x="5323" y="7658"/>
                  <a:pt x="5334" y="7703"/>
                  <a:pt x="5344" y="7748"/>
                </a:cubicBezTo>
                <a:lnTo>
                  <a:pt x="5386" y="7883"/>
                </a:lnTo>
                <a:cubicBezTo>
                  <a:pt x="5390" y="7920"/>
                  <a:pt x="5393" y="7958"/>
                  <a:pt x="5397" y="7995"/>
                </a:cubicBezTo>
                <a:cubicBezTo>
                  <a:pt x="5400" y="8048"/>
                  <a:pt x="5404" y="8100"/>
                  <a:pt x="5407" y="8153"/>
                </a:cubicBezTo>
                <a:cubicBezTo>
                  <a:pt x="5404" y="8198"/>
                  <a:pt x="5400" y="8243"/>
                  <a:pt x="5397" y="8288"/>
                </a:cubicBezTo>
                <a:lnTo>
                  <a:pt x="5397" y="8401"/>
                </a:lnTo>
                <a:lnTo>
                  <a:pt x="5376" y="8536"/>
                </a:lnTo>
                <a:lnTo>
                  <a:pt x="5355" y="8671"/>
                </a:lnTo>
                <a:cubicBezTo>
                  <a:pt x="5345" y="8701"/>
                  <a:pt x="5334" y="8731"/>
                  <a:pt x="5324" y="8761"/>
                </a:cubicBezTo>
                <a:lnTo>
                  <a:pt x="5282" y="8941"/>
                </a:lnTo>
                <a:cubicBezTo>
                  <a:pt x="5268" y="8979"/>
                  <a:pt x="5254" y="9016"/>
                  <a:pt x="5240" y="9054"/>
                </a:cubicBezTo>
                <a:lnTo>
                  <a:pt x="5198" y="9144"/>
                </a:lnTo>
                <a:lnTo>
                  <a:pt x="5177" y="9234"/>
                </a:lnTo>
                <a:cubicBezTo>
                  <a:pt x="5174" y="9257"/>
                  <a:pt x="5170" y="9279"/>
                  <a:pt x="5167" y="9302"/>
                </a:cubicBezTo>
                <a:lnTo>
                  <a:pt x="5167" y="9392"/>
                </a:lnTo>
                <a:cubicBezTo>
                  <a:pt x="5170" y="9422"/>
                  <a:pt x="5174" y="9452"/>
                  <a:pt x="5177" y="9482"/>
                </a:cubicBezTo>
                <a:cubicBezTo>
                  <a:pt x="5181" y="9505"/>
                  <a:pt x="5184" y="9527"/>
                  <a:pt x="5188" y="9550"/>
                </a:cubicBezTo>
                <a:cubicBezTo>
                  <a:pt x="5198" y="9572"/>
                  <a:pt x="5209" y="9595"/>
                  <a:pt x="5219" y="9617"/>
                </a:cubicBezTo>
                <a:cubicBezTo>
                  <a:pt x="5230" y="9640"/>
                  <a:pt x="5240" y="9662"/>
                  <a:pt x="5251" y="9685"/>
                </a:cubicBezTo>
                <a:cubicBezTo>
                  <a:pt x="5258" y="9700"/>
                  <a:pt x="5264" y="9715"/>
                  <a:pt x="5271" y="9730"/>
                </a:cubicBezTo>
                <a:cubicBezTo>
                  <a:pt x="5289" y="9745"/>
                  <a:pt x="5306" y="9760"/>
                  <a:pt x="5324" y="9775"/>
                </a:cubicBezTo>
                <a:cubicBezTo>
                  <a:pt x="5334" y="9797"/>
                  <a:pt x="5345" y="9820"/>
                  <a:pt x="5355" y="9842"/>
                </a:cubicBezTo>
                <a:lnTo>
                  <a:pt x="5449" y="9887"/>
                </a:lnTo>
                <a:lnTo>
                  <a:pt x="5553" y="9955"/>
                </a:lnTo>
                <a:lnTo>
                  <a:pt x="5658" y="9955"/>
                </a:lnTo>
                <a:lnTo>
                  <a:pt x="5814" y="9955"/>
                </a:lnTo>
                <a:lnTo>
                  <a:pt x="6002" y="9932"/>
                </a:lnTo>
                <a:lnTo>
                  <a:pt x="6232" y="9887"/>
                </a:lnTo>
                <a:lnTo>
                  <a:pt x="6482" y="9842"/>
                </a:lnTo>
                <a:lnTo>
                  <a:pt x="6754" y="9730"/>
                </a:lnTo>
                <a:lnTo>
                  <a:pt x="7046" y="9595"/>
                </a:lnTo>
                <a:lnTo>
                  <a:pt x="7203" y="9527"/>
                </a:lnTo>
                <a:lnTo>
                  <a:pt x="7359" y="9437"/>
                </a:lnTo>
                <a:lnTo>
                  <a:pt x="10000" y="9302"/>
                </a:lnTo>
                <a:cubicBezTo>
                  <a:pt x="9927" y="8671"/>
                  <a:pt x="9729" y="8198"/>
                  <a:pt x="9582" y="79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>
            <a:bevelT w="25400" h="19050"/>
          </a:sp3d>
        </p:spPr>
        <p:txBody>
          <a:bodyPr vert="horz" wrap="square" lIns="1371600" tIns="36576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400" b="1" dirty="0"/>
          </a:p>
        </p:txBody>
      </p:sp>
      <p:sp>
        <p:nvSpPr>
          <p:cNvPr id="72" name="Freeform 23"/>
          <p:cNvSpPr>
            <a:spLocks/>
          </p:cNvSpPr>
          <p:nvPr/>
        </p:nvSpPr>
        <p:spPr bwMode="auto">
          <a:xfrm>
            <a:off x="3779932" y="771945"/>
            <a:ext cx="2493476" cy="1717284"/>
          </a:xfrm>
          <a:custGeom>
            <a:avLst/>
            <a:gdLst>
              <a:gd name="T0" fmla="*/ 734 w 741"/>
              <a:gd name="T1" fmla="*/ 340 h 510"/>
              <a:gd name="T2" fmla="*/ 740 w 741"/>
              <a:gd name="T3" fmla="*/ 264 h 510"/>
              <a:gd name="T4" fmla="*/ 735 w 741"/>
              <a:gd name="T5" fmla="*/ 232 h 510"/>
              <a:gd name="T6" fmla="*/ 718 w 741"/>
              <a:gd name="T7" fmla="*/ 216 h 510"/>
              <a:gd name="T8" fmla="*/ 704 w 741"/>
              <a:gd name="T9" fmla="*/ 214 h 510"/>
              <a:gd name="T10" fmla="*/ 684 w 741"/>
              <a:gd name="T11" fmla="*/ 223 h 510"/>
              <a:gd name="T12" fmla="*/ 650 w 741"/>
              <a:gd name="T13" fmla="*/ 235 h 510"/>
              <a:gd name="T14" fmla="*/ 630 w 741"/>
              <a:gd name="T15" fmla="*/ 234 h 510"/>
              <a:gd name="T16" fmla="*/ 612 w 741"/>
              <a:gd name="T17" fmla="*/ 227 h 510"/>
              <a:gd name="T18" fmla="*/ 597 w 741"/>
              <a:gd name="T19" fmla="*/ 210 h 510"/>
              <a:gd name="T20" fmla="*/ 587 w 741"/>
              <a:gd name="T21" fmla="*/ 181 h 510"/>
              <a:gd name="T22" fmla="*/ 586 w 741"/>
              <a:gd name="T23" fmla="*/ 134 h 510"/>
              <a:gd name="T24" fmla="*/ 595 w 741"/>
              <a:gd name="T25" fmla="*/ 106 h 510"/>
              <a:gd name="T26" fmla="*/ 603 w 741"/>
              <a:gd name="T27" fmla="*/ 95 h 510"/>
              <a:gd name="T28" fmla="*/ 614 w 741"/>
              <a:gd name="T29" fmla="*/ 89 h 510"/>
              <a:gd name="T30" fmla="*/ 631 w 741"/>
              <a:gd name="T31" fmla="*/ 85 h 510"/>
              <a:gd name="T32" fmla="*/ 648 w 741"/>
              <a:gd name="T33" fmla="*/ 86 h 510"/>
              <a:gd name="T34" fmla="*/ 668 w 741"/>
              <a:gd name="T35" fmla="*/ 93 h 510"/>
              <a:gd name="T36" fmla="*/ 688 w 741"/>
              <a:gd name="T37" fmla="*/ 103 h 510"/>
              <a:gd name="T38" fmla="*/ 707 w 741"/>
              <a:gd name="T39" fmla="*/ 106 h 510"/>
              <a:gd name="T40" fmla="*/ 721 w 741"/>
              <a:gd name="T41" fmla="*/ 96 h 510"/>
              <a:gd name="T42" fmla="*/ 729 w 741"/>
              <a:gd name="T43" fmla="*/ 77 h 510"/>
              <a:gd name="T44" fmla="*/ 726 w 741"/>
              <a:gd name="T45" fmla="*/ 35 h 510"/>
              <a:gd name="T46" fmla="*/ 644 w 741"/>
              <a:gd name="T47" fmla="*/ 13 h 510"/>
              <a:gd name="T48" fmla="*/ 505 w 741"/>
              <a:gd name="T49" fmla="*/ 59 h 510"/>
              <a:gd name="T50" fmla="*/ 335 w 741"/>
              <a:gd name="T51" fmla="*/ 130 h 510"/>
              <a:gd name="T52" fmla="*/ 250 w 741"/>
              <a:gd name="T53" fmla="*/ 174 h 510"/>
              <a:gd name="T54" fmla="*/ 100 w 741"/>
              <a:gd name="T55" fmla="*/ 324 h 510"/>
              <a:gd name="T56" fmla="*/ 68 w 741"/>
              <a:gd name="T57" fmla="*/ 416 h 510"/>
              <a:gd name="T58" fmla="*/ 207 w 741"/>
              <a:gd name="T59" fmla="*/ 392 h 510"/>
              <a:gd name="T60" fmla="*/ 277 w 741"/>
              <a:gd name="T61" fmla="*/ 385 h 510"/>
              <a:gd name="T62" fmla="*/ 315 w 741"/>
              <a:gd name="T63" fmla="*/ 388 h 510"/>
              <a:gd name="T64" fmla="*/ 337 w 741"/>
              <a:gd name="T65" fmla="*/ 399 h 510"/>
              <a:gd name="T66" fmla="*/ 342 w 741"/>
              <a:gd name="T67" fmla="*/ 411 h 510"/>
              <a:gd name="T68" fmla="*/ 338 w 741"/>
              <a:gd name="T69" fmla="*/ 423 h 510"/>
              <a:gd name="T70" fmla="*/ 324 w 741"/>
              <a:gd name="T71" fmla="*/ 444 h 510"/>
              <a:gd name="T72" fmla="*/ 319 w 741"/>
              <a:gd name="T73" fmla="*/ 471 h 510"/>
              <a:gd name="T74" fmla="*/ 328 w 741"/>
              <a:gd name="T75" fmla="*/ 488 h 510"/>
              <a:gd name="T76" fmla="*/ 363 w 741"/>
              <a:gd name="T77" fmla="*/ 505 h 510"/>
              <a:gd name="T78" fmla="*/ 429 w 741"/>
              <a:gd name="T79" fmla="*/ 509 h 510"/>
              <a:gd name="T80" fmla="*/ 476 w 741"/>
              <a:gd name="T81" fmla="*/ 499 h 510"/>
              <a:gd name="T82" fmla="*/ 496 w 741"/>
              <a:gd name="T83" fmla="*/ 481 h 510"/>
              <a:gd name="T84" fmla="*/ 498 w 741"/>
              <a:gd name="T85" fmla="*/ 459 h 510"/>
              <a:gd name="T86" fmla="*/ 489 w 741"/>
              <a:gd name="T87" fmla="*/ 438 h 510"/>
              <a:gd name="T88" fmla="*/ 472 w 741"/>
              <a:gd name="T89" fmla="*/ 417 h 510"/>
              <a:gd name="T90" fmla="*/ 471 w 741"/>
              <a:gd name="T91" fmla="*/ 403 h 510"/>
              <a:gd name="T92" fmla="*/ 480 w 741"/>
              <a:gd name="T93" fmla="*/ 393 h 510"/>
              <a:gd name="T94" fmla="*/ 513 w 741"/>
              <a:gd name="T95" fmla="*/ 383 h 510"/>
              <a:gd name="T96" fmla="*/ 594 w 741"/>
              <a:gd name="T97" fmla="*/ 388 h 510"/>
              <a:gd name="T98" fmla="*/ 679 w 741"/>
              <a:gd name="T99" fmla="*/ 405 h 510"/>
              <a:gd name="T100" fmla="*/ 721 w 741"/>
              <a:gd name="T101" fmla="*/ 389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41" h="510">
                <a:moveTo>
                  <a:pt x="721" y="389"/>
                </a:moveTo>
                <a:cubicBezTo>
                  <a:pt x="725" y="376"/>
                  <a:pt x="725" y="376"/>
                  <a:pt x="725" y="376"/>
                </a:cubicBezTo>
                <a:cubicBezTo>
                  <a:pt x="729" y="363"/>
                  <a:pt x="729" y="363"/>
                  <a:pt x="729" y="363"/>
                </a:cubicBezTo>
                <a:cubicBezTo>
                  <a:pt x="734" y="340"/>
                  <a:pt x="734" y="340"/>
                  <a:pt x="734" y="340"/>
                </a:cubicBezTo>
                <a:cubicBezTo>
                  <a:pt x="737" y="318"/>
                  <a:pt x="737" y="318"/>
                  <a:pt x="737" y="318"/>
                </a:cubicBezTo>
                <a:cubicBezTo>
                  <a:pt x="740" y="297"/>
                  <a:pt x="740" y="297"/>
                  <a:pt x="740" y="297"/>
                </a:cubicBezTo>
                <a:cubicBezTo>
                  <a:pt x="741" y="279"/>
                  <a:pt x="741" y="279"/>
                  <a:pt x="741" y="279"/>
                </a:cubicBezTo>
                <a:cubicBezTo>
                  <a:pt x="740" y="264"/>
                  <a:pt x="740" y="264"/>
                  <a:pt x="740" y="264"/>
                </a:cubicBezTo>
                <a:cubicBezTo>
                  <a:pt x="740" y="251"/>
                  <a:pt x="740" y="251"/>
                  <a:pt x="740" y="251"/>
                </a:cubicBezTo>
                <a:cubicBezTo>
                  <a:pt x="739" y="244"/>
                  <a:pt x="739" y="244"/>
                  <a:pt x="739" y="244"/>
                </a:cubicBezTo>
                <a:cubicBezTo>
                  <a:pt x="737" y="238"/>
                  <a:pt x="737" y="238"/>
                  <a:pt x="737" y="238"/>
                </a:cubicBezTo>
                <a:cubicBezTo>
                  <a:pt x="735" y="232"/>
                  <a:pt x="735" y="232"/>
                  <a:pt x="735" y="232"/>
                </a:cubicBezTo>
                <a:cubicBezTo>
                  <a:pt x="731" y="226"/>
                  <a:pt x="731" y="226"/>
                  <a:pt x="731" y="226"/>
                </a:cubicBezTo>
                <a:cubicBezTo>
                  <a:pt x="726" y="221"/>
                  <a:pt x="726" y="221"/>
                  <a:pt x="726" y="221"/>
                </a:cubicBezTo>
                <a:cubicBezTo>
                  <a:pt x="721" y="217"/>
                  <a:pt x="721" y="217"/>
                  <a:pt x="721" y="217"/>
                </a:cubicBezTo>
                <a:cubicBezTo>
                  <a:pt x="718" y="216"/>
                  <a:pt x="718" y="216"/>
                  <a:pt x="718" y="216"/>
                </a:cubicBezTo>
                <a:cubicBezTo>
                  <a:pt x="715" y="214"/>
                  <a:pt x="715" y="214"/>
                  <a:pt x="715" y="214"/>
                </a:cubicBezTo>
                <a:cubicBezTo>
                  <a:pt x="712" y="214"/>
                  <a:pt x="712" y="214"/>
                  <a:pt x="712" y="214"/>
                </a:cubicBezTo>
                <a:cubicBezTo>
                  <a:pt x="708" y="213"/>
                  <a:pt x="708" y="213"/>
                  <a:pt x="708" y="213"/>
                </a:cubicBezTo>
                <a:cubicBezTo>
                  <a:pt x="704" y="214"/>
                  <a:pt x="704" y="214"/>
                  <a:pt x="704" y="214"/>
                </a:cubicBezTo>
                <a:cubicBezTo>
                  <a:pt x="699" y="215"/>
                  <a:pt x="699" y="215"/>
                  <a:pt x="699" y="215"/>
                </a:cubicBezTo>
                <a:cubicBezTo>
                  <a:pt x="693" y="217"/>
                  <a:pt x="693" y="217"/>
                  <a:pt x="693" y="217"/>
                </a:cubicBezTo>
                <a:cubicBezTo>
                  <a:pt x="689" y="220"/>
                  <a:pt x="689" y="220"/>
                  <a:pt x="689" y="220"/>
                </a:cubicBezTo>
                <a:cubicBezTo>
                  <a:pt x="684" y="223"/>
                  <a:pt x="684" y="223"/>
                  <a:pt x="684" y="223"/>
                </a:cubicBezTo>
                <a:cubicBezTo>
                  <a:pt x="678" y="226"/>
                  <a:pt x="678" y="226"/>
                  <a:pt x="678" y="226"/>
                </a:cubicBezTo>
                <a:cubicBezTo>
                  <a:pt x="670" y="229"/>
                  <a:pt x="670" y="229"/>
                  <a:pt x="670" y="229"/>
                </a:cubicBezTo>
                <a:cubicBezTo>
                  <a:pt x="660" y="233"/>
                  <a:pt x="660" y="233"/>
                  <a:pt x="660" y="233"/>
                </a:cubicBezTo>
                <a:cubicBezTo>
                  <a:pt x="650" y="235"/>
                  <a:pt x="650" y="235"/>
                  <a:pt x="650" y="235"/>
                </a:cubicBezTo>
                <a:cubicBezTo>
                  <a:pt x="645" y="235"/>
                  <a:pt x="645" y="235"/>
                  <a:pt x="645" y="235"/>
                </a:cubicBezTo>
                <a:cubicBezTo>
                  <a:pt x="640" y="236"/>
                  <a:pt x="640" y="236"/>
                  <a:pt x="640" y="236"/>
                </a:cubicBezTo>
                <a:cubicBezTo>
                  <a:pt x="635" y="236"/>
                  <a:pt x="635" y="236"/>
                  <a:pt x="635" y="236"/>
                </a:cubicBezTo>
                <a:cubicBezTo>
                  <a:pt x="630" y="234"/>
                  <a:pt x="630" y="234"/>
                  <a:pt x="630" y="234"/>
                </a:cubicBezTo>
                <a:cubicBezTo>
                  <a:pt x="626" y="233"/>
                  <a:pt x="626" y="233"/>
                  <a:pt x="626" y="233"/>
                </a:cubicBezTo>
                <a:cubicBezTo>
                  <a:pt x="621" y="232"/>
                  <a:pt x="621" y="232"/>
                  <a:pt x="621" y="232"/>
                </a:cubicBezTo>
                <a:cubicBezTo>
                  <a:pt x="616" y="230"/>
                  <a:pt x="616" y="230"/>
                  <a:pt x="616" y="230"/>
                </a:cubicBezTo>
                <a:cubicBezTo>
                  <a:pt x="612" y="227"/>
                  <a:pt x="612" y="227"/>
                  <a:pt x="612" y="227"/>
                </a:cubicBezTo>
                <a:cubicBezTo>
                  <a:pt x="608" y="224"/>
                  <a:pt x="608" y="224"/>
                  <a:pt x="608" y="224"/>
                </a:cubicBezTo>
                <a:cubicBezTo>
                  <a:pt x="604" y="220"/>
                  <a:pt x="604" y="220"/>
                  <a:pt x="604" y="220"/>
                </a:cubicBezTo>
                <a:cubicBezTo>
                  <a:pt x="601" y="215"/>
                  <a:pt x="601" y="215"/>
                  <a:pt x="601" y="215"/>
                </a:cubicBezTo>
                <a:cubicBezTo>
                  <a:pt x="597" y="210"/>
                  <a:pt x="597" y="210"/>
                  <a:pt x="597" y="210"/>
                </a:cubicBezTo>
                <a:cubicBezTo>
                  <a:pt x="594" y="204"/>
                  <a:pt x="594" y="204"/>
                  <a:pt x="594" y="204"/>
                </a:cubicBezTo>
                <a:cubicBezTo>
                  <a:pt x="592" y="197"/>
                  <a:pt x="592" y="197"/>
                  <a:pt x="592" y="197"/>
                </a:cubicBezTo>
                <a:cubicBezTo>
                  <a:pt x="589" y="189"/>
                  <a:pt x="589" y="189"/>
                  <a:pt x="589" y="189"/>
                </a:cubicBezTo>
                <a:cubicBezTo>
                  <a:pt x="587" y="181"/>
                  <a:pt x="587" y="181"/>
                  <a:pt x="587" y="181"/>
                </a:cubicBezTo>
                <a:cubicBezTo>
                  <a:pt x="586" y="171"/>
                  <a:pt x="586" y="171"/>
                  <a:pt x="586" y="171"/>
                </a:cubicBezTo>
                <a:cubicBezTo>
                  <a:pt x="585" y="161"/>
                  <a:pt x="585" y="161"/>
                  <a:pt x="585" y="161"/>
                </a:cubicBezTo>
                <a:cubicBezTo>
                  <a:pt x="585" y="147"/>
                  <a:pt x="585" y="147"/>
                  <a:pt x="585" y="147"/>
                </a:cubicBezTo>
                <a:cubicBezTo>
                  <a:pt x="586" y="134"/>
                  <a:pt x="586" y="134"/>
                  <a:pt x="586" y="134"/>
                </a:cubicBezTo>
                <a:cubicBezTo>
                  <a:pt x="587" y="124"/>
                  <a:pt x="587" y="124"/>
                  <a:pt x="587" y="124"/>
                </a:cubicBezTo>
                <a:cubicBezTo>
                  <a:pt x="590" y="115"/>
                  <a:pt x="590" y="115"/>
                  <a:pt x="590" y="115"/>
                </a:cubicBezTo>
                <a:cubicBezTo>
                  <a:pt x="594" y="108"/>
                  <a:pt x="594" y="108"/>
                  <a:pt x="594" y="108"/>
                </a:cubicBezTo>
                <a:cubicBezTo>
                  <a:pt x="595" y="106"/>
                  <a:pt x="595" y="106"/>
                  <a:pt x="595" y="106"/>
                </a:cubicBezTo>
                <a:cubicBezTo>
                  <a:pt x="597" y="102"/>
                  <a:pt x="597" y="102"/>
                  <a:pt x="597" y="102"/>
                </a:cubicBezTo>
                <a:cubicBezTo>
                  <a:pt x="599" y="100"/>
                  <a:pt x="599" y="100"/>
                  <a:pt x="599" y="100"/>
                </a:cubicBezTo>
                <a:cubicBezTo>
                  <a:pt x="601" y="97"/>
                  <a:pt x="601" y="97"/>
                  <a:pt x="601" y="97"/>
                </a:cubicBezTo>
                <a:cubicBezTo>
                  <a:pt x="603" y="95"/>
                  <a:pt x="603" y="95"/>
                  <a:pt x="603" y="95"/>
                </a:cubicBezTo>
                <a:cubicBezTo>
                  <a:pt x="606" y="93"/>
                  <a:pt x="606" y="93"/>
                  <a:pt x="606" y="93"/>
                </a:cubicBezTo>
                <a:cubicBezTo>
                  <a:pt x="608" y="91"/>
                  <a:pt x="608" y="91"/>
                  <a:pt x="608" y="91"/>
                </a:cubicBezTo>
                <a:cubicBezTo>
                  <a:pt x="611" y="89"/>
                  <a:pt x="611" y="89"/>
                  <a:pt x="611" y="89"/>
                </a:cubicBezTo>
                <a:cubicBezTo>
                  <a:pt x="614" y="89"/>
                  <a:pt x="614" y="89"/>
                  <a:pt x="614" y="89"/>
                </a:cubicBezTo>
                <a:cubicBezTo>
                  <a:pt x="617" y="87"/>
                  <a:pt x="617" y="87"/>
                  <a:pt x="617" y="87"/>
                </a:cubicBezTo>
                <a:cubicBezTo>
                  <a:pt x="619" y="87"/>
                  <a:pt x="619" y="87"/>
                  <a:pt x="619" y="87"/>
                </a:cubicBezTo>
                <a:cubicBezTo>
                  <a:pt x="625" y="86"/>
                  <a:pt x="625" y="86"/>
                  <a:pt x="625" y="86"/>
                </a:cubicBezTo>
                <a:cubicBezTo>
                  <a:pt x="631" y="85"/>
                  <a:pt x="631" y="85"/>
                  <a:pt x="631" y="85"/>
                </a:cubicBezTo>
                <a:cubicBezTo>
                  <a:pt x="636" y="85"/>
                  <a:pt x="636" y="85"/>
                  <a:pt x="636" y="85"/>
                </a:cubicBezTo>
                <a:cubicBezTo>
                  <a:pt x="640" y="85"/>
                  <a:pt x="640" y="85"/>
                  <a:pt x="640" y="85"/>
                </a:cubicBezTo>
                <a:cubicBezTo>
                  <a:pt x="646" y="86"/>
                  <a:pt x="646" y="86"/>
                  <a:pt x="646" y="86"/>
                </a:cubicBezTo>
                <a:cubicBezTo>
                  <a:pt x="648" y="86"/>
                  <a:pt x="648" y="86"/>
                  <a:pt x="648" y="86"/>
                </a:cubicBezTo>
                <a:cubicBezTo>
                  <a:pt x="656" y="88"/>
                  <a:pt x="656" y="88"/>
                  <a:pt x="656" y="88"/>
                </a:cubicBezTo>
                <a:cubicBezTo>
                  <a:pt x="658" y="89"/>
                  <a:pt x="658" y="89"/>
                  <a:pt x="658" y="89"/>
                </a:cubicBezTo>
                <a:cubicBezTo>
                  <a:pt x="666" y="92"/>
                  <a:pt x="666" y="92"/>
                  <a:pt x="666" y="92"/>
                </a:cubicBezTo>
                <a:cubicBezTo>
                  <a:pt x="668" y="93"/>
                  <a:pt x="668" y="93"/>
                  <a:pt x="668" y="93"/>
                </a:cubicBezTo>
                <a:cubicBezTo>
                  <a:pt x="675" y="96"/>
                  <a:pt x="675" y="96"/>
                  <a:pt x="675" y="96"/>
                </a:cubicBezTo>
                <a:cubicBezTo>
                  <a:pt x="676" y="96"/>
                  <a:pt x="676" y="96"/>
                  <a:pt x="676" y="96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8" y="103"/>
                  <a:pt x="688" y="103"/>
                  <a:pt x="688" y="103"/>
                </a:cubicBezTo>
                <a:cubicBezTo>
                  <a:pt x="693" y="105"/>
                  <a:pt x="693" y="105"/>
                  <a:pt x="693" y="105"/>
                </a:cubicBezTo>
                <a:cubicBezTo>
                  <a:pt x="698" y="106"/>
                  <a:pt x="698" y="106"/>
                  <a:pt x="698" y="106"/>
                </a:cubicBezTo>
                <a:cubicBezTo>
                  <a:pt x="702" y="106"/>
                  <a:pt x="702" y="106"/>
                  <a:pt x="702" y="106"/>
                </a:cubicBezTo>
                <a:cubicBezTo>
                  <a:pt x="707" y="106"/>
                  <a:pt x="707" y="106"/>
                  <a:pt x="707" y="106"/>
                </a:cubicBezTo>
                <a:cubicBezTo>
                  <a:pt x="711" y="104"/>
                  <a:pt x="711" y="104"/>
                  <a:pt x="711" y="104"/>
                </a:cubicBezTo>
                <a:cubicBezTo>
                  <a:pt x="715" y="102"/>
                  <a:pt x="715" y="102"/>
                  <a:pt x="715" y="102"/>
                </a:cubicBezTo>
                <a:cubicBezTo>
                  <a:pt x="718" y="100"/>
                  <a:pt x="718" y="100"/>
                  <a:pt x="718" y="100"/>
                </a:cubicBezTo>
                <a:cubicBezTo>
                  <a:pt x="721" y="96"/>
                  <a:pt x="721" y="96"/>
                  <a:pt x="721" y="96"/>
                </a:cubicBezTo>
                <a:cubicBezTo>
                  <a:pt x="723" y="94"/>
                  <a:pt x="723" y="94"/>
                  <a:pt x="723" y="94"/>
                </a:cubicBezTo>
                <a:cubicBezTo>
                  <a:pt x="725" y="89"/>
                  <a:pt x="725" y="89"/>
                  <a:pt x="725" y="89"/>
                </a:cubicBezTo>
                <a:cubicBezTo>
                  <a:pt x="727" y="85"/>
                  <a:pt x="727" y="85"/>
                  <a:pt x="727" y="85"/>
                </a:cubicBezTo>
                <a:cubicBezTo>
                  <a:pt x="729" y="77"/>
                  <a:pt x="729" y="77"/>
                  <a:pt x="729" y="77"/>
                </a:cubicBezTo>
                <a:cubicBezTo>
                  <a:pt x="730" y="72"/>
                  <a:pt x="730" y="72"/>
                  <a:pt x="730" y="72"/>
                </a:cubicBezTo>
                <a:cubicBezTo>
                  <a:pt x="729" y="69"/>
                  <a:pt x="729" y="69"/>
                  <a:pt x="729" y="69"/>
                </a:cubicBezTo>
                <a:cubicBezTo>
                  <a:pt x="729" y="54"/>
                  <a:pt x="729" y="54"/>
                  <a:pt x="729" y="54"/>
                </a:cubicBezTo>
                <a:cubicBezTo>
                  <a:pt x="726" y="35"/>
                  <a:pt x="726" y="35"/>
                  <a:pt x="726" y="35"/>
                </a:cubicBezTo>
                <a:cubicBezTo>
                  <a:pt x="723" y="14"/>
                  <a:pt x="723" y="14"/>
                  <a:pt x="723" y="14"/>
                </a:cubicBezTo>
                <a:cubicBezTo>
                  <a:pt x="720" y="1"/>
                  <a:pt x="720" y="1"/>
                  <a:pt x="720" y="1"/>
                </a:cubicBezTo>
                <a:cubicBezTo>
                  <a:pt x="692" y="0"/>
                  <a:pt x="663" y="7"/>
                  <a:pt x="644" y="12"/>
                </a:cubicBezTo>
                <a:cubicBezTo>
                  <a:pt x="644" y="13"/>
                  <a:pt x="644" y="13"/>
                  <a:pt x="644" y="13"/>
                </a:cubicBezTo>
                <a:cubicBezTo>
                  <a:pt x="631" y="17"/>
                  <a:pt x="622" y="20"/>
                  <a:pt x="622" y="20"/>
                </a:cubicBezTo>
                <a:cubicBezTo>
                  <a:pt x="622" y="20"/>
                  <a:pt x="607" y="19"/>
                  <a:pt x="586" y="21"/>
                </a:cubicBezTo>
                <a:cubicBezTo>
                  <a:pt x="586" y="21"/>
                  <a:pt x="585" y="22"/>
                  <a:pt x="585" y="22"/>
                </a:cubicBezTo>
                <a:cubicBezTo>
                  <a:pt x="555" y="25"/>
                  <a:pt x="518" y="34"/>
                  <a:pt x="505" y="59"/>
                </a:cubicBezTo>
                <a:cubicBezTo>
                  <a:pt x="501" y="59"/>
                  <a:pt x="497" y="59"/>
                  <a:pt x="493" y="60"/>
                </a:cubicBezTo>
                <a:cubicBezTo>
                  <a:pt x="488" y="60"/>
                  <a:pt x="484" y="61"/>
                  <a:pt x="480" y="62"/>
                </a:cubicBezTo>
                <a:cubicBezTo>
                  <a:pt x="425" y="71"/>
                  <a:pt x="406" y="93"/>
                  <a:pt x="399" y="112"/>
                </a:cubicBezTo>
                <a:cubicBezTo>
                  <a:pt x="399" y="112"/>
                  <a:pt x="369" y="113"/>
                  <a:pt x="335" y="130"/>
                </a:cubicBezTo>
                <a:cubicBezTo>
                  <a:pt x="335" y="130"/>
                  <a:pt x="335" y="130"/>
                  <a:pt x="335" y="130"/>
                </a:cubicBezTo>
                <a:cubicBezTo>
                  <a:pt x="320" y="138"/>
                  <a:pt x="304" y="149"/>
                  <a:pt x="290" y="165"/>
                </a:cubicBezTo>
                <a:cubicBezTo>
                  <a:pt x="275" y="166"/>
                  <a:pt x="262" y="169"/>
                  <a:pt x="250" y="174"/>
                </a:cubicBezTo>
                <a:cubicBezTo>
                  <a:pt x="250" y="174"/>
                  <a:pt x="250" y="174"/>
                  <a:pt x="250" y="174"/>
                </a:cubicBezTo>
                <a:cubicBezTo>
                  <a:pt x="236" y="180"/>
                  <a:pt x="225" y="188"/>
                  <a:pt x="216" y="196"/>
                </a:cubicBezTo>
                <a:cubicBezTo>
                  <a:pt x="216" y="196"/>
                  <a:pt x="216" y="196"/>
                  <a:pt x="215" y="196"/>
                </a:cubicBezTo>
                <a:cubicBezTo>
                  <a:pt x="197" y="214"/>
                  <a:pt x="192" y="232"/>
                  <a:pt x="192" y="232"/>
                </a:cubicBezTo>
                <a:cubicBezTo>
                  <a:pt x="192" y="232"/>
                  <a:pt x="123" y="243"/>
                  <a:pt x="100" y="324"/>
                </a:cubicBezTo>
                <a:cubicBezTo>
                  <a:pt x="100" y="325"/>
                  <a:pt x="100" y="325"/>
                  <a:pt x="100" y="325"/>
                </a:cubicBezTo>
                <a:cubicBezTo>
                  <a:pt x="56" y="335"/>
                  <a:pt x="31" y="362"/>
                  <a:pt x="16" y="388"/>
                </a:cubicBezTo>
                <a:cubicBezTo>
                  <a:pt x="8" y="403"/>
                  <a:pt x="3" y="417"/>
                  <a:pt x="0" y="429"/>
                </a:cubicBezTo>
                <a:cubicBezTo>
                  <a:pt x="68" y="416"/>
                  <a:pt x="68" y="416"/>
                  <a:pt x="68" y="416"/>
                </a:cubicBezTo>
                <a:cubicBezTo>
                  <a:pt x="150" y="403"/>
                  <a:pt x="150" y="403"/>
                  <a:pt x="150" y="403"/>
                </a:cubicBezTo>
                <a:cubicBezTo>
                  <a:pt x="163" y="400"/>
                  <a:pt x="174" y="398"/>
                  <a:pt x="181" y="397"/>
                </a:cubicBezTo>
                <a:cubicBezTo>
                  <a:pt x="191" y="395"/>
                  <a:pt x="191" y="395"/>
                  <a:pt x="191" y="395"/>
                </a:cubicBezTo>
                <a:cubicBezTo>
                  <a:pt x="207" y="392"/>
                  <a:pt x="207" y="392"/>
                  <a:pt x="207" y="392"/>
                </a:cubicBezTo>
                <a:cubicBezTo>
                  <a:pt x="224" y="389"/>
                  <a:pt x="224" y="389"/>
                  <a:pt x="224" y="389"/>
                </a:cubicBezTo>
                <a:cubicBezTo>
                  <a:pt x="241" y="388"/>
                  <a:pt x="241" y="388"/>
                  <a:pt x="241" y="388"/>
                </a:cubicBezTo>
                <a:cubicBezTo>
                  <a:pt x="259" y="386"/>
                  <a:pt x="259" y="386"/>
                  <a:pt x="259" y="386"/>
                </a:cubicBezTo>
                <a:cubicBezTo>
                  <a:pt x="277" y="385"/>
                  <a:pt x="277" y="385"/>
                  <a:pt x="277" y="385"/>
                </a:cubicBezTo>
                <a:cubicBezTo>
                  <a:pt x="295" y="385"/>
                  <a:pt x="295" y="385"/>
                  <a:pt x="295" y="385"/>
                </a:cubicBezTo>
                <a:cubicBezTo>
                  <a:pt x="302" y="385"/>
                  <a:pt x="302" y="385"/>
                  <a:pt x="302" y="385"/>
                </a:cubicBezTo>
                <a:cubicBezTo>
                  <a:pt x="309" y="387"/>
                  <a:pt x="309" y="387"/>
                  <a:pt x="309" y="387"/>
                </a:cubicBezTo>
                <a:cubicBezTo>
                  <a:pt x="315" y="388"/>
                  <a:pt x="315" y="388"/>
                  <a:pt x="315" y="388"/>
                </a:cubicBezTo>
                <a:cubicBezTo>
                  <a:pt x="321" y="390"/>
                  <a:pt x="321" y="390"/>
                  <a:pt x="321" y="390"/>
                </a:cubicBezTo>
                <a:cubicBezTo>
                  <a:pt x="327" y="392"/>
                  <a:pt x="327" y="392"/>
                  <a:pt x="327" y="392"/>
                </a:cubicBezTo>
                <a:cubicBezTo>
                  <a:pt x="332" y="395"/>
                  <a:pt x="332" y="395"/>
                  <a:pt x="332" y="395"/>
                </a:cubicBezTo>
                <a:cubicBezTo>
                  <a:pt x="337" y="399"/>
                  <a:pt x="337" y="399"/>
                  <a:pt x="337" y="399"/>
                </a:cubicBezTo>
                <a:cubicBezTo>
                  <a:pt x="339" y="403"/>
                  <a:pt x="339" y="403"/>
                  <a:pt x="339" y="403"/>
                </a:cubicBezTo>
                <a:cubicBezTo>
                  <a:pt x="341" y="406"/>
                  <a:pt x="341" y="406"/>
                  <a:pt x="341" y="406"/>
                </a:cubicBezTo>
                <a:cubicBezTo>
                  <a:pt x="342" y="408"/>
                  <a:pt x="342" y="408"/>
                  <a:pt x="342" y="408"/>
                </a:cubicBezTo>
                <a:cubicBezTo>
                  <a:pt x="342" y="411"/>
                  <a:pt x="342" y="411"/>
                  <a:pt x="342" y="411"/>
                </a:cubicBezTo>
                <a:cubicBezTo>
                  <a:pt x="342" y="414"/>
                  <a:pt x="342" y="414"/>
                  <a:pt x="342" y="414"/>
                </a:cubicBezTo>
                <a:cubicBezTo>
                  <a:pt x="341" y="417"/>
                  <a:pt x="341" y="417"/>
                  <a:pt x="341" y="417"/>
                </a:cubicBezTo>
                <a:cubicBezTo>
                  <a:pt x="340" y="420"/>
                  <a:pt x="340" y="420"/>
                  <a:pt x="340" y="420"/>
                </a:cubicBezTo>
                <a:cubicBezTo>
                  <a:pt x="338" y="423"/>
                  <a:pt x="338" y="423"/>
                  <a:pt x="338" y="423"/>
                </a:cubicBezTo>
                <a:cubicBezTo>
                  <a:pt x="335" y="427"/>
                  <a:pt x="335" y="427"/>
                  <a:pt x="335" y="427"/>
                </a:cubicBezTo>
                <a:cubicBezTo>
                  <a:pt x="332" y="431"/>
                  <a:pt x="332" y="431"/>
                  <a:pt x="332" y="431"/>
                </a:cubicBezTo>
                <a:cubicBezTo>
                  <a:pt x="328" y="437"/>
                  <a:pt x="328" y="437"/>
                  <a:pt x="328" y="437"/>
                </a:cubicBezTo>
                <a:cubicBezTo>
                  <a:pt x="324" y="444"/>
                  <a:pt x="324" y="444"/>
                  <a:pt x="324" y="444"/>
                </a:cubicBezTo>
                <a:cubicBezTo>
                  <a:pt x="321" y="451"/>
                  <a:pt x="321" y="451"/>
                  <a:pt x="321" y="451"/>
                </a:cubicBezTo>
                <a:cubicBezTo>
                  <a:pt x="320" y="459"/>
                  <a:pt x="320" y="459"/>
                  <a:pt x="320" y="459"/>
                </a:cubicBezTo>
                <a:cubicBezTo>
                  <a:pt x="319" y="466"/>
                  <a:pt x="319" y="466"/>
                  <a:pt x="319" y="466"/>
                </a:cubicBezTo>
                <a:cubicBezTo>
                  <a:pt x="319" y="471"/>
                  <a:pt x="319" y="471"/>
                  <a:pt x="319" y="471"/>
                </a:cubicBezTo>
                <a:cubicBezTo>
                  <a:pt x="320" y="474"/>
                  <a:pt x="320" y="474"/>
                  <a:pt x="320" y="474"/>
                </a:cubicBezTo>
                <a:cubicBezTo>
                  <a:pt x="321" y="478"/>
                  <a:pt x="321" y="478"/>
                  <a:pt x="321" y="478"/>
                </a:cubicBezTo>
                <a:cubicBezTo>
                  <a:pt x="323" y="482"/>
                  <a:pt x="323" y="482"/>
                  <a:pt x="323" y="482"/>
                </a:cubicBezTo>
                <a:cubicBezTo>
                  <a:pt x="328" y="488"/>
                  <a:pt x="328" y="488"/>
                  <a:pt x="328" y="488"/>
                </a:cubicBezTo>
                <a:cubicBezTo>
                  <a:pt x="333" y="493"/>
                  <a:pt x="333" y="493"/>
                  <a:pt x="333" y="493"/>
                </a:cubicBezTo>
                <a:cubicBezTo>
                  <a:pt x="341" y="498"/>
                  <a:pt x="341" y="498"/>
                  <a:pt x="341" y="498"/>
                </a:cubicBezTo>
                <a:cubicBezTo>
                  <a:pt x="350" y="502"/>
                  <a:pt x="350" y="502"/>
                  <a:pt x="350" y="502"/>
                </a:cubicBezTo>
                <a:cubicBezTo>
                  <a:pt x="363" y="505"/>
                  <a:pt x="363" y="505"/>
                  <a:pt x="363" y="505"/>
                </a:cubicBezTo>
                <a:cubicBezTo>
                  <a:pt x="376" y="508"/>
                  <a:pt x="376" y="508"/>
                  <a:pt x="376" y="508"/>
                </a:cubicBezTo>
                <a:cubicBezTo>
                  <a:pt x="393" y="510"/>
                  <a:pt x="393" y="510"/>
                  <a:pt x="393" y="510"/>
                </a:cubicBezTo>
                <a:cubicBezTo>
                  <a:pt x="412" y="510"/>
                  <a:pt x="412" y="510"/>
                  <a:pt x="412" y="510"/>
                </a:cubicBezTo>
                <a:cubicBezTo>
                  <a:pt x="429" y="509"/>
                  <a:pt x="429" y="509"/>
                  <a:pt x="429" y="509"/>
                </a:cubicBezTo>
                <a:cubicBezTo>
                  <a:pt x="443" y="508"/>
                  <a:pt x="443" y="508"/>
                  <a:pt x="443" y="508"/>
                </a:cubicBezTo>
                <a:cubicBezTo>
                  <a:pt x="456" y="506"/>
                  <a:pt x="456" y="506"/>
                  <a:pt x="456" y="506"/>
                </a:cubicBezTo>
                <a:cubicBezTo>
                  <a:pt x="467" y="503"/>
                  <a:pt x="467" y="503"/>
                  <a:pt x="467" y="503"/>
                </a:cubicBezTo>
                <a:cubicBezTo>
                  <a:pt x="476" y="499"/>
                  <a:pt x="476" y="499"/>
                  <a:pt x="476" y="499"/>
                </a:cubicBezTo>
                <a:cubicBezTo>
                  <a:pt x="483" y="496"/>
                  <a:pt x="483" y="496"/>
                  <a:pt x="483" y="496"/>
                </a:cubicBezTo>
                <a:cubicBezTo>
                  <a:pt x="489" y="491"/>
                  <a:pt x="489" y="491"/>
                  <a:pt x="489" y="491"/>
                </a:cubicBezTo>
                <a:cubicBezTo>
                  <a:pt x="493" y="486"/>
                  <a:pt x="493" y="486"/>
                  <a:pt x="493" y="486"/>
                </a:cubicBezTo>
                <a:cubicBezTo>
                  <a:pt x="496" y="481"/>
                  <a:pt x="496" y="481"/>
                  <a:pt x="496" y="481"/>
                </a:cubicBezTo>
                <a:cubicBezTo>
                  <a:pt x="498" y="475"/>
                  <a:pt x="498" y="475"/>
                  <a:pt x="498" y="475"/>
                </a:cubicBezTo>
                <a:cubicBezTo>
                  <a:pt x="499" y="470"/>
                  <a:pt x="499" y="470"/>
                  <a:pt x="499" y="470"/>
                </a:cubicBezTo>
                <a:cubicBezTo>
                  <a:pt x="499" y="464"/>
                  <a:pt x="499" y="464"/>
                  <a:pt x="499" y="464"/>
                </a:cubicBezTo>
                <a:cubicBezTo>
                  <a:pt x="498" y="459"/>
                  <a:pt x="498" y="459"/>
                  <a:pt x="498" y="459"/>
                </a:cubicBezTo>
                <a:cubicBezTo>
                  <a:pt x="497" y="453"/>
                  <a:pt x="497" y="453"/>
                  <a:pt x="497" y="453"/>
                </a:cubicBezTo>
                <a:cubicBezTo>
                  <a:pt x="495" y="448"/>
                  <a:pt x="495" y="448"/>
                  <a:pt x="495" y="448"/>
                </a:cubicBezTo>
                <a:cubicBezTo>
                  <a:pt x="492" y="443"/>
                  <a:pt x="492" y="443"/>
                  <a:pt x="492" y="443"/>
                </a:cubicBezTo>
                <a:cubicBezTo>
                  <a:pt x="489" y="438"/>
                  <a:pt x="489" y="438"/>
                  <a:pt x="489" y="438"/>
                </a:cubicBezTo>
                <a:cubicBezTo>
                  <a:pt x="486" y="433"/>
                  <a:pt x="486" y="433"/>
                  <a:pt x="486" y="433"/>
                </a:cubicBezTo>
                <a:cubicBezTo>
                  <a:pt x="479" y="426"/>
                  <a:pt x="479" y="426"/>
                  <a:pt x="479" y="426"/>
                </a:cubicBezTo>
                <a:cubicBezTo>
                  <a:pt x="475" y="421"/>
                  <a:pt x="475" y="421"/>
                  <a:pt x="475" y="421"/>
                </a:cubicBezTo>
                <a:cubicBezTo>
                  <a:pt x="472" y="417"/>
                  <a:pt x="472" y="417"/>
                  <a:pt x="472" y="417"/>
                </a:cubicBezTo>
                <a:cubicBezTo>
                  <a:pt x="471" y="413"/>
                  <a:pt x="471" y="413"/>
                  <a:pt x="471" y="413"/>
                </a:cubicBezTo>
                <a:cubicBezTo>
                  <a:pt x="470" y="410"/>
                  <a:pt x="470" y="410"/>
                  <a:pt x="470" y="410"/>
                </a:cubicBezTo>
                <a:cubicBezTo>
                  <a:pt x="471" y="406"/>
                  <a:pt x="471" y="406"/>
                  <a:pt x="471" y="406"/>
                </a:cubicBezTo>
                <a:cubicBezTo>
                  <a:pt x="471" y="403"/>
                  <a:pt x="471" y="403"/>
                  <a:pt x="471" y="403"/>
                </a:cubicBezTo>
                <a:cubicBezTo>
                  <a:pt x="473" y="400"/>
                  <a:pt x="473" y="400"/>
                  <a:pt x="473" y="400"/>
                </a:cubicBezTo>
                <a:cubicBezTo>
                  <a:pt x="474" y="398"/>
                  <a:pt x="474" y="398"/>
                  <a:pt x="474" y="398"/>
                </a:cubicBezTo>
                <a:cubicBezTo>
                  <a:pt x="477" y="395"/>
                  <a:pt x="477" y="395"/>
                  <a:pt x="477" y="395"/>
                </a:cubicBezTo>
                <a:cubicBezTo>
                  <a:pt x="480" y="393"/>
                  <a:pt x="480" y="393"/>
                  <a:pt x="480" y="393"/>
                </a:cubicBezTo>
                <a:cubicBezTo>
                  <a:pt x="487" y="389"/>
                  <a:pt x="487" y="389"/>
                  <a:pt x="487" y="389"/>
                </a:cubicBezTo>
                <a:cubicBezTo>
                  <a:pt x="496" y="387"/>
                  <a:pt x="496" y="387"/>
                  <a:pt x="496" y="387"/>
                </a:cubicBezTo>
                <a:cubicBezTo>
                  <a:pt x="504" y="384"/>
                  <a:pt x="504" y="384"/>
                  <a:pt x="504" y="384"/>
                </a:cubicBezTo>
                <a:cubicBezTo>
                  <a:pt x="513" y="383"/>
                  <a:pt x="513" y="383"/>
                  <a:pt x="513" y="383"/>
                </a:cubicBezTo>
                <a:cubicBezTo>
                  <a:pt x="529" y="384"/>
                  <a:pt x="529" y="384"/>
                  <a:pt x="529" y="384"/>
                </a:cubicBezTo>
                <a:cubicBezTo>
                  <a:pt x="548" y="385"/>
                  <a:pt x="548" y="385"/>
                  <a:pt x="548" y="385"/>
                </a:cubicBezTo>
                <a:cubicBezTo>
                  <a:pt x="569" y="386"/>
                  <a:pt x="569" y="386"/>
                  <a:pt x="569" y="386"/>
                </a:cubicBezTo>
                <a:cubicBezTo>
                  <a:pt x="594" y="388"/>
                  <a:pt x="594" y="388"/>
                  <a:pt x="594" y="388"/>
                </a:cubicBezTo>
                <a:cubicBezTo>
                  <a:pt x="620" y="392"/>
                  <a:pt x="620" y="392"/>
                  <a:pt x="620" y="392"/>
                </a:cubicBezTo>
                <a:cubicBezTo>
                  <a:pt x="649" y="397"/>
                  <a:pt x="649" y="397"/>
                  <a:pt x="649" y="397"/>
                </a:cubicBezTo>
                <a:cubicBezTo>
                  <a:pt x="664" y="401"/>
                  <a:pt x="664" y="401"/>
                  <a:pt x="664" y="401"/>
                </a:cubicBezTo>
                <a:cubicBezTo>
                  <a:pt x="679" y="405"/>
                  <a:pt x="679" y="405"/>
                  <a:pt x="679" y="405"/>
                </a:cubicBezTo>
                <a:cubicBezTo>
                  <a:pt x="695" y="410"/>
                  <a:pt x="695" y="410"/>
                  <a:pt x="695" y="410"/>
                </a:cubicBezTo>
                <a:cubicBezTo>
                  <a:pt x="711" y="414"/>
                  <a:pt x="711" y="414"/>
                  <a:pt x="711" y="414"/>
                </a:cubicBezTo>
                <a:cubicBezTo>
                  <a:pt x="716" y="401"/>
                  <a:pt x="716" y="401"/>
                  <a:pt x="716" y="401"/>
                </a:cubicBezTo>
                <a:lnTo>
                  <a:pt x="721" y="389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5400" h="19050"/>
          </a:sp3d>
        </p:spPr>
        <p:txBody>
          <a:bodyPr vert="horz" wrap="square" lIns="365760" tIns="64008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4400" b="1" dirty="0"/>
          </a:p>
        </p:txBody>
      </p:sp>
      <p:sp>
        <p:nvSpPr>
          <p:cNvPr id="73" name="Freeform 24"/>
          <p:cNvSpPr>
            <a:spLocks/>
          </p:cNvSpPr>
          <p:nvPr/>
        </p:nvSpPr>
        <p:spPr bwMode="auto">
          <a:xfrm>
            <a:off x="3309390" y="2062920"/>
            <a:ext cx="3285760" cy="1934456"/>
          </a:xfrm>
          <a:custGeom>
            <a:avLst/>
            <a:gdLst>
              <a:gd name="T0" fmla="*/ 459 w 975"/>
              <a:gd name="T1" fmla="*/ 575 h 575"/>
              <a:gd name="T2" fmla="*/ 498 w 975"/>
              <a:gd name="T3" fmla="*/ 567 h 575"/>
              <a:gd name="T4" fmla="*/ 510 w 975"/>
              <a:gd name="T5" fmla="*/ 553 h 575"/>
              <a:gd name="T6" fmla="*/ 505 w 975"/>
              <a:gd name="T7" fmla="*/ 537 h 575"/>
              <a:gd name="T8" fmla="*/ 487 w 975"/>
              <a:gd name="T9" fmla="*/ 514 h 575"/>
              <a:gd name="T10" fmla="*/ 481 w 975"/>
              <a:gd name="T11" fmla="*/ 494 h 575"/>
              <a:gd name="T12" fmla="*/ 489 w 975"/>
              <a:gd name="T13" fmla="*/ 471 h 575"/>
              <a:gd name="T14" fmla="*/ 520 w 975"/>
              <a:gd name="T15" fmla="*/ 454 h 575"/>
              <a:gd name="T16" fmla="*/ 589 w 975"/>
              <a:gd name="T17" fmla="*/ 450 h 575"/>
              <a:gd name="T18" fmla="*/ 633 w 975"/>
              <a:gd name="T19" fmla="*/ 458 h 575"/>
              <a:gd name="T20" fmla="*/ 652 w 975"/>
              <a:gd name="T21" fmla="*/ 471 h 575"/>
              <a:gd name="T22" fmla="*/ 661 w 975"/>
              <a:gd name="T23" fmla="*/ 500 h 575"/>
              <a:gd name="T24" fmla="*/ 649 w 975"/>
              <a:gd name="T25" fmla="*/ 529 h 575"/>
              <a:gd name="T26" fmla="*/ 639 w 975"/>
              <a:gd name="T27" fmla="*/ 549 h 575"/>
              <a:gd name="T28" fmla="*/ 649 w 975"/>
              <a:gd name="T29" fmla="*/ 564 h 575"/>
              <a:gd name="T30" fmla="*/ 684 w 975"/>
              <a:gd name="T31" fmla="*/ 574 h 575"/>
              <a:gd name="T32" fmla="*/ 791 w 975"/>
              <a:gd name="T33" fmla="*/ 565 h 575"/>
              <a:gd name="T34" fmla="*/ 863 w 975"/>
              <a:gd name="T35" fmla="*/ 546 h 575"/>
              <a:gd name="T36" fmla="*/ 865 w 975"/>
              <a:gd name="T37" fmla="*/ 515 h 575"/>
              <a:gd name="T38" fmla="*/ 835 w 975"/>
              <a:gd name="T39" fmla="*/ 424 h 575"/>
              <a:gd name="T40" fmla="*/ 829 w 975"/>
              <a:gd name="T41" fmla="*/ 368 h 575"/>
              <a:gd name="T42" fmla="*/ 839 w 975"/>
              <a:gd name="T43" fmla="*/ 349 h 575"/>
              <a:gd name="T44" fmla="*/ 859 w 975"/>
              <a:gd name="T45" fmla="*/ 340 h 575"/>
              <a:gd name="T46" fmla="*/ 886 w 975"/>
              <a:gd name="T47" fmla="*/ 350 h 575"/>
              <a:gd name="T48" fmla="*/ 923 w 975"/>
              <a:gd name="T49" fmla="*/ 361 h 575"/>
              <a:gd name="T50" fmla="*/ 951 w 975"/>
              <a:gd name="T51" fmla="*/ 356 h 575"/>
              <a:gd name="T52" fmla="*/ 970 w 975"/>
              <a:gd name="T53" fmla="*/ 332 h 575"/>
              <a:gd name="T54" fmla="*/ 975 w 975"/>
              <a:gd name="T55" fmla="*/ 285 h 575"/>
              <a:gd name="T56" fmla="*/ 968 w 975"/>
              <a:gd name="T57" fmla="*/ 246 h 575"/>
              <a:gd name="T58" fmla="*/ 953 w 975"/>
              <a:gd name="T59" fmla="*/ 224 h 575"/>
              <a:gd name="T60" fmla="*/ 935 w 975"/>
              <a:gd name="T61" fmla="*/ 213 h 575"/>
              <a:gd name="T62" fmla="*/ 895 w 975"/>
              <a:gd name="T63" fmla="*/ 216 h 575"/>
              <a:gd name="T64" fmla="*/ 867 w 975"/>
              <a:gd name="T65" fmla="*/ 230 h 575"/>
              <a:gd name="T66" fmla="*/ 843 w 975"/>
              <a:gd name="T67" fmla="*/ 231 h 575"/>
              <a:gd name="T68" fmla="*/ 825 w 975"/>
              <a:gd name="T69" fmla="*/ 216 h 575"/>
              <a:gd name="T70" fmla="*/ 819 w 975"/>
              <a:gd name="T71" fmla="*/ 195 h 575"/>
              <a:gd name="T72" fmla="*/ 826 w 975"/>
              <a:gd name="T73" fmla="*/ 106 h 575"/>
              <a:gd name="T74" fmla="*/ 850 w 975"/>
              <a:gd name="T75" fmla="*/ 31 h 575"/>
              <a:gd name="T76" fmla="*/ 759 w 975"/>
              <a:gd name="T77" fmla="*/ 9 h 575"/>
              <a:gd name="T78" fmla="*/ 652 w 975"/>
              <a:gd name="T79" fmla="*/ 0 h 575"/>
              <a:gd name="T80" fmla="*/ 616 w 975"/>
              <a:gd name="T81" fmla="*/ 12 h 575"/>
              <a:gd name="T82" fmla="*/ 609 w 975"/>
              <a:gd name="T83" fmla="*/ 27 h 575"/>
              <a:gd name="T84" fmla="*/ 625 w 975"/>
              <a:gd name="T85" fmla="*/ 50 h 575"/>
              <a:gd name="T86" fmla="*/ 637 w 975"/>
              <a:gd name="T87" fmla="*/ 76 h 575"/>
              <a:gd name="T88" fmla="*/ 632 w 975"/>
              <a:gd name="T89" fmla="*/ 103 h 575"/>
              <a:gd name="T90" fmla="*/ 595 w 975"/>
              <a:gd name="T91" fmla="*/ 123 h 575"/>
              <a:gd name="T92" fmla="*/ 515 w 975"/>
              <a:gd name="T93" fmla="*/ 125 h 575"/>
              <a:gd name="T94" fmla="*/ 467 w 975"/>
              <a:gd name="T95" fmla="*/ 105 h 575"/>
              <a:gd name="T96" fmla="*/ 458 w 975"/>
              <a:gd name="T97" fmla="*/ 83 h 575"/>
              <a:gd name="T98" fmla="*/ 471 w 975"/>
              <a:gd name="T99" fmla="*/ 48 h 575"/>
              <a:gd name="T100" fmla="*/ 481 w 975"/>
              <a:gd name="T101" fmla="*/ 31 h 575"/>
              <a:gd name="T102" fmla="*/ 476 w 975"/>
              <a:gd name="T103" fmla="*/ 16 h 575"/>
              <a:gd name="T104" fmla="*/ 448 w 975"/>
              <a:gd name="T105" fmla="*/ 4 h 575"/>
              <a:gd name="T106" fmla="*/ 379 w 975"/>
              <a:gd name="T107" fmla="*/ 5 h 575"/>
              <a:gd name="T108" fmla="*/ 289 w 975"/>
              <a:gd name="T109" fmla="*/ 20 h 575"/>
              <a:gd name="T110" fmla="*/ 89 w 975"/>
              <a:gd name="T111" fmla="*/ 124 h 575"/>
              <a:gd name="T112" fmla="*/ 36 w 975"/>
              <a:gd name="T113" fmla="*/ 481 h 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75" h="575">
                <a:moveTo>
                  <a:pt x="374" y="558"/>
                </a:moveTo>
                <a:cubicBezTo>
                  <a:pt x="402" y="564"/>
                  <a:pt x="402" y="564"/>
                  <a:pt x="402" y="564"/>
                </a:cubicBezTo>
                <a:cubicBezTo>
                  <a:pt x="427" y="570"/>
                  <a:pt x="427" y="570"/>
                  <a:pt x="427" y="570"/>
                </a:cubicBezTo>
                <a:cubicBezTo>
                  <a:pt x="450" y="574"/>
                  <a:pt x="450" y="574"/>
                  <a:pt x="450" y="574"/>
                </a:cubicBezTo>
                <a:cubicBezTo>
                  <a:pt x="459" y="575"/>
                  <a:pt x="459" y="575"/>
                  <a:pt x="459" y="575"/>
                </a:cubicBezTo>
                <a:cubicBezTo>
                  <a:pt x="467" y="575"/>
                  <a:pt x="467" y="575"/>
                  <a:pt x="467" y="575"/>
                </a:cubicBezTo>
                <a:cubicBezTo>
                  <a:pt x="475" y="575"/>
                  <a:pt x="475" y="575"/>
                  <a:pt x="475" y="575"/>
                </a:cubicBezTo>
                <a:cubicBezTo>
                  <a:pt x="483" y="573"/>
                  <a:pt x="483" y="573"/>
                  <a:pt x="483" y="573"/>
                </a:cubicBezTo>
                <a:cubicBezTo>
                  <a:pt x="491" y="571"/>
                  <a:pt x="491" y="571"/>
                  <a:pt x="491" y="571"/>
                </a:cubicBezTo>
                <a:cubicBezTo>
                  <a:pt x="498" y="567"/>
                  <a:pt x="498" y="567"/>
                  <a:pt x="498" y="567"/>
                </a:cubicBezTo>
                <a:cubicBezTo>
                  <a:pt x="503" y="563"/>
                  <a:pt x="503" y="563"/>
                  <a:pt x="503" y="563"/>
                </a:cubicBezTo>
                <a:cubicBezTo>
                  <a:pt x="506" y="561"/>
                  <a:pt x="506" y="561"/>
                  <a:pt x="506" y="561"/>
                </a:cubicBezTo>
                <a:cubicBezTo>
                  <a:pt x="508" y="558"/>
                  <a:pt x="508" y="558"/>
                  <a:pt x="508" y="558"/>
                </a:cubicBezTo>
                <a:cubicBezTo>
                  <a:pt x="509" y="556"/>
                  <a:pt x="509" y="556"/>
                  <a:pt x="509" y="556"/>
                </a:cubicBezTo>
                <a:cubicBezTo>
                  <a:pt x="510" y="553"/>
                  <a:pt x="510" y="553"/>
                  <a:pt x="510" y="553"/>
                </a:cubicBezTo>
                <a:cubicBezTo>
                  <a:pt x="510" y="550"/>
                  <a:pt x="510" y="550"/>
                  <a:pt x="510" y="550"/>
                </a:cubicBezTo>
                <a:cubicBezTo>
                  <a:pt x="510" y="547"/>
                  <a:pt x="510" y="547"/>
                  <a:pt x="510" y="547"/>
                </a:cubicBezTo>
                <a:cubicBezTo>
                  <a:pt x="508" y="544"/>
                  <a:pt x="508" y="544"/>
                  <a:pt x="508" y="544"/>
                </a:cubicBezTo>
                <a:cubicBezTo>
                  <a:pt x="507" y="541"/>
                  <a:pt x="507" y="541"/>
                  <a:pt x="507" y="541"/>
                </a:cubicBezTo>
                <a:cubicBezTo>
                  <a:pt x="505" y="537"/>
                  <a:pt x="505" y="537"/>
                  <a:pt x="505" y="537"/>
                </a:cubicBezTo>
                <a:cubicBezTo>
                  <a:pt x="501" y="534"/>
                  <a:pt x="501" y="534"/>
                  <a:pt x="501" y="534"/>
                </a:cubicBezTo>
                <a:cubicBezTo>
                  <a:pt x="499" y="532"/>
                  <a:pt x="499" y="532"/>
                  <a:pt x="499" y="532"/>
                </a:cubicBezTo>
                <a:cubicBezTo>
                  <a:pt x="495" y="526"/>
                  <a:pt x="495" y="526"/>
                  <a:pt x="495" y="526"/>
                </a:cubicBezTo>
                <a:cubicBezTo>
                  <a:pt x="491" y="521"/>
                  <a:pt x="491" y="521"/>
                  <a:pt x="491" y="521"/>
                </a:cubicBezTo>
                <a:cubicBezTo>
                  <a:pt x="487" y="514"/>
                  <a:pt x="487" y="514"/>
                  <a:pt x="487" y="514"/>
                </a:cubicBezTo>
                <a:cubicBezTo>
                  <a:pt x="484" y="507"/>
                  <a:pt x="484" y="507"/>
                  <a:pt x="484" y="507"/>
                </a:cubicBezTo>
                <a:cubicBezTo>
                  <a:pt x="483" y="505"/>
                  <a:pt x="483" y="505"/>
                  <a:pt x="483" y="505"/>
                </a:cubicBezTo>
                <a:cubicBezTo>
                  <a:pt x="483" y="503"/>
                  <a:pt x="483" y="503"/>
                  <a:pt x="483" y="503"/>
                </a:cubicBezTo>
                <a:cubicBezTo>
                  <a:pt x="482" y="498"/>
                  <a:pt x="482" y="498"/>
                  <a:pt x="482" y="498"/>
                </a:cubicBezTo>
                <a:cubicBezTo>
                  <a:pt x="481" y="494"/>
                  <a:pt x="481" y="494"/>
                  <a:pt x="481" y="494"/>
                </a:cubicBezTo>
                <a:cubicBezTo>
                  <a:pt x="481" y="489"/>
                  <a:pt x="481" y="489"/>
                  <a:pt x="481" y="489"/>
                </a:cubicBezTo>
                <a:cubicBezTo>
                  <a:pt x="482" y="485"/>
                  <a:pt x="482" y="485"/>
                  <a:pt x="482" y="485"/>
                </a:cubicBezTo>
                <a:cubicBezTo>
                  <a:pt x="483" y="480"/>
                  <a:pt x="483" y="480"/>
                  <a:pt x="483" y="480"/>
                </a:cubicBezTo>
                <a:cubicBezTo>
                  <a:pt x="485" y="476"/>
                  <a:pt x="485" y="476"/>
                  <a:pt x="485" y="476"/>
                </a:cubicBezTo>
                <a:cubicBezTo>
                  <a:pt x="489" y="471"/>
                  <a:pt x="489" y="471"/>
                  <a:pt x="489" y="471"/>
                </a:cubicBezTo>
                <a:cubicBezTo>
                  <a:pt x="492" y="467"/>
                  <a:pt x="492" y="467"/>
                  <a:pt x="492" y="467"/>
                </a:cubicBezTo>
                <a:cubicBezTo>
                  <a:pt x="498" y="463"/>
                  <a:pt x="498" y="463"/>
                  <a:pt x="498" y="463"/>
                </a:cubicBezTo>
                <a:cubicBezTo>
                  <a:pt x="504" y="460"/>
                  <a:pt x="504" y="460"/>
                  <a:pt x="504" y="460"/>
                </a:cubicBezTo>
                <a:cubicBezTo>
                  <a:pt x="511" y="457"/>
                  <a:pt x="511" y="457"/>
                  <a:pt x="511" y="457"/>
                </a:cubicBezTo>
                <a:cubicBezTo>
                  <a:pt x="520" y="454"/>
                  <a:pt x="520" y="454"/>
                  <a:pt x="520" y="454"/>
                </a:cubicBezTo>
                <a:cubicBezTo>
                  <a:pt x="529" y="452"/>
                  <a:pt x="529" y="452"/>
                  <a:pt x="529" y="452"/>
                </a:cubicBezTo>
                <a:cubicBezTo>
                  <a:pt x="541" y="450"/>
                  <a:pt x="541" y="450"/>
                  <a:pt x="541" y="450"/>
                </a:cubicBezTo>
                <a:cubicBezTo>
                  <a:pt x="554" y="450"/>
                  <a:pt x="554" y="450"/>
                  <a:pt x="554" y="450"/>
                </a:cubicBezTo>
                <a:cubicBezTo>
                  <a:pt x="569" y="449"/>
                  <a:pt x="569" y="449"/>
                  <a:pt x="569" y="449"/>
                </a:cubicBezTo>
                <a:cubicBezTo>
                  <a:pt x="589" y="450"/>
                  <a:pt x="589" y="450"/>
                  <a:pt x="589" y="450"/>
                </a:cubicBezTo>
                <a:cubicBezTo>
                  <a:pt x="606" y="452"/>
                  <a:pt x="606" y="452"/>
                  <a:pt x="606" y="452"/>
                </a:cubicBezTo>
                <a:cubicBezTo>
                  <a:pt x="614" y="452"/>
                  <a:pt x="614" y="452"/>
                  <a:pt x="614" y="452"/>
                </a:cubicBezTo>
                <a:cubicBezTo>
                  <a:pt x="621" y="454"/>
                  <a:pt x="621" y="454"/>
                  <a:pt x="621" y="454"/>
                </a:cubicBezTo>
                <a:cubicBezTo>
                  <a:pt x="627" y="456"/>
                  <a:pt x="627" y="456"/>
                  <a:pt x="627" y="456"/>
                </a:cubicBezTo>
                <a:cubicBezTo>
                  <a:pt x="633" y="458"/>
                  <a:pt x="633" y="458"/>
                  <a:pt x="633" y="458"/>
                </a:cubicBezTo>
                <a:cubicBezTo>
                  <a:pt x="638" y="461"/>
                  <a:pt x="638" y="461"/>
                  <a:pt x="638" y="461"/>
                </a:cubicBezTo>
                <a:cubicBezTo>
                  <a:pt x="642" y="463"/>
                  <a:pt x="642" y="463"/>
                  <a:pt x="642" y="463"/>
                </a:cubicBezTo>
                <a:cubicBezTo>
                  <a:pt x="646" y="465"/>
                  <a:pt x="646" y="465"/>
                  <a:pt x="646" y="465"/>
                </a:cubicBezTo>
                <a:cubicBezTo>
                  <a:pt x="650" y="468"/>
                  <a:pt x="650" y="468"/>
                  <a:pt x="650" y="468"/>
                </a:cubicBezTo>
                <a:cubicBezTo>
                  <a:pt x="652" y="471"/>
                  <a:pt x="652" y="471"/>
                  <a:pt x="652" y="471"/>
                </a:cubicBezTo>
                <a:cubicBezTo>
                  <a:pt x="655" y="474"/>
                  <a:pt x="655" y="474"/>
                  <a:pt x="655" y="474"/>
                </a:cubicBezTo>
                <a:cubicBezTo>
                  <a:pt x="659" y="480"/>
                  <a:pt x="659" y="480"/>
                  <a:pt x="659" y="480"/>
                </a:cubicBezTo>
                <a:cubicBezTo>
                  <a:pt x="660" y="487"/>
                  <a:pt x="660" y="487"/>
                  <a:pt x="660" y="487"/>
                </a:cubicBezTo>
                <a:cubicBezTo>
                  <a:pt x="661" y="494"/>
                  <a:pt x="661" y="494"/>
                  <a:pt x="661" y="494"/>
                </a:cubicBezTo>
                <a:cubicBezTo>
                  <a:pt x="661" y="500"/>
                  <a:pt x="661" y="500"/>
                  <a:pt x="661" y="500"/>
                </a:cubicBezTo>
                <a:cubicBezTo>
                  <a:pt x="660" y="507"/>
                  <a:pt x="660" y="507"/>
                  <a:pt x="660" y="507"/>
                </a:cubicBezTo>
                <a:cubicBezTo>
                  <a:pt x="658" y="513"/>
                  <a:pt x="658" y="513"/>
                  <a:pt x="658" y="513"/>
                </a:cubicBezTo>
                <a:cubicBezTo>
                  <a:pt x="655" y="519"/>
                  <a:pt x="655" y="519"/>
                  <a:pt x="655" y="519"/>
                </a:cubicBezTo>
                <a:cubicBezTo>
                  <a:pt x="652" y="524"/>
                  <a:pt x="652" y="524"/>
                  <a:pt x="652" y="524"/>
                </a:cubicBezTo>
                <a:cubicBezTo>
                  <a:pt x="649" y="529"/>
                  <a:pt x="649" y="529"/>
                  <a:pt x="649" y="529"/>
                </a:cubicBezTo>
                <a:cubicBezTo>
                  <a:pt x="645" y="533"/>
                  <a:pt x="645" y="533"/>
                  <a:pt x="645" y="533"/>
                </a:cubicBezTo>
                <a:cubicBezTo>
                  <a:pt x="642" y="537"/>
                  <a:pt x="642" y="537"/>
                  <a:pt x="642" y="537"/>
                </a:cubicBezTo>
                <a:cubicBezTo>
                  <a:pt x="640" y="541"/>
                  <a:pt x="640" y="541"/>
                  <a:pt x="640" y="541"/>
                </a:cubicBezTo>
                <a:cubicBezTo>
                  <a:pt x="639" y="545"/>
                  <a:pt x="639" y="545"/>
                  <a:pt x="639" y="545"/>
                </a:cubicBezTo>
                <a:cubicBezTo>
                  <a:pt x="639" y="549"/>
                  <a:pt x="639" y="549"/>
                  <a:pt x="639" y="549"/>
                </a:cubicBezTo>
                <a:cubicBezTo>
                  <a:pt x="639" y="552"/>
                  <a:pt x="639" y="552"/>
                  <a:pt x="639" y="552"/>
                </a:cubicBezTo>
                <a:cubicBezTo>
                  <a:pt x="640" y="555"/>
                  <a:pt x="640" y="555"/>
                  <a:pt x="640" y="555"/>
                </a:cubicBezTo>
                <a:cubicBezTo>
                  <a:pt x="643" y="558"/>
                  <a:pt x="643" y="558"/>
                  <a:pt x="643" y="558"/>
                </a:cubicBezTo>
                <a:cubicBezTo>
                  <a:pt x="645" y="561"/>
                  <a:pt x="645" y="561"/>
                  <a:pt x="645" y="561"/>
                </a:cubicBezTo>
                <a:cubicBezTo>
                  <a:pt x="649" y="564"/>
                  <a:pt x="649" y="564"/>
                  <a:pt x="649" y="564"/>
                </a:cubicBezTo>
                <a:cubicBezTo>
                  <a:pt x="652" y="566"/>
                  <a:pt x="652" y="566"/>
                  <a:pt x="652" y="566"/>
                </a:cubicBezTo>
                <a:cubicBezTo>
                  <a:pt x="656" y="568"/>
                  <a:pt x="656" y="568"/>
                  <a:pt x="656" y="568"/>
                </a:cubicBezTo>
                <a:cubicBezTo>
                  <a:pt x="665" y="571"/>
                  <a:pt x="665" y="571"/>
                  <a:pt x="665" y="571"/>
                </a:cubicBezTo>
                <a:cubicBezTo>
                  <a:pt x="674" y="573"/>
                  <a:pt x="674" y="573"/>
                  <a:pt x="674" y="573"/>
                </a:cubicBezTo>
                <a:cubicBezTo>
                  <a:pt x="684" y="574"/>
                  <a:pt x="684" y="574"/>
                  <a:pt x="684" y="574"/>
                </a:cubicBezTo>
                <a:cubicBezTo>
                  <a:pt x="700" y="574"/>
                  <a:pt x="700" y="574"/>
                  <a:pt x="700" y="574"/>
                </a:cubicBezTo>
                <a:cubicBezTo>
                  <a:pt x="719" y="573"/>
                  <a:pt x="719" y="573"/>
                  <a:pt x="719" y="573"/>
                </a:cubicBezTo>
                <a:cubicBezTo>
                  <a:pt x="740" y="571"/>
                  <a:pt x="740" y="571"/>
                  <a:pt x="740" y="571"/>
                </a:cubicBezTo>
                <a:cubicBezTo>
                  <a:pt x="764" y="569"/>
                  <a:pt x="764" y="569"/>
                  <a:pt x="764" y="569"/>
                </a:cubicBezTo>
                <a:cubicBezTo>
                  <a:pt x="791" y="565"/>
                  <a:pt x="791" y="565"/>
                  <a:pt x="791" y="565"/>
                </a:cubicBezTo>
                <a:cubicBezTo>
                  <a:pt x="804" y="562"/>
                  <a:pt x="804" y="562"/>
                  <a:pt x="804" y="562"/>
                </a:cubicBezTo>
                <a:cubicBezTo>
                  <a:pt x="818" y="559"/>
                  <a:pt x="818" y="559"/>
                  <a:pt x="818" y="559"/>
                </a:cubicBezTo>
                <a:cubicBezTo>
                  <a:pt x="833" y="555"/>
                  <a:pt x="833" y="555"/>
                  <a:pt x="833" y="555"/>
                </a:cubicBezTo>
                <a:cubicBezTo>
                  <a:pt x="847" y="551"/>
                  <a:pt x="847" y="551"/>
                  <a:pt x="847" y="551"/>
                </a:cubicBezTo>
                <a:cubicBezTo>
                  <a:pt x="863" y="546"/>
                  <a:pt x="863" y="546"/>
                  <a:pt x="863" y="546"/>
                </a:cubicBezTo>
                <a:cubicBezTo>
                  <a:pt x="878" y="541"/>
                  <a:pt x="878" y="541"/>
                  <a:pt x="878" y="541"/>
                </a:cubicBezTo>
                <a:cubicBezTo>
                  <a:pt x="878" y="540"/>
                  <a:pt x="878" y="540"/>
                  <a:pt x="878" y="540"/>
                </a:cubicBezTo>
                <a:cubicBezTo>
                  <a:pt x="878" y="540"/>
                  <a:pt x="878" y="540"/>
                  <a:pt x="878" y="540"/>
                </a:cubicBezTo>
                <a:cubicBezTo>
                  <a:pt x="872" y="528"/>
                  <a:pt x="872" y="528"/>
                  <a:pt x="872" y="528"/>
                </a:cubicBezTo>
                <a:cubicBezTo>
                  <a:pt x="865" y="515"/>
                  <a:pt x="865" y="515"/>
                  <a:pt x="865" y="515"/>
                </a:cubicBezTo>
                <a:cubicBezTo>
                  <a:pt x="859" y="502"/>
                  <a:pt x="859" y="502"/>
                  <a:pt x="859" y="502"/>
                </a:cubicBezTo>
                <a:cubicBezTo>
                  <a:pt x="855" y="490"/>
                  <a:pt x="855" y="490"/>
                  <a:pt x="855" y="490"/>
                </a:cubicBezTo>
                <a:cubicBezTo>
                  <a:pt x="846" y="467"/>
                  <a:pt x="846" y="467"/>
                  <a:pt x="846" y="467"/>
                </a:cubicBezTo>
                <a:cubicBezTo>
                  <a:pt x="839" y="444"/>
                  <a:pt x="839" y="444"/>
                  <a:pt x="839" y="444"/>
                </a:cubicBezTo>
                <a:cubicBezTo>
                  <a:pt x="835" y="424"/>
                  <a:pt x="835" y="424"/>
                  <a:pt x="835" y="424"/>
                </a:cubicBezTo>
                <a:cubicBezTo>
                  <a:pt x="832" y="405"/>
                  <a:pt x="832" y="405"/>
                  <a:pt x="832" y="405"/>
                </a:cubicBezTo>
                <a:cubicBezTo>
                  <a:pt x="829" y="389"/>
                  <a:pt x="829" y="389"/>
                  <a:pt x="829" y="389"/>
                </a:cubicBezTo>
                <a:cubicBezTo>
                  <a:pt x="829" y="377"/>
                  <a:pt x="829" y="377"/>
                  <a:pt x="829" y="377"/>
                </a:cubicBezTo>
                <a:cubicBezTo>
                  <a:pt x="829" y="373"/>
                  <a:pt x="829" y="373"/>
                  <a:pt x="829" y="373"/>
                </a:cubicBezTo>
                <a:cubicBezTo>
                  <a:pt x="829" y="368"/>
                  <a:pt x="829" y="368"/>
                  <a:pt x="829" y="368"/>
                </a:cubicBezTo>
                <a:cubicBezTo>
                  <a:pt x="830" y="364"/>
                  <a:pt x="830" y="364"/>
                  <a:pt x="830" y="364"/>
                </a:cubicBezTo>
                <a:cubicBezTo>
                  <a:pt x="832" y="360"/>
                  <a:pt x="832" y="360"/>
                  <a:pt x="832" y="360"/>
                </a:cubicBezTo>
                <a:cubicBezTo>
                  <a:pt x="834" y="356"/>
                  <a:pt x="834" y="356"/>
                  <a:pt x="834" y="356"/>
                </a:cubicBezTo>
                <a:cubicBezTo>
                  <a:pt x="836" y="352"/>
                  <a:pt x="836" y="352"/>
                  <a:pt x="836" y="352"/>
                </a:cubicBezTo>
                <a:cubicBezTo>
                  <a:pt x="839" y="349"/>
                  <a:pt x="839" y="349"/>
                  <a:pt x="839" y="349"/>
                </a:cubicBezTo>
                <a:cubicBezTo>
                  <a:pt x="842" y="345"/>
                  <a:pt x="842" y="345"/>
                  <a:pt x="842" y="345"/>
                </a:cubicBezTo>
                <a:cubicBezTo>
                  <a:pt x="846" y="343"/>
                  <a:pt x="846" y="343"/>
                  <a:pt x="846" y="343"/>
                </a:cubicBezTo>
                <a:cubicBezTo>
                  <a:pt x="850" y="341"/>
                  <a:pt x="850" y="341"/>
                  <a:pt x="850" y="341"/>
                </a:cubicBezTo>
                <a:cubicBezTo>
                  <a:pt x="854" y="340"/>
                  <a:pt x="854" y="340"/>
                  <a:pt x="854" y="340"/>
                </a:cubicBezTo>
                <a:cubicBezTo>
                  <a:pt x="859" y="340"/>
                  <a:pt x="859" y="340"/>
                  <a:pt x="859" y="340"/>
                </a:cubicBezTo>
                <a:cubicBezTo>
                  <a:pt x="863" y="339"/>
                  <a:pt x="863" y="339"/>
                  <a:pt x="863" y="339"/>
                </a:cubicBezTo>
                <a:cubicBezTo>
                  <a:pt x="868" y="341"/>
                  <a:pt x="868" y="341"/>
                  <a:pt x="868" y="341"/>
                </a:cubicBezTo>
                <a:cubicBezTo>
                  <a:pt x="874" y="342"/>
                  <a:pt x="874" y="342"/>
                  <a:pt x="874" y="342"/>
                </a:cubicBezTo>
                <a:cubicBezTo>
                  <a:pt x="879" y="345"/>
                  <a:pt x="879" y="345"/>
                  <a:pt x="879" y="345"/>
                </a:cubicBezTo>
                <a:cubicBezTo>
                  <a:pt x="886" y="350"/>
                  <a:pt x="886" y="350"/>
                  <a:pt x="886" y="350"/>
                </a:cubicBezTo>
                <a:cubicBezTo>
                  <a:pt x="895" y="354"/>
                  <a:pt x="895" y="354"/>
                  <a:pt x="895" y="354"/>
                </a:cubicBezTo>
                <a:cubicBezTo>
                  <a:pt x="906" y="357"/>
                  <a:pt x="906" y="357"/>
                  <a:pt x="906" y="357"/>
                </a:cubicBezTo>
                <a:cubicBezTo>
                  <a:pt x="911" y="359"/>
                  <a:pt x="911" y="359"/>
                  <a:pt x="911" y="359"/>
                </a:cubicBezTo>
                <a:cubicBezTo>
                  <a:pt x="917" y="360"/>
                  <a:pt x="917" y="360"/>
                  <a:pt x="917" y="360"/>
                </a:cubicBezTo>
                <a:cubicBezTo>
                  <a:pt x="923" y="361"/>
                  <a:pt x="923" y="361"/>
                  <a:pt x="923" y="361"/>
                </a:cubicBezTo>
                <a:cubicBezTo>
                  <a:pt x="928" y="361"/>
                  <a:pt x="928" y="361"/>
                  <a:pt x="928" y="361"/>
                </a:cubicBezTo>
                <a:cubicBezTo>
                  <a:pt x="934" y="361"/>
                  <a:pt x="934" y="361"/>
                  <a:pt x="934" y="361"/>
                </a:cubicBezTo>
                <a:cubicBezTo>
                  <a:pt x="940" y="359"/>
                  <a:pt x="940" y="359"/>
                  <a:pt x="940" y="359"/>
                </a:cubicBezTo>
                <a:cubicBezTo>
                  <a:pt x="946" y="358"/>
                  <a:pt x="946" y="358"/>
                  <a:pt x="946" y="358"/>
                </a:cubicBezTo>
                <a:cubicBezTo>
                  <a:pt x="951" y="356"/>
                  <a:pt x="951" y="356"/>
                  <a:pt x="951" y="356"/>
                </a:cubicBezTo>
                <a:cubicBezTo>
                  <a:pt x="955" y="352"/>
                  <a:pt x="955" y="352"/>
                  <a:pt x="955" y="352"/>
                </a:cubicBezTo>
                <a:cubicBezTo>
                  <a:pt x="960" y="349"/>
                  <a:pt x="960" y="349"/>
                  <a:pt x="960" y="349"/>
                </a:cubicBezTo>
                <a:cubicBezTo>
                  <a:pt x="964" y="344"/>
                  <a:pt x="964" y="344"/>
                  <a:pt x="964" y="344"/>
                </a:cubicBezTo>
                <a:cubicBezTo>
                  <a:pt x="967" y="339"/>
                  <a:pt x="967" y="339"/>
                  <a:pt x="967" y="339"/>
                </a:cubicBezTo>
                <a:cubicBezTo>
                  <a:pt x="970" y="332"/>
                  <a:pt x="970" y="332"/>
                  <a:pt x="970" y="332"/>
                </a:cubicBezTo>
                <a:cubicBezTo>
                  <a:pt x="973" y="325"/>
                  <a:pt x="973" y="325"/>
                  <a:pt x="973" y="325"/>
                </a:cubicBezTo>
                <a:cubicBezTo>
                  <a:pt x="974" y="317"/>
                  <a:pt x="974" y="317"/>
                  <a:pt x="974" y="317"/>
                </a:cubicBezTo>
                <a:cubicBezTo>
                  <a:pt x="975" y="308"/>
                  <a:pt x="975" y="308"/>
                  <a:pt x="975" y="308"/>
                </a:cubicBezTo>
                <a:cubicBezTo>
                  <a:pt x="975" y="297"/>
                  <a:pt x="975" y="297"/>
                  <a:pt x="975" y="297"/>
                </a:cubicBezTo>
                <a:cubicBezTo>
                  <a:pt x="975" y="285"/>
                  <a:pt x="975" y="285"/>
                  <a:pt x="975" y="285"/>
                </a:cubicBezTo>
                <a:cubicBezTo>
                  <a:pt x="975" y="275"/>
                  <a:pt x="975" y="275"/>
                  <a:pt x="975" y="275"/>
                </a:cubicBezTo>
                <a:cubicBezTo>
                  <a:pt x="973" y="267"/>
                  <a:pt x="973" y="267"/>
                  <a:pt x="973" y="267"/>
                </a:cubicBezTo>
                <a:cubicBezTo>
                  <a:pt x="972" y="259"/>
                  <a:pt x="972" y="259"/>
                  <a:pt x="972" y="259"/>
                </a:cubicBezTo>
                <a:cubicBezTo>
                  <a:pt x="970" y="252"/>
                  <a:pt x="970" y="252"/>
                  <a:pt x="970" y="252"/>
                </a:cubicBezTo>
                <a:cubicBezTo>
                  <a:pt x="968" y="246"/>
                  <a:pt x="968" y="246"/>
                  <a:pt x="968" y="246"/>
                </a:cubicBezTo>
                <a:cubicBezTo>
                  <a:pt x="966" y="241"/>
                  <a:pt x="966" y="241"/>
                  <a:pt x="966" y="241"/>
                </a:cubicBezTo>
                <a:cubicBezTo>
                  <a:pt x="963" y="235"/>
                  <a:pt x="963" y="235"/>
                  <a:pt x="963" y="235"/>
                </a:cubicBezTo>
                <a:cubicBezTo>
                  <a:pt x="960" y="231"/>
                  <a:pt x="960" y="231"/>
                  <a:pt x="960" y="231"/>
                </a:cubicBezTo>
                <a:cubicBezTo>
                  <a:pt x="957" y="227"/>
                  <a:pt x="957" y="227"/>
                  <a:pt x="957" y="227"/>
                </a:cubicBezTo>
                <a:cubicBezTo>
                  <a:pt x="953" y="224"/>
                  <a:pt x="953" y="224"/>
                  <a:pt x="953" y="224"/>
                </a:cubicBezTo>
                <a:cubicBezTo>
                  <a:pt x="950" y="220"/>
                  <a:pt x="950" y="220"/>
                  <a:pt x="950" y="220"/>
                </a:cubicBezTo>
                <a:cubicBezTo>
                  <a:pt x="946" y="218"/>
                  <a:pt x="946" y="218"/>
                  <a:pt x="946" y="218"/>
                </a:cubicBezTo>
                <a:cubicBezTo>
                  <a:pt x="943" y="216"/>
                  <a:pt x="943" y="216"/>
                  <a:pt x="943" y="216"/>
                </a:cubicBezTo>
                <a:cubicBezTo>
                  <a:pt x="939" y="214"/>
                  <a:pt x="939" y="214"/>
                  <a:pt x="939" y="214"/>
                </a:cubicBezTo>
                <a:cubicBezTo>
                  <a:pt x="935" y="213"/>
                  <a:pt x="935" y="213"/>
                  <a:pt x="935" y="213"/>
                </a:cubicBezTo>
                <a:cubicBezTo>
                  <a:pt x="927" y="212"/>
                  <a:pt x="927" y="212"/>
                  <a:pt x="927" y="212"/>
                </a:cubicBezTo>
                <a:cubicBezTo>
                  <a:pt x="919" y="211"/>
                  <a:pt x="919" y="211"/>
                  <a:pt x="919" y="211"/>
                </a:cubicBezTo>
                <a:cubicBezTo>
                  <a:pt x="910" y="212"/>
                  <a:pt x="910" y="212"/>
                  <a:pt x="910" y="212"/>
                </a:cubicBezTo>
                <a:cubicBezTo>
                  <a:pt x="902" y="213"/>
                  <a:pt x="902" y="213"/>
                  <a:pt x="902" y="213"/>
                </a:cubicBezTo>
                <a:cubicBezTo>
                  <a:pt x="895" y="216"/>
                  <a:pt x="895" y="216"/>
                  <a:pt x="895" y="216"/>
                </a:cubicBezTo>
                <a:cubicBezTo>
                  <a:pt x="888" y="219"/>
                  <a:pt x="888" y="219"/>
                  <a:pt x="888" y="219"/>
                </a:cubicBezTo>
                <a:cubicBezTo>
                  <a:pt x="882" y="221"/>
                  <a:pt x="882" y="221"/>
                  <a:pt x="882" y="221"/>
                </a:cubicBezTo>
                <a:cubicBezTo>
                  <a:pt x="876" y="224"/>
                  <a:pt x="876" y="224"/>
                  <a:pt x="876" y="224"/>
                </a:cubicBezTo>
                <a:cubicBezTo>
                  <a:pt x="871" y="227"/>
                  <a:pt x="871" y="227"/>
                  <a:pt x="871" y="227"/>
                </a:cubicBezTo>
                <a:cubicBezTo>
                  <a:pt x="867" y="230"/>
                  <a:pt x="867" y="230"/>
                  <a:pt x="867" y="230"/>
                </a:cubicBezTo>
                <a:cubicBezTo>
                  <a:pt x="861" y="232"/>
                  <a:pt x="861" y="232"/>
                  <a:pt x="861" y="232"/>
                </a:cubicBezTo>
                <a:cubicBezTo>
                  <a:pt x="857" y="233"/>
                  <a:pt x="857" y="233"/>
                  <a:pt x="857" y="233"/>
                </a:cubicBezTo>
                <a:cubicBezTo>
                  <a:pt x="851" y="233"/>
                  <a:pt x="851" y="233"/>
                  <a:pt x="851" y="233"/>
                </a:cubicBezTo>
                <a:cubicBezTo>
                  <a:pt x="847" y="233"/>
                  <a:pt x="847" y="233"/>
                  <a:pt x="847" y="233"/>
                </a:cubicBezTo>
                <a:cubicBezTo>
                  <a:pt x="843" y="231"/>
                  <a:pt x="843" y="231"/>
                  <a:pt x="843" y="231"/>
                </a:cubicBezTo>
                <a:cubicBezTo>
                  <a:pt x="839" y="230"/>
                  <a:pt x="839" y="230"/>
                  <a:pt x="839" y="230"/>
                </a:cubicBezTo>
                <a:cubicBezTo>
                  <a:pt x="835" y="227"/>
                  <a:pt x="835" y="227"/>
                  <a:pt x="835" y="227"/>
                </a:cubicBezTo>
                <a:cubicBezTo>
                  <a:pt x="831" y="224"/>
                  <a:pt x="831" y="224"/>
                  <a:pt x="831" y="224"/>
                </a:cubicBezTo>
                <a:cubicBezTo>
                  <a:pt x="829" y="220"/>
                  <a:pt x="829" y="220"/>
                  <a:pt x="829" y="220"/>
                </a:cubicBezTo>
                <a:cubicBezTo>
                  <a:pt x="825" y="216"/>
                  <a:pt x="825" y="216"/>
                  <a:pt x="825" y="216"/>
                </a:cubicBezTo>
                <a:cubicBezTo>
                  <a:pt x="824" y="212"/>
                  <a:pt x="824" y="212"/>
                  <a:pt x="824" y="212"/>
                </a:cubicBezTo>
                <a:cubicBezTo>
                  <a:pt x="821" y="208"/>
                  <a:pt x="821" y="208"/>
                  <a:pt x="821" y="208"/>
                </a:cubicBezTo>
                <a:cubicBezTo>
                  <a:pt x="820" y="203"/>
                  <a:pt x="820" y="203"/>
                  <a:pt x="820" y="203"/>
                </a:cubicBezTo>
                <a:cubicBezTo>
                  <a:pt x="819" y="199"/>
                  <a:pt x="819" y="199"/>
                  <a:pt x="819" y="199"/>
                </a:cubicBezTo>
                <a:cubicBezTo>
                  <a:pt x="819" y="195"/>
                  <a:pt x="819" y="195"/>
                  <a:pt x="819" y="195"/>
                </a:cubicBezTo>
                <a:cubicBezTo>
                  <a:pt x="818" y="182"/>
                  <a:pt x="818" y="182"/>
                  <a:pt x="818" y="182"/>
                </a:cubicBezTo>
                <a:cubicBezTo>
                  <a:pt x="818" y="166"/>
                  <a:pt x="818" y="166"/>
                  <a:pt x="818" y="166"/>
                </a:cubicBezTo>
                <a:cubicBezTo>
                  <a:pt x="819" y="148"/>
                  <a:pt x="819" y="148"/>
                  <a:pt x="819" y="148"/>
                </a:cubicBezTo>
                <a:cubicBezTo>
                  <a:pt x="822" y="128"/>
                  <a:pt x="822" y="128"/>
                  <a:pt x="822" y="128"/>
                </a:cubicBezTo>
                <a:cubicBezTo>
                  <a:pt x="826" y="106"/>
                  <a:pt x="826" y="106"/>
                  <a:pt x="826" y="106"/>
                </a:cubicBezTo>
                <a:cubicBezTo>
                  <a:pt x="831" y="82"/>
                  <a:pt x="831" y="82"/>
                  <a:pt x="831" y="82"/>
                </a:cubicBezTo>
                <a:cubicBezTo>
                  <a:pt x="835" y="70"/>
                  <a:pt x="835" y="70"/>
                  <a:pt x="835" y="70"/>
                </a:cubicBezTo>
                <a:cubicBezTo>
                  <a:pt x="839" y="58"/>
                  <a:pt x="839" y="58"/>
                  <a:pt x="839" y="58"/>
                </a:cubicBezTo>
                <a:cubicBezTo>
                  <a:pt x="844" y="45"/>
                  <a:pt x="844" y="45"/>
                  <a:pt x="844" y="45"/>
                </a:cubicBezTo>
                <a:cubicBezTo>
                  <a:pt x="850" y="31"/>
                  <a:pt x="850" y="31"/>
                  <a:pt x="850" y="31"/>
                </a:cubicBezTo>
                <a:cubicBezTo>
                  <a:pt x="834" y="27"/>
                  <a:pt x="834" y="27"/>
                  <a:pt x="834" y="27"/>
                </a:cubicBezTo>
                <a:cubicBezTo>
                  <a:pt x="818" y="22"/>
                  <a:pt x="818" y="22"/>
                  <a:pt x="818" y="22"/>
                </a:cubicBezTo>
                <a:cubicBezTo>
                  <a:pt x="803" y="18"/>
                  <a:pt x="803" y="18"/>
                  <a:pt x="803" y="18"/>
                </a:cubicBezTo>
                <a:cubicBezTo>
                  <a:pt x="788" y="14"/>
                  <a:pt x="788" y="14"/>
                  <a:pt x="788" y="14"/>
                </a:cubicBezTo>
                <a:cubicBezTo>
                  <a:pt x="759" y="9"/>
                  <a:pt x="759" y="9"/>
                  <a:pt x="759" y="9"/>
                </a:cubicBezTo>
                <a:cubicBezTo>
                  <a:pt x="733" y="5"/>
                  <a:pt x="733" y="5"/>
                  <a:pt x="733" y="5"/>
                </a:cubicBezTo>
                <a:cubicBezTo>
                  <a:pt x="708" y="3"/>
                  <a:pt x="708" y="3"/>
                  <a:pt x="708" y="3"/>
                </a:cubicBezTo>
                <a:cubicBezTo>
                  <a:pt x="687" y="2"/>
                  <a:pt x="687" y="2"/>
                  <a:pt x="687" y="2"/>
                </a:cubicBezTo>
                <a:cubicBezTo>
                  <a:pt x="668" y="1"/>
                  <a:pt x="668" y="1"/>
                  <a:pt x="668" y="1"/>
                </a:cubicBezTo>
                <a:cubicBezTo>
                  <a:pt x="652" y="0"/>
                  <a:pt x="652" y="0"/>
                  <a:pt x="652" y="0"/>
                </a:cubicBezTo>
                <a:cubicBezTo>
                  <a:pt x="643" y="1"/>
                  <a:pt x="643" y="1"/>
                  <a:pt x="643" y="1"/>
                </a:cubicBezTo>
                <a:cubicBezTo>
                  <a:pt x="635" y="4"/>
                  <a:pt x="635" y="4"/>
                  <a:pt x="635" y="4"/>
                </a:cubicBezTo>
                <a:cubicBezTo>
                  <a:pt x="626" y="6"/>
                  <a:pt x="626" y="6"/>
                  <a:pt x="626" y="6"/>
                </a:cubicBezTo>
                <a:cubicBezTo>
                  <a:pt x="619" y="10"/>
                  <a:pt x="619" y="10"/>
                  <a:pt x="619" y="10"/>
                </a:cubicBezTo>
                <a:cubicBezTo>
                  <a:pt x="616" y="12"/>
                  <a:pt x="616" y="12"/>
                  <a:pt x="616" y="12"/>
                </a:cubicBezTo>
                <a:cubicBezTo>
                  <a:pt x="613" y="15"/>
                  <a:pt x="613" y="15"/>
                  <a:pt x="613" y="15"/>
                </a:cubicBezTo>
                <a:cubicBezTo>
                  <a:pt x="612" y="17"/>
                  <a:pt x="612" y="17"/>
                  <a:pt x="612" y="17"/>
                </a:cubicBezTo>
                <a:cubicBezTo>
                  <a:pt x="610" y="20"/>
                  <a:pt x="610" y="20"/>
                  <a:pt x="610" y="20"/>
                </a:cubicBezTo>
                <a:cubicBezTo>
                  <a:pt x="610" y="23"/>
                  <a:pt x="610" y="23"/>
                  <a:pt x="610" y="23"/>
                </a:cubicBezTo>
                <a:cubicBezTo>
                  <a:pt x="609" y="27"/>
                  <a:pt x="609" y="27"/>
                  <a:pt x="609" y="27"/>
                </a:cubicBezTo>
                <a:cubicBezTo>
                  <a:pt x="610" y="30"/>
                  <a:pt x="610" y="30"/>
                  <a:pt x="610" y="30"/>
                </a:cubicBezTo>
                <a:cubicBezTo>
                  <a:pt x="611" y="34"/>
                  <a:pt x="611" y="34"/>
                  <a:pt x="611" y="34"/>
                </a:cubicBezTo>
                <a:cubicBezTo>
                  <a:pt x="614" y="38"/>
                  <a:pt x="614" y="38"/>
                  <a:pt x="614" y="38"/>
                </a:cubicBezTo>
                <a:cubicBezTo>
                  <a:pt x="618" y="43"/>
                  <a:pt x="618" y="43"/>
                  <a:pt x="618" y="43"/>
                </a:cubicBezTo>
                <a:cubicBezTo>
                  <a:pt x="625" y="50"/>
                  <a:pt x="625" y="50"/>
                  <a:pt x="625" y="50"/>
                </a:cubicBezTo>
                <a:cubicBezTo>
                  <a:pt x="628" y="55"/>
                  <a:pt x="628" y="55"/>
                  <a:pt x="628" y="55"/>
                </a:cubicBezTo>
                <a:cubicBezTo>
                  <a:pt x="631" y="60"/>
                  <a:pt x="631" y="60"/>
                  <a:pt x="631" y="60"/>
                </a:cubicBezTo>
                <a:cubicBezTo>
                  <a:pt x="634" y="65"/>
                  <a:pt x="634" y="65"/>
                  <a:pt x="634" y="65"/>
                </a:cubicBezTo>
                <a:cubicBezTo>
                  <a:pt x="636" y="70"/>
                  <a:pt x="636" y="70"/>
                  <a:pt x="636" y="70"/>
                </a:cubicBezTo>
                <a:cubicBezTo>
                  <a:pt x="637" y="76"/>
                  <a:pt x="637" y="76"/>
                  <a:pt x="637" y="76"/>
                </a:cubicBezTo>
                <a:cubicBezTo>
                  <a:pt x="638" y="81"/>
                  <a:pt x="638" y="81"/>
                  <a:pt x="638" y="81"/>
                </a:cubicBezTo>
                <a:cubicBezTo>
                  <a:pt x="638" y="87"/>
                  <a:pt x="638" y="87"/>
                  <a:pt x="638" y="87"/>
                </a:cubicBezTo>
                <a:cubicBezTo>
                  <a:pt x="637" y="92"/>
                  <a:pt x="637" y="92"/>
                  <a:pt x="637" y="92"/>
                </a:cubicBezTo>
                <a:cubicBezTo>
                  <a:pt x="635" y="98"/>
                  <a:pt x="635" y="98"/>
                  <a:pt x="635" y="98"/>
                </a:cubicBezTo>
                <a:cubicBezTo>
                  <a:pt x="632" y="103"/>
                  <a:pt x="632" y="103"/>
                  <a:pt x="632" y="103"/>
                </a:cubicBezTo>
                <a:cubicBezTo>
                  <a:pt x="628" y="108"/>
                  <a:pt x="628" y="108"/>
                  <a:pt x="628" y="108"/>
                </a:cubicBezTo>
                <a:cubicBezTo>
                  <a:pt x="622" y="113"/>
                  <a:pt x="622" y="113"/>
                  <a:pt x="622" y="113"/>
                </a:cubicBezTo>
                <a:cubicBezTo>
                  <a:pt x="615" y="116"/>
                  <a:pt x="615" y="116"/>
                  <a:pt x="615" y="116"/>
                </a:cubicBezTo>
                <a:cubicBezTo>
                  <a:pt x="606" y="120"/>
                  <a:pt x="606" y="120"/>
                  <a:pt x="606" y="120"/>
                </a:cubicBezTo>
                <a:cubicBezTo>
                  <a:pt x="595" y="123"/>
                  <a:pt x="595" y="123"/>
                  <a:pt x="595" y="123"/>
                </a:cubicBezTo>
                <a:cubicBezTo>
                  <a:pt x="582" y="125"/>
                  <a:pt x="582" y="125"/>
                  <a:pt x="582" y="125"/>
                </a:cubicBezTo>
                <a:cubicBezTo>
                  <a:pt x="568" y="126"/>
                  <a:pt x="568" y="126"/>
                  <a:pt x="568" y="126"/>
                </a:cubicBezTo>
                <a:cubicBezTo>
                  <a:pt x="551" y="127"/>
                  <a:pt x="551" y="127"/>
                  <a:pt x="551" y="127"/>
                </a:cubicBezTo>
                <a:cubicBezTo>
                  <a:pt x="532" y="127"/>
                  <a:pt x="532" y="127"/>
                  <a:pt x="532" y="127"/>
                </a:cubicBezTo>
                <a:cubicBezTo>
                  <a:pt x="515" y="125"/>
                  <a:pt x="515" y="125"/>
                  <a:pt x="515" y="125"/>
                </a:cubicBezTo>
                <a:cubicBezTo>
                  <a:pt x="502" y="122"/>
                  <a:pt x="502" y="122"/>
                  <a:pt x="502" y="122"/>
                </a:cubicBezTo>
                <a:cubicBezTo>
                  <a:pt x="489" y="119"/>
                  <a:pt x="489" y="119"/>
                  <a:pt x="489" y="119"/>
                </a:cubicBezTo>
                <a:cubicBezTo>
                  <a:pt x="480" y="115"/>
                  <a:pt x="480" y="115"/>
                  <a:pt x="480" y="115"/>
                </a:cubicBezTo>
                <a:cubicBezTo>
                  <a:pt x="472" y="110"/>
                  <a:pt x="472" y="110"/>
                  <a:pt x="472" y="110"/>
                </a:cubicBezTo>
                <a:cubicBezTo>
                  <a:pt x="467" y="105"/>
                  <a:pt x="467" y="105"/>
                  <a:pt x="467" y="105"/>
                </a:cubicBezTo>
                <a:cubicBezTo>
                  <a:pt x="462" y="99"/>
                  <a:pt x="462" y="99"/>
                  <a:pt x="462" y="99"/>
                </a:cubicBezTo>
                <a:cubicBezTo>
                  <a:pt x="460" y="95"/>
                  <a:pt x="460" y="95"/>
                  <a:pt x="460" y="95"/>
                </a:cubicBezTo>
                <a:cubicBezTo>
                  <a:pt x="459" y="91"/>
                  <a:pt x="459" y="91"/>
                  <a:pt x="459" y="91"/>
                </a:cubicBezTo>
                <a:cubicBezTo>
                  <a:pt x="458" y="88"/>
                  <a:pt x="458" y="88"/>
                  <a:pt x="458" y="88"/>
                </a:cubicBezTo>
                <a:cubicBezTo>
                  <a:pt x="458" y="83"/>
                  <a:pt x="458" y="83"/>
                  <a:pt x="458" y="83"/>
                </a:cubicBezTo>
                <a:cubicBezTo>
                  <a:pt x="459" y="76"/>
                  <a:pt x="459" y="76"/>
                  <a:pt x="459" y="76"/>
                </a:cubicBezTo>
                <a:cubicBezTo>
                  <a:pt x="460" y="68"/>
                  <a:pt x="460" y="68"/>
                  <a:pt x="460" y="68"/>
                </a:cubicBezTo>
                <a:cubicBezTo>
                  <a:pt x="463" y="60"/>
                  <a:pt x="463" y="60"/>
                  <a:pt x="463" y="60"/>
                </a:cubicBezTo>
                <a:cubicBezTo>
                  <a:pt x="466" y="54"/>
                  <a:pt x="466" y="54"/>
                  <a:pt x="466" y="54"/>
                </a:cubicBezTo>
                <a:cubicBezTo>
                  <a:pt x="471" y="48"/>
                  <a:pt x="471" y="48"/>
                  <a:pt x="471" y="48"/>
                </a:cubicBezTo>
                <a:cubicBezTo>
                  <a:pt x="474" y="44"/>
                  <a:pt x="474" y="44"/>
                  <a:pt x="474" y="44"/>
                </a:cubicBezTo>
                <a:cubicBezTo>
                  <a:pt x="477" y="40"/>
                  <a:pt x="477" y="40"/>
                  <a:pt x="477" y="40"/>
                </a:cubicBezTo>
                <a:cubicBezTo>
                  <a:pt x="479" y="37"/>
                  <a:pt x="479" y="37"/>
                  <a:pt x="479" y="37"/>
                </a:cubicBezTo>
                <a:cubicBezTo>
                  <a:pt x="480" y="34"/>
                  <a:pt x="480" y="34"/>
                  <a:pt x="480" y="34"/>
                </a:cubicBezTo>
                <a:cubicBezTo>
                  <a:pt x="481" y="31"/>
                  <a:pt x="481" y="31"/>
                  <a:pt x="481" y="31"/>
                </a:cubicBezTo>
                <a:cubicBezTo>
                  <a:pt x="481" y="28"/>
                  <a:pt x="481" y="28"/>
                  <a:pt x="481" y="28"/>
                </a:cubicBezTo>
                <a:cubicBezTo>
                  <a:pt x="481" y="25"/>
                  <a:pt x="481" y="25"/>
                  <a:pt x="481" y="25"/>
                </a:cubicBezTo>
                <a:cubicBezTo>
                  <a:pt x="479" y="22"/>
                  <a:pt x="479" y="22"/>
                  <a:pt x="479" y="22"/>
                </a:cubicBezTo>
                <a:cubicBezTo>
                  <a:pt x="478" y="20"/>
                  <a:pt x="478" y="20"/>
                  <a:pt x="478" y="20"/>
                </a:cubicBezTo>
                <a:cubicBezTo>
                  <a:pt x="476" y="16"/>
                  <a:pt x="476" y="16"/>
                  <a:pt x="476" y="16"/>
                </a:cubicBezTo>
                <a:cubicBezTo>
                  <a:pt x="471" y="12"/>
                  <a:pt x="471" y="12"/>
                  <a:pt x="471" y="12"/>
                </a:cubicBezTo>
                <a:cubicBezTo>
                  <a:pt x="466" y="9"/>
                  <a:pt x="466" y="9"/>
                  <a:pt x="466" y="9"/>
                </a:cubicBezTo>
                <a:cubicBezTo>
                  <a:pt x="460" y="7"/>
                  <a:pt x="460" y="7"/>
                  <a:pt x="460" y="7"/>
                </a:cubicBezTo>
                <a:cubicBezTo>
                  <a:pt x="454" y="5"/>
                  <a:pt x="454" y="5"/>
                  <a:pt x="454" y="5"/>
                </a:cubicBezTo>
                <a:cubicBezTo>
                  <a:pt x="448" y="4"/>
                  <a:pt x="448" y="4"/>
                  <a:pt x="448" y="4"/>
                </a:cubicBezTo>
                <a:cubicBezTo>
                  <a:pt x="441" y="3"/>
                  <a:pt x="441" y="3"/>
                  <a:pt x="441" y="3"/>
                </a:cubicBezTo>
                <a:cubicBezTo>
                  <a:pt x="434" y="2"/>
                  <a:pt x="434" y="2"/>
                  <a:pt x="434" y="2"/>
                </a:cubicBezTo>
                <a:cubicBezTo>
                  <a:pt x="419" y="2"/>
                  <a:pt x="419" y="2"/>
                  <a:pt x="419" y="2"/>
                </a:cubicBezTo>
                <a:cubicBezTo>
                  <a:pt x="401" y="4"/>
                  <a:pt x="401" y="4"/>
                  <a:pt x="401" y="4"/>
                </a:cubicBezTo>
                <a:cubicBezTo>
                  <a:pt x="379" y="5"/>
                  <a:pt x="379" y="5"/>
                  <a:pt x="379" y="5"/>
                </a:cubicBezTo>
                <a:cubicBezTo>
                  <a:pt x="355" y="8"/>
                  <a:pt x="355" y="8"/>
                  <a:pt x="355" y="8"/>
                </a:cubicBezTo>
                <a:cubicBezTo>
                  <a:pt x="329" y="12"/>
                  <a:pt x="329" y="12"/>
                  <a:pt x="329" y="12"/>
                </a:cubicBezTo>
                <a:cubicBezTo>
                  <a:pt x="329" y="12"/>
                  <a:pt x="325" y="13"/>
                  <a:pt x="320" y="14"/>
                </a:cubicBezTo>
                <a:cubicBezTo>
                  <a:pt x="300" y="18"/>
                  <a:pt x="300" y="18"/>
                  <a:pt x="300" y="18"/>
                </a:cubicBezTo>
                <a:cubicBezTo>
                  <a:pt x="289" y="20"/>
                  <a:pt x="289" y="20"/>
                  <a:pt x="289" y="20"/>
                </a:cubicBezTo>
                <a:cubicBezTo>
                  <a:pt x="265" y="24"/>
                  <a:pt x="234" y="30"/>
                  <a:pt x="207" y="35"/>
                </a:cubicBezTo>
                <a:cubicBezTo>
                  <a:pt x="183" y="39"/>
                  <a:pt x="158" y="45"/>
                  <a:pt x="138" y="50"/>
                </a:cubicBezTo>
                <a:cubicBezTo>
                  <a:pt x="137" y="53"/>
                  <a:pt x="136" y="56"/>
                  <a:pt x="136" y="58"/>
                </a:cubicBezTo>
                <a:cubicBezTo>
                  <a:pt x="136" y="58"/>
                  <a:pt x="103" y="78"/>
                  <a:pt x="89" y="124"/>
                </a:cubicBezTo>
                <a:cubicBezTo>
                  <a:pt x="89" y="124"/>
                  <a:pt x="89" y="124"/>
                  <a:pt x="89" y="124"/>
                </a:cubicBezTo>
                <a:cubicBezTo>
                  <a:pt x="82" y="148"/>
                  <a:pt x="79" y="178"/>
                  <a:pt x="88" y="217"/>
                </a:cubicBezTo>
                <a:cubicBezTo>
                  <a:pt x="37" y="264"/>
                  <a:pt x="44" y="330"/>
                  <a:pt x="50" y="355"/>
                </a:cubicBezTo>
                <a:cubicBezTo>
                  <a:pt x="50" y="355"/>
                  <a:pt x="50" y="355"/>
                  <a:pt x="50" y="355"/>
                </a:cubicBezTo>
                <a:cubicBezTo>
                  <a:pt x="51" y="362"/>
                  <a:pt x="53" y="366"/>
                  <a:pt x="53" y="366"/>
                </a:cubicBezTo>
                <a:cubicBezTo>
                  <a:pt x="53" y="366"/>
                  <a:pt x="0" y="403"/>
                  <a:pt x="36" y="481"/>
                </a:cubicBezTo>
                <a:cubicBezTo>
                  <a:pt x="34" y="483"/>
                  <a:pt x="33" y="485"/>
                  <a:pt x="32" y="487"/>
                </a:cubicBezTo>
                <a:cubicBezTo>
                  <a:pt x="100" y="494"/>
                  <a:pt x="192" y="505"/>
                  <a:pt x="230" y="512"/>
                </a:cubicBezTo>
                <a:cubicBezTo>
                  <a:pt x="293" y="525"/>
                  <a:pt x="374" y="558"/>
                  <a:pt x="374" y="55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>
            <a:bevelT w="25400" h="19050"/>
          </a:sp3d>
        </p:spPr>
        <p:txBody>
          <a:bodyPr vert="horz" wrap="square" lIns="2011680" tIns="7315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400" b="1" dirty="0"/>
          </a:p>
        </p:txBody>
      </p:sp>
      <p:sp>
        <p:nvSpPr>
          <p:cNvPr id="76" name="Freeform 27"/>
          <p:cNvSpPr>
            <a:spLocks/>
          </p:cNvSpPr>
          <p:nvPr/>
        </p:nvSpPr>
        <p:spPr bwMode="auto">
          <a:xfrm>
            <a:off x="6064278" y="1845747"/>
            <a:ext cx="3068586" cy="2340650"/>
          </a:xfrm>
          <a:custGeom>
            <a:avLst/>
            <a:gdLst>
              <a:gd name="T0" fmla="*/ 823 w 911"/>
              <a:gd name="T1" fmla="*/ 435 h 695"/>
              <a:gd name="T2" fmla="*/ 897 w 911"/>
              <a:gd name="T3" fmla="*/ 292 h 695"/>
              <a:gd name="T4" fmla="*/ 864 w 911"/>
              <a:gd name="T5" fmla="*/ 144 h 695"/>
              <a:gd name="T6" fmla="*/ 553 w 911"/>
              <a:gd name="T7" fmla="*/ 114 h 695"/>
              <a:gd name="T8" fmla="*/ 448 w 911"/>
              <a:gd name="T9" fmla="*/ 124 h 695"/>
              <a:gd name="T10" fmla="*/ 411 w 911"/>
              <a:gd name="T11" fmla="*/ 114 h 695"/>
              <a:gd name="T12" fmla="*/ 401 w 911"/>
              <a:gd name="T13" fmla="*/ 99 h 695"/>
              <a:gd name="T14" fmla="*/ 412 w 911"/>
              <a:gd name="T15" fmla="*/ 78 h 695"/>
              <a:gd name="T16" fmla="*/ 423 w 911"/>
              <a:gd name="T17" fmla="*/ 50 h 695"/>
              <a:gd name="T18" fmla="*/ 415 w 911"/>
              <a:gd name="T19" fmla="*/ 20 h 695"/>
              <a:gd name="T20" fmla="*/ 366 w 911"/>
              <a:gd name="T21" fmla="*/ 1 h 695"/>
              <a:gd name="T22" fmla="*/ 301 w 911"/>
              <a:gd name="T23" fmla="*/ 1 h 695"/>
              <a:gd name="T24" fmla="*/ 265 w 911"/>
              <a:gd name="T25" fmla="*/ 11 h 695"/>
              <a:gd name="T26" fmla="*/ 248 w 911"/>
              <a:gd name="T27" fmla="*/ 26 h 695"/>
              <a:gd name="T28" fmla="*/ 244 w 911"/>
              <a:gd name="T29" fmla="*/ 50 h 695"/>
              <a:gd name="T30" fmla="*/ 260 w 911"/>
              <a:gd name="T31" fmla="*/ 80 h 695"/>
              <a:gd name="T32" fmla="*/ 272 w 911"/>
              <a:gd name="T33" fmla="*/ 97 h 695"/>
              <a:gd name="T34" fmla="*/ 268 w 911"/>
              <a:gd name="T35" fmla="*/ 112 h 695"/>
              <a:gd name="T36" fmla="*/ 243 w 911"/>
              <a:gd name="T37" fmla="*/ 124 h 695"/>
              <a:gd name="T38" fmla="*/ 174 w 911"/>
              <a:gd name="T39" fmla="*/ 124 h 695"/>
              <a:gd name="T40" fmla="*/ 79 w 911"/>
              <a:gd name="T41" fmla="*/ 109 h 695"/>
              <a:gd name="T42" fmla="*/ 21 w 911"/>
              <a:gd name="T43" fmla="*/ 122 h 695"/>
              <a:gd name="T44" fmla="*/ 1 w 911"/>
              <a:gd name="T45" fmla="*/ 212 h 695"/>
              <a:gd name="T46" fmla="*/ 2 w 911"/>
              <a:gd name="T47" fmla="*/ 267 h 695"/>
              <a:gd name="T48" fmla="*/ 13 w 911"/>
              <a:gd name="T49" fmla="*/ 288 h 695"/>
              <a:gd name="T50" fmla="*/ 33 w 911"/>
              <a:gd name="T51" fmla="*/ 297 h 695"/>
              <a:gd name="T52" fmla="*/ 58 w 911"/>
              <a:gd name="T53" fmla="*/ 288 h 695"/>
              <a:gd name="T54" fmla="*/ 92 w 911"/>
              <a:gd name="T55" fmla="*/ 276 h 695"/>
              <a:gd name="T56" fmla="*/ 125 w 911"/>
              <a:gd name="T57" fmla="*/ 280 h 695"/>
              <a:gd name="T58" fmla="*/ 142 w 911"/>
              <a:gd name="T59" fmla="*/ 295 h 695"/>
              <a:gd name="T60" fmla="*/ 154 w 911"/>
              <a:gd name="T61" fmla="*/ 323 h 695"/>
              <a:gd name="T62" fmla="*/ 157 w 911"/>
              <a:gd name="T63" fmla="*/ 371 h 695"/>
              <a:gd name="T64" fmla="*/ 152 w 911"/>
              <a:gd name="T65" fmla="*/ 396 h 695"/>
              <a:gd name="T66" fmla="*/ 133 w 911"/>
              <a:gd name="T67" fmla="*/ 420 h 695"/>
              <a:gd name="T68" fmla="*/ 105 w 911"/>
              <a:gd name="T69" fmla="*/ 425 h 695"/>
              <a:gd name="T70" fmla="*/ 68 w 911"/>
              <a:gd name="T71" fmla="*/ 414 h 695"/>
              <a:gd name="T72" fmla="*/ 41 w 911"/>
              <a:gd name="T73" fmla="*/ 404 h 695"/>
              <a:gd name="T74" fmla="*/ 21 w 911"/>
              <a:gd name="T75" fmla="*/ 413 h 695"/>
              <a:gd name="T76" fmla="*/ 11 w 911"/>
              <a:gd name="T77" fmla="*/ 432 h 695"/>
              <a:gd name="T78" fmla="*/ 17 w 911"/>
              <a:gd name="T79" fmla="*/ 488 h 695"/>
              <a:gd name="T80" fmla="*/ 47 w 911"/>
              <a:gd name="T81" fmla="*/ 579 h 695"/>
              <a:gd name="T82" fmla="*/ 105 w 911"/>
              <a:gd name="T83" fmla="*/ 590 h 695"/>
              <a:gd name="T84" fmla="*/ 220 w 911"/>
              <a:gd name="T85" fmla="*/ 572 h 695"/>
              <a:gd name="T86" fmla="*/ 270 w 911"/>
              <a:gd name="T87" fmla="*/ 573 h 695"/>
              <a:gd name="T88" fmla="*/ 289 w 911"/>
              <a:gd name="T89" fmla="*/ 584 h 695"/>
              <a:gd name="T90" fmla="*/ 297 w 911"/>
              <a:gd name="T91" fmla="*/ 600 h 695"/>
              <a:gd name="T92" fmla="*/ 286 w 911"/>
              <a:gd name="T93" fmla="*/ 620 h 695"/>
              <a:gd name="T94" fmla="*/ 276 w 911"/>
              <a:gd name="T95" fmla="*/ 646 h 695"/>
              <a:gd name="T96" fmla="*/ 285 w 911"/>
              <a:gd name="T97" fmla="*/ 674 h 695"/>
              <a:gd name="T98" fmla="*/ 317 w 911"/>
              <a:gd name="T99" fmla="*/ 690 h 695"/>
              <a:gd name="T100" fmla="*/ 370 w 911"/>
              <a:gd name="T101" fmla="*/ 695 h 695"/>
              <a:gd name="T102" fmla="*/ 416 w 911"/>
              <a:gd name="T103" fmla="*/ 691 h 695"/>
              <a:gd name="T104" fmla="*/ 444 w 911"/>
              <a:gd name="T105" fmla="*/ 680 h 695"/>
              <a:gd name="T106" fmla="*/ 456 w 911"/>
              <a:gd name="T107" fmla="*/ 663 h 695"/>
              <a:gd name="T108" fmla="*/ 452 w 911"/>
              <a:gd name="T109" fmla="*/ 632 h 695"/>
              <a:gd name="T110" fmla="*/ 433 w 911"/>
              <a:gd name="T111" fmla="*/ 607 h 695"/>
              <a:gd name="T112" fmla="*/ 430 w 911"/>
              <a:gd name="T113" fmla="*/ 588 h 695"/>
              <a:gd name="T114" fmla="*/ 447 w 911"/>
              <a:gd name="T115" fmla="*/ 575 h 695"/>
              <a:gd name="T116" fmla="*/ 471 w 911"/>
              <a:gd name="T117" fmla="*/ 570 h 6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911" h="695">
                <a:moveTo>
                  <a:pt x="482" y="508"/>
                </a:moveTo>
                <a:cubicBezTo>
                  <a:pt x="622" y="525"/>
                  <a:pt x="749" y="513"/>
                  <a:pt x="763" y="459"/>
                </a:cubicBezTo>
                <a:cubicBezTo>
                  <a:pt x="763" y="459"/>
                  <a:pt x="788" y="466"/>
                  <a:pt x="823" y="435"/>
                </a:cubicBezTo>
                <a:cubicBezTo>
                  <a:pt x="822" y="433"/>
                  <a:pt x="822" y="432"/>
                  <a:pt x="821" y="430"/>
                </a:cubicBezTo>
                <a:cubicBezTo>
                  <a:pt x="822" y="432"/>
                  <a:pt x="822" y="433"/>
                  <a:pt x="823" y="435"/>
                </a:cubicBezTo>
                <a:cubicBezTo>
                  <a:pt x="829" y="429"/>
                  <a:pt x="835" y="423"/>
                  <a:pt x="841" y="416"/>
                </a:cubicBezTo>
                <a:cubicBezTo>
                  <a:pt x="846" y="410"/>
                  <a:pt x="851" y="404"/>
                  <a:pt x="854" y="399"/>
                </a:cubicBezTo>
                <a:cubicBezTo>
                  <a:pt x="882" y="356"/>
                  <a:pt x="869" y="327"/>
                  <a:pt x="869" y="327"/>
                </a:cubicBezTo>
                <a:cubicBezTo>
                  <a:pt x="869" y="327"/>
                  <a:pt x="878" y="320"/>
                  <a:pt x="888" y="308"/>
                </a:cubicBezTo>
                <a:cubicBezTo>
                  <a:pt x="891" y="303"/>
                  <a:pt x="894" y="298"/>
                  <a:pt x="897" y="292"/>
                </a:cubicBezTo>
                <a:cubicBezTo>
                  <a:pt x="897" y="292"/>
                  <a:pt x="897" y="292"/>
                  <a:pt x="897" y="292"/>
                </a:cubicBezTo>
                <a:cubicBezTo>
                  <a:pt x="909" y="268"/>
                  <a:pt x="911" y="235"/>
                  <a:pt x="872" y="198"/>
                </a:cubicBezTo>
                <a:cubicBezTo>
                  <a:pt x="872" y="198"/>
                  <a:pt x="888" y="174"/>
                  <a:pt x="869" y="149"/>
                </a:cubicBezTo>
                <a:cubicBezTo>
                  <a:pt x="869" y="149"/>
                  <a:pt x="869" y="149"/>
                  <a:pt x="869" y="149"/>
                </a:cubicBezTo>
                <a:cubicBezTo>
                  <a:pt x="868" y="148"/>
                  <a:pt x="866" y="146"/>
                  <a:pt x="864" y="144"/>
                </a:cubicBezTo>
                <a:cubicBezTo>
                  <a:pt x="869" y="126"/>
                  <a:pt x="868" y="109"/>
                  <a:pt x="864" y="95"/>
                </a:cubicBezTo>
                <a:cubicBezTo>
                  <a:pt x="611" y="101"/>
                  <a:pt x="611" y="101"/>
                  <a:pt x="611" y="101"/>
                </a:cubicBezTo>
                <a:cubicBezTo>
                  <a:pt x="596" y="105"/>
                  <a:pt x="596" y="105"/>
                  <a:pt x="596" y="105"/>
                </a:cubicBezTo>
                <a:cubicBezTo>
                  <a:pt x="581" y="108"/>
                  <a:pt x="581" y="108"/>
                  <a:pt x="581" y="108"/>
                </a:cubicBezTo>
                <a:cubicBezTo>
                  <a:pt x="553" y="114"/>
                  <a:pt x="553" y="114"/>
                  <a:pt x="553" y="114"/>
                </a:cubicBezTo>
                <a:cubicBezTo>
                  <a:pt x="527" y="119"/>
                  <a:pt x="527" y="119"/>
                  <a:pt x="527" y="119"/>
                </a:cubicBezTo>
                <a:cubicBezTo>
                  <a:pt x="503" y="121"/>
                  <a:pt x="503" y="121"/>
                  <a:pt x="503" y="121"/>
                </a:cubicBezTo>
                <a:cubicBezTo>
                  <a:pt x="481" y="123"/>
                  <a:pt x="481" y="123"/>
                  <a:pt x="481" y="123"/>
                </a:cubicBezTo>
                <a:cubicBezTo>
                  <a:pt x="463" y="124"/>
                  <a:pt x="463" y="124"/>
                  <a:pt x="463" y="124"/>
                </a:cubicBezTo>
                <a:cubicBezTo>
                  <a:pt x="448" y="124"/>
                  <a:pt x="448" y="124"/>
                  <a:pt x="448" y="124"/>
                </a:cubicBezTo>
                <a:cubicBezTo>
                  <a:pt x="438" y="124"/>
                  <a:pt x="438" y="124"/>
                  <a:pt x="438" y="124"/>
                </a:cubicBezTo>
                <a:cubicBezTo>
                  <a:pt x="428" y="121"/>
                  <a:pt x="428" y="121"/>
                  <a:pt x="428" y="121"/>
                </a:cubicBezTo>
                <a:cubicBezTo>
                  <a:pt x="419" y="119"/>
                  <a:pt x="419" y="119"/>
                  <a:pt x="419" y="119"/>
                </a:cubicBezTo>
                <a:cubicBezTo>
                  <a:pt x="416" y="116"/>
                  <a:pt x="416" y="116"/>
                  <a:pt x="416" y="116"/>
                </a:cubicBezTo>
                <a:cubicBezTo>
                  <a:pt x="411" y="114"/>
                  <a:pt x="411" y="114"/>
                  <a:pt x="411" y="114"/>
                </a:cubicBezTo>
                <a:cubicBezTo>
                  <a:pt x="409" y="112"/>
                  <a:pt x="409" y="112"/>
                  <a:pt x="409" y="112"/>
                </a:cubicBezTo>
                <a:cubicBezTo>
                  <a:pt x="406" y="109"/>
                  <a:pt x="406" y="109"/>
                  <a:pt x="406" y="109"/>
                </a:cubicBezTo>
                <a:cubicBezTo>
                  <a:pt x="403" y="106"/>
                  <a:pt x="403" y="106"/>
                  <a:pt x="403" y="106"/>
                </a:cubicBezTo>
                <a:cubicBezTo>
                  <a:pt x="402" y="103"/>
                  <a:pt x="402" y="103"/>
                  <a:pt x="402" y="103"/>
                </a:cubicBezTo>
                <a:cubicBezTo>
                  <a:pt x="401" y="99"/>
                  <a:pt x="401" y="99"/>
                  <a:pt x="401" y="99"/>
                </a:cubicBezTo>
                <a:cubicBezTo>
                  <a:pt x="401" y="95"/>
                  <a:pt x="401" y="95"/>
                  <a:pt x="401" y="95"/>
                </a:cubicBezTo>
                <a:cubicBezTo>
                  <a:pt x="402" y="92"/>
                  <a:pt x="402" y="92"/>
                  <a:pt x="402" y="92"/>
                </a:cubicBezTo>
                <a:cubicBezTo>
                  <a:pt x="404" y="88"/>
                  <a:pt x="404" y="88"/>
                  <a:pt x="404" y="88"/>
                </a:cubicBezTo>
                <a:cubicBezTo>
                  <a:pt x="408" y="82"/>
                  <a:pt x="408" y="82"/>
                  <a:pt x="408" y="82"/>
                </a:cubicBezTo>
                <a:cubicBezTo>
                  <a:pt x="412" y="78"/>
                  <a:pt x="412" y="78"/>
                  <a:pt x="412" y="78"/>
                </a:cubicBezTo>
                <a:cubicBezTo>
                  <a:pt x="416" y="71"/>
                  <a:pt x="416" y="71"/>
                  <a:pt x="416" y="71"/>
                </a:cubicBezTo>
                <a:cubicBezTo>
                  <a:pt x="419" y="67"/>
                  <a:pt x="419" y="67"/>
                  <a:pt x="419" y="67"/>
                </a:cubicBezTo>
                <a:cubicBezTo>
                  <a:pt x="421" y="61"/>
                  <a:pt x="421" y="61"/>
                  <a:pt x="421" y="61"/>
                </a:cubicBezTo>
                <a:cubicBezTo>
                  <a:pt x="423" y="55"/>
                  <a:pt x="423" y="55"/>
                  <a:pt x="423" y="55"/>
                </a:cubicBezTo>
                <a:cubicBezTo>
                  <a:pt x="423" y="50"/>
                  <a:pt x="423" y="50"/>
                  <a:pt x="423" y="50"/>
                </a:cubicBezTo>
                <a:cubicBezTo>
                  <a:pt x="424" y="44"/>
                  <a:pt x="424" y="44"/>
                  <a:pt x="424" y="44"/>
                </a:cubicBezTo>
                <a:cubicBezTo>
                  <a:pt x="423" y="37"/>
                  <a:pt x="423" y="37"/>
                  <a:pt x="423" y="37"/>
                </a:cubicBezTo>
                <a:cubicBezTo>
                  <a:pt x="422" y="32"/>
                  <a:pt x="422" y="32"/>
                  <a:pt x="422" y="32"/>
                </a:cubicBezTo>
                <a:cubicBezTo>
                  <a:pt x="418" y="26"/>
                  <a:pt x="418" y="26"/>
                  <a:pt x="418" y="26"/>
                </a:cubicBezTo>
                <a:cubicBezTo>
                  <a:pt x="415" y="20"/>
                  <a:pt x="415" y="20"/>
                  <a:pt x="415" y="20"/>
                </a:cubicBezTo>
                <a:cubicBezTo>
                  <a:pt x="408" y="15"/>
                  <a:pt x="408" y="15"/>
                  <a:pt x="408" y="15"/>
                </a:cubicBezTo>
                <a:cubicBezTo>
                  <a:pt x="401" y="11"/>
                  <a:pt x="401" y="11"/>
                  <a:pt x="401" y="11"/>
                </a:cubicBezTo>
                <a:cubicBezTo>
                  <a:pt x="391" y="7"/>
                  <a:pt x="391" y="7"/>
                  <a:pt x="391" y="7"/>
                </a:cubicBezTo>
                <a:cubicBezTo>
                  <a:pt x="380" y="3"/>
                  <a:pt x="380" y="3"/>
                  <a:pt x="380" y="3"/>
                </a:cubicBezTo>
                <a:cubicBezTo>
                  <a:pt x="366" y="1"/>
                  <a:pt x="366" y="1"/>
                  <a:pt x="366" y="1"/>
                </a:cubicBezTo>
                <a:cubicBezTo>
                  <a:pt x="350" y="0"/>
                  <a:pt x="350" y="0"/>
                  <a:pt x="350" y="0"/>
                </a:cubicBezTo>
                <a:cubicBezTo>
                  <a:pt x="331" y="0"/>
                  <a:pt x="331" y="0"/>
                  <a:pt x="331" y="0"/>
                </a:cubicBezTo>
                <a:cubicBezTo>
                  <a:pt x="320" y="0"/>
                  <a:pt x="320" y="0"/>
                  <a:pt x="320" y="0"/>
                </a:cubicBezTo>
                <a:cubicBezTo>
                  <a:pt x="310" y="0"/>
                  <a:pt x="310" y="0"/>
                  <a:pt x="310" y="0"/>
                </a:cubicBezTo>
                <a:cubicBezTo>
                  <a:pt x="301" y="1"/>
                  <a:pt x="301" y="1"/>
                  <a:pt x="301" y="1"/>
                </a:cubicBezTo>
                <a:cubicBezTo>
                  <a:pt x="291" y="3"/>
                  <a:pt x="291" y="3"/>
                  <a:pt x="291" y="3"/>
                </a:cubicBezTo>
                <a:cubicBezTo>
                  <a:pt x="284" y="4"/>
                  <a:pt x="284" y="4"/>
                  <a:pt x="284" y="4"/>
                </a:cubicBezTo>
                <a:cubicBezTo>
                  <a:pt x="277" y="6"/>
                  <a:pt x="277" y="6"/>
                  <a:pt x="277" y="6"/>
                </a:cubicBezTo>
                <a:cubicBezTo>
                  <a:pt x="271" y="8"/>
                  <a:pt x="271" y="8"/>
                  <a:pt x="271" y="8"/>
                </a:cubicBezTo>
                <a:cubicBezTo>
                  <a:pt x="265" y="11"/>
                  <a:pt x="265" y="11"/>
                  <a:pt x="265" y="11"/>
                </a:cubicBezTo>
                <a:cubicBezTo>
                  <a:pt x="260" y="13"/>
                  <a:pt x="260" y="13"/>
                  <a:pt x="260" y="13"/>
                </a:cubicBezTo>
                <a:cubicBezTo>
                  <a:pt x="256" y="16"/>
                  <a:pt x="256" y="16"/>
                  <a:pt x="256" y="16"/>
                </a:cubicBezTo>
                <a:cubicBezTo>
                  <a:pt x="253" y="19"/>
                  <a:pt x="253" y="19"/>
                  <a:pt x="253" y="19"/>
                </a:cubicBezTo>
                <a:cubicBezTo>
                  <a:pt x="250" y="22"/>
                  <a:pt x="250" y="22"/>
                  <a:pt x="250" y="22"/>
                </a:cubicBezTo>
                <a:cubicBezTo>
                  <a:pt x="248" y="26"/>
                  <a:pt x="248" y="26"/>
                  <a:pt x="248" y="26"/>
                </a:cubicBezTo>
                <a:cubicBezTo>
                  <a:pt x="246" y="28"/>
                  <a:pt x="246" y="28"/>
                  <a:pt x="246" y="28"/>
                </a:cubicBezTo>
                <a:cubicBezTo>
                  <a:pt x="244" y="32"/>
                  <a:pt x="244" y="32"/>
                  <a:pt x="244" y="32"/>
                </a:cubicBezTo>
                <a:cubicBezTo>
                  <a:pt x="244" y="36"/>
                  <a:pt x="244" y="36"/>
                  <a:pt x="244" y="36"/>
                </a:cubicBezTo>
                <a:cubicBezTo>
                  <a:pt x="243" y="42"/>
                  <a:pt x="243" y="42"/>
                  <a:pt x="243" y="42"/>
                </a:cubicBezTo>
                <a:cubicBezTo>
                  <a:pt x="244" y="50"/>
                  <a:pt x="244" y="50"/>
                  <a:pt x="244" y="50"/>
                </a:cubicBezTo>
                <a:cubicBezTo>
                  <a:pt x="246" y="57"/>
                  <a:pt x="246" y="57"/>
                  <a:pt x="246" y="57"/>
                </a:cubicBezTo>
                <a:cubicBezTo>
                  <a:pt x="249" y="64"/>
                  <a:pt x="249" y="64"/>
                  <a:pt x="249" y="64"/>
                </a:cubicBezTo>
                <a:cubicBezTo>
                  <a:pt x="252" y="70"/>
                  <a:pt x="252" y="70"/>
                  <a:pt x="252" y="70"/>
                </a:cubicBezTo>
                <a:cubicBezTo>
                  <a:pt x="256" y="76"/>
                  <a:pt x="256" y="76"/>
                  <a:pt x="256" y="76"/>
                </a:cubicBezTo>
                <a:cubicBezTo>
                  <a:pt x="260" y="80"/>
                  <a:pt x="260" y="80"/>
                  <a:pt x="260" y="80"/>
                </a:cubicBezTo>
                <a:cubicBezTo>
                  <a:pt x="264" y="85"/>
                  <a:pt x="264" y="85"/>
                  <a:pt x="264" y="85"/>
                </a:cubicBezTo>
                <a:cubicBezTo>
                  <a:pt x="267" y="88"/>
                  <a:pt x="267" y="88"/>
                  <a:pt x="267" y="88"/>
                </a:cubicBezTo>
                <a:cubicBezTo>
                  <a:pt x="269" y="91"/>
                  <a:pt x="269" y="91"/>
                  <a:pt x="269" y="91"/>
                </a:cubicBezTo>
                <a:cubicBezTo>
                  <a:pt x="271" y="94"/>
                  <a:pt x="271" y="94"/>
                  <a:pt x="271" y="94"/>
                </a:cubicBezTo>
                <a:cubicBezTo>
                  <a:pt x="272" y="97"/>
                  <a:pt x="272" y="97"/>
                  <a:pt x="272" y="97"/>
                </a:cubicBezTo>
                <a:cubicBezTo>
                  <a:pt x="273" y="101"/>
                  <a:pt x="273" y="101"/>
                  <a:pt x="273" y="101"/>
                </a:cubicBezTo>
                <a:cubicBezTo>
                  <a:pt x="273" y="103"/>
                  <a:pt x="273" y="103"/>
                  <a:pt x="273" y="103"/>
                </a:cubicBezTo>
                <a:cubicBezTo>
                  <a:pt x="272" y="106"/>
                  <a:pt x="272" y="106"/>
                  <a:pt x="272" y="106"/>
                </a:cubicBezTo>
                <a:cubicBezTo>
                  <a:pt x="271" y="108"/>
                  <a:pt x="271" y="108"/>
                  <a:pt x="271" y="108"/>
                </a:cubicBezTo>
                <a:cubicBezTo>
                  <a:pt x="268" y="112"/>
                  <a:pt x="268" y="112"/>
                  <a:pt x="268" y="112"/>
                </a:cubicBezTo>
                <a:cubicBezTo>
                  <a:pt x="264" y="115"/>
                  <a:pt x="264" y="115"/>
                  <a:pt x="264" y="115"/>
                </a:cubicBezTo>
                <a:cubicBezTo>
                  <a:pt x="260" y="118"/>
                  <a:pt x="260" y="118"/>
                  <a:pt x="260" y="118"/>
                </a:cubicBezTo>
                <a:cubicBezTo>
                  <a:pt x="254" y="121"/>
                  <a:pt x="254" y="121"/>
                  <a:pt x="254" y="121"/>
                </a:cubicBezTo>
                <a:cubicBezTo>
                  <a:pt x="249" y="123"/>
                  <a:pt x="249" y="123"/>
                  <a:pt x="249" y="123"/>
                </a:cubicBezTo>
                <a:cubicBezTo>
                  <a:pt x="243" y="124"/>
                  <a:pt x="243" y="124"/>
                  <a:pt x="243" y="124"/>
                </a:cubicBezTo>
                <a:cubicBezTo>
                  <a:pt x="236" y="125"/>
                  <a:pt x="236" y="125"/>
                  <a:pt x="236" y="125"/>
                </a:cubicBezTo>
                <a:cubicBezTo>
                  <a:pt x="230" y="126"/>
                  <a:pt x="230" y="126"/>
                  <a:pt x="230" y="126"/>
                </a:cubicBezTo>
                <a:cubicBezTo>
                  <a:pt x="214" y="125"/>
                  <a:pt x="214" y="125"/>
                  <a:pt x="214" y="125"/>
                </a:cubicBezTo>
                <a:cubicBezTo>
                  <a:pt x="195" y="125"/>
                  <a:pt x="195" y="125"/>
                  <a:pt x="195" y="125"/>
                </a:cubicBezTo>
                <a:cubicBezTo>
                  <a:pt x="174" y="124"/>
                  <a:pt x="174" y="124"/>
                  <a:pt x="174" y="124"/>
                </a:cubicBezTo>
                <a:cubicBezTo>
                  <a:pt x="149" y="122"/>
                  <a:pt x="149" y="122"/>
                  <a:pt x="149" y="122"/>
                </a:cubicBezTo>
                <a:cubicBezTo>
                  <a:pt x="123" y="118"/>
                  <a:pt x="123" y="118"/>
                  <a:pt x="123" y="118"/>
                </a:cubicBezTo>
                <a:cubicBezTo>
                  <a:pt x="108" y="115"/>
                  <a:pt x="108" y="115"/>
                  <a:pt x="108" y="115"/>
                </a:cubicBezTo>
                <a:cubicBezTo>
                  <a:pt x="94" y="113"/>
                  <a:pt x="94" y="113"/>
                  <a:pt x="94" y="113"/>
                </a:cubicBezTo>
                <a:cubicBezTo>
                  <a:pt x="79" y="109"/>
                  <a:pt x="79" y="109"/>
                  <a:pt x="79" y="109"/>
                </a:cubicBezTo>
                <a:cubicBezTo>
                  <a:pt x="64" y="105"/>
                  <a:pt x="64" y="105"/>
                  <a:pt x="64" y="105"/>
                </a:cubicBezTo>
                <a:cubicBezTo>
                  <a:pt x="47" y="101"/>
                  <a:pt x="47" y="101"/>
                  <a:pt x="47" y="101"/>
                </a:cubicBezTo>
                <a:cubicBezTo>
                  <a:pt x="32" y="95"/>
                  <a:pt x="32" y="95"/>
                  <a:pt x="32" y="95"/>
                </a:cubicBezTo>
                <a:cubicBezTo>
                  <a:pt x="26" y="109"/>
                  <a:pt x="26" y="109"/>
                  <a:pt x="26" y="109"/>
                </a:cubicBezTo>
                <a:cubicBezTo>
                  <a:pt x="21" y="122"/>
                  <a:pt x="21" y="122"/>
                  <a:pt x="21" y="122"/>
                </a:cubicBezTo>
                <a:cubicBezTo>
                  <a:pt x="17" y="134"/>
                  <a:pt x="17" y="134"/>
                  <a:pt x="17" y="134"/>
                </a:cubicBezTo>
                <a:cubicBezTo>
                  <a:pt x="13" y="146"/>
                  <a:pt x="13" y="146"/>
                  <a:pt x="13" y="146"/>
                </a:cubicBezTo>
                <a:cubicBezTo>
                  <a:pt x="8" y="170"/>
                  <a:pt x="8" y="170"/>
                  <a:pt x="8" y="170"/>
                </a:cubicBezTo>
                <a:cubicBezTo>
                  <a:pt x="4" y="192"/>
                  <a:pt x="4" y="192"/>
                  <a:pt x="4" y="192"/>
                </a:cubicBezTo>
                <a:cubicBezTo>
                  <a:pt x="1" y="212"/>
                  <a:pt x="1" y="212"/>
                  <a:pt x="1" y="212"/>
                </a:cubicBezTo>
                <a:cubicBezTo>
                  <a:pt x="0" y="230"/>
                  <a:pt x="0" y="230"/>
                  <a:pt x="0" y="230"/>
                </a:cubicBezTo>
                <a:cubicBezTo>
                  <a:pt x="0" y="246"/>
                  <a:pt x="0" y="246"/>
                  <a:pt x="0" y="246"/>
                </a:cubicBezTo>
                <a:cubicBezTo>
                  <a:pt x="1" y="259"/>
                  <a:pt x="1" y="259"/>
                  <a:pt x="1" y="259"/>
                </a:cubicBezTo>
                <a:cubicBezTo>
                  <a:pt x="1" y="263"/>
                  <a:pt x="1" y="263"/>
                  <a:pt x="1" y="263"/>
                </a:cubicBezTo>
                <a:cubicBezTo>
                  <a:pt x="2" y="267"/>
                  <a:pt x="2" y="267"/>
                  <a:pt x="2" y="267"/>
                </a:cubicBezTo>
                <a:cubicBezTo>
                  <a:pt x="3" y="272"/>
                  <a:pt x="3" y="272"/>
                  <a:pt x="3" y="272"/>
                </a:cubicBezTo>
                <a:cubicBezTo>
                  <a:pt x="6" y="276"/>
                  <a:pt x="6" y="276"/>
                  <a:pt x="6" y="276"/>
                </a:cubicBezTo>
                <a:cubicBezTo>
                  <a:pt x="7" y="280"/>
                  <a:pt x="7" y="280"/>
                  <a:pt x="7" y="280"/>
                </a:cubicBezTo>
                <a:cubicBezTo>
                  <a:pt x="11" y="284"/>
                  <a:pt x="11" y="284"/>
                  <a:pt x="11" y="284"/>
                </a:cubicBezTo>
                <a:cubicBezTo>
                  <a:pt x="13" y="288"/>
                  <a:pt x="13" y="288"/>
                  <a:pt x="13" y="288"/>
                </a:cubicBezTo>
                <a:cubicBezTo>
                  <a:pt x="17" y="291"/>
                  <a:pt x="17" y="291"/>
                  <a:pt x="17" y="291"/>
                </a:cubicBezTo>
                <a:cubicBezTo>
                  <a:pt x="21" y="294"/>
                  <a:pt x="21" y="294"/>
                  <a:pt x="21" y="294"/>
                </a:cubicBezTo>
                <a:cubicBezTo>
                  <a:pt x="25" y="295"/>
                  <a:pt x="25" y="295"/>
                  <a:pt x="25" y="295"/>
                </a:cubicBezTo>
                <a:cubicBezTo>
                  <a:pt x="29" y="297"/>
                  <a:pt x="29" y="297"/>
                  <a:pt x="29" y="297"/>
                </a:cubicBezTo>
                <a:cubicBezTo>
                  <a:pt x="33" y="297"/>
                  <a:pt x="33" y="297"/>
                  <a:pt x="33" y="297"/>
                </a:cubicBezTo>
                <a:cubicBezTo>
                  <a:pt x="39" y="297"/>
                  <a:pt x="39" y="297"/>
                  <a:pt x="39" y="297"/>
                </a:cubicBezTo>
                <a:cubicBezTo>
                  <a:pt x="43" y="296"/>
                  <a:pt x="43" y="296"/>
                  <a:pt x="43" y="296"/>
                </a:cubicBezTo>
                <a:cubicBezTo>
                  <a:pt x="49" y="294"/>
                  <a:pt x="49" y="294"/>
                  <a:pt x="49" y="294"/>
                </a:cubicBezTo>
                <a:cubicBezTo>
                  <a:pt x="53" y="291"/>
                  <a:pt x="53" y="291"/>
                  <a:pt x="53" y="291"/>
                </a:cubicBezTo>
                <a:cubicBezTo>
                  <a:pt x="58" y="288"/>
                  <a:pt x="58" y="288"/>
                  <a:pt x="58" y="288"/>
                </a:cubicBezTo>
                <a:cubicBezTo>
                  <a:pt x="64" y="285"/>
                  <a:pt x="64" y="285"/>
                  <a:pt x="64" y="285"/>
                </a:cubicBezTo>
                <a:cubicBezTo>
                  <a:pt x="70" y="283"/>
                  <a:pt x="70" y="283"/>
                  <a:pt x="70" y="283"/>
                </a:cubicBezTo>
                <a:cubicBezTo>
                  <a:pt x="77" y="280"/>
                  <a:pt x="77" y="280"/>
                  <a:pt x="77" y="280"/>
                </a:cubicBezTo>
                <a:cubicBezTo>
                  <a:pt x="84" y="277"/>
                  <a:pt x="84" y="277"/>
                  <a:pt x="84" y="277"/>
                </a:cubicBezTo>
                <a:cubicBezTo>
                  <a:pt x="92" y="276"/>
                  <a:pt x="92" y="276"/>
                  <a:pt x="92" y="276"/>
                </a:cubicBezTo>
                <a:cubicBezTo>
                  <a:pt x="101" y="275"/>
                  <a:pt x="101" y="275"/>
                  <a:pt x="101" y="275"/>
                </a:cubicBezTo>
                <a:cubicBezTo>
                  <a:pt x="109" y="276"/>
                  <a:pt x="109" y="276"/>
                  <a:pt x="109" y="276"/>
                </a:cubicBezTo>
                <a:cubicBezTo>
                  <a:pt x="117" y="277"/>
                  <a:pt x="117" y="277"/>
                  <a:pt x="117" y="277"/>
                </a:cubicBezTo>
                <a:cubicBezTo>
                  <a:pt x="121" y="278"/>
                  <a:pt x="121" y="278"/>
                  <a:pt x="121" y="278"/>
                </a:cubicBezTo>
                <a:cubicBezTo>
                  <a:pt x="125" y="280"/>
                  <a:pt x="125" y="280"/>
                  <a:pt x="125" y="280"/>
                </a:cubicBezTo>
                <a:cubicBezTo>
                  <a:pt x="128" y="282"/>
                  <a:pt x="128" y="282"/>
                  <a:pt x="128" y="282"/>
                </a:cubicBezTo>
                <a:cubicBezTo>
                  <a:pt x="132" y="284"/>
                  <a:pt x="132" y="284"/>
                  <a:pt x="132" y="284"/>
                </a:cubicBezTo>
                <a:cubicBezTo>
                  <a:pt x="135" y="288"/>
                  <a:pt x="135" y="288"/>
                  <a:pt x="135" y="288"/>
                </a:cubicBezTo>
                <a:cubicBezTo>
                  <a:pt x="139" y="291"/>
                  <a:pt x="139" y="291"/>
                  <a:pt x="139" y="291"/>
                </a:cubicBezTo>
                <a:cubicBezTo>
                  <a:pt x="142" y="295"/>
                  <a:pt x="142" y="295"/>
                  <a:pt x="142" y="295"/>
                </a:cubicBezTo>
                <a:cubicBezTo>
                  <a:pt x="145" y="299"/>
                  <a:pt x="145" y="299"/>
                  <a:pt x="145" y="299"/>
                </a:cubicBezTo>
                <a:cubicBezTo>
                  <a:pt x="148" y="305"/>
                  <a:pt x="148" y="305"/>
                  <a:pt x="148" y="305"/>
                </a:cubicBezTo>
                <a:cubicBezTo>
                  <a:pt x="150" y="310"/>
                  <a:pt x="150" y="310"/>
                  <a:pt x="150" y="310"/>
                </a:cubicBezTo>
                <a:cubicBezTo>
                  <a:pt x="152" y="316"/>
                  <a:pt x="152" y="316"/>
                  <a:pt x="152" y="316"/>
                </a:cubicBezTo>
                <a:cubicBezTo>
                  <a:pt x="154" y="323"/>
                  <a:pt x="154" y="323"/>
                  <a:pt x="154" y="323"/>
                </a:cubicBezTo>
                <a:cubicBezTo>
                  <a:pt x="155" y="331"/>
                  <a:pt x="155" y="331"/>
                  <a:pt x="155" y="331"/>
                </a:cubicBezTo>
                <a:cubicBezTo>
                  <a:pt x="157" y="339"/>
                  <a:pt x="157" y="339"/>
                  <a:pt x="157" y="339"/>
                </a:cubicBezTo>
                <a:cubicBezTo>
                  <a:pt x="157" y="349"/>
                  <a:pt x="157" y="349"/>
                  <a:pt x="157" y="349"/>
                </a:cubicBezTo>
                <a:cubicBezTo>
                  <a:pt x="157" y="361"/>
                  <a:pt x="157" y="361"/>
                  <a:pt x="157" y="361"/>
                </a:cubicBezTo>
                <a:cubicBezTo>
                  <a:pt x="157" y="371"/>
                  <a:pt x="157" y="371"/>
                  <a:pt x="157" y="371"/>
                </a:cubicBezTo>
                <a:cubicBezTo>
                  <a:pt x="157" y="372"/>
                  <a:pt x="157" y="372"/>
                  <a:pt x="157" y="372"/>
                </a:cubicBezTo>
                <a:cubicBezTo>
                  <a:pt x="157" y="372"/>
                  <a:pt x="157" y="372"/>
                  <a:pt x="157" y="372"/>
                </a:cubicBezTo>
                <a:cubicBezTo>
                  <a:pt x="156" y="381"/>
                  <a:pt x="156" y="381"/>
                  <a:pt x="156" y="381"/>
                </a:cubicBezTo>
                <a:cubicBezTo>
                  <a:pt x="155" y="389"/>
                  <a:pt x="155" y="389"/>
                  <a:pt x="155" y="389"/>
                </a:cubicBezTo>
                <a:cubicBezTo>
                  <a:pt x="152" y="396"/>
                  <a:pt x="152" y="396"/>
                  <a:pt x="152" y="396"/>
                </a:cubicBezTo>
                <a:cubicBezTo>
                  <a:pt x="149" y="403"/>
                  <a:pt x="149" y="403"/>
                  <a:pt x="149" y="403"/>
                </a:cubicBezTo>
                <a:cubicBezTo>
                  <a:pt x="146" y="408"/>
                  <a:pt x="146" y="408"/>
                  <a:pt x="146" y="408"/>
                </a:cubicBezTo>
                <a:cubicBezTo>
                  <a:pt x="142" y="413"/>
                  <a:pt x="142" y="413"/>
                  <a:pt x="142" y="413"/>
                </a:cubicBezTo>
                <a:cubicBezTo>
                  <a:pt x="137" y="416"/>
                  <a:pt x="137" y="416"/>
                  <a:pt x="137" y="416"/>
                </a:cubicBezTo>
                <a:cubicBezTo>
                  <a:pt x="133" y="420"/>
                  <a:pt x="133" y="420"/>
                  <a:pt x="133" y="420"/>
                </a:cubicBezTo>
                <a:cubicBezTo>
                  <a:pt x="128" y="422"/>
                  <a:pt x="128" y="422"/>
                  <a:pt x="128" y="422"/>
                </a:cubicBezTo>
                <a:cubicBezTo>
                  <a:pt x="122" y="423"/>
                  <a:pt x="122" y="423"/>
                  <a:pt x="122" y="423"/>
                </a:cubicBezTo>
                <a:cubicBezTo>
                  <a:pt x="116" y="425"/>
                  <a:pt x="116" y="425"/>
                  <a:pt x="116" y="425"/>
                </a:cubicBezTo>
                <a:cubicBezTo>
                  <a:pt x="110" y="425"/>
                  <a:pt x="110" y="425"/>
                  <a:pt x="110" y="425"/>
                </a:cubicBezTo>
                <a:cubicBezTo>
                  <a:pt x="105" y="425"/>
                  <a:pt x="105" y="425"/>
                  <a:pt x="105" y="425"/>
                </a:cubicBezTo>
                <a:cubicBezTo>
                  <a:pt x="99" y="424"/>
                  <a:pt x="99" y="424"/>
                  <a:pt x="99" y="424"/>
                </a:cubicBezTo>
                <a:cubicBezTo>
                  <a:pt x="93" y="423"/>
                  <a:pt x="93" y="423"/>
                  <a:pt x="93" y="423"/>
                </a:cubicBezTo>
                <a:cubicBezTo>
                  <a:pt x="88" y="421"/>
                  <a:pt x="88" y="421"/>
                  <a:pt x="88" y="421"/>
                </a:cubicBezTo>
                <a:cubicBezTo>
                  <a:pt x="77" y="418"/>
                  <a:pt x="77" y="418"/>
                  <a:pt x="77" y="418"/>
                </a:cubicBezTo>
                <a:cubicBezTo>
                  <a:pt x="68" y="414"/>
                  <a:pt x="68" y="414"/>
                  <a:pt x="68" y="414"/>
                </a:cubicBezTo>
                <a:cubicBezTo>
                  <a:pt x="61" y="409"/>
                  <a:pt x="61" y="409"/>
                  <a:pt x="61" y="409"/>
                </a:cubicBezTo>
                <a:cubicBezTo>
                  <a:pt x="56" y="406"/>
                  <a:pt x="56" y="406"/>
                  <a:pt x="56" y="406"/>
                </a:cubicBezTo>
                <a:cubicBezTo>
                  <a:pt x="50" y="405"/>
                  <a:pt x="50" y="405"/>
                  <a:pt x="50" y="405"/>
                </a:cubicBezTo>
                <a:cubicBezTo>
                  <a:pt x="45" y="403"/>
                  <a:pt x="45" y="403"/>
                  <a:pt x="45" y="403"/>
                </a:cubicBezTo>
                <a:cubicBezTo>
                  <a:pt x="41" y="404"/>
                  <a:pt x="41" y="404"/>
                  <a:pt x="41" y="404"/>
                </a:cubicBezTo>
                <a:cubicBezTo>
                  <a:pt x="36" y="404"/>
                  <a:pt x="36" y="404"/>
                  <a:pt x="36" y="404"/>
                </a:cubicBezTo>
                <a:cubicBezTo>
                  <a:pt x="32" y="405"/>
                  <a:pt x="32" y="405"/>
                  <a:pt x="32" y="405"/>
                </a:cubicBezTo>
                <a:cubicBezTo>
                  <a:pt x="28" y="407"/>
                  <a:pt x="28" y="407"/>
                  <a:pt x="28" y="407"/>
                </a:cubicBezTo>
                <a:cubicBezTo>
                  <a:pt x="24" y="409"/>
                  <a:pt x="24" y="409"/>
                  <a:pt x="24" y="409"/>
                </a:cubicBezTo>
                <a:cubicBezTo>
                  <a:pt x="21" y="413"/>
                  <a:pt x="21" y="413"/>
                  <a:pt x="21" y="413"/>
                </a:cubicBezTo>
                <a:cubicBezTo>
                  <a:pt x="18" y="416"/>
                  <a:pt x="18" y="416"/>
                  <a:pt x="18" y="416"/>
                </a:cubicBezTo>
                <a:cubicBezTo>
                  <a:pt x="16" y="420"/>
                  <a:pt x="16" y="420"/>
                  <a:pt x="16" y="420"/>
                </a:cubicBezTo>
                <a:cubicBezTo>
                  <a:pt x="14" y="424"/>
                  <a:pt x="14" y="424"/>
                  <a:pt x="14" y="424"/>
                </a:cubicBezTo>
                <a:cubicBezTo>
                  <a:pt x="12" y="428"/>
                  <a:pt x="12" y="428"/>
                  <a:pt x="12" y="428"/>
                </a:cubicBezTo>
                <a:cubicBezTo>
                  <a:pt x="11" y="432"/>
                  <a:pt x="11" y="432"/>
                  <a:pt x="11" y="432"/>
                </a:cubicBezTo>
                <a:cubicBezTo>
                  <a:pt x="11" y="437"/>
                  <a:pt x="11" y="437"/>
                  <a:pt x="11" y="437"/>
                </a:cubicBezTo>
                <a:cubicBezTo>
                  <a:pt x="11" y="441"/>
                  <a:pt x="11" y="441"/>
                  <a:pt x="11" y="441"/>
                </a:cubicBezTo>
                <a:cubicBezTo>
                  <a:pt x="11" y="453"/>
                  <a:pt x="11" y="453"/>
                  <a:pt x="11" y="453"/>
                </a:cubicBezTo>
                <a:cubicBezTo>
                  <a:pt x="14" y="469"/>
                  <a:pt x="14" y="469"/>
                  <a:pt x="14" y="469"/>
                </a:cubicBezTo>
                <a:cubicBezTo>
                  <a:pt x="17" y="488"/>
                  <a:pt x="17" y="488"/>
                  <a:pt x="17" y="488"/>
                </a:cubicBezTo>
                <a:cubicBezTo>
                  <a:pt x="21" y="508"/>
                  <a:pt x="21" y="508"/>
                  <a:pt x="21" y="508"/>
                </a:cubicBezTo>
                <a:cubicBezTo>
                  <a:pt x="28" y="531"/>
                  <a:pt x="28" y="531"/>
                  <a:pt x="28" y="531"/>
                </a:cubicBezTo>
                <a:cubicBezTo>
                  <a:pt x="37" y="554"/>
                  <a:pt x="37" y="554"/>
                  <a:pt x="37" y="554"/>
                </a:cubicBezTo>
                <a:cubicBezTo>
                  <a:pt x="41" y="566"/>
                  <a:pt x="41" y="566"/>
                  <a:pt x="41" y="566"/>
                </a:cubicBezTo>
                <a:cubicBezTo>
                  <a:pt x="47" y="579"/>
                  <a:pt x="47" y="579"/>
                  <a:pt x="47" y="579"/>
                </a:cubicBezTo>
                <a:cubicBezTo>
                  <a:pt x="54" y="592"/>
                  <a:pt x="54" y="592"/>
                  <a:pt x="54" y="592"/>
                </a:cubicBezTo>
                <a:cubicBezTo>
                  <a:pt x="60" y="604"/>
                  <a:pt x="60" y="604"/>
                  <a:pt x="60" y="604"/>
                </a:cubicBezTo>
                <a:cubicBezTo>
                  <a:pt x="75" y="599"/>
                  <a:pt x="75" y="599"/>
                  <a:pt x="75" y="599"/>
                </a:cubicBezTo>
                <a:cubicBezTo>
                  <a:pt x="91" y="595"/>
                  <a:pt x="91" y="595"/>
                  <a:pt x="91" y="595"/>
                </a:cubicBezTo>
                <a:cubicBezTo>
                  <a:pt x="105" y="590"/>
                  <a:pt x="105" y="590"/>
                  <a:pt x="105" y="590"/>
                </a:cubicBezTo>
                <a:cubicBezTo>
                  <a:pt x="120" y="586"/>
                  <a:pt x="120" y="586"/>
                  <a:pt x="120" y="586"/>
                </a:cubicBezTo>
                <a:cubicBezTo>
                  <a:pt x="148" y="581"/>
                  <a:pt x="148" y="581"/>
                  <a:pt x="148" y="581"/>
                </a:cubicBezTo>
                <a:cubicBezTo>
                  <a:pt x="174" y="577"/>
                  <a:pt x="174" y="577"/>
                  <a:pt x="174" y="577"/>
                </a:cubicBezTo>
                <a:cubicBezTo>
                  <a:pt x="198" y="574"/>
                  <a:pt x="198" y="574"/>
                  <a:pt x="198" y="574"/>
                </a:cubicBezTo>
                <a:cubicBezTo>
                  <a:pt x="220" y="572"/>
                  <a:pt x="220" y="572"/>
                  <a:pt x="220" y="572"/>
                </a:cubicBezTo>
                <a:cubicBezTo>
                  <a:pt x="238" y="571"/>
                  <a:pt x="238" y="571"/>
                  <a:pt x="238" y="571"/>
                </a:cubicBezTo>
                <a:cubicBezTo>
                  <a:pt x="254" y="571"/>
                  <a:pt x="254" y="571"/>
                  <a:pt x="254" y="571"/>
                </a:cubicBezTo>
                <a:cubicBezTo>
                  <a:pt x="259" y="571"/>
                  <a:pt x="259" y="571"/>
                  <a:pt x="259" y="571"/>
                </a:cubicBezTo>
                <a:cubicBezTo>
                  <a:pt x="265" y="572"/>
                  <a:pt x="265" y="572"/>
                  <a:pt x="265" y="572"/>
                </a:cubicBezTo>
                <a:cubicBezTo>
                  <a:pt x="270" y="573"/>
                  <a:pt x="270" y="573"/>
                  <a:pt x="270" y="573"/>
                </a:cubicBezTo>
                <a:cubicBezTo>
                  <a:pt x="275" y="574"/>
                  <a:pt x="275" y="574"/>
                  <a:pt x="275" y="574"/>
                </a:cubicBezTo>
                <a:cubicBezTo>
                  <a:pt x="280" y="577"/>
                  <a:pt x="280" y="577"/>
                  <a:pt x="280" y="577"/>
                </a:cubicBezTo>
                <a:cubicBezTo>
                  <a:pt x="283" y="579"/>
                  <a:pt x="283" y="579"/>
                  <a:pt x="283" y="579"/>
                </a:cubicBezTo>
                <a:cubicBezTo>
                  <a:pt x="287" y="581"/>
                  <a:pt x="287" y="581"/>
                  <a:pt x="287" y="581"/>
                </a:cubicBezTo>
                <a:cubicBezTo>
                  <a:pt x="289" y="584"/>
                  <a:pt x="289" y="584"/>
                  <a:pt x="289" y="584"/>
                </a:cubicBezTo>
                <a:cubicBezTo>
                  <a:pt x="292" y="587"/>
                  <a:pt x="292" y="587"/>
                  <a:pt x="292" y="587"/>
                </a:cubicBezTo>
                <a:cubicBezTo>
                  <a:pt x="294" y="590"/>
                  <a:pt x="294" y="590"/>
                  <a:pt x="294" y="590"/>
                </a:cubicBezTo>
                <a:cubicBezTo>
                  <a:pt x="295" y="593"/>
                  <a:pt x="295" y="593"/>
                  <a:pt x="295" y="593"/>
                </a:cubicBezTo>
                <a:cubicBezTo>
                  <a:pt x="296" y="597"/>
                  <a:pt x="296" y="597"/>
                  <a:pt x="296" y="597"/>
                </a:cubicBezTo>
                <a:cubicBezTo>
                  <a:pt x="297" y="600"/>
                  <a:pt x="297" y="600"/>
                  <a:pt x="297" y="600"/>
                </a:cubicBezTo>
                <a:cubicBezTo>
                  <a:pt x="296" y="603"/>
                  <a:pt x="296" y="603"/>
                  <a:pt x="296" y="603"/>
                </a:cubicBezTo>
                <a:cubicBezTo>
                  <a:pt x="295" y="606"/>
                  <a:pt x="295" y="606"/>
                  <a:pt x="295" y="606"/>
                </a:cubicBezTo>
                <a:cubicBezTo>
                  <a:pt x="294" y="609"/>
                  <a:pt x="294" y="609"/>
                  <a:pt x="294" y="609"/>
                </a:cubicBezTo>
                <a:cubicBezTo>
                  <a:pt x="292" y="612"/>
                  <a:pt x="292" y="612"/>
                  <a:pt x="292" y="612"/>
                </a:cubicBezTo>
                <a:cubicBezTo>
                  <a:pt x="286" y="620"/>
                  <a:pt x="286" y="620"/>
                  <a:pt x="286" y="620"/>
                </a:cubicBezTo>
                <a:cubicBezTo>
                  <a:pt x="283" y="624"/>
                  <a:pt x="283" y="624"/>
                  <a:pt x="283" y="624"/>
                </a:cubicBezTo>
                <a:cubicBezTo>
                  <a:pt x="281" y="630"/>
                  <a:pt x="281" y="630"/>
                  <a:pt x="281" y="630"/>
                </a:cubicBezTo>
                <a:cubicBezTo>
                  <a:pt x="278" y="635"/>
                  <a:pt x="278" y="635"/>
                  <a:pt x="278" y="635"/>
                </a:cubicBezTo>
                <a:cubicBezTo>
                  <a:pt x="277" y="641"/>
                  <a:pt x="277" y="641"/>
                  <a:pt x="277" y="641"/>
                </a:cubicBezTo>
                <a:cubicBezTo>
                  <a:pt x="276" y="646"/>
                  <a:pt x="276" y="646"/>
                  <a:pt x="276" y="646"/>
                </a:cubicBezTo>
                <a:cubicBezTo>
                  <a:pt x="275" y="652"/>
                  <a:pt x="275" y="652"/>
                  <a:pt x="275" y="652"/>
                </a:cubicBezTo>
                <a:cubicBezTo>
                  <a:pt x="276" y="658"/>
                  <a:pt x="276" y="658"/>
                  <a:pt x="276" y="658"/>
                </a:cubicBezTo>
                <a:cubicBezTo>
                  <a:pt x="278" y="663"/>
                  <a:pt x="278" y="663"/>
                  <a:pt x="278" y="663"/>
                </a:cubicBezTo>
                <a:cubicBezTo>
                  <a:pt x="281" y="668"/>
                  <a:pt x="281" y="668"/>
                  <a:pt x="281" y="668"/>
                </a:cubicBezTo>
                <a:cubicBezTo>
                  <a:pt x="285" y="674"/>
                  <a:pt x="285" y="674"/>
                  <a:pt x="285" y="674"/>
                </a:cubicBezTo>
                <a:cubicBezTo>
                  <a:pt x="291" y="679"/>
                  <a:pt x="291" y="679"/>
                  <a:pt x="291" y="679"/>
                </a:cubicBezTo>
                <a:cubicBezTo>
                  <a:pt x="298" y="683"/>
                  <a:pt x="298" y="683"/>
                  <a:pt x="298" y="683"/>
                </a:cubicBezTo>
                <a:cubicBezTo>
                  <a:pt x="306" y="687"/>
                  <a:pt x="306" y="687"/>
                  <a:pt x="306" y="687"/>
                </a:cubicBezTo>
                <a:cubicBezTo>
                  <a:pt x="316" y="690"/>
                  <a:pt x="316" y="690"/>
                  <a:pt x="316" y="690"/>
                </a:cubicBezTo>
                <a:cubicBezTo>
                  <a:pt x="317" y="690"/>
                  <a:pt x="317" y="690"/>
                  <a:pt x="317" y="690"/>
                </a:cubicBezTo>
                <a:cubicBezTo>
                  <a:pt x="324" y="692"/>
                  <a:pt x="324" y="692"/>
                  <a:pt x="324" y="692"/>
                </a:cubicBezTo>
                <a:cubicBezTo>
                  <a:pt x="335" y="694"/>
                  <a:pt x="335" y="694"/>
                  <a:pt x="335" y="694"/>
                </a:cubicBezTo>
                <a:cubicBezTo>
                  <a:pt x="349" y="695"/>
                  <a:pt x="349" y="695"/>
                  <a:pt x="349" y="695"/>
                </a:cubicBezTo>
                <a:cubicBezTo>
                  <a:pt x="358" y="695"/>
                  <a:pt x="358" y="695"/>
                  <a:pt x="358" y="695"/>
                </a:cubicBezTo>
                <a:cubicBezTo>
                  <a:pt x="370" y="695"/>
                  <a:pt x="370" y="695"/>
                  <a:pt x="370" y="695"/>
                </a:cubicBezTo>
                <a:cubicBezTo>
                  <a:pt x="381" y="695"/>
                  <a:pt x="381" y="695"/>
                  <a:pt x="381" y="695"/>
                </a:cubicBezTo>
                <a:cubicBezTo>
                  <a:pt x="391" y="695"/>
                  <a:pt x="391" y="695"/>
                  <a:pt x="391" y="695"/>
                </a:cubicBezTo>
                <a:cubicBezTo>
                  <a:pt x="400" y="694"/>
                  <a:pt x="400" y="694"/>
                  <a:pt x="400" y="694"/>
                </a:cubicBezTo>
                <a:cubicBezTo>
                  <a:pt x="409" y="693"/>
                  <a:pt x="409" y="693"/>
                  <a:pt x="409" y="693"/>
                </a:cubicBezTo>
                <a:cubicBezTo>
                  <a:pt x="416" y="691"/>
                  <a:pt x="416" y="691"/>
                  <a:pt x="416" y="691"/>
                </a:cubicBezTo>
                <a:cubicBezTo>
                  <a:pt x="423" y="689"/>
                  <a:pt x="423" y="689"/>
                  <a:pt x="423" y="689"/>
                </a:cubicBezTo>
                <a:cubicBezTo>
                  <a:pt x="430" y="687"/>
                  <a:pt x="430" y="687"/>
                  <a:pt x="430" y="687"/>
                </a:cubicBezTo>
                <a:cubicBezTo>
                  <a:pt x="435" y="685"/>
                  <a:pt x="435" y="685"/>
                  <a:pt x="435" y="685"/>
                </a:cubicBezTo>
                <a:cubicBezTo>
                  <a:pt x="440" y="682"/>
                  <a:pt x="440" y="682"/>
                  <a:pt x="440" y="682"/>
                </a:cubicBezTo>
                <a:cubicBezTo>
                  <a:pt x="444" y="680"/>
                  <a:pt x="444" y="680"/>
                  <a:pt x="444" y="680"/>
                </a:cubicBezTo>
                <a:cubicBezTo>
                  <a:pt x="447" y="676"/>
                  <a:pt x="447" y="676"/>
                  <a:pt x="447" y="676"/>
                </a:cubicBezTo>
                <a:cubicBezTo>
                  <a:pt x="451" y="673"/>
                  <a:pt x="451" y="673"/>
                  <a:pt x="451" y="673"/>
                </a:cubicBezTo>
                <a:cubicBezTo>
                  <a:pt x="452" y="670"/>
                  <a:pt x="452" y="670"/>
                  <a:pt x="452" y="670"/>
                </a:cubicBezTo>
                <a:cubicBezTo>
                  <a:pt x="454" y="667"/>
                  <a:pt x="454" y="667"/>
                  <a:pt x="454" y="667"/>
                </a:cubicBezTo>
                <a:cubicBezTo>
                  <a:pt x="456" y="663"/>
                  <a:pt x="456" y="663"/>
                  <a:pt x="456" y="663"/>
                </a:cubicBezTo>
                <a:cubicBezTo>
                  <a:pt x="456" y="660"/>
                  <a:pt x="456" y="660"/>
                  <a:pt x="456" y="660"/>
                </a:cubicBezTo>
                <a:cubicBezTo>
                  <a:pt x="457" y="653"/>
                  <a:pt x="457" y="653"/>
                  <a:pt x="457" y="653"/>
                </a:cubicBezTo>
                <a:cubicBezTo>
                  <a:pt x="456" y="646"/>
                  <a:pt x="456" y="646"/>
                  <a:pt x="456" y="646"/>
                </a:cubicBezTo>
                <a:cubicBezTo>
                  <a:pt x="454" y="639"/>
                  <a:pt x="454" y="639"/>
                  <a:pt x="454" y="639"/>
                </a:cubicBezTo>
                <a:cubicBezTo>
                  <a:pt x="452" y="632"/>
                  <a:pt x="452" y="632"/>
                  <a:pt x="452" y="632"/>
                </a:cubicBezTo>
                <a:cubicBezTo>
                  <a:pt x="448" y="626"/>
                  <a:pt x="448" y="626"/>
                  <a:pt x="448" y="626"/>
                </a:cubicBezTo>
                <a:cubicBezTo>
                  <a:pt x="444" y="620"/>
                  <a:pt x="444" y="620"/>
                  <a:pt x="444" y="620"/>
                </a:cubicBezTo>
                <a:cubicBezTo>
                  <a:pt x="440" y="616"/>
                  <a:pt x="440" y="616"/>
                  <a:pt x="440" y="616"/>
                </a:cubicBezTo>
                <a:cubicBezTo>
                  <a:pt x="437" y="611"/>
                  <a:pt x="437" y="611"/>
                  <a:pt x="437" y="611"/>
                </a:cubicBezTo>
                <a:cubicBezTo>
                  <a:pt x="433" y="607"/>
                  <a:pt x="433" y="607"/>
                  <a:pt x="433" y="607"/>
                </a:cubicBezTo>
                <a:cubicBezTo>
                  <a:pt x="430" y="603"/>
                  <a:pt x="430" y="603"/>
                  <a:pt x="430" y="603"/>
                </a:cubicBezTo>
                <a:cubicBezTo>
                  <a:pt x="429" y="599"/>
                  <a:pt x="429" y="599"/>
                  <a:pt x="429" y="599"/>
                </a:cubicBezTo>
                <a:cubicBezTo>
                  <a:pt x="428" y="594"/>
                  <a:pt x="428" y="594"/>
                  <a:pt x="428" y="594"/>
                </a:cubicBezTo>
                <a:cubicBezTo>
                  <a:pt x="429" y="591"/>
                  <a:pt x="429" y="591"/>
                  <a:pt x="429" y="591"/>
                </a:cubicBezTo>
                <a:cubicBezTo>
                  <a:pt x="430" y="588"/>
                  <a:pt x="430" y="588"/>
                  <a:pt x="430" y="588"/>
                </a:cubicBezTo>
                <a:cubicBezTo>
                  <a:pt x="432" y="584"/>
                  <a:pt x="432" y="584"/>
                  <a:pt x="432" y="584"/>
                </a:cubicBezTo>
                <a:cubicBezTo>
                  <a:pt x="435" y="581"/>
                  <a:pt x="435" y="581"/>
                  <a:pt x="435" y="581"/>
                </a:cubicBezTo>
                <a:cubicBezTo>
                  <a:pt x="438" y="579"/>
                  <a:pt x="438" y="579"/>
                  <a:pt x="438" y="579"/>
                </a:cubicBezTo>
                <a:cubicBezTo>
                  <a:pt x="442" y="577"/>
                  <a:pt x="442" y="577"/>
                  <a:pt x="442" y="577"/>
                </a:cubicBezTo>
                <a:cubicBezTo>
                  <a:pt x="447" y="575"/>
                  <a:pt x="447" y="575"/>
                  <a:pt x="447" y="575"/>
                </a:cubicBezTo>
                <a:cubicBezTo>
                  <a:pt x="452" y="573"/>
                  <a:pt x="452" y="573"/>
                  <a:pt x="452" y="573"/>
                </a:cubicBezTo>
                <a:cubicBezTo>
                  <a:pt x="456" y="571"/>
                  <a:pt x="456" y="571"/>
                  <a:pt x="456" y="571"/>
                </a:cubicBezTo>
                <a:cubicBezTo>
                  <a:pt x="461" y="570"/>
                  <a:pt x="461" y="570"/>
                  <a:pt x="461" y="570"/>
                </a:cubicBezTo>
                <a:cubicBezTo>
                  <a:pt x="467" y="570"/>
                  <a:pt x="467" y="570"/>
                  <a:pt x="467" y="570"/>
                </a:cubicBezTo>
                <a:cubicBezTo>
                  <a:pt x="471" y="570"/>
                  <a:pt x="471" y="570"/>
                  <a:pt x="471" y="570"/>
                </a:cubicBezTo>
                <a:cubicBezTo>
                  <a:pt x="496" y="570"/>
                  <a:pt x="496" y="570"/>
                  <a:pt x="496" y="570"/>
                </a:cubicBezTo>
                <a:cubicBezTo>
                  <a:pt x="510" y="571"/>
                  <a:pt x="510" y="571"/>
                  <a:pt x="510" y="571"/>
                </a:cubicBezTo>
                <a:cubicBezTo>
                  <a:pt x="505" y="556"/>
                  <a:pt x="496" y="539"/>
                  <a:pt x="484" y="521"/>
                </a:cubicBezTo>
                <a:cubicBezTo>
                  <a:pt x="483" y="517"/>
                  <a:pt x="482" y="512"/>
                  <a:pt x="482" y="508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25400" h="19050"/>
          </a:sp3d>
        </p:spPr>
        <p:txBody>
          <a:bodyPr vert="horz" wrap="square" lIns="1371600" tIns="100584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400" b="1" dirty="0"/>
          </a:p>
        </p:txBody>
      </p:sp>
      <p:sp>
        <p:nvSpPr>
          <p:cNvPr id="77" name="Freeform 28"/>
          <p:cNvSpPr>
            <a:spLocks/>
          </p:cNvSpPr>
          <p:nvPr/>
        </p:nvSpPr>
        <p:spPr bwMode="auto">
          <a:xfrm>
            <a:off x="6595147" y="3060312"/>
            <a:ext cx="0" cy="40218"/>
          </a:xfrm>
          <a:custGeom>
            <a:avLst/>
            <a:gdLst>
              <a:gd name="T0" fmla="*/ 9 h 10"/>
              <a:gd name="T1" fmla="*/ 0 h 10"/>
              <a:gd name="T2" fmla="*/ 10 h 10"/>
              <a:gd name="T3" fmla="*/ 9 h 1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</a:cxnLst>
            <a:rect l="0" t="0" r="r" b="b"/>
            <a:pathLst>
              <a:path h="10">
                <a:moveTo>
                  <a:pt x="0" y="9"/>
                </a:moveTo>
                <a:lnTo>
                  <a:pt x="0" y="0"/>
                </a:lnTo>
                <a:lnTo>
                  <a:pt x="0" y="10"/>
                </a:lnTo>
                <a:lnTo>
                  <a:pt x="0" y="9"/>
                </a:lnTo>
                <a:close/>
              </a:path>
            </a:pathLst>
          </a:custGeom>
          <a:solidFill>
            <a:srgbClr val="0AA6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29"/>
          <p:cNvSpPr>
            <a:spLocks noChangeArrowheads="1"/>
          </p:cNvSpPr>
          <p:nvPr/>
        </p:nvSpPr>
        <p:spPr bwMode="auto">
          <a:xfrm>
            <a:off x="6269325" y="3880688"/>
            <a:ext cx="4023" cy="4023"/>
          </a:xfrm>
          <a:prstGeom prst="rect">
            <a:avLst/>
          </a:prstGeom>
          <a:solidFill>
            <a:srgbClr val="0AA6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7363096" y="4115162"/>
            <a:ext cx="3183511" cy="515816"/>
          </a:xfrm>
          <a:custGeom>
            <a:avLst/>
            <a:gdLst>
              <a:gd name="connsiteX0" fmla="*/ 0 w 3411415"/>
              <a:gd name="connsiteY0" fmla="*/ 23446 h 23446"/>
              <a:gd name="connsiteX1" fmla="*/ 3411415 w 3411415"/>
              <a:gd name="connsiteY1" fmla="*/ 0 h 23446"/>
              <a:gd name="connsiteX2" fmla="*/ 3411415 w 3411415"/>
              <a:gd name="connsiteY2" fmla="*/ 0 h 23446"/>
              <a:gd name="connsiteX0" fmla="*/ 0 w 3411415"/>
              <a:gd name="connsiteY0" fmla="*/ 23446 h 23446"/>
              <a:gd name="connsiteX1" fmla="*/ 914400 w 3411415"/>
              <a:gd name="connsiteY1" fmla="*/ 23446 h 23446"/>
              <a:gd name="connsiteX2" fmla="*/ 3411415 w 3411415"/>
              <a:gd name="connsiteY2" fmla="*/ 0 h 23446"/>
              <a:gd name="connsiteX3" fmla="*/ 3411415 w 3411415"/>
              <a:gd name="connsiteY3" fmla="*/ 0 h 23446"/>
              <a:gd name="connsiteX0" fmla="*/ 0 w 3071446"/>
              <a:gd name="connsiteY0" fmla="*/ 762000 h 762000"/>
              <a:gd name="connsiteX1" fmla="*/ 574431 w 3071446"/>
              <a:gd name="connsiteY1" fmla="*/ 23446 h 762000"/>
              <a:gd name="connsiteX2" fmla="*/ 3071446 w 3071446"/>
              <a:gd name="connsiteY2" fmla="*/ 0 h 762000"/>
              <a:gd name="connsiteX3" fmla="*/ 3071446 w 3071446"/>
              <a:gd name="connsiteY3" fmla="*/ 0 h 762000"/>
              <a:gd name="connsiteX0" fmla="*/ 0 w 3071446"/>
              <a:gd name="connsiteY0" fmla="*/ 773723 h 773723"/>
              <a:gd name="connsiteX1" fmla="*/ 586154 w 3071446"/>
              <a:gd name="connsiteY1" fmla="*/ 0 h 773723"/>
              <a:gd name="connsiteX2" fmla="*/ 3071446 w 3071446"/>
              <a:gd name="connsiteY2" fmla="*/ 11723 h 773723"/>
              <a:gd name="connsiteX3" fmla="*/ 3071446 w 3071446"/>
              <a:gd name="connsiteY3" fmla="*/ 11723 h 773723"/>
              <a:gd name="connsiteX0" fmla="*/ 0 w 3261733"/>
              <a:gd name="connsiteY0" fmla="*/ 1312985 h 1312985"/>
              <a:gd name="connsiteX1" fmla="*/ 586154 w 3261733"/>
              <a:gd name="connsiteY1" fmla="*/ 539262 h 1312985"/>
              <a:gd name="connsiteX2" fmla="*/ 3071446 w 3261733"/>
              <a:gd name="connsiteY2" fmla="*/ 550985 h 1312985"/>
              <a:gd name="connsiteX3" fmla="*/ 3094892 w 3261733"/>
              <a:gd name="connsiteY3" fmla="*/ 0 h 1312985"/>
              <a:gd name="connsiteX0" fmla="*/ 0 w 3071446"/>
              <a:gd name="connsiteY0" fmla="*/ 773723 h 773723"/>
              <a:gd name="connsiteX1" fmla="*/ 586154 w 3071446"/>
              <a:gd name="connsiteY1" fmla="*/ 0 h 773723"/>
              <a:gd name="connsiteX2" fmla="*/ 3071446 w 3071446"/>
              <a:gd name="connsiteY2" fmla="*/ 11723 h 773723"/>
              <a:gd name="connsiteX0" fmla="*/ 0 w 2239108"/>
              <a:gd name="connsiteY0" fmla="*/ 1207477 h 1207477"/>
              <a:gd name="connsiteX1" fmla="*/ 586154 w 2239108"/>
              <a:gd name="connsiteY1" fmla="*/ 433754 h 1207477"/>
              <a:gd name="connsiteX2" fmla="*/ 2239108 w 2239108"/>
              <a:gd name="connsiteY2" fmla="*/ 0 h 1207477"/>
              <a:gd name="connsiteX0" fmla="*/ 0 w 2942493"/>
              <a:gd name="connsiteY0" fmla="*/ 785446 h 785446"/>
              <a:gd name="connsiteX1" fmla="*/ 586154 w 2942493"/>
              <a:gd name="connsiteY1" fmla="*/ 11723 h 785446"/>
              <a:gd name="connsiteX2" fmla="*/ 2942493 w 2942493"/>
              <a:gd name="connsiteY2" fmla="*/ 0 h 785446"/>
              <a:gd name="connsiteX0" fmla="*/ 0 w 2942493"/>
              <a:gd name="connsiteY0" fmla="*/ 785446 h 785446"/>
              <a:gd name="connsiteX1" fmla="*/ 586154 w 2942493"/>
              <a:gd name="connsiteY1" fmla="*/ 11723 h 785446"/>
              <a:gd name="connsiteX2" fmla="*/ 2942493 w 2942493"/>
              <a:gd name="connsiteY2" fmla="*/ 0 h 785446"/>
              <a:gd name="connsiteX0" fmla="*/ 0 w 2836985"/>
              <a:gd name="connsiteY0" fmla="*/ 0 h 515816"/>
              <a:gd name="connsiteX1" fmla="*/ 480646 w 2836985"/>
              <a:gd name="connsiteY1" fmla="*/ 515816 h 515816"/>
              <a:gd name="connsiteX2" fmla="*/ 2836985 w 2836985"/>
              <a:gd name="connsiteY2" fmla="*/ 504093 h 515816"/>
              <a:gd name="connsiteX0" fmla="*/ 0 w 3188677"/>
              <a:gd name="connsiteY0" fmla="*/ 0 h 515816"/>
              <a:gd name="connsiteX1" fmla="*/ 480646 w 3188677"/>
              <a:gd name="connsiteY1" fmla="*/ 515816 h 515816"/>
              <a:gd name="connsiteX2" fmla="*/ 3188677 w 3188677"/>
              <a:gd name="connsiteY2" fmla="*/ 492370 h 515816"/>
              <a:gd name="connsiteX0" fmla="*/ 0 w 3183511"/>
              <a:gd name="connsiteY0" fmla="*/ 0 h 515816"/>
              <a:gd name="connsiteX1" fmla="*/ 480646 w 3183511"/>
              <a:gd name="connsiteY1" fmla="*/ 515816 h 515816"/>
              <a:gd name="connsiteX2" fmla="*/ 3183511 w 3183511"/>
              <a:gd name="connsiteY2" fmla="*/ 507868 h 515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3511" h="515816">
                <a:moveTo>
                  <a:pt x="0" y="0"/>
                </a:moveTo>
                <a:lnTo>
                  <a:pt x="480646" y="515816"/>
                </a:lnTo>
                <a:lnTo>
                  <a:pt x="3183511" y="507868"/>
                </a:lnTo>
              </a:path>
            </a:pathLst>
          </a:custGeom>
          <a:noFill/>
          <a:ln w="44450"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1491875" y="3114606"/>
            <a:ext cx="7484140" cy="3317988"/>
            <a:chOff x="1635552" y="3099662"/>
            <a:chExt cx="7484140" cy="3317988"/>
          </a:xfrm>
        </p:grpSpPr>
        <p:sp>
          <p:nvSpPr>
            <p:cNvPr id="37" name="Freeform 36"/>
            <p:cNvSpPr/>
            <p:nvPr/>
          </p:nvSpPr>
          <p:spPr>
            <a:xfrm flipH="1">
              <a:off x="1635552" y="3099662"/>
              <a:ext cx="2848624" cy="1907222"/>
            </a:xfrm>
            <a:custGeom>
              <a:avLst/>
              <a:gdLst>
                <a:gd name="connsiteX0" fmla="*/ 0 w 3411415"/>
                <a:gd name="connsiteY0" fmla="*/ 23446 h 23446"/>
                <a:gd name="connsiteX1" fmla="*/ 3411415 w 3411415"/>
                <a:gd name="connsiteY1" fmla="*/ 0 h 23446"/>
                <a:gd name="connsiteX2" fmla="*/ 3411415 w 3411415"/>
                <a:gd name="connsiteY2" fmla="*/ 0 h 23446"/>
                <a:gd name="connsiteX0" fmla="*/ 0 w 3411415"/>
                <a:gd name="connsiteY0" fmla="*/ 23446 h 23446"/>
                <a:gd name="connsiteX1" fmla="*/ 914400 w 3411415"/>
                <a:gd name="connsiteY1" fmla="*/ 23446 h 23446"/>
                <a:gd name="connsiteX2" fmla="*/ 3411415 w 3411415"/>
                <a:gd name="connsiteY2" fmla="*/ 0 h 23446"/>
                <a:gd name="connsiteX3" fmla="*/ 3411415 w 3411415"/>
                <a:gd name="connsiteY3" fmla="*/ 0 h 23446"/>
                <a:gd name="connsiteX0" fmla="*/ 0 w 3071446"/>
                <a:gd name="connsiteY0" fmla="*/ 762000 h 762000"/>
                <a:gd name="connsiteX1" fmla="*/ 574431 w 3071446"/>
                <a:gd name="connsiteY1" fmla="*/ 23446 h 762000"/>
                <a:gd name="connsiteX2" fmla="*/ 3071446 w 3071446"/>
                <a:gd name="connsiteY2" fmla="*/ 0 h 762000"/>
                <a:gd name="connsiteX3" fmla="*/ 3071446 w 3071446"/>
                <a:gd name="connsiteY3" fmla="*/ 0 h 762000"/>
                <a:gd name="connsiteX0" fmla="*/ 0 w 3071446"/>
                <a:gd name="connsiteY0" fmla="*/ 773723 h 773723"/>
                <a:gd name="connsiteX1" fmla="*/ 586154 w 3071446"/>
                <a:gd name="connsiteY1" fmla="*/ 0 h 773723"/>
                <a:gd name="connsiteX2" fmla="*/ 3071446 w 3071446"/>
                <a:gd name="connsiteY2" fmla="*/ 11723 h 773723"/>
                <a:gd name="connsiteX3" fmla="*/ 3071446 w 3071446"/>
                <a:gd name="connsiteY3" fmla="*/ 11723 h 773723"/>
                <a:gd name="connsiteX0" fmla="*/ 0 w 3261733"/>
                <a:gd name="connsiteY0" fmla="*/ 1312985 h 1312985"/>
                <a:gd name="connsiteX1" fmla="*/ 586154 w 3261733"/>
                <a:gd name="connsiteY1" fmla="*/ 539262 h 1312985"/>
                <a:gd name="connsiteX2" fmla="*/ 3071446 w 3261733"/>
                <a:gd name="connsiteY2" fmla="*/ 550985 h 1312985"/>
                <a:gd name="connsiteX3" fmla="*/ 3094892 w 3261733"/>
                <a:gd name="connsiteY3" fmla="*/ 0 h 1312985"/>
                <a:gd name="connsiteX0" fmla="*/ 0 w 3071446"/>
                <a:gd name="connsiteY0" fmla="*/ 773723 h 773723"/>
                <a:gd name="connsiteX1" fmla="*/ 586154 w 3071446"/>
                <a:gd name="connsiteY1" fmla="*/ 0 h 773723"/>
                <a:gd name="connsiteX2" fmla="*/ 3071446 w 3071446"/>
                <a:gd name="connsiteY2" fmla="*/ 11723 h 773723"/>
                <a:gd name="connsiteX0" fmla="*/ 0 w 2239108"/>
                <a:gd name="connsiteY0" fmla="*/ 1207477 h 1207477"/>
                <a:gd name="connsiteX1" fmla="*/ 586154 w 2239108"/>
                <a:gd name="connsiteY1" fmla="*/ 433754 h 1207477"/>
                <a:gd name="connsiteX2" fmla="*/ 2239108 w 2239108"/>
                <a:gd name="connsiteY2" fmla="*/ 0 h 1207477"/>
                <a:gd name="connsiteX0" fmla="*/ 0 w 2942493"/>
                <a:gd name="connsiteY0" fmla="*/ 785446 h 785446"/>
                <a:gd name="connsiteX1" fmla="*/ 586154 w 2942493"/>
                <a:gd name="connsiteY1" fmla="*/ 11723 h 785446"/>
                <a:gd name="connsiteX2" fmla="*/ 2942493 w 2942493"/>
                <a:gd name="connsiteY2" fmla="*/ 0 h 785446"/>
                <a:gd name="connsiteX0" fmla="*/ 0 w 2942493"/>
                <a:gd name="connsiteY0" fmla="*/ 785446 h 785446"/>
                <a:gd name="connsiteX1" fmla="*/ 586154 w 2942493"/>
                <a:gd name="connsiteY1" fmla="*/ 11723 h 785446"/>
                <a:gd name="connsiteX2" fmla="*/ 2942493 w 2942493"/>
                <a:gd name="connsiteY2" fmla="*/ 0 h 785446"/>
                <a:gd name="connsiteX0" fmla="*/ 0 w 2836985"/>
                <a:gd name="connsiteY0" fmla="*/ 0 h 515816"/>
                <a:gd name="connsiteX1" fmla="*/ 480646 w 2836985"/>
                <a:gd name="connsiteY1" fmla="*/ 515816 h 515816"/>
                <a:gd name="connsiteX2" fmla="*/ 2836985 w 2836985"/>
                <a:gd name="connsiteY2" fmla="*/ 504093 h 515816"/>
                <a:gd name="connsiteX0" fmla="*/ 0 w 2836985"/>
                <a:gd name="connsiteY0" fmla="*/ 0 h 504093"/>
                <a:gd name="connsiteX1" fmla="*/ 480646 w 2836985"/>
                <a:gd name="connsiteY1" fmla="*/ 500317 h 504093"/>
                <a:gd name="connsiteX2" fmla="*/ 2836985 w 2836985"/>
                <a:gd name="connsiteY2" fmla="*/ 504093 h 504093"/>
                <a:gd name="connsiteX0" fmla="*/ 0 w 2836985"/>
                <a:gd name="connsiteY0" fmla="*/ 0 h 504416"/>
                <a:gd name="connsiteX1" fmla="*/ 470356 w 2836985"/>
                <a:gd name="connsiteY1" fmla="*/ 504416 h 504416"/>
                <a:gd name="connsiteX2" fmla="*/ 2836985 w 2836985"/>
                <a:gd name="connsiteY2" fmla="*/ 504093 h 504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36985" h="504416">
                  <a:moveTo>
                    <a:pt x="0" y="0"/>
                  </a:moveTo>
                  <a:lnTo>
                    <a:pt x="470356" y="504416"/>
                  </a:lnTo>
                  <a:lnTo>
                    <a:pt x="2836985" y="504093"/>
                  </a:lnTo>
                </a:path>
              </a:pathLst>
            </a:custGeom>
            <a:noFill/>
            <a:ln w="44450"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Lightbulb"/>
            <p:cNvSpPr>
              <a:spLocks noEditPoints="1"/>
            </p:cNvSpPr>
            <p:nvPr/>
          </p:nvSpPr>
          <p:spPr bwMode="auto">
            <a:xfrm>
              <a:off x="2031500" y="4420241"/>
              <a:ext cx="372765" cy="499943"/>
            </a:xfrm>
            <a:custGeom>
              <a:avLst/>
              <a:gdLst>
                <a:gd name="T0" fmla="*/ 141 w 340"/>
                <a:gd name="T1" fmla="*/ 1 h 456"/>
                <a:gd name="T2" fmla="*/ 71 w 340"/>
                <a:gd name="T3" fmla="*/ 31 h 456"/>
                <a:gd name="T4" fmla="*/ 21 w 340"/>
                <a:gd name="T5" fmla="*/ 86 h 456"/>
                <a:gd name="T6" fmla="*/ 0 w 340"/>
                <a:gd name="T7" fmla="*/ 158 h 456"/>
                <a:gd name="T8" fmla="*/ 8 w 340"/>
                <a:gd name="T9" fmla="*/ 223 h 456"/>
                <a:gd name="T10" fmla="*/ 37 w 340"/>
                <a:gd name="T11" fmla="*/ 278 h 456"/>
                <a:gd name="T12" fmla="*/ 47 w 340"/>
                <a:gd name="T13" fmla="*/ 331 h 456"/>
                <a:gd name="T14" fmla="*/ 57 w 340"/>
                <a:gd name="T15" fmla="*/ 358 h 456"/>
                <a:gd name="T16" fmla="*/ 63 w 340"/>
                <a:gd name="T17" fmla="*/ 428 h 456"/>
                <a:gd name="T18" fmla="*/ 117 w 340"/>
                <a:gd name="T19" fmla="*/ 437 h 456"/>
                <a:gd name="T20" fmla="*/ 198 w 340"/>
                <a:gd name="T21" fmla="*/ 456 h 456"/>
                <a:gd name="T22" fmla="*/ 221 w 340"/>
                <a:gd name="T23" fmla="*/ 437 h 456"/>
                <a:gd name="T24" fmla="*/ 277 w 340"/>
                <a:gd name="T25" fmla="*/ 428 h 456"/>
                <a:gd name="T26" fmla="*/ 283 w 340"/>
                <a:gd name="T27" fmla="*/ 358 h 456"/>
                <a:gd name="T28" fmla="*/ 291 w 340"/>
                <a:gd name="T29" fmla="*/ 308 h 456"/>
                <a:gd name="T30" fmla="*/ 303 w 340"/>
                <a:gd name="T31" fmla="*/ 278 h 456"/>
                <a:gd name="T32" fmla="*/ 331 w 340"/>
                <a:gd name="T33" fmla="*/ 228 h 456"/>
                <a:gd name="T34" fmla="*/ 340 w 340"/>
                <a:gd name="T35" fmla="*/ 171 h 456"/>
                <a:gd name="T36" fmla="*/ 319 w 340"/>
                <a:gd name="T37" fmla="*/ 89 h 456"/>
                <a:gd name="T38" fmla="*/ 265 w 340"/>
                <a:gd name="T39" fmla="*/ 29 h 456"/>
                <a:gd name="T40" fmla="*/ 187 w 340"/>
                <a:gd name="T41" fmla="*/ 0 h 456"/>
                <a:gd name="T42" fmla="*/ 158 w 340"/>
                <a:gd name="T43" fmla="*/ 257 h 456"/>
                <a:gd name="T44" fmla="*/ 256 w 340"/>
                <a:gd name="T45" fmla="*/ 260 h 456"/>
                <a:gd name="T46" fmla="*/ 207 w 340"/>
                <a:gd name="T47" fmla="*/ 331 h 456"/>
                <a:gd name="T48" fmla="*/ 226 w 340"/>
                <a:gd name="T49" fmla="*/ 243 h 456"/>
                <a:gd name="T50" fmla="*/ 241 w 340"/>
                <a:gd name="T51" fmla="*/ 210 h 456"/>
                <a:gd name="T52" fmla="*/ 234 w 340"/>
                <a:gd name="T53" fmla="*/ 181 h 456"/>
                <a:gd name="T54" fmla="*/ 212 w 340"/>
                <a:gd name="T55" fmla="*/ 171 h 456"/>
                <a:gd name="T56" fmla="*/ 194 w 340"/>
                <a:gd name="T57" fmla="*/ 179 h 456"/>
                <a:gd name="T58" fmla="*/ 181 w 340"/>
                <a:gd name="T59" fmla="*/ 233 h 456"/>
                <a:gd name="T60" fmla="*/ 153 w 340"/>
                <a:gd name="T61" fmla="*/ 189 h 456"/>
                <a:gd name="T62" fmla="*/ 138 w 340"/>
                <a:gd name="T63" fmla="*/ 172 h 456"/>
                <a:gd name="T64" fmla="*/ 114 w 340"/>
                <a:gd name="T65" fmla="*/ 174 h 456"/>
                <a:gd name="T66" fmla="*/ 101 w 340"/>
                <a:gd name="T67" fmla="*/ 190 h 456"/>
                <a:gd name="T68" fmla="*/ 102 w 340"/>
                <a:gd name="T69" fmla="*/ 223 h 456"/>
                <a:gd name="T70" fmla="*/ 133 w 340"/>
                <a:gd name="T71" fmla="*/ 257 h 456"/>
                <a:gd name="T72" fmla="*/ 96 w 340"/>
                <a:gd name="T73" fmla="*/ 291 h 456"/>
                <a:gd name="T74" fmla="*/ 68 w 340"/>
                <a:gd name="T75" fmla="*/ 238 h 456"/>
                <a:gd name="T76" fmla="*/ 49 w 340"/>
                <a:gd name="T77" fmla="*/ 185 h 456"/>
                <a:gd name="T78" fmla="*/ 52 w 340"/>
                <a:gd name="T79" fmla="*/ 140 h 456"/>
                <a:gd name="T80" fmla="*/ 99 w 340"/>
                <a:gd name="T81" fmla="*/ 70 h 456"/>
                <a:gd name="T82" fmla="*/ 161 w 340"/>
                <a:gd name="T83" fmla="*/ 48 h 456"/>
                <a:gd name="T84" fmla="*/ 194 w 340"/>
                <a:gd name="T85" fmla="*/ 50 h 456"/>
                <a:gd name="T86" fmla="*/ 247 w 340"/>
                <a:gd name="T87" fmla="*/ 76 h 456"/>
                <a:gd name="T88" fmla="*/ 282 w 340"/>
                <a:gd name="T89" fmla="*/ 123 h 456"/>
                <a:gd name="T90" fmla="*/ 291 w 340"/>
                <a:gd name="T91" fmla="*/ 171 h 456"/>
                <a:gd name="T92" fmla="*/ 264 w 340"/>
                <a:gd name="T93" fmla="*/ 247 h 456"/>
                <a:gd name="T94" fmla="*/ 212 w 340"/>
                <a:gd name="T95" fmla="*/ 195 h 456"/>
                <a:gd name="T96" fmla="*/ 216 w 340"/>
                <a:gd name="T97" fmla="*/ 208 h 456"/>
                <a:gd name="T98" fmla="*/ 133 w 340"/>
                <a:gd name="T99" fmla="*/ 231 h 456"/>
                <a:gd name="T100" fmla="*/ 124 w 340"/>
                <a:gd name="T101" fmla="*/ 202 h 456"/>
                <a:gd name="T102" fmla="*/ 130 w 340"/>
                <a:gd name="T103" fmla="*/ 199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40" h="456">
                  <a:moveTo>
                    <a:pt x="169" y="0"/>
                  </a:moveTo>
                  <a:lnTo>
                    <a:pt x="169" y="0"/>
                  </a:lnTo>
                  <a:lnTo>
                    <a:pt x="158" y="0"/>
                  </a:lnTo>
                  <a:lnTo>
                    <a:pt x="158" y="0"/>
                  </a:lnTo>
                  <a:lnTo>
                    <a:pt x="141" y="1"/>
                  </a:lnTo>
                  <a:lnTo>
                    <a:pt x="127" y="4"/>
                  </a:lnTo>
                  <a:lnTo>
                    <a:pt x="112" y="9"/>
                  </a:lnTo>
                  <a:lnTo>
                    <a:pt x="97" y="14"/>
                  </a:lnTo>
                  <a:lnTo>
                    <a:pt x="84" y="22"/>
                  </a:lnTo>
                  <a:lnTo>
                    <a:pt x="71" y="31"/>
                  </a:lnTo>
                  <a:lnTo>
                    <a:pt x="60" y="39"/>
                  </a:lnTo>
                  <a:lnTo>
                    <a:pt x="49" y="50"/>
                  </a:lnTo>
                  <a:lnTo>
                    <a:pt x="39" y="60"/>
                  </a:lnTo>
                  <a:lnTo>
                    <a:pt x="29" y="73"/>
                  </a:lnTo>
                  <a:lnTo>
                    <a:pt x="21" y="86"/>
                  </a:lnTo>
                  <a:lnTo>
                    <a:pt x="14" y="99"/>
                  </a:lnTo>
                  <a:lnTo>
                    <a:pt x="9" y="112"/>
                  </a:lnTo>
                  <a:lnTo>
                    <a:pt x="5" y="127"/>
                  </a:lnTo>
                  <a:lnTo>
                    <a:pt x="1" y="143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76"/>
                  </a:lnTo>
                  <a:lnTo>
                    <a:pt x="0" y="192"/>
                  </a:lnTo>
                  <a:lnTo>
                    <a:pt x="3" y="208"/>
                  </a:lnTo>
                  <a:lnTo>
                    <a:pt x="8" y="223"/>
                  </a:lnTo>
                  <a:lnTo>
                    <a:pt x="13" y="238"/>
                  </a:lnTo>
                  <a:lnTo>
                    <a:pt x="19" y="252"/>
                  </a:lnTo>
                  <a:lnTo>
                    <a:pt x="27" y="265"/>
                  </a:lnTo>
                  <a:lnTo>
                    <a:pt x="37" y="278"/>
                  </a:lnTo>
                  <a:lnTo>
                    <a:pt x="37" y="278"/>
                  </a:lnTo>
                  <a:lnTo>
                    <a:pt x="42" y="285"/>
                  </a:lnTo>
                  <a:lnTo>
                    <a:pt x="45" y="291"/>
                  </a:lnTo>
                  <a:lnTo>
                    <a:pt x="47" y="300"/>
                  </a:lnTo>
                  <a:lnTo>
                    <a:pt x="47" y="308"/>
                  </a:lnTo>
                  <a:lnTo>
                    <a:pt x="47" y="331"/>
                  </a:lnTo>
                  <a:lnTo>
                    <a:pt x="47" y="331"/>
                  </a:lnTo>
                  <a:lnTo>
                    <a:pt x="49" y="339"/>
                  </a:lnTo>
                  <a:lnTo>
                    <a:pt x="50" y="345"/>
                  </a:lnTo>
                  <a:lnTo>
                    <a:pt x="52" y="353"/>
                  </a:lnTo>
                  <a:lnTo>
                    <a:pt x="57" y="358"/>
                  </a:lnTo>
                  <a:lnTo>
                    <a:pt x="57" y="412"/>
                  </a:lnTo>
                  <a:lnTo>
                    <a:pt x="57" y="412"/>
                  </a:lnTo>
                  <a:lnTo>
                    <a:pt x="57" y="417"/>
                  </a:lnTo>
                  <a:lnTo>
                    <a:pt x="58" y="422"/>
                  </a:lnTo>
                  <a:lnTo>
                    <a:pt x="63" y="428"/>
                  </a:lnTo>
                  <a:lnTo>
                    <a:pt x="71" y="435"/>
                  </a:lnTo>
                  <a:lnTo>
                    <a:pt x="76" y="437"/>
                  </a:lnTo>
                  <a:lnTo>
                    <a:pt x="81" y="437"/>
                  </a:lnTo>
                  <a:lnTo>
                    <a:pt x="117" y="437"/>
                  </a:lnTo>
                  <a:lnTo>
                    <a:pt x="117" y="437"/>
                  </a:lnTo>
                  <a:lnTo>
                    <a:pt x="120" y="445"/>
                  </a:lnTo>
                  <a:lnTo>
                    <a:pt x="127" y="450"/>
                  </a:lnTo>
                  <a:lnTo>
                    <a:pt x="133" y="455"/>
                  </a:lnTo>
                  <a:lnTo>
                    <a:pt x="141" y="456"/>
                  </a:lnTo>
                  <a:lnTo>
                    <a:pt x="198" y="456"/>
                  </a:lnTo>
                  <a:lnTo>
                    <a:pt x="198" y="456"/>
                  </a:lnTo>
                  <a:lnTo>
                    <a:pt x="207" y="455"/>
                  </a:lnTo>
                  <a:lnTo>
                    <a:pt x="213" y="450"/>
                  </a:lnTo>
                  <a:lnTo>
                    <a:pt x="218" y="445"/>
                  </a:lnTo>
                  <a:lnTo>
                    <a:pt x="221" y="437"/>
                  </a:lnTo>
                  <a:lnTo>
                    <a:pt x="259" y="437"/>
                  </a:lnTo>
                  <a:lnTo>
                    <a:pt x="259" y="437"/>
                  </a:lnTo>
                  <a:lnTo>
                    <a:pt x="264" y="437"/>
                  </a:lnTo>
                  <a:lnTo>
                    <a:pt x="269" y="435"/>
                  </a:lnTo>
                  <a:lnTo>
                    <a:pt x="277" y="428"/>
                  </a:lnTo>
                  <a:lnTo>
                    <a:pt x="282" y="422"/>
                  </a:lnTo>
                  <a:lnTo>
                    <a:pt x="283" y="417"/>
                  </a:lnTo>
                  <a:lnTo>
                    <a:pt x="283" y="412"/>
                  </a:lnTo>
                  <a:lnTo>
                    <a:pt x="283" y="358"/>
                  </a:lnTo>
                  <a:lnTo>
                    <a:pt x="283" y="358"/>
                  </a:lnTo>
                  <a:lnTo>
                    <a:pt x="287" y="353"/>
                  </a:lnTo>
                  <a:lnTo>
                    <a:pt x="290" y="345"/>
                  </a:lnTo>
                  <a:lnTo>
                    <a:pt x="291" y="339"/>
                  </a:lnTo>
                  <a:lnTo>
                    <a:pt x="291" y="331"/>
                  </a:lnTo>
                  <a:lnTo>
                    <a:pt x="291" y="308"/>
                  </a:lnTo>
                  <a:lnTo>
                    <a:pt x="291" y="308"/>
                  </a:lnTo>
                  <a:lnTo>
                    <a:pt x="293" y="300"/>
                  </a:lnTo>
                  <a:lnTo>
                    <a:pt x="295" y="291"/>
                  </a:lnTo>
                  <a:lnTo>
                    <a:pt x="298" y="285"/>
                  </a:lnTo>
                  <a:lnTo>
                    <a:pt x="303" y="278"/>
                  </a:lnTo>
                  <a:lnTo>
                    <a:pt x="303" y="278"/>
                  </a:lnTo>
                  <a:lnTo>
                    <a:pt x="311" y="267"/>
                  </a:lnTo>
                  <a:lnTo>
                    <a:pt x="319" y="254"/>
                  </a:lnTo>
                  <a:lnTo>
                    <a:pt x="326" y="241"/>
                  </a:lnTo>
                  <a:lnTo>
                    <a:pt x="331" y="228"/>
                  </a:lnTo>
                  <a:lnTo>
                    <a:pt x="335" y="215"/>
                  </a:lnTo>
                  <a:lnTo>
                    <a:pt x="339" y="200"/>
                  </a:lnTo>
                  <a:lnTo>
                    <a:pt x="340" y="185"/>
                  </a:lnTo>
                  <a:lnTo>
                    <a:pt x="340" y="171"/>
                  </a:lnTo>
                  <a:lnTo>
                    <a:pt x="340" y="171"/>
                  </a:lnTo>
                  <a:lnTo>
                    <a:pt x="340" y="153"/>
                  </a:lnTo>
                  <a:lnTo>
                    <a:pt x="337" y="135"/>
                  </a:lnTo>
                  <a:lnTo>
                    <a:pt x="332" y="119"/>
                  </a:lnTo>
                  <a:lnTo>
                    <a:pt x="327" y="104"/>
                  </a:lnTo>
                  <a:lnTo>
                    <a:pt x="319" y="89"/>
                  </a:lnTo>
                  <a:lnTo>
                    <a:pt x="311" y="75"/>
                  </a:lnTo>
                  <a:lnTo>
                    <a:pt x="301" y="62"/>
                  </a:lnTo>
                  <a:lnTo>
                    <a:pt x="290" y="50"/>
                  </a:lnTo>
                  <a:lnTo>
                    <a:pt x="278" y="39"/>
                  </a:lnTo>
                  <a:lnTo>
                    <a:pt x="265" y="29"/>
                  </a:lnTo>
                  <a:lnTo>
                    <a:pt x="251" y="19"/>
                  </a:lnTo>
                  <a:lnTo>
                    <a:pt x="236" y="13"/>
                  </a:lnTo>
                  <a:lnTo>
                    <a:pt x="220" y="8"/>
                  </a:lnTo>
                  <a:lnTo>
                    <a:pt x="203" y="3"/>
                  </a:lnTo>
                  <a:lnTo>
                    <a:pt x="187" y="0"/>
                  </a:lnTo>
                  <a:lnTo>
                    <a:pt x="169" y="0"/>
                  </a:lnTo>
                  <a:lnTo>
                    <a:pt x="169" y="0"/>
                  </a:lnTo>
                  <a:close/>
                  <a:moveTo>
                    <a:pt x="182" y="331"/>
                  </a:moveTo>
                  <a:lnTo>
                    <a:pt x="158" y="331"/>
                  </a:lnTo>
                  <a:lnTo>
                    <a:pt x="158" y="257"/>
                  </a:lnTo>
                  <a:lnTo>
                    <a:pt x="182" y="257"/>
                  </a:lnTo>
                  <a:lnTo>
                    <a:pt x="182" y="331"/>
                  </a:lnTo>
                  <a:close/>
                  <a:moveTo>
                    <a:pt x="264" y="247"/>
                  </a:moveTo>
                  <a:lnTo>
                    <a:pt x="264" y="247"/>
                  </a:lnTo>
                  <a:lnTo>
                    <a:pt x="256" y="260"/>
                  </a:lnTo>
                  <a:lnTo>
                    <a:pt x="249" y="275"/>
                  </a:lnTo>
                  <a:lnTo>
                    <a:pt x="244" y="291"/>
                  </a:lnTo>
                  <a:lnTo>
                    <a:pt x="242" y="308"/>
                  </a:lnTo>
                  <a:lnTo>
                    <a:pt x="242" y="331"/>
                  </a:lnTo>
                  <a:lnTo>
                    <a:pt x="207" y="331"/>
                  </a:lnTo>
                  <a:lnTo>
                    <a:pt x="207" y="257"/>
                  </a:lnTo>
                  <a:lnTo>
                    <a:pt x="207" y="257"/>
                  </a:lnTo>
                  <a:lnTo>
                    <a:pt x="215" y="254"/>
                  </a:lnTo>
                  <a:lnTo>
                    <a:pt x="221" y="249"/>
                  </a:lnTo>
                  <a:lnTo>
                    <a:pt x="226" y="243"/>
                  </a:lnTo>
                  <a:lnTo>
                    <a:pt x="231" y="236"/>
                  </a:lnTo>
                  <a:lnTo>
                    <a:pt x="238" y="223"/>
                  </a:lnTo>
                  <a:lnTo>
                    <a:pt x="239" y="213"/>
                  </a:lnTo>
                  <a:lnTo>
                    <a:pt x="239" y="213"/>
                  </a:lnTo>
                  <a:lnTo>
                    <a:pt x="241" y="210"/>
                  </a:lnTo>
                  <a:lnTo>
                    <a:pt x="241" y="202"/>
                  </a:lnTo>
                  <a:lnTo>
                    <a:pt x="239" y="190"/>
                  </a:lnTo>
                  <a:lnTo>
                    <a:pt x="238" y="185"/>
                  </a:lnTo>
                  <a:lnTo>
                    <a:pt x="234" y="181"/>
                  </a:lnTo>
                  <a:lnTo>
                    <a:pt x="234" y="181"/>
                  </a:lnTo>
                  <a:lnTo>
                    <a:pt x="231" y="177"/>
                  </a:lnTo>
                  <a:lnTo>
                    <a:pt x="226" y="174"/>
                  </a:lnTo>
                  <a:lnTo>
                    <a:pt x="220" y="171"/>
                  </a:lnTo>
                  <a:lnTo>
                    <a:pt x="212" y="171"/>
                  </a:lnTo>
                  <a:lnTo>
                    <a:pt x="212" y="171"/>
                  </a:lnTo>
                  <a:lnTo>
                    <a:pt x="207" y="171"/>
                  </a:lnTo>
                  <a:lnTo>
                    <a:pt x="202" y="172"/>
                  </a:lnTo>
                  <a:lnTo>
                    <a:pt x="197" y="174"/>
                  </a:lnTo>
                  <a:lnTo>
                    <a:pt x="194" y="179"/>
                  </a:lnTo>
                  <a:lnTo>
                    <a:pt x="194" y="179"/>
                  </a:lnTo>
                  <a:lnTo>
                    <a:pt x="190" y="184"/>
                  </a:lnTo>
                  <a:lnTo>
                    <a:pt x="187" y="189"/>
                  </a:lnTo>
                  <a:lnTo>
                    <a:pt x="184" y="203"/>
                  </a:lnTo>
                  <a:lnTo>
                    <a:pt x="181" y="218"/>
                  </a:lnTo>
                  <a:lnTo>
                    <a:pt x="181" y="233"/>
                  </a:lnTo>
                  <a:lnTo>
                    <a:pt x="158" y="233"/>
                  </a:lnTo>
                  <a:lnTo>
                    <a:pt x="158" y="233"/>
                  </a:lnTo>
                  <a:lnTo>
                    <a:pt x="158" y="218"/>
                  </a:lnTo>
                  <a:lnTo>
                    <a:pt x="156" y="203"/>
                  </a:lnTo>
                  <a:lnTo>
                    <a:pt x="153" y="189"/>
                  </a:lnTo>
                  <a:lnTo>
                    <a:pt x="150" y="184"/>
                  </a:lnTo>
                  <a:lnTo>
                    <a:pt x="146" y="179"/>
                  </a:lnTo>
                  <a:lnTo>
                    <a:pt x="146" y="179"/>
                  </a:lnTo>
                  <a:lnTo>
                    <a:pt x="143" y="174"/>
                  </a:lnTo>
                  <a:lnTo>
                    <a:pt x="138" y="172"/>
                  </a:lnTo>
                  <a:lnTo>
                    <a:pt x="133" y="171"/>
                  </a:lnTo>
                  <a:lnTo>
                    <a:pt x="128" y="171"/>
                  </a:lnTo>
                  <a:lnTo>
                    <a:pt x="128" y="171"/>
                  </a:lnTo>
                  <a:lnTo>
                    <a:pt x="120" y="171"/>
                  </a:lnTo>
                  <a:lnTo>
                    <a:pt x="114" y="174"/>
                  </a:lnTo>
                  <a:lnTo>
                    <a:pt x="109" y="177"/>
                  </a:lnTo>
                  <a:lnTo>
                    <a:pt x="106" y="181"/>
                  </a:lnTo>
                  <a:lnTo>
                    <a:pt x="106" y="181"/>
                  </a:lnTo>
                  <a:lnTo>
                    <a:pt x="102" y="185"/>
                  </a:lnTo>
                  <a:lnTo>
                    <a:pt x="101" y="190"/>
                  </a:lnTo>
                  <a:lnTo>
                    <a:pt x="99" y="202"/>
                  </a:lnTo>
                  <a:lnTo>
                    <a:pt x="99" y="210"/>
                  </a:lnTo>
                  <a:lnTo>
                    <a:pt x="99" y="213"/>
                  </a:lnTo>
                  <a:lnTo>
                    <a:pt x="99" y="213"/>
                  </a:lnTo>
                  <a:lnTo>
                    <a:pt x="102" y="223"/>
                  </a:lnTo>
                  <a:lnTo>
                    <a:pt x="109" y="236"/>
                  </a:lnTo>
                  <a:lnTo>
                    <a:pt x="112" y="243"/>
                  </a:lnTo>
                  <a:lnTo>
                    <a:pt x="119" y="249"/>
                  </a:lnTo>
                  <a:lnTo>
                    <a:pt x="125" y="254"/>
                  </a:lnTo>
                  <a:lnTo>
                    <a:pt x="133" y="257"/>
                  </a:lnTo>
                  <a:lnTo>
                    <a:pt x="133" y="331"/>
                  </a:lnTo>
                  <a:lnTo>
                    <a:pt x="96" y="331"/>
                  </a:lnTo>
                  <a:lnTo>
                    <a:pt x="96" y="308"/>
                  </a:lnTo>
                  <a:lnTo>
                    <a:pt x="96" y="308"/>
                  </a:lnTo>
                  <a:lnTo>
                    <a:pt x="96" y="291"/>
                  </a:lnTo>
                  <a:lnTo>
                    <a:pt x="91" y="275"/>
                  </a:lnTo>
                  <a:lnTo>
                    <a:pt x="84" y="260"/>
                  </a:lnTo>
                  <a:lnTo>
                    <a:pt x="75" y="247"/>
                  </a:lnTo>
                  <a:lnTo>
                    <a:pt x="75" y="247"/>
                  </a:lnTo>
                  <a:lnTo>
                    <a:pt x="68" y="238"/>
                  </a:lnTo>
                  <a:lnTo>
                    <a:pt x="62" y="228"/>
                  </a:lnTo>
                  <a:lnTo>
                    <a:pt x="57" y="218"/>
                  </a:lnTo>
                  <a:lnTo>
                    <a:pt x="53" y="207"/>
                  </a:lnTo>
                  <a:lnTo>
                    <a:pt x="50" y="195"/>
                  </a:lnTo>
                  <a:lnTo>
                    <a:pt x="49" y="185"/>
                  </a:lnTo>
                  <a:lnTo>
                    <a:pt x="47" y="172"/>
                  </a:lnTo>
                  <a:lnTo>
                    <a:pt x="49" y="161"/>
                  </a:lnTo>
                  <a:lnTo>
                    <a:pt x="49" y="161"/>
                  </a:lnTo>
                  <a:lnTo>
                    <a:pt x="49" y="150"/>
                  </a:lnTo>
                  <a:lnTo>
                    <a:pt x="52" y="140"/>
                  </a:lnTo>
                  <a:lnTo>
                    <a:pt x="55" y="128"/>
                  </a:lnTo>
                  <a:lnTo>
                    <a:pt x="58" y="119"/>
                  </a:lnTo>
                  <a:lnTo>
                    <a:pt x="70" y="101"/>
                  </a:lnTo>
                  <a:lnTo>
                    <a:pt x="83" y="84"/>
                  </a:lnTo>
                  <a:lnTo>
                    <a:pt x="99" y="70"/>
                  </a:lnTo>
                  <a:lnTo>
                    <a:pt x="119" y="60"/>
                  </a:lnTo>
                  <a:lnTo>
                    <a:pt x="128" y="55"/>
                  </a:lnTo>
                  <a:lnTo>
                    <a:pt x="138" y="52"/>
                  </a:lnTo>
                  <a:lnTo>
                    <a:pt x="150" y="50"/>
                  </a:lnTo>
                  <a:lnTo>
                    <a:pt x="161" y="48"/>
                  </a:lnTo>
                  <a:lnTo>
                    <a:pt x="161" y="48"/>
                  </a:lnTo>
                  <a:lnTo>
                    <a:pt x="169" y="48"/>
                  </a:lnTo>
                  <a:lnTo>
                    <a:pt x="169" y="48"/>
                  </a:lnTo>
                  <a:lnTo>
                    <a:pt x="182" y="48"/>
                  </a:lnTo>
                  <a:lnTo>
                    <a:pt x="194" y="50"/>
                  </a:lnTo>
                  <a:lnTo>
                    <a:pt x="207" y="53"/>
                  </a:lnTo>
                  <a:lnTo>
                    <a:pt x="216" y="58"/>
                  </a:lnTo>
                  <a:lnTo>
                    <a:pt x="228" y="63"/>
                  </a:lnTo>
                  <a:lnTo>
                    <a:pt x="238" y="70"/>
                  </a:lnTo>
                  <a:lnTo>
                    <a:pt x="247" y="76"/>
                  </a:lnTo>
                  <a:lnTo>
                    <a:pt x="256" y="84"/>
                  </a:lnTo>
                  <a:lnTo>
                    <a:pt x="264" y="93"/>
                  </a:lnTo>
                  <a:lnTo>
                    <a:pt x="270" y="102"/>
                  </a:lnTo>
                  <a:lnTo>
                    <a:pt x="277" y="112"/>
                  </a:lnTo>
                  <a:lnTo>
                    <a:pt x="282" y="123"/>
                  </a:lnTo>
                  <a:lnTo>
                    <a:pt x="287" y="133"/>
                  </a:lnTo>
                  <a:lnTo>
                    <a:pt x="290" y="146"/>
                  </a:lnTo>
                  <a:lnTo>
                    <a:pt x="291" y="158"/>
                  </a:lnTo>
                  <a:lnTo>
                    <a:pt x="291" y="171"/>
                  </a:lnTo>
                  <a:lnTo>
                    <a:pt x="291" y="171"/>
                  </a:lnTo>
                  <a:lnTo>
                    <a:pt x="290" y="190"/>
                  </a:lnTo>
                  <a:lnTo>
                    <a:pt x="285" y="212"/>
                  </a:lnTo>
                  <a:lnTo>
                    <a:pt x="277" y="229"/>
                  </a:lnTo>
                  <a:lnTo>
                    <a:pt x="264" y="247"/>
                  </a:lnTo>
                  <a:lnTo>
                    <a:pt x="264" y="247"/>
                  </a:lnTo>
                  <a:close/>
                  <a:moveTo>
                    <a:pt x="205" y="231"/>
                  </a:moveTo>
                  <a:lnTo>
                    <a:pt x="205" y="231"/>
                  </a:lnTo>
                  <a:lnTo>
                    <a:pt x="207" y="207"/>
                  </a:lnTo>
                  <a:lnTo>
                    <a:pt x="208" y="199"/>
                  </a:lnTo>
                  <a:lnTo>
                    <a:pt x="212" y="195"/>
                  </a:lnTo>
                  <a:lnTo>
                    <a:pt x="212" y="195"/>
                  </a:lnTo>
                  <a:lnTo>
                    <a:pt x="215" y="195"/>
                  </a:lnTo>
                  <a:lnTo>
                    <a:pt x="215" y="195"/>
                  </a:lnTo>
                  <a:lnTo>
                    <a:pt x="216" y="202"/>
                  </a:lnTo>
                  <a:lnTo>
                    <a:pt x="216" y="208"/>
                  </a:lnTo>
                  <a:lnTo>
                    <a:pt x="216" y="208"/>
                  </a:lnTo>
                  <a:lnTo>
                    <a:pt x="212" y="221"/>
                  </a:lnTo>
                  <a:lnTo>
                    <a:pt x="205" y="231"/>
                  </a:lnTo>
                  <a:lnTo>
                    <a:pt x="205" y="231"/>
                  </a:lnTo>
                  <a:close/>
                  <a:moveTo>
                    <a:pt x="133" y="231"/>
                  </a:moveTo>
                  <a:lnTo>
                    <a:pt x="133" y="231"/>
                  </a:lnTo>
                  <a:lnTo>
                    <a:pt x="128" y="221"/>
                  </a:lnTo>
                  <a:lnTo>
                    <a:pt x="124" y="208"/>
                  </a:lnTo>
                  <a:lnTo>
                    <a:pt x="124" y="208"/>
                  </a:lnTo>
                  <a:lnTo>
                    <a:pt x="124" y="202"/>
                  </a:lnTo>
                  <a:lnTo>
                    <a:pt x="125" y="195"/>
                  </a:lnTo>
                  <a:lnTo>
                    <a:pt x="125" y="195"/>
                  </a:lnTo>
                  <a:lnTo>
                    <a:pt x="128" y="195"/>
                  </a:lnTo>
                  <a:lnTo>
                    <a:pt x="128" y="195"/>
                  </a:lnTo>
                  <a:lnTo>
                    <a:pt x="130" y="199"/>
                  </a:lnTo>
                  <a:lnTo>
                    <a:pt x="132" y="207"/>
                  </a:lnTo>
                  <a:lnTo>
                    <a:pt x="133" y="231"/>
                  </a:lnTo>
                  <a:lnTo>
                    <a:pt x="133" y="23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670780" y="5217321"/>
              <a:ext cx="744891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defRPr/>
              </a:pPr>
              <a:r>
                <a:rPr lang="es-CL" dirty="0"/>
                <a:t>El concepto también se utiliza para referirse al </a:t>
              </a:r>
              <a:r>
                <a:rPr lang="es-CL" b="1" dirty="0"/>
                <a:t>plan ideado para dirigir un asunto</a:t>
              </a:r>
              <a:r>
                <a:rPr lang="es-CL" dirty="0"/>
                <a:t> y para designar al conjunto de reglas que aseguran una decisión óptima en cada momento. En otras palabras, una estrategia es el proceso seleccionado a través del cual se prevé alcanzar un </a:t>
              </a:r>
              <a:r>
                <a:rPr lang="es-CL" b="1" dirty="0"/>
                <a:t>cierto estado futuro</a:t>
              </a:r>
              <a:r>
                <a:rPr lang="es-CL" dirty="0"/>
                <a:t>.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369369" y="253004"/>
            <a:ext cx="3302507" cy="1874265"/>
            <a:chOff x="1470970" y="422665"/>
            <a:chExt cx="3302507" cy="1874265"/>
          </a:xfrm>
        </p:grpSpPr>
        <p:sp>
          <p:nvSpPr>
            <p:cNvPr id="42" name="Freeform 41"/>
            <p:cNvSpPr/>
            <p:nvPr/>
          </p:nvSpPr>
          <p:spPr>
            <a:xfrm flipH="1">
              <a:off x="1637577" y="1034872"/>
              <a:ext cx="3135900" cy="757765"/>
            </a:xfrm>
            <a:custGeom>
              <a:avLst/>
              <a:gdLst>
                <a:gd name="connsiteX0" fmla="*/ 0 w 3411415"/>
                <a:gd name="connsiteY0" fmla="*/ 23446 h 23446"/>
                <a:gd name="connsiteX1" fmla="*/ 3411415 w 3411415"/>
                <a:gd name="connsiteY1" fmla="*/ 0 h 23446"/>
                <a:gd name="connsiteX2" fmla="*/ 3411415 w 3411415"/>
                <a:gd name="connsiteY2" fmla="*/ 0 h 23446"/>
                <a:gd name="connsiteX0" fmla="*/ 0 w 3411415"/>
                <a:gd name="connsiteY0" fmla="*/ 23446 h 23446"/>
                <a:gd name="connsiteX1" fmla="*/ 914400 w 3411415"/>
                <a:gd name="connsiteY1" fmla="*/ 23446 h 23446"/>
                <a:gd name="connsiteX2" fmla="*/ 3411415 w 3411415"/>
                <a:gd name="connsiteY2" fmla="*/ 0 h 23446"/>
                <a:gd name="connsiteX3" fmla="*/ 3411415 w 3411415"/>
                <a:gd name="connsiteY3" fmla="*/ 0 h 23446"/>
                <a:gd name="connsiteX0" fmla="*/ 0 w 3071446"/>
                <a:gd name="connsiteY0" fmla="*/ 762000 h 762000"/>
                <a:gd name="connsiteX1" fmla="*/ 574431 w 3071446"/>
                <a:gd name="connsiteY1" fmla="*/ 23446 h 762000"/>
                <a:gd name="connsiteX2" fmla="*/ 3071446 w 3071446"/>
                <a:gd name="connsiteY2" fmla="*/ 0 h 762000"/>
                <a:gd name="connsiteX3" fmla="*/ 3071446 w 3071446"/>
                <a:gd name="connsiteY3" fmla="*/ 0 h 762000"/>
                <a:gd name="connsiteX0" fmla="*/ 0 w 3071446"/>
                <a:gd name="connsiteY0" fmla="*/ 773723 h 773723"/>
                <a:gd name="connsiteX1" fmla="*/ 586154 w 3071446"/>
                <a:gd name="connsiteY1" fmla="*/ 0 h 773723"/>
                <a:gd name="connsiteX2" fmla="*/ 3071446 w 3071446"/>
                <a:gd name="connsiteY2" fmla="*/ 11723 h 773723"/>
                <a:gd name="connsiteX3" fmla="*/ 3071446 w 3071446"/>
                <a:gd name="connsiteY3" fmla="*/ 11723 h 773723"/>
                <a:gd name="connsiteX0" fmla="*/ 0 w 3261733"/>
                <a:gd name="connsiteY0" fmla="*/ 1312985 h 1312985"/>
                <a:gd name="connsiteX1" fmla="*/ 586154 w 3261733"/>
                <a:gd name="connsiteY1" fmla="*/ 539262 h 1312985"/>
                <a:gd name="connsiteX2" fmla="*/ 3071446 w 3261733"/>
                <a:gd name="connsiteY2" fmla="*/ 550985 h 1312985"/>
                <a:gd name="connsiteX3" fmla="*/ 3094892 w 3261733"/>
                <a:gd name="connsiteY3" fmla="*/ 0 h 1312985"/>
                <a:gd name="connsiteX0" fmla="*/ 0 w 3071446"/>
                <a:gd name="connsiteY0" fmla="*/ 773723 h 773723"/>
                <a:gd name="connsiteX1" fmla="*/ 586154 w 3071446"/>
                <a:gd name="connsiteY1" fmla="*/ 0 h 773723"/>
                <a:gd name="connsiteX2" fmla="*/ 3071446 w 3071446"/>
                <a:gd name="connsiteY2" fmla="*/ 11723 h 773723"/>
                <a:gd name="connsiteX0" fmla="*/ 0 w 2239108"/>
                <a:gd name="connsiteY0" fmla="*/ 1207477 h 1207477"/>
                <a:gd name="connsiteX1" fmla="*/ 586154 w 2239108"/>
                <a:gd name="connsiteY1" fmla="*/ 433754 h 1207477"/>
                <a:gd name="connsiteX2" fmla="*/ 2239108 w 2239108"/>
                <a:gd name="connsiteY2" fmla="*/ 0 h 1207477"/>
                <a:gd name="connsiteX0" fmla="*/ 0 w 2942493"/>
                <a:gd name="connsiteY0" fmla="*/ 785446 h 785446"/>
                <a:gd name="connsiteX1" fmla="*/ 586154 w 2942493"/>
                <a:gd name="connsiteY1" fmla="*/ 11723 h 785446"/>
                <a:gd name="connsiteX2" fmla="*/ 2942493 w 2942493"/>
                <a:gd name="connsiteY2" fmla="*/ 0 h 785446"/>
                <a:gd name="connsiteX0" fmla="*/ 0 w 2942493"/>
                <a:gd name="connsiteY0" fmla="*/ 785446 h 785446"/>
                <a:gd name="connsiteX1" fmla="*/ 586154 w 2942493"/>
                <a:gd name="connsiteY1" fmla="*/ 11723 h 785446"/>
                <a:gd name="connsiteX2" fmla="*/ 2942493 w 2942493"/>
                <a:gd name="connsiteY2" fmla="*/ 0 h 785446"/>
                <a:gd name="connsiteX0" fmla="*/ 0 w 2836985"/>
                <a:gd name="connsiteY0" fmla="*/ 0 h 515816"/>
                <a:gd name="connsiteX1" fmla="*/ 480646 w 2836985"/>
                <a:gd name="connsiteY1" fmla="*/ 515816 h 515816"/>
                <a:gd name="connsiteX2" fmla="*/ 2836985 w 2836985"/>
                <a:gd name="connsiteY2" fmla="*/ 504093 h 515816"/>
                <a:gd name="connsiteX0" fmla="*/ 0 w 2403231"/>
                <a:gd name="connsiteY0" fmla="*/ 0 h 515816"/>
                <a:gd name="connsiteX1" fmla="*/ 480646 w 2403231"/>
                <a:gd name="connsiteY1" fmla="*/ 515816 h 515816"/>
                <a:gd name="connsiteX2" fmla="*/ 2403231 w 2403231"/>
                <a:gd name="connsiteY2" fmla="*/ 504093 h 515816"/>
                <a:gd name="connsiteX0" fmla="*/ 0 w 2403231"/>
                <a:gd name="connsiteY0" fmla="*/ 445477 h 445477"/>
                <a:gd name="connsiteX1" fmla="*/ 480646 w 2403231"/>
                <a:gd name="connsiteY1" fmla="*/ 11723 h 445477"/>
                <a:gd name="connsiteX2" fmla="*/ 2403231 w 2403231"/>
                <a:gd name="connsiteY2" fmla="*/ 0 h 445477"/>
                <a:gd name="connsiteX0" fmla="*/ 0 w 2625969"/>
                <a:gd name="connsiteY0" fmla="*/ 445477 h 445477"/>
                <a:gd name="connsiteX1" fmla="*/ 480646 w 2625969"/>
                <a:gd name="connsiteY1" fmla="*/ 11723 h 445477"/>
                <a:gd name="connsiteX2" fmla="*/ 2625969 w 2625969"/>
                <a:gd name="connsiteY2" fmla="*/ 0 h 445477"/>
                <a:gd name="connsiteX0" fmla="*/ 0 w 2625969"/>
                <a:gd name="connsiteY0" fmla="*/ 445915 h 445915"/>
                <a:gd name="connsiteX1" fmla="*/ 480646 w 2625969"/>
                <a:gd name="connsiteY1" fmla="*/ 0 h 445915"/>
                <a:gd name="connsiteX2" fmla="*/ 2625969 w 2625969"/>
                <a:gd name="connsiteY2" fmla="*/ 438 h 445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5969" h="445915">
                  <a:moveTo>
                    <a:pt x="0" y="445915"/>
                  </a:moveTo>
                  <a:lnTo>
                    <a:pt x="480646" y="0"/>
                  </a:lnTo>
                  <a:lnTo>
                    <a:pt x="2625969" y="438"/>
                  </a:lnTo>
                </a:path>
              </a:pathLst>
            </a:custGeom>
            <a:noFill/>
            <a:ln w="44450"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Lightbulb"/>
            <p:cNvSpPr>
              <a:spLocks noEditPoints="1"/>
            </p:cNvSpPr>
            <p:nvPr/>
          </p:nvSpPr>
          <p:spPr bwMode="auto">
            <a:xfrm>
              <a:off x="1945209" y="422665"/>
              <a:ext cx="372765" cy="499943"/>
            </a:xfrm>
            <a:custGeom>
              <a:avLst/>
              <a:gdLst>
                <a:gd name="T0" fmla="*/ 141 w 340"/>
                <a:gd name="T1" fmla="*/ 1 h 456"/>
                <a:gd name="T2" fmla="*/ 71 w 340"/>
                <a:gd name="T3" fmla="*/ 31 h 456"/>
                <a:gd name="T4" fmla="*/ 21 w 340"/>
                <a:gd name="T5" fmla="*/ 86 h 456"/>
                <a:gd name="T6" fmla="*/ 0 w 340"/>
                <a:gd name="T7" fmla="*/ 158 h 456"/>
                <a:gd name="T8" fmla="*/ 8 w 340"/>
                <a:gd name="T9" fmla="*/ 223 h 456"/>
                <a:gd name="T10" fmla="*/ 37 w 340"/>
                <a:gd name="T11" fmla="*/ 278 h 456"/>
                <a:gd name="T12" fmla="*/ 47 w 340"/>
                <a:gd name="T13" fmla="*/ 331 h 456"/>
                <a:gd name="T14" fmla="*/ 57 w 340"/>
                <a:gd name="T15" fmla="*/ 358 h 456"/>
                <a:gd name="T16" fmla="*/ 63 w 340"/>
                <a:gd name="T17" fmla="*/ 428 h 456"/>
                <a:gd name="T18" fmla="*/ 117 w 340"/>
                <a:gd name="T19" fmla="*/ 437 h 456"/>
                <a:gd name="T20" fmla="*/ 198 w 340"/>
                <a:gd name="T21" fmla="*/ 456 h 456"/>
                <a:gd name="T22" fmla="*/ 221 w 340"/>
                <a:gd name="T23" fmla="*/ 437 h 456"/>
                <a:gd name="T24" fmla="*/ 277 w 340"/>
                <a:gd name="T25" fmla="*/ 428 h 456"/>
                <a:gd name="T26" fmla="*/ 283 w 340"/>
                <a:gd name="T27" fmla="*/ 358 h 456"/>
                <a:gd name="T28" fmla="*/ 291 w 340"/>
                <a:gd name="T29" fmla="*/ 308 h 456"/>
                <a:gd name="T30" fmla="*/ 303 w 340"/>
                <a:gd name="T31" fmla="*/ 278 h 456"/>
                <a:gd name="T32" fmla="*/ 331 w 340"/>
                <a:gd name="T33" fmla="*/ 228 h 456"/>
                <a:gd name="T34" fmla="*/ 340 w 340"/>
                <a:gd name="T35" fmla="*/ 171 h 456"/>
                <a:gd name="T36" fmla="*/ 319 w 340"/>
                <a:gd name="T37" fmla="*/ 89 h 456"/>
                <a:gd name="T38" fmla="*/ 265 w 340"/>
                <a:gd name="T39" fmla="*/ 29 h 456"/>
                <a:gd name="T40" fmla="*/ 187 w 340"/>
                <a:gd name="T41" fmla="*/ 0 h 456"/>
                <a:gd name="T42" fmla="*/ 158 w 340"/>
                <a:gd name="T43" fmla="*/ 257 h 456"/>
                <a:gd name="T44" fmla="*/ 256 w 340"/>
                <a:gd name="T45" fmla="*/ 260 h 456"/>
                <a:gd name="T46" fmla="*/ 207 w 340"/>
                <a:gd name="T47" fmla="*/ 331 h 456"/>
                <a:gd name="T48" fmla="*/ 226 w 340"/>
                <a:gd name="T49" fmla="*/ 243 h 456"/>
                <a:gd name="T50" fmla="*/ 241 w 340"/>
                <a:gd name="T51" fmla="*/ 210 h 456"/>
                <a:gd name="T52" fmla="*/ 234 w 340"/>
                <a:gd name="T53" fmla="*/ 181 h 456"/>
                <a:gd name="T54" fmla="*/ 212 w 340"/>
                <a:gd name="T55" fmla="*/ 171 h 456"/>
                <a:gd name="T56" fmla="*/ 194 w 340"/>
                <a:gd name="T57" fmla="*/ 179 h 456"/>
                <a:gd name="T58" fmla="*/ 181 w 340"/>
                <a:gd name="T59" fmla="*/ 233 h 456"/>
                <a:gd name="T60" fmla="*/ 153 w 340"/>
                <a:gd name="T61" fmla="*/ 189 h 456"/>
                <a:gd name="T62" fmla="*/ 138 w 340"/>
                <a:gd name="T63" fmla="*/ 172 h 456"/>
                <a:gd name="T64" fmla="*/ 114 w 340"/>
                <a:gd name="T65" fmla="*/ 174 h 456"/>
                <a:gd name="T66" fmla="*/ 101 w 340"/>
                <a:gd name="T67" fmla="*/ 190 h 456"/>
                <a:gd name="T68" fmla="*/ 102 w 340"/>
                <a:gd name="T69" fmla="*/ 223 h 456"/>
                <a:gd name="T70" fmla="*/ 133 w 340"/>
                <a:gd name="T71" fmla="*/ 257 h 456"/>
                <a:gd name="T72" fmla="*/ 96 w 340"/>
                <a:gd name="T73" fmla="*/ 291 h 456"/>
                <a:gd name="T74" fmla="*/ 68 w 340"/>
                <a:gd name="T75" fmla="*/ 238 h 456"/>
                <a:gd name="T76" fmla="*/ 49 w 340"/>
                <a:gd name="T77" fmla="*/ 185 h 456"/>
                <a:gd name="T78" fmla="*/ 52 w 340"/>
                <a:gd name="T79" fmla="*/ 140 h 456"/>
                <a:gd name="T80" fmla="*/ 99 w 340"/>
                <a:gd name="T81" fmla="*/ 70 h 456"/>
                <a:gd name="T82" fmla="*/ 161 w 340"/>
                <a:gd name="T83" fmla="*/ 48 h 456"/>
                <a:gd name="T84" fmla="*/ 194 w 340"/>
                <a:gd name="T85" fmla="*/ 50 h 456"/>
                <a:gd name="T86" fmla="*/ 247 w 340"/>
                <a:gd name="T87" fmla="*/ 76 h 456"/>
                <a:gd name="T88" fmla="*/ 282 w 340"/>
                <a:gd name="T89" fmla="*/ 123 h 456"/>
                <a:gd name="T90" fmla="*/ 291 w 340"/>
                <a:gd name="T91" fmla="*/ 171 h 456"/>
                <a:gd name="T92" fmla="*/ 264 w 340"/>
                <a:gd name="T93" fmla="*/ 247 h 456"/>
                <a:gd name="T94" fmla="*/ 212 w 340"/>
                <a:gd name="T95" fmla="*/ 195 h 456"/>
                <a:gd name="T96" fmla="*/ 216 w 340"/>
                <a:gd name="T97" fmla="*/ 208 h 456"/>
                <a:gd name="T98" fmla="*/ 133 w 340"/>
                <a:gd name="T99" fmla="*/ 231 h 456"/>
                <a:gd name="T100" fmla="*/ 124 w 340"/>
                <a:gd name="T101" fmla="*/ 202 h 456"/>
                <a:gd name="T102" fmla="*/ 130 w 340"/>
                <a:gd name="T103" fmla="*/ 199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40" h="456">
                  <a:moveTo>
                    <a:pt x="169" y="0"/>
                  </a:moveTo>
                  <a:lnTo>
                    <a:pt x="169" y="0"/>
                  </a:lnTo>
                  <a:lnTo>
                    <a:pt x="158" y="0"/>
                  </a:lnTo>
                  <a:lnTo>
                    <a:pt x="158" y="0"/>
                  </a:lnTo>
                  <a:lnTo>
                    <a:pt x="141" y="1"/>
                  </a:lnTo>
                  <a:lnTo>
                    <a:pt x="127" y="4"/>
                  </a:lnTo>
                  <a:lnTo>
                    <a:pt x="112" y="9"/>
                  </a:lnTo>
                  <a:lnTo>
                    <a:pt x="97" y="14"/>
                  </a:lnTo>
                  <a:lnTo>
                    <a:pt x="84" y="22"/>
                  </a:lnTo>
                  <a:lnTo>
                    <a:pt x="71" y="31"/>
                  </a:lnTo>
                  <a:lnTo>
                    <a:pt x="60" y="39"/>
                  </a:lnTo>
                  <a:lnTo>
                    <a:pt x="49" y="50"/>
                  </a:lnTo>
                  <a:lnTo>
                    <a:pt x="39" y="60"/>
                  </a:lnTo>
                  <a:lnTo>
                    <a:pt x="29" y="73"/>
                  </a:lnTo>
                  <a:lnTo>
                    <a:pt x="21" y="86"/>
                  </a:lnTo>
                  <a:lnTo>
                    <a:pt x="14" y="99"/>
                  </a:lnTo>
                  <a:lnTo>
                    <a:pt x="9" y="112"/>
                  </a:lnTo>
                  <a:lnTo>
                    <a:pt x="5" y="127"/>
                  </a:lnTo>
                  <a:lnTo>
                    <a:pt x="1" y="143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76"/>
                  </a:lnTo>
                  <a:lnTo>
                    <a:pt x="0" y="192"/>
                  </a:lnTo>
                  <a:lnTo>
                    <a:pt x="3" y="208"/>
                  </a:lnTo>
                  <a:lnTo>
                    <a:pt x="8" y="223"/>
                  </a:lnTo>
                  <a:lnTo>
                    <a:pt x="13" y="238"/>
                  </a:lnTo>
                  <a:lnTo>
                    <a:pt x="19" y="252"/>
                  </a:lnTo>
                  <a:lnTo>
                    <a:pt x="27" y="265"/>
                  </a:lnTo>
                  <a:lnTo>
                    <a:pt x="37" y="278"/>
                  </a:lnTo>
                  <a:lnTo>
                    <a:pt x="37" y="278"/>
                  </a:lnTo>
                  <a:lnTo>
                    <a:pt x="42" y="285"/>
                  </a:lnTo>
                  <a:lnTo>
                    <a:pt x="45" y="291"/>
                  </a:lnTo>
                  <a:lnTo>
                    <a:pt x="47" y="300"/>
                  </a:lnTo>
                  <a:lnTo>
                    <a:pt x="47" y="308"/>
                  </a:lnTo>
                  <a:lnTo>
                    <a:pt x="47" y="331"/>
                  </a:lnTo>
                  <a:lnTo>
                    <a:pt x="47" y="331"/>
                  </a:lnTo>
                  <a:lnTo>
                    <a:pt x="49" y="339"/>
                  </a:lnTo>
                  <a:lnTo>
                    <a:pt x="50" y="345"/>
                  </a:lnTo>
                  <a:lnTo>
                    <a:pt x="52" y="353"/>
                  </a:lnTo>
                  <a:lnTo>
                    <a:pt x="57" y="358"/>
                  </a:lnTo>
                  <a:lnTo>
                    <a:pt x="57" y="412"/>
                  </a:lnTo>
                  <a:lnTo>
                    <a:pt x="57" y="412"/>
                  </a:lnTo>
                  <a:lnTo>
                    <a:pt x="57" y="417"/>
                  </a:lnTo>
                  <a:lnTo>
                    <a:pt x="58" y="422"/>
                  </a:lnTo>
                  <a:lnTo>
                    <a:pt x="63" y="428"/>
                  </a:lnTo>
                  <a:lnTo>
                    <a:pt x="71" y="435"/>
                  </a:lnTo>
                  <a:lnTo>
                    <a:pt x="76" y="437"/>
                  </a:lnTo>
                  <a:lnTo>
                    <a:pt x="81" y="437"/>
                  </a:lnTo>
                  <a:lnTo>
                    <a:pt x="117" y="437"/>
                  </a:lnTo>
                  <a:lnTo>
                    <a:pt x="117" y="437"/>
                  </a:lnTo>
                  <a:lnTo>
                    <a:pt x="120" y="445"/>
                  </a:lnTo>
                  <a:lnTo>
                    <a:pt x="127" y="450"/>
                  </a:lnTo>
                  <a:lnTo>
                    <a:pt x="133" y="455"/>
                  </a:lnTo>
                  <a:lnTo>
                    <a:pt x="141" y="456"/>
                  </a:lnTo>
                  <a:lnTo>
                    <a:pt x="198" y="456"/>
                  </a:lnTo>
                  <a:lnTo>
                    <a:pt x="198" y="456"/>
                  </a:lnTo>
                  <a:lnTo>
                    <a:pt x="207" y="455"/>
                  </a:lnTo>
                  <a:lnTo>
                    <a:pt x="213" y="450"/>
                  </a:lnTo>
                  <a:lnTo>
                    <a:pt x="218" y="445"/>
                  </a:lnTo>
                  <a:lnTo>
                    <a:pt x="221" y="437"/>
                  </a:lnTo>
                  <a:lnTo>
                    <a:pt x="259" y="437"/>
                  </a:lnTo>
                  <a:lnTo>
                    <a:pt x="259" y="437"/>
                  </a:lnTo>
                  <a:lnTo>
                    <a:pt x="264" y="437"/>
                  </a:lnTo>
                  <a:lnTo>
                    <a:pt x="269" y="435"/>
                  </a:lnTo>
                  <a:lnTo>
                    <a:pt x="277" y="428"/>
                  </a:lnTo>
                  <a:lnTo>
                    <a:pt x="282" y="422"/>
                  </a:lnTo>
                  <a:lnTo>
                    <a:pt x="283" y="417"/>
                  </a:lnTo>
                  <a:lnTo>
                    <a:pt x="283" y="412"/>
                  </a:lnTo>
                  <a:lnTo>
                    <a:pt x="283" y="358"/>
                  </a:lnTo>
                  <a:lnTo>
                    <a:pt x="283" y="358"/>
                  </a:lnTo>
                  <a:lnTo>
                    <a:pt x="287" y="353"/>
                  </a:lnTo>
                  <a:lnTo>
                    <a:pt x="290" y="345"/>
                  </a:lnTo>
                  <a:lnTo>
                    <a:pt x="291" y="339"/>
                  </a:lnTo>
                  <a:lnTo>
                    <a:pt x="291" y="331"/>
                  </a:lnTo>
                  <a:lnTo>
                    <a:pt x="291" y="308"/>
                  </a:lnTo>
                  <a:lnTo>
                    <a:pt x="291" y="308"/>
                  </a:lnTo>
                  <a:lnTo>
                    <a:pt x="293" y="300"/>
                  </a:lnTo>
                  <a:lnTo>
                    <a:pt x="295" y="291"/>
                  </a:lnTo>
                  <a:lnTo>
                    <a:pt x="298" y="285"/>
                  </a:lnTo>
                  <a:lnTo>
                    <a:pt x="303" y="278"/>
                  </a:lnTo>
                  <a:lnTo>
                    <a:pt x="303" y="278"/>
                  </a:lnTo>
                  <a:lnTo>
                    <a:pt x="311" y="267"/>
                  </a:lnTo>
                  <a:lnTo>
                    <a:pt x="319" y="254"/>
                  </a:lnTo>
                  <a:lnTo>
                    <a:pt x="326" y="241"/>
                  </a:lnTo>
                  <a:lnTo>
                    <a:pt x="331" y="228"/>
                  </a:lnTo>
                  <a:lnTo>
                    <a:pt x="335" y="215"/>
                  </a:lnTo>
                  <a:lnTo>
                    <a:pt x="339" y="200"/>
                  </a:lnTo>
                  <a:lnTo>
                    <a:pt x="340" y="185"/>
                  </a:lnTo>
                  <a:lnTo>
                    <a:pt x="340" y="171"/>
                  </a:lnTo>
                  <a:lnTo>
                    <a:pt x="340" y="171"/>
                  </a:lnTo>
                  <a:lnTo>
                    <a:pt x="340" y="153"/>
                  </a:lnTo>
                  <a:lnTo>
                    <a:pt x="337" y="135"/>
                  </a:lnTo>
                  <a:lnTo>
                    <a:pt x="332" y="119"/>
                  </a:lnTo>
                  <a:lnTo>
                    <a:pt x="327" y="104"/>
                  </a:lnTo>
                  <a:lnTo>
                    <a:pt x="319" y="89"/>
                  </a:lnTo>
                  <a:lnTo>
                    <a:pt x="311" y="75"/>
                  </a:lnTo>
                  <a:lnTo>
                    <a:pt x="301" y="62"/>
                  </a:lnTo>
                  <a:lnTo>
                    <a:pt x="290" y="50"/>
                  </a:lnTo>
                  <a:lnTo>
                    <a:pt x="278" y="39"/>
                  </a:lnTo>
                  <a:lnTo>
                    <a:pt x="265" y="29"/>
                  </a:lnTo>
                  <a:lnTo>
                    <a:pt x="251" y="19"/>
                  </a:lnTo>
                  <a:lnTo>
                    <a:pt x="236" y="13"/>
                  </a:lnTo>
                  <a:lnTo>
                    <a:pt x="220" y="8"/>
                  </a:lnTo>
                  <a:lnTo>
                    <a:pt x="203" y="3"/>
                  </a:lnTo>
                  <a:lnTo>
                    <a:pt x="187" y="0"/>
                  </a:lnTo>
                  <a:lnTo>
                    <a:pt x="169" y="0"/>
                  </a:lnTo>
                  <a:lnTo>
                    <a:pt x="169" y="0"/>
                  </a:lnTo>
                  <a:close/>
                  <a:moveTo>
                    <a:pt x="182" y="331"/>
                  </a:moveTo>
                  <a:lnTo>
                    <a:pt x="158" y="331"/>
                  </a:lnTo>
                  <a:lnTo>
                    <a:pt x="158" y="257"/>
                  </a:lnTo>
                  <a:lnTo>
                    <a:pt x="182" y="257"/>
                  </a:lnTo>
                  <a:lnTo>
                    <a:pt x="182" y="331"/>
                  </a:lnTo>
                  <a:close/>
                  <a:moveTo>
                    <a:pt x="264" y="247"/>
                  </a:moveTo>
                  <a:lnTo>
                    <a:pt x="264" y="247"/>
                  </a:lnTo>
                  <a:lnTo>
                    <a:pt x="256" y="260"/>
                  </a:lnTo>
                  <a:lnTo>
                    <a:pt x="249" y="275"/>
                  </a:lnTo>
                  <a:lnTo>
                    <a:pt x="244" y="291"/>
                  </a:lnTo>
                  <a:lnTo>
                    <a:pt x="242" y="308"/>
                  </a:lnTo>
                  <a:lnTo>
                    <a:pt x="242" y="331"/>
                  </a:lnTo>
                  <a:lnTo>
                    <a:pt x="207" y="331"/>
                  </a:lnTo>
                  <a:lnTo>
                    <a:pt x="207" y="257"/>
                  </a:lnTo>
                  <a:lnTo>
                    <a:pt x="207" y="257"/>
                  </a:lnTo>
                  <a:lnTo>
                    <a:pt x="215" y="254"/>
                  </a:lnTo>
                  <a:lnTo>
                    <a:pt x="221" y="249"/>
                  </a:lnTo>
                  <a:lnTo>
                    <a:pt x="226" y="243"/>
                  </a:lnTo>
                  <a:lnTo>
                    <a:pt x="231" y="236"/>
                  </a:lnTo>
                  <a:lnTo>
                    <a:pt x="238" y="223"/>
                  </a:lnTo>
                  <a:lnTo>
                    <a:pt x="239" y="213"/>
                  </a:lnTo>
                  <a:lnTo>
                    <a:pt x="239" y="213"/>
                  </a:lnTo>
                  <a:lnTo>
                    <a:pt x="241" y="210"/>
                  </a:lnTo>
                  <a:lnTo>
                    <a:pt x="241" y="202"/>
                  </a:lnTo>
                  <a:lnTo>
                    <a:pt x="239" y="190"/>
                  </a:lnTo>
                  <a:lnTo>
                    <a:pt x="238" y="185"/>
                  </a:lnTo>
                  <a:lnTo>
                    <a:pt x="234" y="181"/>
                  </a:lnTo>
                  <a:lnTo>
                    <a:pt x="234" y="181"/>
                  </a:lnTo>
                  <a:lnTo>
                    <a:pt x="231" y="177"/>
                  </a:lnTo>
                  <a:lnTo>
                    <a:pt x="226" y="174"/>
                  </a:lnTo>
                  <a:lnTo>
                    <a:pt x="220" y="171"/>
                  </a:lnTo>
                  <a:lnTo>
                    <a:pt x="212" y="171"/>
                  </a:lnTo>
                  <a:lnTo>
                    <a:pt x="212" y="171"/>
                  </a:lnTo>
                  <a:lnTo>
                    <a:pt x="207" y="171"/>
                  </a:lnTo>
                  <a:lnTo>
                    <a:pt x="202" y="172"/>
                  </a:lnTo>
                  <a:lnTo>
                    <a:pt x="197" y="174"/>
                  </a:lnTo>
                  <a:lnTo>
                    <a:pt x="194" y="179"/>
                  </a:lnTo>
                  <a:lnTo>
                    <a:pt x="194" y="179"/>
                  </a:lnTo>
                  <a:lnTo>
                    <a:pt x="190" y="184"/>
                  </a:lnTo>
                  <a:lnTo>
                    <a:pt x="187" y="189"/>
                  </a:lnTo>
                  <a:lnTo>
                    <a:pt x="184" y="203"/>
                  </a:lnTo>
                  <a:lnTo>
                    <a:pt x="181" y="218"/>
                  </a:lnTo>
                  <a:lnTo>
                    <a:pt x="181" y="233"/>
                  </a:lnTo>
                  <a:lnTo>
                    <a:pt x="158" y="233"/>
                  </a:lnTo>
                  <a:lnTo>
                    <a:pt x="158" y="233"/>
                  </a:lnTo>
                  <a:lnTo>
                    <a:pt x="158" y="218"/>
                  </a:lnTo>
                  <a:lnTo>
                    <a:pt x="156" y="203"/>
                  </a:lnTo>
                  <a:lnTo>
                    <a:pt x="153" y="189"/>
                  </a:lnTo>
                  <a:lnTo>
                    <a:pt x="150" y="184"/>
                  </a:lnTo>
                  <a:lnTo>
                    <a:pt x="146" y="179"/>
                  </a:lnTo>
                  <a:lnTo>
                    <a:pt x="146" y="179"/>
                  </a:lnTo>
                  <a:lnTo>
                    <a:pt x="143" y="174"/>
                  </a:lnTo>
                  <a:lnTo>
                    <a:pt x="138" y="172"/>
                  </a:lnTo>
                  <a:lnTo>
                    <a:pt x="133" y="171"/>
                  </a:lnTo>
                  <a:lnTo>
                    <a:pt x="128" y="171"/>
                  </a:lnTo>
                  <a:lnTo>
                    <a:pt x="128" y="171"/>
                  </a:lnTo>
                  <a:lnTo>
                    <a:pt x="120" y="171"/>
                  </a:lnTo>
                  <a:lnTo>
                    <a:pt x="114" y="174"/>
                  </a:lnTo>
                  <a:lnTo>
                    <a:pt x="109" y="177"/>
                  </a:lnTo>
                  <a:lnTo>
                    <a:pt x="106" y="181"/>
                  </a:lnTo>
                  <a:lnTo>
                    <a:pt x="106" y="181"/>
                  </a:lnTo>
                  <a:lnTo>
                    <a:pt x="102" y="185"/>
                  </a:lnTo>
                  <a:lnTo>
                    <a:pt x="101" y="190"/>
                  </a:lnTo>
                  <a:lnTo>
                    <a:pt x="99" y="202"/>
                  </a:lnTo>
                  <a:lnTo>
                    <a:pt x="99" y="210"/>
                  </a:lnTo>
                  <a:lnTo>
                    <a:pt x="99" y="213"/>
                  </a:lnTo>
                  <a:lnTo>
                    <a:pt x="99" y="213"/>
                  </a:lnTo>
                  <a:lnTo>
                    <a:pt x="102" y="223"/>
                  </a:lnTo>
                  <a:lnTo>
                    <a:pt x="109" y="236"/>
                  </a:lnTo>
                  <a:lnTo>
                    <a:pt x="112" y="243"/>
                  </a:lnTo>
                  <a:lnTo>
                    <a:pt x="119" y="249"/>
                  </a:lnTo>
                  <a:lnTo>
                    <a:pt x="125" y="254"/>
                  </a:lnTo>
                  <a:lnTo>
                    <a:pt x="133" y="257"/>
                  </a:lnTo>
                  <a:lnTo>
                    <a:pt x="133" y="331"/>
                  </a:lnTo>
                  <a:lnTo>
                    <a:pt x="96" y="331"/>
                  </a:lnTo>
                  <a:lnTo>
                    <a:pt x="96" y="308"/>
                  </a:lnTo>
                  <a:lnTo>
                    <a:pt x="96" y="308"/>
                  </a:lnTo>
                  <a:lnTo>
                    <a:pt x="96" y="291"/>
                  </a:lnTo>
                  <a:lnTo>
                    <a:pt x="91" y="275"/>
                  </a:lnTo>
                  <a:lnTo>
                    <a:pt x="84" y="260"/>
                  </a:lnTo>
                  <a:lnTo>
                    <a:pt x="75" y="247"/>
                  </a:lnTo>
                  <a:lnTo>
                    <a:pt x="75" y="247"/>
                  </a:lnTo>
                  <a:lnTo>
                    <a:pt x="68" y="238"/>
                  </a:lnTo>
                  <a:lnTo>
                    <a:pt x="62" y="228"/>
                  </a:lnTo>
                  <a:lnTo>
                    <a:pt x="57" y="218"/>
                  </a:lnTo>
                  <a:lnTo>
                    <a:pt x="53" y="207"/>
                  </a:lnTo>
                  <a:lnTo>
                    <a:pt x="50" y="195"/>
                  </a:lnTo>
                  <a:lnTo>
                    <a:pt x="49" y="185"/>
                  </a:lnTo>
                  <a:lnTo>
                    <a:pt x="47" y="172"/>
                  </a:lnTo>
                  <a:lnTo>
                    <a:pt x="49" y="161"/>
                  </a:lnTo>
                  <a:lnTo>
                    <a:pt x="49" y="161"/>
                  </a:lnTo>
                  <a:lnTo>
                    <a:pt x="49" y="150"/>
                  </a:lnTo>
                  <a:lnTo>
                    <a:pt x="52" y="140"/>
                  </a:lnTo>
                  <a:lnTo>
                    <a:pt x="55" y="128"/>
                  </a:lnTo>
                  <a:lnTo>
                    <a:pt x="58" y="119"/>
                  </a:lnTo>
                  <a:lnTo>
                    <a:pt x="70" y="101"/>
                  </a:lnTo>
                  <a:lnTo>
                    <a:pt x="83" y="84"/>
                  </a:lnTo>
                  <a:lnTo>
                    <a:pt x="99" y="70"/>
                  </a:lnTo>
                  <a:lnTo>
                    <a:pt x="119" y="60"/>
                  </a:lnTo>
                  <a:lnTo>
                    <a:pt x="128" y="55"/>
                  </a:lnTo>
                  <a:lnTo>
                    <a:pt x="138" y="52"/>
                  </a:lnTo>
                  <a:lnTo>
                    <a:pt x="150" y="50"/>
                  </a:lnTo>
                  <a:lnTo>
                    <a:pt x="161" y="48"/>
                  </a:lnTo>
                  <a:lnTo>
                    <a:pt x="161" y="48"/>
                  </a:lnTo>
                  <a:lnTo>
                    <a:pt x="169" y="48"/>
                  </a:lnTo>
                  <a:lnTo>
                    <a:pt x="169" y="48"/>
                  </a:lnTo>
                  <a:lnTo>
                    <a:pt x="182" y="48"/>
                  </a:lnTo>
                  <a:lnTo>
                    <a:pt x="194" y="50"/>
                  </a:lnTo>
                  <a:lnTo>
                    <a:pt x="207" y="53"/>
                  </a:lnTo>
                  <a:lnTo>
                    <a:pt x="216" y="58"/>
                  </a:lnTo>
                  <a:lnTo>
                    <a:pt x="228" y="63"/>
                  </a:lnTo>
                  <a:lnTo>
                    <a:pt x="238" y="70"/>
                  </a:lnTo>
                  <a:lnTo>
                    <a:pt x="247" y="76"/>
                  </a:lnTo>
                  <a:lnTo>
                    <a:pt x="256" y="84"/>
                  </a:lnTo>
                  <a:lnTo>
                    <a:pt x="264" y="93"/>
                  </a:lnTo>
                  <a:lnTo>
                    <a:pt x="270" y="102"/>
                  </a:lnTo>
                  <a:lnTo>
                    <a:pt x="277" y="112"/>
                  </a:lnTo>
                  <a:lnTo>
                    <a:pt x="282" y="123"/>
                  </a:lnTo>
                  <a:lnTo>
                    <a:pt x="287" y="133"/>
                  </a:lnTo>
                  <a:lnTo>
                    <a:pt x="290" y="146"/>
                  </a:lnTo>
                  <a:lnTo>
                    <a:pt x="291" y="158"/>
                  </a:lnTo>
                  <a:lnTo>
                    <a:pt x="291" y="171"/>
                  </a:lnTo>
                  <a:lnTo>
                    <a:pt x="291" y="171"/>
                  </a:lnTo>
                  <a:lnTo>
                    <a:pt x="290" y="190"/>
                  </a:lnTo>
                  <a:lnTo>
                    <a:pt x="285" y="212"/>
                  </a:lnTo>
                  <a:lnTo>
                    <a:pt x="277" y="229"/>
                  </a:lnTo>
                  <a:lnTo>
                    <a:pt x="264" y="247"/>
                  </a:lnTo>
                  <a:lnTo>
                    <a:pt x="264" y="247"/>
                  </a:lnTo>
                  <a:close/>
                  <a:moveTo>
                    <a:pt x="205" y="231"/>
                  </a:moveTo>
                  <a:lnTo>
                    <a:pt x="205" y="231"/>
                  </a:lnTo>
                  <a:lnTo>
                    <a:pt x="207" y="207"/>
                  </a:lnTo>
                  <a:lnTo>
                    <a:pt x="208" y="199"/>
                  </a:lnTo>
                  <a:lnTo>
                    <a:pt x="212" y="195"/>
                  </a:lnTo>
                  <a:lnTo>
                    <a:pt x="212" y="195"/>
                  </a:lnTo>
                  <a:lnTo>
                    <a:pt x="215" y="195"/>
                  </a:lnTo>
                  <a:lnTo>
                    <a:pt x="215" y="195"/>
                  </a:lnTo>
                  <a:lnTo>
                    <a:pt x="216" y="202"/>
                  </a:lnTo>
                  <a:lnTo>
                    <a:pt x="216" y="208"/>
                  </a:lnTo>
                  <a:lnTo>
                    <a:pt x="216" y="208"/>
                  </a:lnTo>
                  <a:lnTo>
                    <a:pt x="212" y="221"/>
                  </a:lnTo>
                  <a:lnTo>
                    <a:pt x="205" y="231"/>
                  </a:lnTo>
                  <a:lnTo>
                    <a:pt x="205" y="231"/>
                  </a:lnTo>
                  <a:close/>
                  <a:moveTo>
                    <a:pt x="133" y="231"/>
                  </a:moveTo>
                  <a:lnTo>
                    <a:pt x="133" y="231"/>
                  </a:lnTo>
                  <a:lnTo>
                    <a:pt x="128" y="221"/>
                  </a:lnTo>
                  <a:lnTo>
                    <a:pt x="124" y="208"/>
                  </a:lnTo>
                  <a:lnTo>
                    <a:pt x="124" y="208"/>
                  </a:lnTo>
                  <a:lnTo>
                    <a:pt x="124" y="202"/>
                  </a:lnTo>
                  <a:lnTo>
                    <a:pt x="125" y="195"/>
                  </a:lnTo>
                  <a:lnTo>
                    <a:pt x="125" y="195"/>
                  </a:lnTo>
                  <a:lnTo>
                    <a:pt x="128" y="195"/>
                  </a:lnTo>
                  <a:lnTo>
                    <a:pt x="128" y="195"/>
                  </a:lnTo>
                  <a:lnTo>
                    <a:pt x="130" y="199"/>
                  </a:lnTo>
                  <a:lnTo>
                    <a:pt x="132" y="207"/>
                  </a:lnTo>
                  <a:lnTo>
                    <a:pt x="133" y="231"/>
                  </a:lnTo>
                  <a:lnTo>
                    <a:pt x="133" y="23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470970" y="1096601"/>
              <a:ext cx="228500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defRPr/>
              </a:pPr>
              <a:r>
                <a:rPr lang="es-CL" dirty="0"/>
                <a:t>Serie de acciones muy meditadas, encaminadas hacia un fin determinado.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87160" y="422665"/>
            <a:ext cx="3874384" cy="3562745"/>
            <a:chOff x="7687160" y="422665"/>
            <a:chExt cx="3874384" cy="3562745"/>
          </a:xfrm>
        </p:grpSpPr>
        <p:sp>
          <p:nvSpPr>
            <p:cNvPr id="50" name="Lightbulb"/>
            <p:cNvSpPr>
              <a:spLocks noEditPoints="1"/>
            </p:cNvSpPr>
            <p:nvPr/>
          </p:nvSpPr>
          <p:spPr bwMode="auto">
            <a:xfrm>
              <a:off x="9276541" y="422665"/>
              <a:ext cx="372765" cy="499943"/>
            </a:xfrm>
            <a:custGeom>
              <a:avLst/>
              <a:gdLst>
                <a:gd name="T0" fmla="*/ 141 w 340"/>
                <a:gd name="T1" fmla="*/ 1 h 456"/>
                <a:gd name="T2" fmla="*/ 71 w 340"/>
                <a:gd name="T3" fmla="*/ 31 h 456"/>
                <a:gd name="T4" fmla="*/ 21 w 340"/>
                <a:gd name="T5" fmla="*/ 86 h 456"/>
                <a:gd name="T6" fmla="*/ 0 w 340"/>
                <a:gd name="T7" fmla="*/ 158 h 456"/>
                <a:gd name="T8" fmla="*/ 8 w 340"/>
                <a:gd name="T9" fmla="*/ 223 h 456"/>
                <a:gd name="T10" fmla="*/ 37 w 340"/>
                <a:gd name="T11" fmla="*/ 278 h 456"/>
                <a:gd name="T12" fmla="*/ 47 w 340"/>
                <a:gd name="T13" fmla="*/ 331 h 456"/>
                <a:gd name="T14" fmla="*/ 57 w 340"/>
                <a:gd name="T15" fmla="*/ 358 h 456"/>
                <a:gd name="T16" fmla="*/ 63 w 340"/>
                <a:gd name="T17" fmla="*/ 428 h 456"/>
                <a:gd name="T18" fmla="*/ 117 w 340"/>
                <a:gd name="T19" fmla="*/ 437 h 456"/>
                <a:gd name="T20" fmla="*/ 198 w 340"/>
                <a:gd name="T21" fmla="*/ 456 h 456"/>
                <a:gd name="T22" fmla="*/ 221 w 340"/>
                <a:gd name="T23" fmla="*/ 437 h 456"/>
                <a:gd name="T24" fmla="*/ 277 w 340"/>
                <a:gd name="T25" fmla="*/ 428 h 456"/>
                <a:gd name="T26" fmla="*/ 283 w 340"/>
                <a:gd name="T27" fmla="*/ 358 h 456"/>
                <a:gd name="T28" fmla="*/ 291 w 340"/>
                <a:gd name="T29" fmla="*/ 308 h 456"/>
                <a:gd name="T30" fmla="*/ 303 w 340"/>
                <a:gd name="T31" fmla="*/ 278 h 456"/>
                <a:gd name="T32" fmla="*/ 331 w 340"/>
                <a:gd name="T33" fmla="*/ 228 h 456"/>
                <a:gd name="T34" fmla="*/ 340 w 340"/>
                <a:gd name="T35" fmla="*/ 171 h 456"/>
                <a:gd name="T36" fmla="*/ 319 w 340"/>
                <a:gd name="T37" fmla="*/ 89 h 456"/>
                <a:gd name="T38" fmla="*/ 265 w 340"/>
                <a:gd name="T39" fmla="*/ 29 h 456"/>
                <a:gd name="T40" fmla="*/ 187 w 340"/>
                <a:gd name="T41" fmla="*/ 0 h 456"/>
                <a:gd name="T42" fmla="*/ 158 w 340"/>
                <a:gd name="T43" fmla="*/ 257 h 456"/>
                <a:gd name="T44" fmla="*/ 256 w 340"/>
                <a:gd name="T45" fmla="*/ 260 h 456"/>
                <a:gd name="T46" fmla="*/ 207 w 340"/>
                <a:gd name="T47" fmla="*/ 331 h 456"/>
                <a:gd name="T48" fmla="*/ 226 w 340"/>
                <a:gd name="T49" fmla="*/ 243 h 456"/>
                <a:gd name="T50" fmla="*/ 241 w 340"/>
                <a:gd name="T51" fmla="*/ 210 h 456"/>
                <a:gd name="T52" fmla="*/ 234 w 340"/>
                <a:gd name="T53" fmla="*/ 181 h 456"/>
                <a:gd name="T54" fmla="*/ 212 w 340"/>
                <a:gd name="T55" fmla="*/ 171 h 456"/>
                <a:gd name="T56" fmla="*/ 194 w 340"/>
                <a:gd name="T57" fmla="*/ 179 h 456"/>
                <a:gd name="T58" fmla="*/ 181 w 340"/>
                <a:gd name="T59" fmla="*/ 233 h 456"/>
                <a:gd name="T60" fmla="*/ 153 w 340"/>
                <a:gd name="T61" fmla="*/ 189 h 456"/>
                <a:gd name="T62" fmla="*/ 138 w 340"/>
                <a:gd name="T63" fmla="*/ 172 h 456"/>
                <a:gd name="T64" fmla="*/ 114 w 340"/>
                <a:gd name="T65" fmla="*/ 174 h 456"/>
                <a:gd name="T66" fmla="*/ 101 w 340"/>
                <a:gd name="T67" fmla="*/ 190 h 456"/>
                <a:gd name="T68" fmla="*/ 102 w 340"/>
                <a:gd name="T69" fmla="*/ 223 h 456"/>
                <a:gd name="T70" fmla="*/ 133 w 340"/>
                <a:gd name="T71" fmla="*/ 257 h 456"/>
                <a:gd name="T72" fmla="*/ 96 w 340"/>
                <a:gd name="T73" fmla="*/ 291 h 456"/>
                <a:gd name="T74" fmla="*/ 68 w 340"/>
                <a:gd name="T75" fmla="*/ 238 h 456"/>
                <a:gd name="T76" fmla="*/ 49 w 340"/>
                <a:gd name="T77" fmla="*/ 185 h 456"/>
                <a:gd name="T78" fmla="*/ 52 w 340"/>
                <a:gd name="T79" fmla="*/ 140 h 456"/>
                <a:gd name="T80" fmla="*/ 99 w 340"/>
                <a:gd name="T81" fmla="*/ 70 h 456"/>
                <a:gd name="T82" fmla="*/ 161 w 340"/>
                <a:gd name="T83" fmla="*/ 48 h 456"/>
                <a:gd name="T84" fmla="*/ 194 w 340"/>
                <a:gd name="T85" fmla="*/ 50 h 456"/>
                <a:gd name="T86" fmla="*/ 247 w 340"/>
                <a:gd name="T87" fmla="*/ 76 h 456"/>
                <a:gd name="T88" fmla="*/ 282 w 340"/>
                <a:gd name="T89" fmla="*/ 123 h 456"/>
                <a:gd name="T90" fmla="*/ 291 w 340"/>
                <a:gd name="T91" fmla="*/ 171 h 456"/>
                <a:gd name="T92" fmla="*/ 264 w 340"/>
                <a:gd name="T93" fmla="*/ 247 h 456"/>
                <a:gd name="T94" fmla="*/ 212 w 340"/>
                <a:gd name="T95" fmla="*/ 195 h 456"/>
                <a:gd name="T96" fmla="*/ 216 w 340"/>
                <a:gd name="T97" fmla="*/ 208 h 456"/>
                <a:gd name="T98" fmla="*/ 133 w 340"/>
                <a:gd name="T99" fmla="*/ 231 h 456"/>
                <a:gd name="T100" fmla="*/ 124 w 340"/>
                <a:gd name="T101" fmla="*/ 202 h 456"/>
                <a:gd name="T102" fmla="*/ 130 w 340"/>
                <a:gd name="T103" fmla="*/ 199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40" h="456">
                  <a:moveTo>
                    <a:pt x="169" y="0"/>
                  </a:moveTo>
                  <a:lnTo>
                    <a:pt x="169" y="0"/>
                  </a:lnTo>
                  <a:lnTo>
                    <a:pt x="158" y="0"/>
                  </a:lnTo>
                  <a:lnTo>
                    <a:pt x="158" y="0"/>
                  </a:lnTo>
                  <a:lnTo>
                    <a:pt x="141" y="1"/>
                  </a:lnTo>
                  <a:lnTo>
                    <a:pt x="127" y="4"/>
                  </a:lnTo>
                  <a:lnTo>
                    <a:pt x="112" y="9"/>
                  </a:lnTo>
                  <a:lnTo>
                    <a:pt x="97" y="14"/>
                  </a:lnTo>
                  <a:lnTo>
                    <a:pt x="84" y="22"/>
                  </a:lnTo>
                  <a:lnTo>
                    <a:pt x="71" y="31"/>
                  </a:lnTo>
                  <a:lnTo>
                    <a:pt x="60" y="39"/>
                  </a:lnTo>
                  <a:lnTo>
                    <a:pt x="49" y="50"/>
                  </a:lnTo>
                  <a:lnTo>
                    <a:pt x="39" y="60"/>
                  </a:lnTo>
                  <a:lnTo>
                    <a:pt x="29" y="73"/>
                  </a:lnTo>
                  <a:lnTo>
                    <a:pt x="21" y="86"/>
                  </a:lnTo>
                  <a:lnTo>
                    <a:pt x="14" y="99"/>
                  </a:lnTo>
                  <a:lnTo>
                    <a:pt x="9" y="112"/>
                  </a:lnTo>
                  <a:lnTo>
                    <a:pt x="5" y="127"/>
                  </a:lnTo>
                  <a:lnTo>
                    <a:pt x="1" y="143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76"/>
                  </a:lnTo>
                  <a:lnTo>
                    <a:pt x="0" y="192"/>
                  </a:lnTo>
                  <a:lnTo>
                    <a:pt x="3" y="208"/>
                  </a:lnTo>
                  <a:lnTo>
                    <a:pt x="8" y="223"/>
                  </a:lnTo>
                  <a:lnTo>
                    <a:pt x="13" y="238"/>
                  </a:lnTo>
                  <a:lnTo>
                    <a:pt x="19" y="252"/>
                  </a:lnTo>
                  <a:lnTo>
                    <a:pt x="27" y="265"/>
                  </a:lnTo>
                  <a:lnTo>
                    <a:pt x="37" y="278"/>
                  </a:lnTo>
                  <a:lnTo>
                    <a:pt x="37" y="278"/>
                  </a:lnTo>
                  <a:lnTo>
                    <a:pt x="42" y="285"/>
                  </a:lnTo>
                  <a:lnTo>
                    <a:pt x="45" y="291"/>
                  </a:lnTo>
                  <a:lnTo>
                    <a:pt x="47" y="300"/>
                  </a:lnTo>
                  <a:lnTo>
                    <a:pt x="47" y="308"/>
                  </a:lnTo>
                  <a:lnTo>
                    <a:pt x="47" y="331"/>
                  </a:lnTo>
                  <a:lnTo>
                    <a:pt x="47" y="331"/>
                  </a:lnTo>
                  <a:lnTo>
                    <a:pt x="49" y="339"/>
                  </a:lnTo>
                  <a:lnTo>
                    <a:pt x="50" y="345"/>
                  </a:lnTo>
                  <a:lnTo>
                    <a:pt x="52" y="353"/>
                  </a:lnTo>
                  <a:lnTo>
                    <a:pt x="57" y="358"/>
                  </a:lnTo>
                  <a:lnTo>
                    <a:pt x="57" y="412"/>
                  </a:lnTo>
                  <a:lnTo>
                    <a:pt x="57" y="412"/>
                  </a:lnTo>
                  <a:lnTo>
                    <a:pt x="57" y="417"/>
                  </a:lnTo>
                  <a:lnTo>
                    <a:pt x="58" y="422"/>
                  </a:lnTo>
                  <a:lnTo>
                    <a:pt x="63" y="428"/>
                  </a:lnTo>
                  <a:lnTo>
                    <a:pt x="71" y="435"/>
                  </a:lnTo>
                  <a:lnTo>
                    <a:pt x="76" y="437"/>
                  </a:lnTo>
                  <a:lnTo>
                    <a:pt x="81" y="437"/>
                  </a:lnTo>
                  <a:lnTo>
                    <a:pt x="117" y="437"/>
                  </a:lnTo>
                  <a:lnTo>
                    <a:pt x="117" y="437"/>
                  </a:lnTo>
                  <a:lnTo>
                    <a:pt x="120" y="445"/>
                  </a:lnTo>
                  <a:lnTo>
                    <a:pt x="127" y="450"/>
                  </a:lnTo>
                  <a:lnTo>
                    <a:pt x="133" y="455"/>
                  </a:lnTo>
                  <a:lnTo>
                    <a:pt x="141" y="456"/>
                  </a:lnTo>
                  <a:lnTo>
                    <a:pt x="198" y="456"/>
                  </a:lnTo>
                  <a:lnTo>
                    <a:pt x="198" y="456"/>
                  </a:lnTo>
                  <a:lnTo>
                    <a:pt x="207" y="455"/>
                  </a:lnTo>
                  <a:lnTo>
                    <a:pt x="213" y="450"/>
                  </a:lnTo>
                  <a:lnTo>
                    <a:pt x="218" y="445"/>
                  </a:lnTo>
                  <a:lnTo>
                    <a:pt x="221" y="437"/>
                  </a:lnTo>
                  <a:lnTo>
                    <a:pt x="259" y="437"/>
                  </a:lnTo>
                  <a:lnTo>
                    <a:pt x="259" y="437"/>
                  </a:lnTo>
                  <a:lnTo>
                    <a:pt x="264" y="437"/>
                  </a:lnTo>
                  <a:lnTo>
                    <a:pt x="269" y="435"/>
                  </a:lnTo>
                  <a:lnTo>
                    <a:pt x="277" y="428"/>
                  </a:lnTo>
                  <a:lnTo>
                    <a:pt x="282" y="422"/>
                  </a:lnTo>
                  <a:lnTo>
                    <a:pt x="283" y="417"/>
                  </a:lnTo>
                  <a:lnTo>
                    <a:pt x="283" y="412"/>
                  </a:lnTo>
                  <a:lnTo>
                    <a:pt x="283" y="358"/>
                  </a:lnTo>
                  <a:lnTo>
                    <a:pt x="283" y="358"/>
                  </a:lnTo>
                  <a:lnTo>
                    <a:pt x="287" y="353"/>
                  </a:lnTo>
                  <a:lnTo>
                    <a:pt x="290" y="345"/>
                  </a:lnTo>
                  <a:lnTo>
                    <a:pt x="291" y="339"/>
                  </a:lnTo>
                  <a:lnTo>
                    <a:pt x="291" y="331"/>
                  </a:lnTo>
                  <a:lnTo>
                    <a:pt x="291" y="308"/>
                  </a:lnTo>
                  <a:lnTo>
                    <a:pt x="291" y="308"/>
                  </a:lnTo>
                  <a:lnTo>
                    <a:pt x="293" y="300"/>
                  </a:lnTo>
                  <a:lnTo>
                    <a:pt x="295" y="291"/>
                  </a:lnTo>
                  <a:lnTo>
                    <a:pt x="298" y="285"/>
                  </a:lnTo>
                  <a:lnTo>
                    <a:pt x="303" y="278"/>
                  </a:lnTo>
                  <a:lnTo>
                    <a:pt x="303" y="278"/>
                  </a:lnTo>
                  <a:lnTo>
                    <a:pt x="311" y="267"/>
                  </a:lnTo>
                  <a:lnTo>
                    <a:pt x="319" y="254"/>
                  </a:lnTo>
                  <a:lnTo>
                    <a:pt x="326" y="241"/>
                  </a:lnTo>
                  <a:lnTo>
                    <a:pt x="331" y="228"/>
                  </a:lnTo>
                  <a:lnTo>
                    <a:pt x="335" y="215"/>
                  </a:lnTo>
                  <a:lnTo>
                    <a:pt x="339" y="200"/>
                  </a:lnTo>
                  <a:lnTo>
                    <a:pt x="340" y="185"/>
                  </a:lnTo>
                  <a:lnTo>
                    <a:pt x="340" y="171"/>
                  </a:lnTo>
                  <a:lnTo>
                    <a:pt x="340" y="171"/>
                  </a:lnTo>
                  <a:lnTo>
                    <a:pt x="340" y="153"/>
                  </a:lnTo>
                  <a:lnTo>
                    <a:pt x="337" y="135"/>
                  </a:lnTo>
                  <a:lnTo>
                    <a:pt x="332" y="119"/>
                  </a:lnTo>
                  <a:lnTo>
                    <a:pt x="327" y="104"/>
                  </a:lnTo>
                  <a:lnTo>
                    <a:pt x="319" y="89"/>
                  </a:lnTo>
                  <a:lnTo>
                    <a:pt x="311" y="75"/>
                  </a:lnTo>
                  <a:lnTo>
                    <a:pt x="301" y="62"/>
                  </a:lnTo>
                  <a:lnTo>
                    <a:pt x="290" y="50"/>
                  </a:lnTo>
                  <a:lnTo>
                    <a:pt x="278" y="39"/>
                  </a:lnTo>
                  <a:lnTo>
                    <a:pt x="265" y="29"/>
                  </a:lnTo>
                  <a:lnTo>
                    <a:pt x="251" y="19"/>
                  </a:lnTo>
                  <a:lnTo>
                    <a:pt x="236" y="13"/>
                  </a:lnTo>
                  <a:lnTo>
                    <a:pt x="220" y="8"/>
                  </a:lnTo>
                  <a:lnTo>
                    <a:pt x="203" y="3"/>
                  </a:lnTo>
                  <a:lnTo>
                    <a:pt x="187" y="0"/>
                  </a:lnTo>
                  <a:lnTo>
                    <a:pt x="169" y="0"/>
                  </a:lnTo>
                  <a:lnTo>
                    <a:pt x="169" y="0"/>
                  </a:lnTo>
                  <a:close/>
                  <a:moveTo>
                    <a:pt x="182" y="331"/>
                  </a:moveTo>
                  <a:lnTo>
                    <a:pt x="158" y="331"/>
                  </a:lnTo>
                  <a:lnTo>
                    <a:pt x="158" y="257"/>
                  </a:lnTo>
                  <a:lnTo>
                    <a:pt x="182" y="257"/>
                  </a:lnTo>
                  <a:lnTo>
                    <a:pt x="182" y="331"/>
                  </a:lnTo>
                  <a:close/>
                  <a:moveTo>
                    <a:pt x="264" y="247"/>
                  </a:moveTo>
                  <a:lnTo>
                    <a:pt x="264" y="247"/>
                  </a:lnTo>
                  <a:lnTo>
                    <a:pt x="256" y="260"/>
                  </a:lnTo>
                  <a:lnTo>
                    <a:pt x="249" y="275"/>
                  </a:lnTo>
                  <a:lnTo>
                    <a:pt x="244" y="291"/>
                  </a:lnTo>
                  <a:lnTo>
                    <a:pt x="242" y="308"/>
                  </a:lnTo>
                  <a:lnTo>
                    <a:pt x="242" y="331"/>
                  </a:lnTo>
                  <a:lnTo>
                    <a:pt x="207" y="331"/>
                  </a:lnTo>
                  <a:lnTo>
                    <a:pt x="207" y="257"/>
                  </a:lnTo>
                  <a:lnTo>
                    <a:pt x="207" y="257"/>
                  </a:lnTo>
                  <a:lnTo>
                    <a:pt x="215" y="254"/>
                  </a:lnTo>
                  <a:lnTo>
                    <a:pt x="221" y="249"/>
                  </a:lnTo>
                  <a:lnTo>
                    <a:pt x="226" y="243"/>
                  </a:lnTo>
                  <a:lnTo>
                    <a:pt x="231" y="236"/>
                  </a:lnTo>
                  <a:lnTo>
                    <a:pt x="238" y="223"/>
                  </a:lnTo>
                  <a:lnTo>
                    <a:pt x="239" y="213"/>
                  </a:lnTo>
                  <a:lnTo>
                    <a:pt x="239" y="213"/>
                  </a:lnTo>
                  <a:lnTo>
                    <a:pt x="241" y="210"/>
                  </a:lnTo>
                  <a:lnTo>
                    <a:pt x="241" y="202"/>
                  </a:lnTo>
                  <a:lnTo>
                    <a:pt x="239" y="190"/>
                  </a:lnTo>
                  <a:lnTo>
                    <a:pt x="238" y="185"/>
                  </a:lnTo>
                  <a:lnTo>
                    <a:pt x="234" y="181"/>
                  </a:lnTo>
                  <a:lnTo>
                    <a:pt x="234" y="181"/>
                  </a:lnTo>
                  <a:lnTo>
                    <a:pt x="231" y="177"/>
                  </a:lnTo>
                  <a:lnTo>
                    <a:pt x="226" y="174"/>
                  </a:lnTo>
                  <a:lnTo>
                    <a:pt x="220" y="171"/>
                  </a:lnTo>
                  <a:lnTo>
                    <a:pt x="212" y="171"/>
                  </a:lnTo>
                  <a:lnTo>
                    <a:pt x="212" y="171"/>
                  </a:lnTo>
                  <a:lnTo>
                    <a:pt x="207" y="171"/>
                  </a:lnTo>
                  <a:lnTo>
                    <a:pt x="202" y="172"/>
                  </a:lnTo>
                  <a:lnTo>
                    <a:pt x="197" y="174"/>
                  </a:lnTo>
                  <a:lnTo>
                    <a:pt x="194" y="179"/>
                  </a:lnTo>
                  <a:lnTo>
                    <a:pt x="194" y="179"/>
                  </a:lnTo>
                  <a:lnTo>
                    <a:pt x="190" y="184"/>
                  </a:lnTo>
                  <a:lnTo>
                    <a:pt x="187" y="189"/>
                  </a:lnTo>
                  <a:lnTo>
                    <a:pt x="184" y="203"/>
                  </a:lnTo>
                  <a:lnTo>
                    <a:pt x="181" y="218"/>
                  </a:lnTo>
                  <a:lnTo>
                    <a:pt x="181" y="233"/>
                  </a:lnTo>
                  <a:lnTo>
                    <a:pt x="158" y="233"/>
                  </a:lnTo>
                  <a:lnTo>
                    <a:pt x="158" y="233"/>
                  </a:lnTo>
                  <a:lnTo>
                    <a:pt x="158" y="218"/>
                  </a:lnTo>
                  <a:lnTo>
                    <a:pt x="156" y="203"/>
                  </a:lnTo>
                  <a:lnTo>
                    <a:pt x="153" y="189"/>
                  </a:lnTo>
                  <a:lnTo>
                    <a:pt x="150" y="184"/>
                  </a:lnTo>
                  <a:lnTo>
                    <a:pt x="146" y="179"/>
                  </a:lnTo>
                  <a:lnTo>
                    <a:pt x="146" y="179"/>
                  </a:lnTo>
                  <a:lnTo>
                    <a:pt x="143" y="174"/>
                  </a:lnTo>
                  <a:lnTo>
                    <a:pt x="138" y="172"/>
                  </a:lnTo>
                  <a:lnTo>
                    <a:pt x="133" y="171"/>
                  </a:lnTo>
                  <a:lnTo>
                    <a:pt x="128" y="171"/>
                  </a:lnTo>
                  <a:lnTo>
                    <a:pt x="128" y="171"/>
                  </a:lnTo>
                  <a:lnTo>
                    <a:pt x="120" y="171"/>
                  </a:lnTo>
                  <a:lnTo>
                    <a:pt x="114" y="174"/>
                  </a:lnTo>
                  <a:lnTo>
                    <a:pt x="109" y="177"/>
                  </a:lnTo>
                  <a:lnTo>
                    <a:pt x="106" y="181"/>
                  </a:lnTo>
                  <a:lnTo>
                    <a:pt x="106" y="181"/>
                  </a:lnTo>
                  <a:lnTo>
                    <a:pt x="102" y="185"/>
                  </a:lnTo>
                  <a:lnTo>
                    <a:pt x="101" y="190"/>
                  </a:lnTo>
                  <a:lnTo>
                    <a:pt x="99" y="202"/>
                  </a:lnTo>
                  <a:lnTo>
                    <a:pt x="99" y="210"/>
                  </a:lnTo>
                  <a:lnTo>
                    <a:pt x="99" y="213"/>
                  </a:lnTo>
                  <a:lnTo>
                    <a:pt x="99" y="213"/>
                  </a:lnTo>
                  <a:lnTo>
                    <a:pt x="102" y="223"/>
                  </a:lnTo>
                  <a:lnTo>
                    <a:pt x="109" y="236"/>
                  </a:lnTo>
                  <a:lnTo>
                    <a:pt x="112" y="243"/>
                  </a:lnTo>
                  <a:lnTo>
                    <a:pt x="119" y="249"/>
                  </a:lnTo>
                  <a:lnTo>
                    <a:pt x="125" y="254"/>
                  </a:lnTo>
                  <a:lnTo>
                    <a:pt x="133" y="257"/>
                  </a:lnTo>
                  <a:lnTo>
                    <a:pt x="133" y="331"/>
                  </a:lnTo>
                  <a:lnTo>
                    <a:pt x="96" y="331"/>
                  </a:lnTo>
                  <a:lnTo>
                    <a:pt x="96" y="308"/>
                  </a:lnTo>
                  <a:lnTo>
                    <a:pt x="96" y="308"/>
                  </a:lnTo>
                  <a:lnTo>
                    <a:pt x="96" y="291"/>
                  </a:lnTo>
                  <a:lnTo>
                    <a:pt x="91" y="275"/>
                  </a:lnTo>
                  <a:lnTo>
                    <a:pt x="84" y="260"/>
                  </a:lnTo>
                  <a:lnTo>
                    <a:pt x="75" y="247"/>
                  </a:lnTo>
                  <a:lnTo>
                    <a:pt x="75" y="247"/>
                  </a:lnTo>
                  <a:lnTo>
                    <a:pt x="68" y="238"/>
                  </a:lnTo>
                  <a:lnTo>
                    <a:pt x="62" y="228"/>
                  </a:lnTo>
                  <a:lnTo>
                    <a:pt x="57" y="218"/>
                  </a:lnTo>
                  <a:lnTo>
                    <a:pt x="53" y="207"/>
                  </a:lnTo>
                  <a:lnTo>
                    <a:pt x="50" y="195"/>
                  </a:lnTo>
                  <a:lnTo>
                    <a:pt x="49" y="185"/>
                  </a:lnTo>
                  <a:lnTo>
                    <a:pt x="47" y="172"/>
                  </a:lnTo>
                  <a:lnTo>
                    <a:pt x="49" y="161"/>
                  </a:lnTo>
                  <a:lnTo>
                    <a:pt x="49" y="161"/>
                  </a:lnTo>
                  <a:lnTo>
                    <a:pt x="49" y="150"/>
                  </a:lnTo>
                  <a:lnTo>
                    <a:pt x="52" y="140"/>
                  </a:lnTo>
                  <a:lnTo>
                    <a:pt x="55" y="128"/>
                  </a:lnTo>
                  <a:lnTo>
                    <a:pt x="58" y="119"/>
                  </a:lnTo>
                  <a:lnTo>
                    <a:pt x="70" y="101"/>
                  </a:lnTo>
                  <a:lnTo>
                    <a:pt x="83" y="84"/>
                  </a:lnTo>
                  <a:lnTo>
                    <a:pt x="99" y="70"/>
                  </a:lnTo>
                  <a:lnTo>
                    <a:pt x="119" y="60"/>
                  </a:lnTo>
                  <a:lnTo>
                    <a:pt x="128" y="55"/>
                  </a:lnTo>
                  <a:lnTo>
                    <a:pt x="138" y="52"/>
                  </a:lnTo>
                  <a:lnTo>
                    <a:pt x="150" y="50"/>
                  </a:lnTo>
                  <a:lnTo>
                    <a:pt x="161" y="48"/>
                  </a:lnTo>
                  <a:lnTo>
                    <a:pt x="161" y="48"/>
                  </a:lnTo>
                  <a:lnTo>
                    <a:pt x="169" y="48"/>
                  </a:lnTo>
                  <a:lnTo>
                    <a:pt x="169" y="48"/>
                  </a:lnTo>
                  <a:lnTo>
                    <a:pt x="182" y="48"/>
                  </a:lnTo>
                  <a:lnTo>
                    <a:pt x="194" y="50"/>
                  </a:lnTo>
                  <a:lnTo>
                    <a:pt x="207" y="53"/>
                  </a:lnTo>
                  <a:lnTo>
                    <a:pt x="216" y="58"/>
                  </a:lnTo>
                  <a:lnTo>
                    <a:pt x="228" y="63"/>
                  </a:lnTo>
                  <a:lnTo>
                    <a:pt x="238" y="70"/>
                  </a:lnTo>
                  <a:lnTo>
                    <a:pt x="247" y="76"/>
                  </a:lnTo>
                  <a:lnTo>
                    <a:pt x="256" y="84"/>
                  </a:lnTo>
                  <a:lnTo>
                    <a:pt x="264" y="93"/>
                  </a:lnTo>
                  <a:lnTo>
                    <a:pt x="270" y="102"/>
                  </a:lnTo>
                  <a:lnTo>
                    <a:pt x="277" y="112"/>
                  </a:lnTo>
                  <a:lnTo>
                    <a:pt x="282" y="123"/>
                  </a:lnTo>
                  <a:lnTo>
                    <a:pt x="287" y="133"/>
                  </a:lnTo>
                  <a:lnTo>
                    <a:pt x="290" y="146"/>
                  </a:lnTo>
                  <a:lnTo>
                    <a:pt x="291" y="158"/>
                  </a:lnTo>
                  <a:lnTo>
                    <a:pt x="291" y="171"/>
                  </a:lnTo>
                  <a:lnTo>
                    <a:pt x="291" y="171"/>
                  </a:lnTo>
                  <a:lnTo>
                    <a:pt x="290" y="190"/>
                  </a:lnTo>
                  <a:lnTo>
                    <a:pt x="285" y="212"/>
                  </a:lnTo>
                  <a:lnTo>
                    <a:pt x="277" y="229"/>
                  </a:lnTo>
                  <a:lnTo>
                    <a:pt x="264" y="247"/>
                  </a:lnTo>
                  <a:lnTo>
                    <a:pt x="264" y="247"/>
                  </a:lnTo>
                  <a:close/>
                  <a:moveTo>
                    <a:pt x="205" y="231"/>
                  </a:moveTo>
                  <a:lnTo>
                    <a:pt x="205" y="231"/>
                  </a:lnTo>
                  <a:lnTo>
                    <a:pt x="207" y="207"/>
                  </a:lnTo>
                  <a:lnTo>
                    <a:pt x="208" y="199"/>
                  </a:lnTo>
                  <a:lnTo>
                    <a:pt x="212" y="195"/>
                  </a:lnTo>
                  <a:lnTo>
                    <a:pt x="212" y="195"/>
                  </a:lnTo>
                  <a:lnTo>
                    <a:pt x="215" y="195"/>
                  </a:lnTo>
                  <a:lnTo>
                    <a:pt x="215" y="195"/>
                  </a:lnTo>
                  <a:lnTo>
                    <a:pt x="216" y="202"/>
                  </a:lnTo>
                  <a:lnTo>
                    <a:pt x="216" y="208"/>
                  </a:lnTo>
                  <a:lnTo>
                    <a:pt x="216" y="208"/>
                  </a:lnTo>
                  <a:lnTo>
                    <a:pt x="212" y="221"/>
                  </a:lnTo>
                  <a:lnTo>
                    <a:pt x="205" y="231"/>
                  </a:lnTo>
                  <a:lnTo>
                    <a:pt x="205" y="231"/>
                  </a:lnTo>
                  <a:close/>
                  <a:moveTo>
                    <a:pt x="133" y="231"/>
                  </a:moveTo>
                  <a:lnTo>
                    <a:pt x="133" y="231"/>
                  </a:lnTo>
                  <a:lnTo>
                    <a:pt x="128" y="221"/>
                  </a:lnTo>
                  <a:lnTo>
                    <a:pt x="124" y="208"/>
                  </a:lnTo>
                  <a:lnTo>
                    <a:pt x="124" y="208"/>
                  </a:lnTo>
                  <a:lnTo>
                    <a:pt x="124" y="202"/>
                  </a:lnTo>
                  <a:lnTo>
                    <a:pt x="125" y="195"/>
                  </a:lnTo>
                  <a:lnTo>
                    <a:pt x="125" y="195"/>
                  </a:lnTo>
                  <a:lnTo>
                    <a:pt x="128" y="195"/>
                  </a:lnTo>
                  <a:lnTo>
                    <a:pt x="128" y="195"/>
                  </a:lnTo>
                  <a:lnTo>
                    <a:pt x="130" y="199"/>
                  </a:lnTo>
                  <a:lnTo>
                    <a:pt x="132" y="207"/>
                  </a:lnTo>
                  <a:lnTo>
                    <a:pt x="133" y="231"/>
                  </a:lnTo>
                  <a:lnTo>
                    <a:pt x="133" y="23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9276541" y="1123088"/>
              <a:ext cx="2285003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defRPr/>
              </a:pPr>
              <a:r>
                <a:rPr lang="es-CL" dirty="0"/>
                <a:t>La planeación estratégica se puede definir como el arte y ciencia de formular, implantar y evaluar decisiones </a:t>
              </a:r>
              <a:r>
                <a:rPr lang="es-CL" dirty="0" err="1"/>
                <a:t>interfuncionales</a:t>
              </a:r>
              <a:r>
                <a:rPr lang="es-CL" dirty="0"/>
                <a:t> que permitan a la organización llevar a cabo sus objetivos.</a:t>
              </a:r>
            </a:p>
          </p:txBody>
        </p:sp>
        <p:sp>
          <p:nvSpPr>
            <p:cNvPr id="87" name="Freeform 86"/>
            <p:cNvSpPr/>
            <p:nvPr/>
          </p:nvSpPr>
          <p:spPr>
            <a:xfrm flipV="1">
              <a:off x="7687160" y="997993"/>
              <a:ext cx="3248126" cy="588000"/>
            </a:xfrm>
            <a:custGeom>
              <a:avLst/>
              <a:gdLst>
                <a:gd name="connsiteX0" fmla="*/ 0 w 3411415"/>
                <a:gd name="connsiteY0" fmla="*/ 23446 h 23446"/>
                <a:gd name="connsiteX1" fmla="*/ 3411415 w 3411415"/>
                <a:gd name="connsiteY1" fmla="*/ 0 h 23446"/>
                <a:gd name="connsiteX2" fmla="*/ 3411415 w 3411415"/>
                <a:gd name="connsiteY2" fmla="*/ 0 h 23446"/>
                <a:gd name="connsiteX0" fmla="*/ 0 w 3411415"/>
                <a:gd name="connsiteY0" fmla="*/ 23446 h 23446"/>
                <a:gd name="connsiteX1" fmla="*/ 914400 w 3411415"/>
                <a:gd name="connsiteY1" fmla="*/ 23446 h 23446"/>
                <a:gd name="connsiteX2" fmla="*/ 3411415 w 3411415"/>
                <a:gd name="connsiteY2" fmla="*/ 0 h 23446"/>
                <a:gd name="connsiteX3" fmla="*/ 3411415 w 3411415"/>
                <a:gd name="connsiteY3" fmla="*/ 0 h 23446"/>
                <a:gd name="connsiteX0" fmla="*/ 0 w 3071446"/>
                <a:gd name="connsiteY0" fmla="*/ 762000 h 762000"/>
                <a:gd name="connsiteX1" fmla="*/ 574431 w 3071446"/>
                <a:gd name="connsiteY1" fmla="*/ 23446 h 762000"/>
                <a:gd name="connsiteX2" fmla="*/ 3071446 w 3071446"/>
                <a:gd name="connsiteY2" fmla="*/ 0 h 762000"/>
                <a:gd name="connsiteX3" fmla="*/ 3071446 w 3071446"/>
                <a:gd name="connsiteY3" fmla="*/ 0 h 762000"/>
                <a:gd name="connsiteX0" fmla="*/ 0 w 3071446"/>
                <a:gd name="connsiteY0" fmla="*/ 773723 h 773723"/>
                <a:gd name="connsiteX1" fmla="*/ 586154 w 3071446"/>
                <a:gd name="connsiteY1" fmla="*/ 0 h 773723"/>
                <a:gd name="connsiteX2" fmla="*/ 3071446 w 3071446"/>
                <a:gd name="connsiteY2" fmla="*/ 11723 h 773723"/>
                <a:gd name="connsiteX3" fmla="*/ 3071446 w 3071446"/>
                <a:gd name="connsiteY3" fmla="*/ 11723 h 773723"/>
                <a:gd name="connsiteX0" fmla="*/ 0 w 3261733"/>
                <a:gd name="connsiteY0" fmla="*/ 1312985 h 1312985"/>
                <a:gd name="connsiteX1" fmla="*/ 586154 w 3261733"/>
                <a:gd name="connsiteY1" fmla="*/ 539262 h 1312985"/>
                <a:gd name="connsiteX2" fmla="*/ 3071446 w 3261733"/>
                <a:gd name="connsiteY2" fmla="*/ 550985 h 1312985"/>
                <a:gd name="connsiteX3" fmla="*/ 3094892 w 3261733"/>
                <a:gd name="connsiteY3" fmla="*/ 0 h 1312985"/>
                <a:gd name="connsiteX0" fmla="*/ 0 w 3071446"/>
                <a:gd name="connsiteY0" fmla="*/ 773723 h 773723"/>
                <a:gd name="connsiteX1" fmla="*/ 586154 w 3071446"/>
                <a:gd name="connsiteY1" fmla="*/ 0 h 773723"/>
                <a:gd name="connsiteX2" fmla="*/ 3071446 w 3071446"/>
                <a:gd name="connsiteY2" fmla="*/ 11723 h 773723"/>
                <a:gd name="connsiteX0" fmla="*/ 0 w 2239108"/>
                <a:gd name="connsiteY0" fmla="*/ 1207477 h 1207477"/>
                <a:gd name="connsiteX1" fmla="*/ 586154 w 2239108"/>
                <a:gd name="connsiteY1" fmla="*/ 433754 h 1207477"/>
                <a:gd name="connsiteX2" fmla="*/ 2239108 w 2239108"/>
                <a:gd name="connsiteY2" fmla="*/ 0 h 1207477"/>
                <a:gd name="connsiteX0" fmla="*/ 0 w 2942493"/>
                <a:gd name="connsiteY0" fmla="*/ 785446 h 785446"/>
                <a:gd name="connsiteX1" fmla="*/ 586154 w 2942493"/>
                <a:gd name="connsiteY1" fmla="*/ 11723 h 785446"/>
                <a:gd name="connsiteX2" fmla="*/ 2942493 w 2942493"/>
                <a:gd name="connsiteY2" fmla="*/ 0 h 785446"/>
                <a:gd name="connsiteX0" fmla="*/ 0 w 2942493"/>
                <a:gd name="connsiteY0" fmla="*/ 785446 h 785446"/>
                <a:gd name="connsiteX1" fmla="*/ 586154 w 2942493"/>
                <a:gd name="connsiteY1" fmla="*/ 11723 h 785446"/>
                <a:gd name="connsiteX2" fmla="*/ 2942493 w 2942493"/>
                <a:gd name="connsiteY2" fmla="*/ 0 h 785446"/>
                <a:gd name="connsiteX0" fmla="*/ 0 w 2836985"/>
                <a:gd name="connsiteY0" fmla="*/ 0 h 515816"/>
                <a:gd name="connsiteX1" fmla="*/ 480646 w 2836985"/>
                <a:gd name="connsiteY1" fmla="*/ 515816 h 515816"/>
                <a:gd name="connsiteX2" fmla="*/ 2836985 w 2836985"/>
                <a:gd name="connsiteY2" fmla="*/ 504093 h 515816"/>
                <a:gd name="connsiteX0" fmla="*/ 0 w 3188677"/>
                <a:gd name="connsiteY0" fmla="*/ 0 h 515816"/>
                <a:gd name="connsiteX1" fmla="*/ 480646 w 3188677"/>
                <a:gd name="connsiteY1" fmla="*/ 515816 h 515816"/>
                <a:gd name="connsiteX2" fmla="*/ 3188677 w 3188677"/>
                <a:gd name="connsiteY2" fmla="*/ 492370 h 515816"/>
                <a:gd name="connsiteX0" fmla="*/ 0 w 3193757"/>
                <a:gd name="connsiteY0" fmla="*/ 0 h 519561"/>
                <a:gd name="connsiteX1" fmla="*/ 480646 w 3193757"/>
                <a:gd name="connsiteY1" fmla="*/ 515816 h 519561"/>
                <a:gd name="connsiteX2" fmla="*/ 3193757 w 3193757"/>
                <a:gd name="connsiteY2" fmla="*/ 519561 h 519561"/>
                <a:gd name="connsiteX0" fmla="*/ 0 w 3193757"/>
                <a:gd name="connsiteY0" fmla="*/ 0 h 515816"/>
                <a:gd name="connsiteX1" fmla="*/ 480646 w 3193757"/>
                <a:gd name="connsiteY1" fmla="*/ 515816 h 515816"/>
                <a:gd name="connsiteX2" fmla="*/ 3193757 w 3193757"/>
                <a:gd name="connsiteY2" fmla="*/ 515029 h 51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93757" h="515816">
                  <a:moveTo>
                    <a:pt x="0" y="0"/>
                  </a:moveTo>
                  <a:lnTo>
                    <a:pt x="480646" y="515816"/>
                  </a:lnTo>
                  <a:lnTo>
                    <a:pt x="3193757" y="515029"/>
                  </a:lnTo>
                </a:path>
              </a:pathLst>
            </a:custGeom>
            <a:noFill/>
            <a:ln w="44450"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Rectangle 48"/>
          <p:cNvSpPr/>
          <p:nvPr/>
        </p:nvSpPr>
        <p:spPr>
          <a:xfrm>
            <a:off x="-8387" y="-11610"/>
            <a:ext cx="934107" cy="686961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3600" b="1" dirty="0" smtClean="0"/>
              <a:t>DEFINICIONES</a:t>
            </a:r>
            <a:endParaRPr lang="en-US" sz="3600" b="1" dirty="0"/>
          </a:p>
        </p:txBody>
      </p:sp>
      <p:sp>
        <p:nvSpPr>
          <p:cNvPr id="54" name="TextBox 47"/>
          <p:cNvSpPr txBox="1"/>
          <p:nvPr/>
        </p:nvSpPr>
        <p:spPr>
          <a:xfrm>
            <a:off x="9132864" y="4760730"/>
            <a:ext cx="2285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defRPr/>
            </a:pPr>
            <a:r>
              <a:rPr lang="es-CL" dirty="0" smtClean="0"/>
              <a:t>Paso a paso</a:t>
            </a:r>
            <a:endParaRPr lang="es-CL" dirty="0"/>
          </a:p>
        </p:txBody>
      </p:sp>
      <p:sp>
        <p:nvSpPr>
          <p:cNvPr id="55" name="Lightbulb"/>
          <p:cNvSpPr>
            <a:spLocks noEditPoints="1"/>
          </p:cNvSpPr>
          <p:nvPr/>
        </p:nvSpPr>
        <p:spPr bwMode="auto">
          <a:xfrm>
            <a:off x="9549580" y="4068217"/>
            <a:ext cx="372765" cy="499943"/>
          </a:xfrm>
          <a:custGeom>
            <a:avLst/>
            <a:gdLst>
              <a:gd name="T0" fmla="*/ 141 w 340"/>
              <a:gd name="T1" fmla="*/ 1 h 456"/>
              <a:gd name="T2" fmla="*/ 71 w 340"/>
              <a:gd name="T3" fmla="*/ 31 h 456"/>
              <a:gd name="T4" fmla="*/ 21 w 340"/>
              <a:gd name="T5" fmla="*/ 86 h 456"/>
              <a:gd name="T6" fmla="*/ 0 w 340"/>
              <a:gd name="T7" fmla="*/ 158 h 456"/>
              <a:gd name="T8" fmla="*/ 8 w 340"/>
              <a:gd name="T9" fmla="*/ 223 h 456"/>
              <a:gd name="T10" fmla="*/ 37 w 340"/>
              <a:gd name="T11" fmla="*/ 278 h 456"/>
              <a:gd name="T12" fmla="*/ 47 w 340"/>
              <a:gd name="T13" fmla="*/ 331 h 456"/>
              <a:gd name="T14" fmla="*/ 57 w 340"/>
              <a:gd name="T15" fmla="*/ 358 h 456"/>
              <a:gd name="T16" fmla="*/ 63 w 340"/>
              <a:gd name="T17" fmla="*/ 428 h 456"/>
              <a:gd name="T18" fmla="*/ 117 w 340"/>
              <a:gd name="T19" fmla="*/ 437 h 456"/>
              <a:gd name="T20" fmla="*/ 198 w 340"/>
              <a:gd name="T21" fmla="*/ 456 h 456"/>
              <a:gd name="T22" fmla="*/ 221 w 340"/>
              <a:gd name="T23" fmla="*/ 437 h 456"/>
              <a:gd name="T24" fmla="*/ 277 w 340"/>
              <a:gd name="T25" fmla="*/ 428 h 456"/>
              <a:gd name="T26" fmla="*/ 283 w 340"/>
              <a:gd name="T27" fmla="*/ 358 h 456"/>
              <a:gd name="T28" fmla="*/ 291 w 340"/>
              <a:gd name="T29" fmla="*/ 308 h 456"/>
              <a:gd name="T30" fmla="*/ 303 w 340"/>
              <a:gd name="T31" fmla="*/ 278 h 456"/>
              <a:gd name="T32" fmla="*/ 331 w 340"/>
              <a:gd name="T33" fmla="*/ 228 h 456"/>
              <a:gd name="T34" fmla="*/ 340 w 340"/>
              <a:gd name="T35" fmla="*/ 171 h 456"/>
              <a:gd name="T36" fmla="*/ 319 w 340"/>
              <a:gd name="T37" fmla="*/ 89 h 456"/>
              <a:gd name="T38" fmla="*/ 265 w 340"/>
              <a:gd name="T39" fmla="*/ 29 h 456"/>
              <a:gd name="T40" fmla="*/ 187 w 340"/>
              <a:gd name="T41" fmla="*/ 0 h 456"/>
              <a:gd name="T42" fmla="*/ 158 w 340"/>
              <a:gd name="T43" fmla="*/ 257 h 456"/>
              <a:gd name="T44" fmla="*/ 256 w 340"/>
              <a:gd name="T45" fmla="*/ 260 h 456"/>
              <a:gd name="T46" fmla="*/ 207 w 340"/>
              <a:gd name="T47" fmla="*/ 331 h 456"/>
              <a:gd name="T48" fmla="*/ 226 w 340"/>
              <a:gd name="T49" fmla="*/ 243 h 456"/>
              <a:gd name="T50" fmla="*/ 241 w 340"/>
              <a:gd name="T51" fmla="*/ 210 h 456"/>
              <a:gd name="T52" fmla="*/ 234 w 340"/>
              <a:gd name="T53" fmla="*/ 181 h 456"/>
              <a:gd name="T54" fmla="*/ 212 w 340"/>
              <a:gd name="T55" fmla="*/ 171 h 456"/>
              <a:gd name="T56" fmla="*/ 194 w 340"/>
              <a:gd name="T57" fmla="*/ 179 h 456"/>
              <a:gd name="T58" fmla="*/ 181 w 340"/>
              <a:gd name="T59" fmla="*/ 233 h 456"/>
              <a:gd name="T60" fmla="*/ 153 w 340"/>
              <a:gd name="T61" fmla="*/ 189 h 456"/>
              <a:gd name="T62" fmla="*/ 138 w 340"/>
              <a:gd name="T63" fmla="*/ 172 h 456"/>
              <a:gd name="T64" fmla="*/ 114 w 340"/>
              <a:gd name="T65" fmla="*/ 174 h 456"/>
              <a:gd name="T66" fmla="*/ 101 w 340"/>
              <a:gd name="T67" fmla="*/ 190 h 456"/>
              <a:gd name="T68" fmla="*/ 102 w 340"/>
              <a:gd name="T69" fmla="*/ 223 h 456"/>
              <a:gd name="T70" fmla="*/ 133 w 340"/>
              <a:gd name="T71" fmla="*/ 257 h 456"/>
              <a:gd name="T72" fmla="*/ 96 w 340"/>
              <a:gd name="T73" fmla="*/ 291 h 456"/>
              <a:gd name="T74" fmla="*/ 68 w 340"/>
              <a:gd name="T75" fmla="*/ 238 h 456"/>
              <a:gd name="T76" fmla="*/ 49 w 340"/>
              <a:gd name="T77" fmla="*/ 185 h 456"/>
              <a:gd name="T78" fmla="*/ 52 w 340"/>
              <a:gd name="T79" fmla="*/ 140 h 456"/>
              <a:gd name="T80" fmla="*/ 99 w 340"/>
              <a:gd name="T81" fmla="*/ 70 h 456"/>
              <a:gd name="T82" fmla="*/ 161 w 340"/>
              <a:gd name="T83" fmla="*/ 48 h 456"/>
              <a:gd name="T84" fmla="*/ 194 w 340"/>
              <a:gd name="T85" fmla="*/ 50 h 456"/>
              <a:gd name="T86" fmla="*/ 247 w 340"/>
              <a:gd name="T87" fmla="*/ 76 h 456"/>
              <a:gd name="T88" fmla="*/ 282 w 340"/>
              <a:gd name="T89" fmla="*/ 123 h 456"/>
              <a:gd name="T90" fmla="*/ 291 w 340"/>
              <a:gd name="T91" fmla="*/ 171 h 456"/>
              <a:gd name="T92" fmla="*/ 264 w 340"/>
              <a:gd name="T93" fmla="*/ 247 h 456"/>
              <a:gd name="T94" fmla="*/ 212 w 340"/>
              <a:gd name="T95" fmla="*/ 195 h 456"/>
              <a:gd name="T96" fmla="*/ 216 w 340"/>
              <a:gd name="T97" fmla="*/ 208 h 456"/>
              <a:gd name="T98" fmla="*/ 133 w 340"/>
              <a:gd name="T99" fmla="*/ 231 h 456"/>
              <a:gd name="T100" fmla="*/ 124 w 340"/>
              <a:gd name="T101" fmla="*/ 202 h 456"/>
              <a:gd name="T102" fmla="*/ 130 w 340"/>
              <a:gd name="T103" fmla="*/ 199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40" h="456">
                <a:moveTo>
                  <a:pt x="169" y="0"/>
                </a:moveTo>
                <a:lnTo>
                  <a:pt x="169" y="0"/>
                </a:lnTo>
                <a:lnTo>
                  <a:pt x="158" y="0"/>
                </a:lnTo>
                <a:lnTo>
                  <a:pt x="158" y="0"/>
                </a:lnTo>
                <a:lnTo>
                  <a:pt x="141" y="1"/>
                </a:lnTo>
                <a:lnTo>
                  <a:pt x="127" y="4"/>
                </a:lnTo>
                <a:lnTo>
                  <a:pt x="112" y="9"/>
                </a:lnTo>
                <a:lnTo>
                  <a:pt x="97" y="14"/>
                </a:lnTo>
                <a:lnTo>
                  <a:pt x="84" y="22"/>
                </a:lnTo>
                <a:lnTo>
                  <a:pt x="71" y="31"/>
                </a:lnTo>
                <a:lnTo>
                  <a:pt x="60" y="39"/>
                </a:lnTo>
                <a:lnTo>
                  <a:pt x="49" y="50"/>
                </a:lnTo>
                <a:lnTo>
                  <a:pt x="39" y="60"/>
                </a:lnTo>
                <a:lnTo>
                  <a:pt x="29" y="73"/>
                </a:lnTo>
                <a:lnTo>
                  <a:pt x="21" y="86"/>
                </a:lnTo>
                <a:lnTo>
                  <a:pt x="14" y="99"/>
                </a:lnTo>
                <a:lnTo>
                  <a:pt x="9" y="112"/>
                </a:lnTo>
                <a:lnTo>
                  <a:pt x="5" y="127"/>
                </a:lnTo>
                <a:lnTo>
                  <a:pt x="1" y="143"/>
                </a:lnTo>
                <a:lnTo>
                  <a:pt x="0" y="158"/>
                </a:lnTo>
                <a:lnTo>
                  <a:pt x="0" y="158"/>
                </a:lnTo>
                <a:lnTo>
                  <a:pt x="0" y="176"/>
                </a:lnTo>
                <a:lnTo>
                  <a:pt x="0" y="192"/>
                </a:lnTo>
                <a:lnTo>
                  <a:pt x="3" y="208"/>
                </a:lnTo>
                <a:lnTo>
                  <a:pt x="8" y="223"/>
                </a:lnTo>
                <a:lnTo>
                  <a:pt x="13" y="238"/>
                </a:lnTo>
                <a:lnTo>
                  <a:pt x="19" y="252"/>
                </a:lnTo>
                <a:lnTo>
                  <a:pt x="27" y="265"/>
                </a:lnTo>
                <a:lnTo>
                  <a:pt x="37" y="278"/>
                </a:lnTo>
                <a:lnTo>
                  <a:pt x="37" y="278"/>
                </a:lnTo>
                <a:lnTo>
                  <a:pt x="42" y="285"/>
                </a:lnTo>
                <a:lnTo>
                  <a:pt x="45" y="291"/>
                </a:lnTo>
                <a:lnTo>
                  <a:pt x="47" y="300"/>
                </a:lnTo>
                <a:lnTo>
                  <a:pt x="47" y="308"/>
                </a:lnTo>
                <a:lnTo>
                  <a:pt x="47" y="331"/>
                </a:lnTo>
                <a:lnTo>
                  <a:pt x="47" y="331"/>
                </a:lnTo>
                <a:lnTo>
                  <a:pt x="49" y="339"/>
                </a:lnTo>
                <a:lnTo>
                  <a:pt x="50" y="345"/>
                </a:lnTo>
                <a:lnTo>
                  <a:pt x="52" y="353"/>
                </a:lnTo>
                <a:lnTo>
                  <a:pt x="57" y="358"/>
                </a:lnTo>
                <a:lnTo>
                  <a:pt x="57" y="412"/>
                </a:lnTo>
                <a:lnTo>
                  <a:pt x="57" y="412"/>
                </a:lnTo>
                <a:lnTo>
                  <a:pt x="57" y="417"/>
                </a:lnTo>
                <a:lnTo>
                  <a:pt x="58" y="422"/>
                </a:lnTo>
                <a:lnTo>
                  <a:pt x="63" y="428"/>
                </a:lnTo>
                <a:lnTo>
                  <a:pt x="71" y="435"/>
                </a:lnTo>
                <a:lnTo>
                  <a:pt x="76" y="437"/>
                </a:lnTo>
                <a:lnTo>
                  <a:pt x="81" y="437"/>
                </a:lnTo>
                <a:lnTo>
                  <a:pt x="117" y="437"/>
                </a:lnTo>
                <a:lnTo>
                  <a:pt x="117" y="437"/>
                </a:lnTo>
                <a:lnTo>
                  <a:pt x="120" y="445"/>
                </a:lnTo>
                <a:lnTo>
                  <a:pt x="127" y="450"/>
                </a:lnTo>
                <a:lnTo>
                  <a:pt x="133" y="455"/>
                </a:lnTo>
                <a:lnTo>
                  <a:pt x="141" y="456"/>
                </a:lnTo>
                <a:lnTo>
                  <a:pt x="198" y="456"/>
                </a:lnTo>
                <a:lnTo>
                  <a:pt x="198" y="456"/>
                </a:lnTo>
                <a:lnTo>
                  <a:pt x="207" y="455"/>
                </a:lnTo>
                <a:lnTo>
                  <a:pt x="213" y="450"/>
                </a:lnTo>
                <a:lnTo>
                  <a:pt x="218" y="445"/>
                </a:lnTo>
                <a:lnTo>
                  <a:pt x="221" y="437"/>
                </a:lnTo>
                <a:lnTo>
                  <a:pt x="259" y="437"/>
                </a:lnTo>
                <a:lnTo>
                  <a:pt x="259" y="437"/>
                </a:lnTo>
                <a:lnTo>
                  <a:pt x="264" y="437"/>
                </a:lnTo>
                <a:lnTo>
                  <a:pt x="269" y="435"/>
                </a:lnTo>
                <a:lnTo>
                  <a:pt x="277" y="428"/>
                </a:lnTo>
                <a:lnTo>
                  <a:pt x="282" y="422"/>
                </a:lnTo>
                <a:lnTo>
                  <a:pt x="283" y="417"/>
                </a:lnTo>
                <a:lnTo>
                  <a:pt x="283" y="412"/>
                </a:lnTo>
                <a:lnTo>
                  <a:pt x="283" y="358"/>
                </a:lnTo>
                <a:lnTo>
                  <a:pt x="283" y="358"/>
                </a:lnTo>
                <a:lnTo>
                  <a:pt x="287" y="353"/>
                </a:lnTo>
                <a:lnTo>
                  <a:pt x="290" y="345"/>
                </a:lnTo>
                <a:lnTo>
                  <a:pt x="291" y="339"/>
                </a:lnTo>
                <a:lnTo>
                  <a:pt x="291" y="331"/>
                </a:lnTo>
                <a:lnTo>
                  <a:pt x="291" y="308"/>
                </a:lnTo>
                <a:lnTo>
                  <a:pt x="291" y="308"/>
                </a:lnTo>
                <a:lnTo>
                  <a:pt x="293" y="300"/>
                </a:lnTo>
                <a:lnTo>
                  <a:pt x="295" y="291"/>
                </a:lnTo>
                <a:lnTo>
                  <a:pt x="298" y="285"/>
                </a:lnTo>
                <a:lnTo>
                  <a:pt x="303" y="278"/>
                </a:lnTo>
                <a:lnTo>
                  <a:pt x="303" y="278"/>
                </a:lnTo>
                <a:lnTo>
                  <a:pt x="311" y="267"/>
                </a:lnTo>
                <a:lnTo>
                  <a:pt x="319" y="254"/>
                </a:lnTo>
                <a:lnTo>
                  <a:pt x="326" y="241"/>
                </a:lnTo>
                <a:lnTo>
                  <a:pt x="331" y="228"/>
                </a:lnTo>
                <a:lnTo>
                  <a:pt x="335" y="215"/>
                </a:lnTo>
                <a:lnTo>
                  <a:pt x="339" y="200"/>
                </a:lnTo>
                <a:lnTo>
                  <a:pt x="340" y="185"/>
                </a:lnTo>
                <a:lnTo>
                  <a:pt x="340" y="171"/>
                </a:lnTo>
                <a:lnTo>
                  <a:pt x="340" y="171"/>
                </a:lnTo>
                <a:lnTo>
                  <a:pt x="340" y="153"/>
                </a:lnTo>
                <a:lnTo>
                  <a:pt x="337" y="135"/>
                </a:lnTo>
                <a:lnTo>
                  <a:pt x="332" y="119"/>
                </a:lnTo>
                <a:lnTo>
                  <a:pt x="327" y="104"/>
                </a:lnTo>
                <a:lnTo>
                  <a:pt x="319" y="89"/>
                </a:lnTo>
                <a:lnTo>
                  <a:pt x="311" y="75"/>
                </a:lnTo>
                <a:lnTo>
                  <a:pt x="301" y="62"/>
                </a:lnTo>
                <a:lnTo>
                  <a:pt x="290" y="50"/>
                </a:lnTo>
                <a:lnTo>
                  <a:pt x="278" y="39"/>
                </a:lnTo>
                <a:lnTo>
                  <a:pt x="265" y="29"/>
                </a:lnTo>
                <a:lnTo>
                  <a:pt x="251" y="19"/>
                </a:lnTo>
                <a:lnTo>
                  <a:pt x="236" y="13"/>
                </a:lnTo>
                <a:lnTo>
                  <a:pt x="220" y="8"/>
                </a:lnTo>
                <a:lnTo>
                  <a:pt x="203" y="3"/>
                </a:lnTo>
                <a:lnTo>
                  <a:pt x="187" y="0"/>
                </a:lnTo>
                <a:lnTo>
                  <a:pt x="169" y="0"/>
                </a:lnTo>
                <a:lnTo>
                  <a:pt x="169" y="0"/>
                </a:lnTo>
                <a:close/>
                <a:moveTo>
                  <a:pt x="182" y="331"/>
                </a:moveTo>
                <a:lnTo>
                  <a:pt x="158" y="331"/>
                </a:lnTo>
                <a:lnTo>
                  <a:pt x="158" y="257"/>
                </a:lnTo>
                <a:lnTo>
                  <a:pt x="182" y="257"/>
                </a:lnTo>
                <a:lnTo>
                  <a:pt x="182" y="331"/>
                </a:lnTo>
                <a:close/>
                <a:moveTo>
                  <a:pt x="264" y="247"/>
                </a:moveTo>
                <a:lnTo>
                  <a:pt x="264" y="247"/>
                </a:lnTo>
                <a:lnTo>
                  <a:pt x="256" y="260"/>
                </a:lnTo>
                <a:lnTo>
                  <a:pt x="249" y="275"/>
                </a:lnTo>
                <a:lnTo>
                  <a:pt x="244" y="291"/>
                </a:lnTo>
                <a:lnTo>
                  <a:pt x="242" y="308"/>
                </a:lnTo>
                <a:lnTo>
                  <a:pt x="242" y="331"/>
                </a:lnTo>
                <a:lnTo>
                  <a:pt x="207" y="331"/>
                </a:lnTo>
                <a:lnTo>
                  <a:pt x="207" y="257"/>
                </a:lnTo>
                <a:lnTo>
                  <a:pt x="207" y="257"/>
                </a:lnTo>
                <a:lnTo>
                  <a:pt x="215" y="254"/>
                </a:lnTo>
                <a:lnTo>
                  <a:pt x="221" y="249"/>
                </a:lnTo>
                <a:lnTo>
                  <a:pt x="226" y="243"/>
                </a:lnTo>
                <a:lnTo>
                  <a:pt x="231" y="236"/>
                </a:lnTo>
                <a:lnTo>
                  <a:pt x="238" y="223"/>
                </a:lnTo>
                <a:lnTo>
                  <a:pt x="239" y="213"/>
                </a:lnTo>
                <a:lnTo>
                  <a:pt x="239" y="213"/>
                </a:lnTo>
                <a:lnTo>
                  <a:pt x="241" y="210"/>
                </a:lnTo>
                <a:lnTo>
                  <a:pt x="241" y="202"/>
                </a:lnTo>
                <a:lnTo>
                  <a:pt x="239" y="190"/>
                </a:lnTo>
                <a:lnTo>
                  <a:pt x="238" y="185"/>
                </a:lnTo>
                <a:lnTo>
                  <a:pt x="234" y="181"/>
                </a:lnTo>
                <a:lnTo>
                  <a:pt x="234" y="181"/>
                </a:lnTo>
                <a:lnTo>
                  <a:pt x="231" y="177"/>
                </a:lnTo>
                <a:lnTo>
                  <a:pt x="226" y="174"/>
                </a:lnTo>
                <a:lnTo>
                  <a:pt x="220" y="171"/>
                </a:lnTo>
                <a:lnTo>
                  <a:pt x="212" y="171"/>
                </a:lnTo>
                <a:lnTo>
                  <a:pt x="212" y="171"/>
                </a:lnTo>
                <a:lnTo>
                  <a:pt x="207" y="171"/>
                </a:lnTo>
                <a:lnTo>
                  <a:pt x="202" y="172"/>
                </a:lnTo>
                <a:lnTo>
                  <a:pt x="197" y="174"/>
                </a:lnTo>
                <a:lnTo>
                  <a:pt x="194" y="179"/>
                </a:lnTo>
                <a:lnTo>
                  <a:pt x="194" y="179"/>
                </a:lnTo>
                <a:lnTo>
                  <a:pt x="190" y="184"/>
                </a:lnTo>
                <a:lnTo>
                  <a:pt x="187" y="189"/>
                </a:lnTo>
                <a:lnTo>
                  <a:pt x="184" y="203"/>
                </a:lnTo>
                <a:lnTo>
                  <a:pt x="181" y="218"/>
                </a:lnTo>
                <a:lnTo>
                  <a:pt x="181" y="233"/>
                </a:lnTo>
                <a:lnTo>
                  <a:pt x="158" y="233"/>
                </a:lnTo>
                <a:lnTo>
                  <a:pt x="158" y="233"/>
                </a:lnTo>
                <a:lnTo>
                  <a:pt x="158" y="218"/>
                </a:lnTo>
                <a:lnTo>
                  <a:pt x="156" y="203"/>
                </a:lnTo>
                <a:lnTo>
                  <a:pt x="153" y="189"/>
                </a:lnTo>
                <a:lnTo>
                  <a:pt x="150" y="184"/>
                </a:lnTo>
                <a:lnTo>
                  <a:pt x="146" y="179"/>
                </a:lnTo>
                <a:lnTo>
                  <a:pt x="146" y="179"/>
                </a:lnTo>
                <a:lnTo>
                  <a:pt x="143" y="174"/>
                </a:lnTo>
                <a:lnTo>
                  <a:pt x="138" y="172"/>
                </a:lnTo>
                <a:lnTo>
                  <a:pt x="133" y="171"/>
                </a:lnTo>
                <a:lnTo>
                  <a:pt x="128" y="171"/>
                </a:lnTo>
                <a:lnTo>
                  <a:pt x="128" y="171"/>
                </a:lnTo>
                <a:lnTo>
                  <a:pt x="120" y="171"/>
                </a:lnTo>
                <a:lnTo>
                  <a:pt x="114" y="174"/>
                </a:lnTo>
                <a:lnTo>
                  <a:pt x="109" y="177"/>
                </a:lnTo>
                <a:lnTo>
                  <a:pt x="106" y="181"/>
                </a:lnTo>
                <a:lnTo>
                  <a:pt x="106" y="181"/>
                </a:lnTo>
                <a:lnTo>
                  <a:pt x="102" y="185"/>
                </a:lnTo>
                <a:lnTo>
                  <a:pt x="101" y="190"/>
                </a:lnTo>
                <a:lnTo>
                  <a:pt x="99" y="202"/>
                </a:lnTo>
                <a:lnTo>
                  <a:pt x="99" y="210"/>
                </a:lnTo>
                <a:lnTo>
                  <a:pt x="99" y="213"/>
                </a:lnTo>
                <a:lnTo>
                  <a:pt x="99" y="213"/>
                </a:lnTo>
                <a:lnTo>
                  <a:pt x="102" y="223"/>
                </a:lnTo>
                <a:lnTo>
                  <a:pt x="109" y="236"/>
                </a:lnTo>
                <a:lnTo>
                  <a:pt x="112" y="243"/>
                </a:lnTo>
                <a:lnTo>
                  <a:pt x="119" y="249"/>
                </a:lnTo>
                <a:lnTo>
                  <a:pt x="125" y="254"/>
                </a:lnTo>
                <a:lnTo>
                  <a:pt x="133" y="257"/>
                </a:lnTo>
                <a:lnTo>
                  <a:pt x="133" y="331"/>
                </a:lnTo>
                <a:lnTo>
                  <a:pt x="96" y="331"/>
                </a:lnTo>
                <a:lnTo>
                  <a:pt x="96" y="308"/>
                </a:lnTo>
                <a:lnTo>
                  <a:pt x="96" y="308"/>
                </a:lnTo>
                <a:lnTo>
                  <a:pt x="96" y="291"/>
                </a:lnTo>
                <a:lnTo>
                  <a:pt x="91" y="275"/>
                </a:lnTo>
                <a:lnTo>
                  <a:pt x="84" y="260"/>
                </a:lnTo>
                <a:lnTo>
                  <a:pt x="75" y="247"/>
                </a:lnTo>
                <a:lnTo>
                  <a:pt x="75" y="247"/>
                </a:lnTo>
                <a:lnTo>
                  <a:pt x="68" y="238"/>
                </a:lnTo>
                <a:lnTo>
                  <a:pt x="62" y="228"/>
                </a:lnTo>
                <a:lnTo>
                  <a:pt x="57" y="218"/>
                </a:lnTo>
                <a:lnTo>
                  <a:pt x="53" y="207"/>
                </a:lnTo>
                <a:lnTo>
                  <a:pt x="50" y="195"/>
                </a:lnTo>
                <a:lnTo>
                  <a:pt x="49" y="185"/>
                </a:lnTo>
                <a:lnTo>
                  <a:pt x="47" y="172"/>
                </a:lnTo>
                <a:lnTo>
                  <a:pt x="49" y="161"/>
                </a:lnTo>
                <a:lnTo>
                  <a:pt x="49" y="161"/>
                </a:lnTo>
                <a:lnTo>
                  <a:pt x="49" y="150"/>
                </a:lnTo>
                <a:lnTo>
                  <a:pt x="52" y="140"/>
                </a:lnTo>
                <a:lnTo>
                  <a:pt x="55" y="128"/>
                </a:lnTo>
                <a:lnTo>
                  <a:pt x="58" y="119"/>
                </a:lnTo>
                <a:lnTo>
                  <a:pt x="70" y="101"/>
                </a:lnTo>
                <a:lnTo>
                  <a:pt x="83" y="84"/>
                </a:lnTo>
                <a:lnTo>
                  <a:pt x="99" y="70"/>
                </a:lnTo>
                <a:lnTo>
                  <a:pt x="119" y="60"/>
                </a:lnTo>
                <a:lnTo>
                  <a:pt x="128" y="55"/>
                </a:lnTo>
                <a:lnTo>
                  <a:pt x="138" y="52"/>
                </a:lnTo>
                <a:lnTo>
                  <a:pt x="150" y="50"/>
                </a:lnTo>
                <a:lnTo>
                  <a:pt x="161" y="48"/>
                </a:lnTo>
                <a:lnTo>
                  <a:pt x="161" y="48"/>
                </a:lnTo>
                <a:lnTo>
                  <a:pt x="169" y="48"/>
                </a:lnTo>
                <a:lnTo>
                  <a:pt x="169" y="48"/>
                </a:lnTo>
                <a:lnTo>
                  <a:pt x="182" y="48"/>
                </a:lnTo>
                <a:lnTo>
                  <a:pt x="194" y="50"/>
                </a:lnTo>
                <a:lnTo>
                  <a:pt x="207" y="53"/>
                </a:lnTo>
                <a:lnTo>
                  <a:pt x="216" y="58"/>
                </a:lnTo>
                <a:lnTo>
                  <a:pt x="228" y="63"/>
                </a:lnTo>
                <a:lnTo>
                  <a:pt x="238" y="70"/>
                </a:lnTo>
                <a:lnTo>
                  <a:pt x="247" y="76"/>
                </a:lnTo>
                <a:lnTo>
                  <a:pt x="256" y="84"/>
                </a:lnTo>
                <a:lnTo>
                  <a:pt x="264" y="93"/>
                </a:lnTo>
                <a:lnTo>
                  <a:pt x="270" y="102"/>
                </a:lnTo>
                <a:lnTo>
                  <a:pt x="277" y="112"/>
                </a:lnTo>
                <a:lnTo>
                  <a:pt x="282" y="123"/>
                </a:lnTo>
                <a:lnTo>
                  <a:pt x="287" y="133"/>
                </a:lnTo>
                <a:lnTo>
                  <a:pt x="290" y="146"/>
                </a:lnTo>
                <a:lnTo>
                  <a:pt x="291" y="158"/>
                </a:lnTo>
                <a:lnTo>
                  <a:pt x="291" y="171"/>
                </a:lnTo>
                <a:lnTo>
                  <a:pt x="291" y="171"/>
                </a:lnTo>
                <a:lnTo>
                  <a:pt x="290" y="190"/>
                </a:lnTo>
                <a:lnTo>
                  <a:pt x="285" y="212"/>
                </a:lnTo>
                <a:lnTo>
                  <a:pt x="277" y="229"/>
                </a:lnTo>
                <a:lnTo>
                  <a:pt x="264" y="247"/>
                </a:lnTo>
                <a:lnTo>
                  <a:pt x="264" y="247"/>
                </a:lnTo>
                <a:close/>
                <a:moveTo>
                  <a:pt x="205" y="231"/>
                </a:moveTo>
                <a:lnTo>
                  <a:pt x="205" y="231"/>
                </a:lnTo>
                <a:lnTo>
                  <a:pt x="207" y="207"/>
                </a:lnTo>
                <a:lnTo>
                  <a:pt x="208" y="199"/>
                </a:lnTo>
                <a:lnTo>
                  <a:pt x="212" y="195"/>
                </a:lnTo>
                <a:lnTo>
                  <a:pt x="212" y="195"/>
                </a:lnTo>
                <a:lnTo>
                  <a:pt x="215" y="195"/>
                </a:lnTo>
                <a:lnTo>
                  <a:pt x="215" y="195"/>
                </a:lnTo>
                <a:lnTo>
                  <a:pt x="216" y="202"/>
                </a:lnTo>
                <a:lnTo>
                  <a:pt x="216" y="208"/>
                </a:lnTo>
                <a:lnTo>
                  <a:pt x="216" y="208"/>
                </a:lnTo>
                <a:lnTo>
                  <a:pt x="212" y="221"/>
                </a:lnTo>
                <a:lnTo>
                  <a:pt x="205" y="231"/>
                </a:lnTo>
                <a:lnTo>
                  <a:pt x="205" y="231"/>
                </a:lnTo>
                <a:close/>
                <a:moveTo>
                  <a:pt x="133" y="231"/>
                </a:moveTo>
                <a:lnTo>
                  <a:pt x="133" y="231"/>
                </a:lnTo>
                <a:lnTo>
                  <a:pt x="128" y="221"/>
                </a:lnTo>
                <a:lnTo>
                  <a:pt x="124" y="208"/>
                </a:lnTo>
                <a:lnTo>
                  <a:pt x="124" y="208"/>
                </a:lnTo>
                <a:lnTo>
                  <a:pt x="124" y="202"/>
                </a:lnTo>
                <a:lnTo>
                  <a:pt x="125" y="195"/>
                </a:lnTo>
                <a:lnTo>
                  <a:pt x="125" y="195"/>
                </a:lnTo>
                <a:lnTo>
                  <a:pt x="128" y="195"/>
                </a:lnTo>
                <a:lnTo>
                  <a:pt x="128" y="195"/>
                </a:lnTo>
                <a:lnTo>
                  <a:pt x="130" y="199"/>
                </a:lnTo>
                <a:lnTo>
                  <a:pt x="132" y="207"/>
                </a:lnTo>
                <a:lnTo>
                  <a:pt x="133" y="231"/>
                </a:lnTo>
                <a:lnTo>
                  <a:pt x="133" y="231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15194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3" grpId="0" animBg="1"/>
      <p:bldP spid="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/>
          </p:cNvSpPr>
          <p:nvPr/>
        </p:nvSpPr>
        <p:spPr bwMode="auto">
          <a:xfrm flipH="1">
            <a:off x="5459291" y="0"/>
            <a:ext cx="5978769" cy="7152668"/>
          </a:xfrm>
          <a:custGeom>
            <a:avLst/>
            <a:gdLst>
              <a:gd name="T0" fmla="*/ 3221 w 3611"/>
              <a:gd name="T1" fmla="*/ 1839 h 4320"/>
              <a:gd name="T2" fmla="*/ 3270 w 3611"/>
              <a:gd name="T3" fmla="*/ 1590 h 4320"/>
              <a:gd name="T4" fmla="*/ 3280 w 3611"/>
              <a:gd name="T5" fmla="*/ 1245 h 4320"/>
              <a:gd name="T6" fmla="*/ 3029 w 3611"/>
              <a:gd name="T7" fmla="*/ 725 h 4320"/>
              <a:gd name="T8" fmla="*/ 2620 w 3611"/>
              <a:gd name="T9" fmla="*/ 294 h 4320"/>
              <a:gd name="T10" fmla="*/ 2201 w 3611"/>
              <a:gd name="T11" fmla="*/ 78 h 4320"/>
              <a:gd name="T12" fmla="*/ 1582 w 3611"/>
              <a:gd name="T13" fmla="*/ 4 h 4320"/>
              <a:gd name="T14" fmla="*/ 1087 w 3611"/>
              <a:gd name="T15" fmla="*/ 92 h 4320"/>
              <a:gd name="T16" fmla="*/ 1381 w 3611"/>
              <a:gd name="T17" fmla="*/ 421 h 4320"/>
              <a:gd name="T18" fmla="*/ 1537 w 3611"/>
              <a:gd name="T19" fmla="*/ 433 h 4320"/>
              <a:gd name="T20" fmla="*/ 1561 w 3611"/>
              <a:gd name="T21" fmla="*/ 309 h 4320"/>
              <a:gd name="T22" fmla="*/ 1649 w 3611"/>
              <a:gd name="T23" fmla="*/ 135 h 4320"/>
              <a:gd name="T24" fmla="*/ 1845 w 3611"/>
              <a:gd name="T25" fmla="*/ 151 h 4320"/>
              <a:gd name="T26" fmla="*/ 2078 w 3611"/>
              <a:gd name="T27" fmla="*/ 325 h 4320"/>
              <a:gd name="T28" fmla="*/ 2099 w 3611"/>
              <a:gd name="T29" fmla="*/ 478 h 4320"/>
              <a:gd name="T30" fmla="*/ 1958 w 3611"/>
              <a:gd name="T31" fmla="*/ 595 h 4320"/>
              <a:gd name="T32" fmla="*/ 1898 w 3611"/>
              <a:gd name="T33" fmla="*/ 699 h 4320"/>
              <a:gd name="T34" fmla="*/ 2017 w 3611"/>
              <a:gd name="T35" fmla="*/ 819 h 4320"/>
              <a:gd name="T36" fmla="*/ 2518 w 3611"/>
              <a:gd name="T37" fmla="*/ 1012 h 4320"/>
              <a:gd name="T38" fmla="*/ 2554 w 3611"/>
              <a:gd name="T39" fmla="*/ 1118 h 4320"/>
              <a:gd name="T40" fmla="*/ 2372 w 3611"/>
              <a:gd name="T41" fmla="*/ 1574 h 4320"/>
              <a:gd name="T42" fmla="*/ 2213 w 3611"/>
              <a:gd name="T43" fmla="*/ 1702 h 4320"/>
              <a:gd name="T44" fmla="*/ 2144 w 3611"/>
              <a:gd name="T45" fmla="*/ 1637 h 4320"/>
              <a:gd name="T46" fmla="*/ 2005 w 3611"/>
              <a:gd name="T47" fmla="*/ 1488 h 4320"/>
              <a:gd name="T48" fmla="*/ 1880 w 3611"/>
              <a:gd name="T49" fmla="*/ 1514 h 4320"/>
              <a:gd name="T50" fmla="*/ 1722 w 3611"/>
              <a:gd name="T51" fmla="*/ 1708 h 4320"/>
              <a:gd name="T52" fmla="*/ 1716 w 3611"/>
              <a:gd name="T53" fmla="*/ 1982 h 4320"/>
              <a:gd name="T54" fmla="*/ 1900 w 3611"/>
              <a:gd name="T55" fmla="*/ 2031 h 4320"/>
              <a:gd name="T56" fmla="*/ 1994 w 3611"/>
              <a:gd name="T57" fmla="*/ 2068 h 4320"/>
              <a:gd name="T58" fmla="*/ 1947 w 3611"/>
              <a:gd name="T59" fmla="*/ 2258 h 4320"/>
              <a:gd name="T60" fmla="*/ 1532 w 3611"/>
              <a:gd name="T61" fmla="*/ 2681 h 4320"/>
              <a:gd name="T62" fmla="*/ 1210 w 3611"/>
              <a:gd name="T63" fmla="*/ 2348 h 4320"/>
              <a:gd name="T64" fmla="*/ 970 w 3611"/>
              <a:gd name="T65" fmla="*/ 2215 h 4320"/>
              <a:gd name="T66" fmla="*/ 878 w 3611"/>
              <a:gd name="T67" fmla="*/ 2317 h 4320"/>
              <a:gd name="T68" fmla="*/ 825 w 3611"/>
              <a:gd name="T69" fmla="*/ 2505 h 4320"/>
              <a:gd name="T70" fmla="*/ 672 w 3611"/>
              <a:gd name="T71" fmla="*/ 2538 h 4320"/>
              <a:gd name="T72" fmla="*/ 455 w 3611"/>
              <a:gd name="T73" fmla="*/ 2428 h 4320"/>
              <a:gd name="T74" fmla="*/ 333 w 3611"/>
              <a:gd name="T75" fmla="*/ 2276 h 4320"/>
              <a:gd name="T76" fmla="*/ 431 w 3611"/>
              <a:gd name="T77" fmla="*/ 2091 h 4320"/>
              <a:gd name="T78" fmla="*/ 533 w 3611"/>
              <a:gd name="T79" fmla="*/ 2015 h 4320"/>
              <a:gd name="T80" fmla="*/ 484 w 3611"/>
              <a:gd name="T81" fmla="*/ 1882 h 4320"/>
              <a:gd name="T82" fmla="*/ 81 w 3611"/>
              <a:gd name="T83" fmla="*/ 1692 h 4320"/>
              <a:gd name="T84" fmla="*/ 208 w 3611"/>
              <a:gd name="T85" fmla="*/ 2375 h 4320"/>
              <a:gd name="T86" fmla="*/ 466 w 3611"/>
              <a:gd name="T87" fmla="*/ 3016 h 4320"/>
              <a:gd name="T88" fmla="*/ 523 w 3611"/>
              <a:gd name="T89" fmla="*/ 3396 h 4320"/>
              <a:gd name="T90" fmla="*/ 455 w 3611"/>
              <a:gd name="T91" fmla="*/ 4042 h 4320"/>
              <a:gd name="T92" fmla="*/ 670 w 3611"/>
              <a:gd name="T93" fmla="*/ 4246 h 4320"/>
              <a:gd name="T94" fmla="*/ 2401 w 3611"/>
              <a:gd name="T95" fmla="*/ 4314 h 4320"/>
              <a:gd name="T96" fmla="*/ 2518 w 3611"/>
              <a:gd name="T97" fmla="*/ 4067 h 4320"/>
              <a:gd name="T98" fmla="*/ 2646 w 3611"/>
              <a:gd name="T99" fmla="*/ 3672 h 4320"/>
              <a:gd name="T100" fmla="*/ 3047 w 3611"/>
              <a:gd name="T101" fmla="*/ 3605 h 4320"/>
              <a:gd name="T102" fmla="*/ 3255 w 3611"/>
              <a:gd name="T103" fmla="*/ 3535 h 4320"/>
              <a:gd name="T104" fmla="*/ 3364 w 3611"/>
              <a:gd name="T105" fmla="*/ 3327 h 4320"/>
              <a:gd name="T106" fmla="*/ 3384 w 3611"/>
              <a:gd name="T107" fmla="*/ 3104 h 4320"/>
              <a:gd name="T108" fmla="*/ 3474 w 3611"/>
              <a:gd name="T109" fmla="*/ 3053 h 4320"/>
              <a:gd name="T110" fmla="*/ 3460 w 3611"/>
              <a:gd name="T111" fmla="*/ 2977 h 4320"/>
              <a:gd name="T112" fmla="*/ 3480 w 3611"/>
              <a:gd name="T113" fmla="*/ 2910 h 4320"/>
              <a:gd name="T114" fmla="*/ 3439 w 3611"/>
              <a:gd name="T115" fmla="*/ 2793 h 4320"/>
              <a:gd name="T116" fmla="*/ 3435 w 3611"/>
              <a:gd name="T117" fmla="*/ 2655 h 4320"/>
              <a:gd name="T118" fmla="*/ 3591 w 3611"/>
              <a:gd name="T119" fmla="*/ 2579 h 4320"/>
              <a:gd name="T120" fmla="*/ 3572 w 3611"/>
              <a:gd name="T121" fmla="*/ 2377 h 4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611" h="4320">
                <a:moveTo>
                  <a:pt x="3409" y="2166"/>
                </a:moveTo>
                <a:lnTo>
                  <a:pt x="3409" y="2166"/>
                </a:lnTo>
                <a:lnTo>
                  <a:pt x="3356" y="2093"/>
                </a:lnTo>
                <a:lnTo>
                  <a:pt x="3327" y="2050"/>
                </a:lnTo>
                <a:lnTo>
                  <a:pt x="3298" y="2005"/>
                </a:lnTo>
                <a:lnTo>
                  <a:pt x="3272" y="1958"/>
                </a:lnTo>
                <a:lnTo>
                  <a:pt x="3247" y="1909"/>
                </a:lnTo>
                <a:lnTo>
                  <a:pt x="3237" y="1886"/>
                </a:lnTo>
                <a:lnTo>
                  <a:pt x="3229" y="1862"/>
                </a:lnTo>
                <a:lnTo>
                  <a:pt x="3221" y="1839"/>
                </a:lnTo>
                <a:lnTo>
                  <a:pt x="3217" y="1815"/>
                </a:lnTo>
                <a:lnTo>
                  <a:pt x="3217" y="1815"/>
                </a:lnTo>
                <a:lnTo>
                  <a:pt x="3214" y="1794"/>
                </a:lnTo>
                <a:lnTo>
                  <a:pt x="3214" y="1774"/>
                </a:lnTo>
                <a:lnTo>
                  <a:pt x="3215" y="1755"/>
                </a:lnTo>
                <a:lnTo>
                  <a:pt x="3219" y="1735"/>
                </a:lnTo>
                <a:lnTo>
                  <a:pt x="3219" y="1735"/>
                </a:lnTo>
                <a:lnTo>
                  <a:pt x="3239" y="1686"/>
                </a:lnTo>
                <a:lnTo>
                  <a:pt x="3255" y="1643"/>
                </a:lnTo>
                <a:lnTo>
                  <a:pt x="3270" y="1590"/>
                </a:lnTo>
                <a:lnTo>
                  <a:pt x="3284" y="1531"/>
                </a:lnTo>
                <a:lnTo>
                  <a:pt x="3290" y="1500"/>
                </a:lnTo>
                <a:lnTo>
                  <a:pt x="3296" y="1467"/>
                </a:lnTo>
                <a:lnTo>
                  <a:pt x="3300" y="1432"/>
                </a:lnTo>
                <a:lnTo>
                  <a:pt x="3300" y="1398"/>
                </a:lnTo>
                <a:lnTo>
                  <a:pt x="3300" y="1363"/>
                </a:lnTo>
                <a:lnTo>
                  <a:pt x="3298" y="1326"/>
                </a:lnTo>
                <a:lnTo>
                  <a:pt x="3298" y="1326"/>
                </a:lnTo>
                <a:lnTo>
                  <a:pt x="3292" y="1292"/>
                </a:lnTo>
                <a:lnTo>
                  <a:pt x="3280" y="1245"/>
                </a:lnTo>
                <a:lnTo>
                  <a:pt x="3261" y="1185"/>
                </a:lnTo>
                <a:lnTo>
                  <a:pt x="3235" y="1116"/>
                </a:lnTo>
                <a:lnTo>
                  <a:pt x="3204" y="1040"/>
                </a:lnTo>
                <a:lnTo>
                  <a:pt x="3165" y="956"/>
                </a:lnTo>
                <a:lnTo>
                  <a:pt x="3141" y="911"/>
                </a:lnTo>
                <a:lnTo>
                  <a:pt x="3118" y="866"/>
                </a:lnTo>
                <a:lnTo>
                  <a:pt x="3090" y="821"/>
                </a:lnTo>
                <a:lnTo>
                  <a:pt x="3061" y="774"/>
                </a:lnTo>
                <a:lnTo>
                  <a:pt x="3061" y="774"/>
                </a:lnTo>
                <a:lnTo>
                  <a:pt x="3029" y="725"/>
                </a:lnTo>
                <a:lnTo>
                  <a:pt x="2994" y="674"/>
                </a:lnTo>
                <a:lnTo>
                  <a:pt x="2957" y="625"/>
                </a:lnTo>
                <a:lnTo>
                  <a:pt x="2918" y="576"/>
                </a:lnTo>
                <a:lnTo>
                  <a:pt x="2875" y="527"/>
                </a:lnTo>
                <a:lnTo>
                  <a:pt x="2830" y="478"/>
                </a:lnTo>
                <a:lnTo>
                  <a:pt x="2783" y="431"/>
                </a:lnTo>
                <a:lnTo>
                  <a:pt x="2732" y="384"/>
                </a:lnTo>
                <a:lnTo>
                  <a:pt x="2732" y="384"/>
                </a:lnTo>
                <a:lnTo>
                  <a:pt x="2677" y="339"/>
                </a:lnTo>
                <a:lnTo>
                  <a:pt x="2620" y="294"/>
                </a:lnTo>
                <a:lnTo>
                  <a:pt x="2620" y="294"/>
                </a:lnTo>
                <a:lnTo>
                  <a:pt x="2569" y="258"/>
                </a:lnTo>
                <a:lnTo>
                  <a:pt x="2516" y="223"/>
                </a:lnTo>
                <a:lnTo>
                  <a:pt x="2462" y="192"/>
                </a:lnTo>
                <a:lnTo>
                  <a:pt x="2403" y="161"/>
                </a:lnTo>
                <a:lnTo>
                  <a:pt x="2403" y="161"/>
                </a:lnTo>
                <a:lnTo>
                  <a:pt x="2356" y="139"/>
                </a:lnTo>
                <a:lnTo>
                  <a:pt x="2305" y="117"/>
                </a:lnTo>
                <a:lnTo>
                  <a:pt x="2254" y="96"/>
                </a:lnTo>
                <a:lnTo>
                  <a:pt x="2201" y="78"/>
                </a:lnTo>
                <a:lnTo>
                  <a:pt x="2146" y="63"/>
                </a:lnTo>
                <a:lnTo>
                  <a:pt x="2090" y="47"/>
                </a:lnTo>
                <a:lnTo>
                  <a:pt x="2033" y="33"/>
                </a:lnTo>
                <a:lnTo>
                  <a:pt x="1974" y="23"/>
                </a:lnTo>
                <a:lnTo>
                  <a:pt x="1911" y="14"/>
                </a:lnTo>
                <a:lnTo>
                  <a:pt x="1849" y="8"/>
                </a:lnTo>
                <a:lnTo>
                  <a:pt x="1786" y="2"/>
                </a:lnTo>
                <a:lnTo>
                  <a:pt x="1720" y="0"/>
                </a:lnTo>
                <a:lnTo>
                  <a:pt x="1651" y="0"/>
                </a:lnTo>
                <a:lnTo>
                  <a:pt x="1582" y="4"/>
                </a:lnTo>
                <a:lnTo>
                  <a:pt x="1512" y="10"/>
                </a:lnTo>
                <a:lnTo>
                  <a:pt x="1438" y="18"/>
                </a:lnTo>
                <a:lnTo>
                  <a:pt x="1438" y="18"/>
                </a:lnTo>
                <a:lnTo>
                  <a:pt x="1377" y="25"/>
                </a:lnTo>
                <a:lnTo>
                  <a:pt x="1314" y="37"/>
                </a:lnTo>
                <a:lnTo>
                  <a:pt x="1314" y="37"/>
                </a:lnTo>
                <a:lnTo>
                  <a:pt x="1314" y="37"/>
                </a:lnTo>
                <a:lnTo>
                  <a:pt x="1238" y="53"/>
                </a:lnTo>
                <a:lnTo>
                  <a:pt x="1162" y="70"/>
                </a:lnTo>
                <a:lnTo>
                  <a:pt x="1087" y="92"/>
                </a:lnTo>
                <a:lnTo>
                  <a:pt x="1015" y="116"/>
                </a:lnTo>
                <a:lnTo>
                  <a:pt x="1015" y="116"/>
                </a:lnTo>
                <a:lnTo>
                  <a:pt x="1068" y="172"/>
                </a:lnTo>
                <a:lnTo>
                  <a:pt x="1120" y="223"/>
                </a:lnTo>
                <a:lnTo>
                  <a:pt x="1171" y="268"/>
                </a:lnTo>
                <a:lnTo>
                  <a:pt x="1220" y="309"/>
                </a:lnTo>
                <a:lnTo>
                  <a:pt x="1267" y="345"/>
                </a:lnTo>
                <a:lnTo>
                  <a:pt x="1310" y="374"/>
                </a:lnTo>
                <a:lnTo>
                  <a:pt x="1381" y="421"/>
                </a:lnTo>
                <a:lnTo>
                  <a:pt x="1381" y="421"/>
                </a:lnTo>
                <a:lnTo>
                  <a:pt x="1398" y="431"/>
                </a:lnTo>
                <a:lnTo>
                  <a:pt x="1418" y="439"/>
                </a:lnTo>
                <a:lnTo>
                  <a:pt x="1438" y="445"/>
                </a:lnTo>
                <a:lnTo>
                  <a:pt x="1457" y="448"/>
                </a:lnTo>
                <a:lnTo>
                  <a:pt x="1477" y="450"/>
                </a:lnTo>
                <a:lnTo>
                  <a:pt x="1496" y="448"/>
                </a:lnTo>
                <a:lnTo>
                  <a:pt x="1514" y="445"/>
                </a:lnTo>
                <a:lnTo>
                  <a:pt x="1530" y="439"/>
                </a:lnTo>
                <a:lnTo>
                  <a:pt x="1530" y="439"/>
                </a:lnTo>
                <a:lnTo>
                  <a:pt x="1537" y="433"/>
                </a:lnTo>
                <a:lnTo>
                  <a:pt x="1545" y="425"/>
                </a:lnTo>
                <a:lnTo>
                  <a:pt x="1553" y="415"/>
                </a:lnTo>
                <a:lnTo>
                  <a:pt x="1557" y="405"/>
                </a:lnTo>
                <a:lnTo>
                  <a:pt x="1561" y="394"/>
                </a:lnTo>
                <a:lnTo>
                  <a:pt x="1563" y="382"/>
                </a:lnTo>
                <a:lnTo>
                  <a:pt x="1565" y="366"/>
                </a:lnTo>
                <a:lnTo>
                  <a:pt x="1563" y="351"/>
                </a:lnTo>
                <a:lnTo>
                  <a:pt x="1563" y="351"/>
                </a:lnTo>
                <a:lnTo>
                  <a:pt x="1561" y="331"/>
                </a:lnTo>
                <a:lnTo>
                  <a:pt x="1561" y="309"/>
                </a:lnTo>
                <a:lnTo>
                  <a:pt x="1563" y="286"/>
                </a:lnTo>
                <a:lnTo>
                  <a:pt x="1569" y="258"/>
                </a:lnTo>
                <a:lnTo>
                  <a:pt x="1575" y="233"/>
                </a:lnTo>
                <a:lnTo>
                  <a:pt x="1584" y="206"/>
                </a:lnTo>
                <a:lnTo>
                  <a:pt x="1598" y="182"/>
                </a:lnTo>
                <a:lnTo>
                  <a:pt x="1606" y="170"/>
                </a:lnTo>
                <a:lnTo>
                  <a:pt x="1616" y="161"/>
                </a:lnTo>
                <a:lnTo>
                  <a:pt x="1626" y="151"/>
                </a:lnTo>
                <a:lnTo>
                  <a:pt x="1635" y="143"/>
                </a:lnTo>
                <a:lnTo>
                  <a:pt x="1649" y="135"/>
                </a:lnTo>
                <a:lnTo>
                  <a:pt x="1663" y="129"/>
                </a:lnTo>
                <a:lnTo>
                  <a:pt x="1676" y="123"/>
                </a:lnTo>
                <a:lnTo>
                  <a:pt x="1692" y="121"/>
                </a:lnTo>
                <a:lnTo>
                  <a:pt x="1710" y="119"/>
                </a:lnTo>
                <a:lnTo>
                  <a:pt x="1729" y="119"/>
                </a:lnTo>
                <a:lnTo>
                  <a:pt x="1749" y="121"/>
                </a:lnTo>
                <a:lnTo>
                  <a:pt x="1770" y="125"/>
                </a:lnTo>
                <a:lnTo>
                  <a:pt x="1794" y="131"/>
                </a:lnTo>
                <a:lnTo>
                  <a:pt x="1817" y="139"/>
                </a:lnTo>
                <a:lnTo>
                  <a:pt x="1845" y="151"/>
                </a:lnTo>
                <a:lnTo>
                  <a:pt x="1872" y="164"/>
                </a:lnTo>
                <a:lnTo>
                  <a:pt x="1902" y="180"/>
                </a:lnTo>
                <a:lnTo>
                  <a:pt x="1933" y="198"/>
                </a:lnTo>
                <a:lnTo>
                  <a:pt x="1933" y="198"/>
                </a:lnTo>
                <a:lnTo>
                  <a:pt x="1982" y="231"/>
                </a:lnTo>
                <a:lnTo>
                  <a:pt x="2023" y="264"/>
                </a:lnTo>
                <a:lnTo>
                  <a:pt x="2039" y="280"/>
                </a:lnTo>
                <a:lnTo>
                  <a:pt x="2054" y="296"/>
                </a:lnTo>
                <a:lnTo>
                  <a:pt x="2068" y="311"/>
                </a:lnTo>
                <a:lnTo>
                  <a:pt x="2078" y="325"/>
                </a:lnTo>
                <a:lnTo>
                  <a:pt x="2088" y="341"/>
                </a:lnTo>
                <a:lnTo>
                  <a:pt x="2095" y="354"/>
                </a:lnTo>
                <a:lnTo>
                  <a:pt x="2101" y="368"/>
                </a:lnTo>
                <a:lnTo>
                  <a:pt x="2107" y="382"/>
                </a:lnTo>
                <a:lnTo>
                  <a:pt x="2109" y="396"/>
                </a:lnTo>
                <a:lnTo>
                  <a:pt x="2111" y="407"/>
                </a:lnTo>
                <a:lnTo>
                  <a:pt x="2113" y="421"/>
                </a:lnTo>
                <a:lnTo>
                  <a:pt x="2111" y="433"/>
                </a:lnTo>
                <a:lnTo>
                  <a:pt x="2107" y="456"/>
                </a:lnTo>
                <a:lnTo>
                  <a:pt x="2099" y="478"/>
                </a:lnTo>
                <a:lnTo>
                  <a:pt x="2088" y="497"/>
                </a:lnTo>
                <a:lnTo>
                  <a:pt x="2072" y="517"/>
                </a:lnTo>
                <a:lnTo>
                  <a:pt x="2056" y="533"/>
                </a:lnTo>
                <a:lnTo>
                  <a:pt x="2039" y="548"/>
                </a:lnTo>
                <a:lnTo>
                  <a:pt x="2021" y="562"/>
                </a:lnTo>
                <a:lnTo>
                  <a:pt x="2003" y="574"/>
                </a:lnTo>
                <a:lnTo>
                  <a:pt x="2003" y="574"/>
                </a:lnTo>
                <a:lnTo>
                  <a:pt x="1980" y="586"/>
                </a:lnTo>
                <a:lnTo>
                  <a:pt x="1958" y="595"/>
                </a:lnTo>
                <a:lnTo>
                  <a:pt x="1958" y="595"/>
                </a:lnTo>
                <a:lnTo>
                  <a:pt x="1937" y="605"/>
                </a:lnTo>
                <a:lnTo>
                  <a:pt x="1937" y="605"/>
                </a:lnTo>
                <a:lnTo>
                  <a:pt x="1921" y="613"/>
                </a:lnTo>
                <a:lnTo>
                  <a:pt x="1911" y="625"/>
                </a:lnTo>
                <a:lnTo>
                  <a:pt x="1904" y="634"/>
                </a:lnTo>
                <a:lnTo>
                  <a:pt x="1898" y="646"/>
                </a:lnTo>
                <a:lnTo>
                  <a:pt x="1894" y="660"/>
                </a:lnTo>
                <a:lnTo>
                  <a:pt x="1894" y="674"/>
                </a:lnTo>
                <a:lnTo>
                  <a:pt x="1896" y="685"/>
                </a:lnTo>
                <a:lnTo>
                  <a:pt x="1898" y="699"/>
                </a:lnTo>
                <a:lnTo>
                  <a:pt x="1904" y="713"/>
                </a:lnTo>
                <a:lnTo>
                  <a:pt x="1909" y="727"/>
                </a:lnTo>
                <a:lnTo>
                  <a:pt x="1919" y="740"/>
                </a:lnTo>
                <a:lnTo>
                  <a:pt x="1927" y="752"/>
                </a:lnTo>
                <a:lnTo>
                  <a:pt x="1939" y="764"/>
                </a:lnTo>
                <a:lnTo>
                  <a:pt x="1951" y="775"/>
                </a:lnTo>
                <a:lnTo>
                  <a:pt x="1962" y="785"/>
                </a:lnTo>
                <a:lnTo>
                  <a:pt x="1974" y="793"/>
                </a:lnTo>
                <a:lnTo>
                  <a:pt x="1974" y="793"/>
                </a:lnTo>
                <a:lnTo>
                  <a:pt x="2017" y="819"/>
                </a:lnTo>
                <a:lnTo>
                  <a:pt x="2068" y="848"/>
                </a:lnTo>
                <a:lnTo>
                  <a:pt x="2131" y="879"/>
                </a:lnTo>
                <a:lnTo>
                  <a:pt x="2201" y="913"/>
                </a:lnTo>
                <a:lnTo>
                  <a:pt x="2240" y="930"/>
                </a:lnTo>
                <a:lnTo>
                  <a:pt x="2282" y="946"/>
                </a:lnTo>
                <a:lnTo>
                  <a:pt x="2325" y="960"/>
                </a:lnTo>
                <a:lnTo>
                  <a:pt x="2372" y="975"/>
                </a:lnTo>
                <a:lnTo>
                  <a:pt x="2419" y="989"/>
                </a:lnTo>
                <a:lnTo>
                  <a:pt x="2468" y="1001"/>
                </a:lnTo>
                <a:lnTo>
                  <a:pt x="2518" y="1012"/>
                </a:lnTo>
                <a:lnTo>
                  <a:pt x="2573" y="1022"/>
                </a:lnTo>
                <a:lnTo>
                  <a:pt x="2573" y="1022"/>
                </a:lnTo>
                <a:lnTo>
                  <a:pt x="2573" y="1022"/>
                </a:lnTo>
                <a:lnTo>
                  <a:pt x="2573" y="1022"/>
                </a:lnTo>
                <a:lnTo>
                  <a:pt x="2573" y="1022"/>
                </a:lnTo>
                <a:lnTo>
                  <a:pt x="2573" y="1022"/>
                </a:lnTo>
                <a:lnTo>
                  <a:pt x="2573" y="1022"/>
                </a:lnTo>
                <a:lnTo>
                  <a:pt x="2573" y="1022"/>
                </a:lnTo>
                <a:lnTo>
                  <a:pt x="2563" y="1071"/>
                </a:lnTo>
                <a:lnTo>
                  <a:pt x="2554" y="1118"/>
                </a:lnTo>
                <a:lnTo>
                  <a:pt x="2542" y="1163"/>
                </a:lnTo>
                <a:lnTo>
                  <a:pt x="2530" y="1206"/>
                </a:lnTo>
                <a:lnTo>
                  <a:pt x="2518" y="1247"/>
                </a:lnTo>
                <a:lnTo>
                  <a:pt x="2505" y="1287"/>
                </a:lnTo>
                <a:lnTo>
                  <a:pt x="2475" y="1363"/>
                </a:lnTo>
                <a:lnTo>
                  <a:pt x="2475" y="1363"/>
                </a:lnTo>
                <a:lnTo>
                  <a:pt x="2458" y="1404"/>
                </a:lnTo>
                <a:lnTo>
                  <a:pt x="2440" y="1445"/>
                </a:lnTo>
                <a:lnTo>
                  <a:pt x="2405" y="1516"/>
                </a:lnTo>
                <a:lnTo>
                  <a:pt x="2372" y="1574"/>
                </a:lnTo>
                <a:lnTo>
                  <a:pt x="2344" y="1621"/>
                </a:lnTo>
                <a:lnTo>
                  <a:pt x="2344" y="1621"/>
                </a:lnTo>
                <a:lnTo>
                  <a:pt x="2330" y="1637"/>
                </a:lnTo>
                <a:lnTo>
                  <a:pt x="2317" y="1653"/>
                </a:lnTo>
                <a:lnTo>
                  <a:pt x="2301" y="1668"/>
                </a:lnTo>
                <a:lnTo>
                  <a:pt x="2285" y="1680"/>
                </a:lnTo>
                <a:lnTo>
                  <a:pt x="2268" y="1690"/>
                </a:lnTo>
                <a:lnTo>
                  <a:pt x="2248" y="1698"/>
                </a:lnTo>
                <a:lnTo>
                  <a:pt x="2231" y="1702"/>
                </a:lnTo>
                <a:lnTo>
                  <a:pt x="2213" y="1702"/>
                </a:lnTo>
                <a:lnTo>
                  <a:pt x="2213" y="1702"/>
                </a:lnTo>
                <a:lnTo>
                  <a:pt x="2203" y="1700"/>
                </a:lnTo>
                <a:lnTo>
                  <a:pt x="2193" y="1696"/>
                </a:lnTo>
                <a:lnTo>
                  <a:pt x="2184" y="1692"/>
                </a:lnTo>
                <a:lnTo>
                  <a:pt x="2174" y="1684"/>
                </a:lnTo>
                <a:lnTo>
                  <a:pt x="2166" y="1676"/>
                </a:lnTo>
                <a:lnTo>
                  <a:pt x="2158" y="1665"/>
                </a:lnTo>
                <a:lnTo>
                  <a:pt x="2152" y="1653"/>
                </a:lnTo>
                <a:lnTo>
                  <a:pt x="2144" y="1637"/>
                </a:lnTo>
                <a:lnTo>
                  <a:pt x="2144" y="1637"/>
                </a:lnTo>
                <a:lnTo>
                  <a:pt x="2137" y="1618"/>
                </a:lnTo>
                <a:lnTo>
                  <a:pt x="2125" y="1596"/>
                </a:lnTo>
                <a:lnTo>
                  <a:pt x="2111" y="1571"/>
                </a:lnTo>
                <a:lnTo>
                  <a:pt x="2092" y="1547"/>
                </a:lnTo>
                <a:lnTo>
                  <a:pt x="2072" y="1526"/>
                </a:lnTo>
                <a:lnTo>
                  <a:pt x="2058" y="1516"/>
                </a:lnTo>
                <a:lnTo>
                  <a:pt x="2047" y="1506"/>
                </a:lnTo>
                <a:lnTo>
                  <a:pt x="2033" y="1498"/>
                </a:lnTo>
                <a:lnTo>
                  <a:pt x="2019" y="1492"/>
                </a:lnTo>
                <a:lnTo>
                  <a:pt x="2005" y="1488"/>
                </a:lnTo>
                <a:lnTo>
                  <a:pt x="1990" y="1484"/>
                </a:lnTo>
                <a:lnTo>
                  <a:pt x="1990" y="1484"/>
                </a:lnTo>
                <a:lnTo>
                  <a:pt x="1976" y="1482"/>
                </a:lnTo>
                <a:lnTo>
                  <a:pt x="1964" y="1482"/>
                </a:lnTo>
                <a:lnTo>
                  <a:pt x="1951" y="1484"/>
                </a:lnTo>
                <a:lnTo>
                  <a:pt x="1937" y="1486"/>
                </a:lnTo>
                <a:lnTo>
                  <a:pt x="1923" y="1492"/>
                </a:lnTo>
                <a:lnTo>
                  <a:pt x="1909" y="1498"/>
                </a:lnTo>
                <a:lnTo>
                  <a:pt x="1894" y="1504"/>
                </a:lnTo>
                <a:lnTo>
                  <a:pt x="1880" y="1514"/>
                </a:lnTo>
                <a:lnTo>
                  <a:pt x="1864" y="1526"/>
                </a:lnTo>
                <a:lnTo>
                  <a:pt x="1849" y="1539"/>
                </a:lnTo>
                <a:lnTo>
                  <a:pt x="1833" y="1553"/>
                </a:lnTo>
                <a:lnTo>
                  <a:pt x="1817" y="1571"/>
                </a:lnTo>
                <a:lnTo>
                  <a:pt x="1800" y="1590"/>
                </a:lnTo>
                <a:lnTo>
                  <a:pt x="1784" y="1612"/>
                </a:lnTo>
                <a:lnTo>
                  <a:pt x="1767" y="1635"/>
                </a:lnTo>
                <a:lnTo>
                  <a:pt x="1749" y="1663"/>
                </a:lnTo>
                <a:lnTo>
                  <a:pt x="1749" y="1663"/>
                </a:lnTo>
                <a:lnTo>
                  <a:pt x="1722" y="1708"/>
                </a:lnTo>
                <a:lnTo>
                  <a:pt x="1702" y="1751"/>
                </a:lnTo>
                <a:lnTo>
                  <a:pt x="1686" y="1788"/>
                </a:lnTo>
                <a:lnTo>
                  <a:pt x="1676" y="1823"/>
                </a:lnTo>
                <a:lnTo>
                  <a:pt x="1671" y="1855"/>
                </a:lnTo>
                <a:lnTo>
                  <a:pt x="1671" y="1884"/>
                </a:lnTo>
                <a:lnTo>
                  <a:pt x="1673" y="1907"/>
                </a:lnTo>
                <a:lnTo>
                  <a:pt x="1680" y="1931"/>
                </a:lnTo>
                <a:lnTo>
                  <a:pt x="1690" y="1950"/>
                </a:lnTo>
                <a:lnTo>
                  <a:pt x="1702" y="1968"/>
                </a:lnTo>
                <a:lnTo>
                  <a:pt x="1716" y="1982"/>
                </a:lnTo>
                <a:lnTo>
                  <a:pt x="1733" y="1994"/>
                </a:lnTo>
                <a:lnTo>
                  <a:pt x="1751" y="2005"/>
                </a:lnTo>
                <a:lnTo>
                  <a:pt x="1770" y="2013"/>
                </a:lnTo>
                <a:lnTo>
                  <a:pt x="1790" y="2019"/>
                </a:lnTo>
                <a:lnTo>
                  <a:pt x="1810" y="2025"/>
                </a:lnTo>
                <a:lnTo>
                  <a:pt x="1810" y="2025"/>
                </a:lnTo>
                <a:lnTo>
                  <a:pt x="1835" y="2029"/>
                </a:lnTo>
                <a:lnTo>
                  <a:pt x="1859" y="2031"/>
                </a:lnTo>
                <a:lnTo>
                  <a:pt x="1880" y="2031"/>
                </a:lnTo>
                <a:lnTo>
                  <a:pt x="1900" y="2031"/>
                </a:lnTo>
                <a:lnTo>
                  <a:pt x="1900" y="2031"/>
                </a:lnTo>
                <a:lnTo>
                  <a:pt x="1921" y="2029"/>
                </a:lnTo>
                <a:lnTo>
                  <a:pt x="1939" y="2031"/>
                </a:lnTo>
                <a:lnTo>
                  <a:pt x="1939" y="2031"/>
                </a:lnTo>
                <a:lnTo>
                  <a:pt x="1953" y="2035"/>
                </a:lnTo>
                <a:lnTo>
                  <a:pt x="1953" y="2035"/>
                </a:lnTo>
                <a:lnTo>
                  <a:pt x="1966" y="2041"/>
                </a:lnTo>
                <a:lnTo>
                  <a:pt x="1976" y="2048"/>
                </a:lnTo>
                <a:lnTo>
                  <a:pt x="1986" y="2058"/>
                </a:lnTo>
                <a:lnTo>
                  <a:pt x="1994" y="2068"/>
                </a:lnTo>
                <a:lnTo>
                  <a:pt x="1998" y="2080"/>
                </a:lnTo>
                <a:lnTo>
                  <a:pt x="2002" y="2091"/>
                </a:lnTo>
                <a:lnTo>
                  <a:pt x="2003" y="2103"/>
                </a:lnTo>
                <a:lnTo>
                  <a:pt x="2003" y="2117"/>
                </a:lnTo>
                <a:lnTo>
                  <a:pt x="2002" y="2144"/>
                </a:lnTo>
                <a:lnTo>
                  <a:pt x="1996" y="2172"/>
                </a:lnTo>
                <a:lnTo>
                  <a:pt x="1986" y="2195"/>
                </a:lnTo>
                <a:lnTo>
                  <a:pt x="1974" y="2217"/>
                </a:lnTo>
                <a:lnTo>
                  <a:pt x="1974" y="2217"/>
                </a:lnTo>
                <a:lnTo>
                  <a:pt x="1947" y="2258"/>
                </a:lnTo>
                <a:lnTo>
                  <a:pt x="1911" y="2307"/>
                </a:lnTo>
                <a:lnTo>
                  <a:pt x="1870" y="2364"/>
                </a:lnTo>
                <a:lnTo>
                  <a:pt x="1819" y="2422"/>
                </a:lnTo>
                <a:lnTo>
                  <a:pt x="1761" y="2487"/>
                </a:lnTo>
                <a:lnTo>
                  <a:pt x="1727" y="2518"/>
                </a:lnTo>
                <a:lnTo>
                  <a:pt x="1692" y="2552"/>
                </a:lnTo>
                <a:lnTo>
                  <a:pt x="1655" y="2585"/>
                </a:lnTo>
                <a:lnTo>
                  <a:pt x="1616" y="2618"/>
                </a:lnTo>
                <a:lnTo>
                  <a:pt x="1575" y="2650"/>
                </a:lnTo>
                <a:lnTo>
                  <a:pt x="1532" y="2681"/>
                </a:lnTo>
                <a:lnTo>
                  <a:pt x="1532" y="2681"/>
                </a:lnTo>
                <a:lnTo>
                  <a:pt x="1490" y="2628"/>
                </a:lnTo>
                <a:lnTo>
                  <a:pt x="1449" y="2577"/>
                </a:lnTo>
                <a:lnTo>
                  <a:pt x="1410" y="2530"/>
                </a:lnTo>
                <a:lnTo>
                  <a:pt x="1369" y="2487"/>
                </a:lnTo>
                <a:lnTo>
                  <a:pt x="1328" y="2448"/>
                </a:lnTo>
                <a:lnTo>
                  <a:pt x="1287" y="2411"/>
                </a:lnTo>
                <a:lnTo>
                  <a:pt x="1250" y="2377"/>
                </a:lnTo>
                <a:lnTo>
                  <a:pt x="1210" y="2348"/>
                </a:lnTo>
                <a:lnTo>
                  <a:pt x="1210" y="2348"/>
                </a:lnTo>
                <a:lnTo>
                  <a:pt x="1169" y="2315"/>
                </a:lnTo>
                <a:lnTo>
                  <a:pt x="1130" y="2287"/>
                </a:lnTo>
                <a:lnTo>
                  <a:pt x="1064" y="2244"/>
                </a:lnTo>
                <a:lnTo>
                  <a:pt x="1064" y="2244"/>
                </a:lnTo>
                <a:lnTo>
                  <a:pt x="1050" y="2236"/>
                </a:lnTo>
                <a:lnTo>
                  <a:pt x="1034" y="2229"/>
                </a:lnTo>
                <a:lnTo>
                  <a:pt x="1019" y="2223"/>
                </a:lnTo>
                <a:lnTo>
                  <a:pt x="1001" y="2219"/>
                </a:lnTo>
                <a:lnTo>
                  <a:pt x="985" y="2217"/>
                </a:lnTo>
                <a:lnTo>
                  <a:pt x="970" y="2215"/>
                </a:lnTo>
                <a:lnTo>
                  <a:pt x="952" y="2215"/>
                </a:lnTo>
                <a:lnTo>
                  <a:pt x="938" y="2217"/>
                </a:lnTo>
                <a:lnTo>
                  <a:pt x="925" y="2223"/>
                </a:lnTo>
                <a:lnTo>
                  <a:pt x="911" y="2229"/>
                </a:lnTo>
                <a:lnTo>
                  <a:pt x="899" y="2236"/>
                </a:lnTo>
                <a:lnTo>
                  <a:pt x="891" y="2248"/>
                </a:lnTo>
                <a:lnTo>
                  <a:pt x="883" y="2260"/>
                </a:lnTo>
                <a:lnTo>
                  <a:pt x="880" y="2277"/>
                </a:lnTo>
                <a:lnTo>
                  <a:pt x="878" y="2295"/>
                </a:lnTo>
                <a:lnTo>
                  <a:pt x="878" y="2317"/>
                </a:lnTo>
                <a:lnTo>
                  <a:pt x="878" y="2317"/>
                </a:lnTo>
                <a:lnTo>
                  <a:pt x="880" y="2334"/>
                </a:lnTo>
                <a:lnTo>
                  <a:pt x="880" y="2356"/>
                </a:lnTo>
                <a:lnTo>
                  <a:pt x="878" y="2381"/>
                </a:lnTo>
                <a:lnTo>
                  <a:pt x="872" y="2407"/>
                </a:lnTo>
                <a:lnTo>
                  <a:pt x="866" y="2432"/>
                </a:lnTo>
                <a:lnTo>
                  <a:pt x="856" y="2458"/>
                </a:lnTo>
                <a:lnTo>
                  <a:pt x="842" y="2483"/>
                </a:lnTo>
                <a:lnTo>
                  <a:pt x="835" y="2493"/>
                </a:lnTo>
                <a:lnTo>
                  <a:pt x="825" y="2505"/>
                </a:lnTo>
                <a:lnTo>
                  <a:pt x="815" y="2512"/>
                </a:lnTo>
                <a:lnTo>
                  <a:pt x="803" y="2522"/>
                </a:lnTo>
                <a:lnTo>
                  <a:pt x="791" y="2528"/>
                </a:lnTo>
                <a:lnTo>
                  <a:pt x="778" y="2536"/>
                </a:lnTo>
                <a:lnTo>
                  <a:pt x="764" y="2540"/>
                </a:lnTo>
                <a:lnTo>
                  <a:pt x="748" y="2544"/>
                </a:lnTo>
                <a:lnTo>
                  <a:pt x="731" y="2544"/>
                </a:lnTo>
                <a:lnTo>
                  <a:pt x="713" y="2544"/>
                </a:lnTo>
                <a:lnTo>
                  <a:pt x="692" y="2542"/>
                </a:lnTo>
                <a:lnTo>
                  <a:pt x="672" y="2538"/>
                </a:lnTo>
                <a:lnTo>
                  <a:pt x="649" y="2532"/>
                </a:lnTo>
                <a:lnTo>
                  <a:pt x="625" y="2524"/>
                </a:lnTo>
                <a:lnTo>
                  <a:pt x="598" y="2512"/>
                </a:lnTo>
                <a:lnTo>
                  <a:pt x="570" y="2501"/>
                </a:lnTo>
                <a:lnTo>
                  <a:pt x="541" y="2485"/>
                </a:lnTo>
                <a:lnTo>
                  <a:pt x="511" y="2465"/>
                </a:lnTo>
                <a:lnTo>
                  <a:pt x="511" y="2465"/>
                </a:lnTo>
                <a:lnTo>
                  <a:pt x="482" y="2446"/>
                </a:lnTo>
                <a:lnTo>
                  <a:pt x="455" y="2428"/>
                </a:lnTo>
                <a:lnTo>
                  <a:pt x="455" y="2428"/>
                </a:lnTo>
                <a:lnTo>
                  <a:pt x="421" y="2401"/>
                </a:lnTo>
                <a:lnTo>
                  <a:pt x="394" y="2373"/>
                </a:lnTo>
                <a:lnTo>
                  <a:pt x="394" y="2373"/>
                </a:lnTo>
                <a:lnTo>
                  <a:pt x="380" y="2358"/>
                </a:lnTo>
                <a:lnTo>
                  <a:pt x="380" y="2358"/>
                </a:lnTo>
                <a:lnTo>
                  <a:pt x="378" y="2356"/>
                </a:lnTo>
                <a:lnTo>
                  <a:pt x="378" y="2356"/>
                </a:lnTo>
                <a:lnTo>
                  <a:pt x="357" y="2328"/>
                </a:lnTo>
                <a:lnTo>
                  <a:pt x="343" y="2301"/>
                </a:lnTo>
                <a:lnTo>
                  <a:pt x="333" y="2276"/>
                </a:lnTo>
                <a:lnTo>
                  <a:pt x="329" y="2250"/>
                </a:lnTo>
                <a:lnTo>
                  <a:pt x="329" y="2229"/>
                </a:lnTo>
                <a:lnTo>
                  <a:pt x="333" y="2205"/>
                </a:lnTo>
                <a:lnTo>
                  <a:pt x="341" y="2185"/>
                </a:lnTo>
                <a:lnTo>
                  <a:pt x="351" y="2166"/>
                </a:lnTo>
                <a:lnTo>
                  <a:pt x="365" y="2148"/>
                </a:lnTo>
                <a:lnTo>
                  <a:pt x="378" y="2131"/>
                </a:lnTo>
                <a:lnTo>
                  <a:pt x="396" y="2117"/>
                </a:lnTo>
                <a:lnTo>
                  <a:pt x="414" y="2103"/>
                </a:lnTo>
                <a:lnTo>
                  <a:pt x="431" y="2091"/>
                </a:lnTo>
                <a:lnTo>
                  <a:pt x="451" y="2082"/>
                </a:lnTo>
                <a:lnTo>
                  <a:pt x="468" y="2072"/>
                </a:lnTo>
                <a:lnTo>
                  <a:pt x="486" y="2066"/>
                </a:lnTo>
                <a:lnTo>
                  <a:pt x="486" y="2066"/>
                </a:lnTo>
                <a:lnTo>
                  <a:pt x="496" y="2060"/>
                </a:lnTo>
                <a:lnTo>
                  <a:pt x="506" y="2054"/>
                </a:lnTo>
                <a:lnTo>
                  <a:pt x="515" y="2046"/>
                </a:lnTo>
                <a:lnTo>
                  <a:pt x="523" y="2037"/>
                </a:lnTo>
                <a:lnTo>
                  <a:pt x="529" y="2027"/>
                </a:lnTo>
                <a:lnTo>
                  <a:pt x="533" y="2015"/>
                </a:lnTo>
                <a:lnTo>
                  <a:pt x="537" y="2001"/>
                </a:lnTo>
                <a:lnTo>
                  <a:pt x="539" y="1990"/>
                </a:lnTo>
                <a:lnTo>
                  <a:pt x="539" y="1976"/>
                </a:lnTo>
                <a:lnTo>
                  <a:pt x="537" y="1962"/>
                </a:lnTo>
                <a:lnTo>
                  <a:pt x="533" y="1949"/>
                </a:lnTo>
                <a:lnTo>
                  <a:pt x="527" y="1933"/>
                </a:lnTo>
                <a:lnTo>
                  <a:pt x="519" y="1919"/>
                </a:lnTo>
                <a:lnTo>
                  <a:pt x="509" y="1907"/>
                </a:lnTo>
                <a:lnTo>
                  <a:pt x="498" y="1894"/>
                </a:lnTo>
                <a:lnTo>
                  <a:pt x="484" y="1882"/>
                </a:lnTo>
                <a:lnTo>
                  <a:pt x="484" y="1882"/>
                </a:lnTo>
                <a:lnTo>
                  <a:pt x="468" y="1872"/>
                </a:lnTo>
                <a:lnTo>
                  <a:pt x="468" y="1872"/>
                </a:lnTo>
                <a:lnTo>
                  <a:pt x="435" y="1851"/>
                </a:lnTo>
                <a:lnTo>
                  <a:pt x="392" y="1825"/>
                </a:lnTo>
                <a:lnTo>
                  <a:pt x="343" y="1800"/>
                </a:lnTo>
                <a:lnTo>
                  <a:pt x="286" y="1772"/>
                </a:lnTo>
                <a:lnTo>
                  <a:pt x="226" y="1745"/>
                </a:lnTo>
                <a:lnTo>
                  <a:pt x="157" y="1717"/>
                </a:lnTo>
                <a:lnTo>
                  <a:pt x="81" y="1692"/>
                </a:lnTo>
                <a:lnTo>
                  <a:pt x="0" y="1670"/>
                </a:lnTo>
                <a:lnTo>
                  <a:pt x="0" y="1670"/>
                </a:lnTo>
                <a:lnTo>
                  <a:pt x="18" y="1762"/>
                </a:lnTo>
                <a:lnTo>
                  <a:pt x="40" y="1853"/>
                </a:lnTo>
                <a:lnTo>
                  <a:pt x="63" y="1945"/>
                </a:lnTo>
                <a:lnTo>
                  <a:pt x="89" y="2035"/>
                </a:lnTo>
                <a:lnTo>
                  <a:pt x="116" y="2123"/>
                </a:lnTo>
                <a:lnTo>
                  <a:pt x="145" y="2209"/>
                </a:lnTo>
                <a:lnTo>
                  <a:pt x="177" y="2293"/>
                </a:lnTo>
                <a:lnTo>
                  <a:pt x="208" y="2375"/>
                </a:lnTo>
                <a:lnTo>
                  <a:pt x="208" y="2375"/>
                </a:lnTo>
                <a:lnTo>
                  <a:pt x="208" y="2375"/>
                </a:lnTo>
                <a:lnTo>
                  <a:pt x="247" y="2471"/>
                </a:lnTo>
                <a:lnTo>
                  <a:pt x="284" y="2563"/>
                </a:lnTo>
                <a:lnTo>
                  <a:pt x="357" y="2734"/>
                </a:lnTo>
                <a:lnTo>
                  <a:pt x="357" y="2734"/>
                </a:lnTo>
                <a:lnTo>
                  <a:pt x="392" y="2818"/>
                </a:lnTo>
                <a:lnTo>
                  <a:pt x="423" y="2892"/>
                </a:lnTo>
                <a:lnTo>
                  <a:pt x="449" y="2959"/>
                </a:lnTo>
                <a:lnTo>
                  <a:pt x="466" y="3016"/>
                </a:lnTo>
                <a:lnTo>
                  <a:pt x="466" y="3016"/>
                </a:lnTo>
                <a:lnTo>
                  <a:pt x="478" y="3057"/>
                </a:lnTo>
                <a:lnTo>
                  <a:pt x="478" y="3057"/>
                </a:lnTo>
                <a:lnTo>
                  <a:pt x="488" y="3104"/>
                </a:lnTo>
                <a:lnTo>
                  <a:pt x="498" y="3153"/>
                </a:lnTo>
                <a:lnTo>
                  <a:pt x="506" y="3202"/>
                </a:lnTo>
                <a:lnTo>
                  <a:pt x="513" y="3251"/>
                </a:lnTo>
                <a:lnTo>
                  <a:pt x="517" y="3300"/>
                </a:lnTo>
                <a:lnTo>
                  <a:pt x="521" y="3349"/>
                </a:lnTo>
                <a:lnTo>
                  <a:pt x="523" y="3396"/>
                </a:lnTo>
                <a:lnTo>
                  <a:pt x="525" y="3443"/>
                </a:lnTo>
                <a:lnTo>
                  <a:pt x="525" y="3443"/>
                </a:lnTo>
                <a:lnTo>
                  <a:pt x="525" y="3511"/>
                </a:lnTo>
                <a:lnTo>
                  <a:pt x="521" y="3580"/>
                </a:lnTo>
                <a:lnTo>
                  <a:pt x="517" y="3644"/>
                </a:lnTo>
                <a:lnTo>
                  <a:pt x="511" y="3709"/>
                </a:lnTo>
                <a:lnTo>
                  <a:pt x="504" y="3770"/>
                </a:lnTo>
                <a:lnTo>
                  <a:pt x="496" y="3830"/>
                </a:lnTo>
                <a:lnTo>
                  <a:pt x="476" y="3942"/>
                </a:lnTo>
                <a:lnTo>
                  <a:pt x="455" y="4042"/>
                </a:lnTo>
                <a:lnTo>
                  <a:pt x="433" y="4130"/>
                </a:lnTo>
                <a:lnTo>
                  <a:pt x="404" y="4255"/>
                </a:lnTo>
                <a:lnTo>
                  <a:pt x="404" y="4255"/>
                </a:lnTo>
                <a:lnTo>
                  <a:pt x="453" y="4251"/>
                </a:lnTo>
                <a:lnTo>
                  <a:pt x="515" y="4248"/>
                </a:lnTo>
                <a:lnTo>
                  <a:pt x="588" y="4246"/>
                </a:lnTo>
                <a:lnTo>
                  <a:pt x="670" y="4246"/>
                </a:lnTo>
                <a:lnTo>
                  <a:pt x="670" y="4246"/>
                </a:lnTo>
                <a:lnTo>
                  <a:pt x="670" y="4246"/>
                </a:lnTo>
                <a:lnTo>
                  <a:pt x="670" y="4246"/>
                </a:lnTo>
                <a:lnTo>
                  <a:pt x="819" y="4248"/>
                </a:lnTo>
                <a:lnTo>
                  <a:pt x="983" y="4250"/>
                </a:lnTo>
                <a:lnTo>
                  <a:pt x="1158" y="4255"/>
                </a:lnTo>
                <a:lnTo>
                  <a:pt x="1340" y="4263"/>
                </a:lnTo>
                <a:lnTo>
                  <a:pt x="1700" y="4279"/>
                </a:lnTo>
                <a:lnTo>
                  <a:pt x="2027" y="4297"/>
                </a:lnTo>
                <a:lnTo>
                  <a:pt x="2027" y="4297"/>
                </a:lnTo>
                <a:lnTo>
                  <a:pt x="2397" y="4320"/>
                </a:lnTo>
                <a:lnTo>
                  <a:pt x="2397" y="4320"/>
                </a:lnTo>
                <a:lnTo>
                  <a:pt x="2401" y="4314"/>
                </a:lnTo>
                <a:lnTo>
                  <a:pt x="2401" y="4314"/>
                </a:lnTo>
                <a:lnTo>
                  <a:pt x="2419" y="4293"/>
                </a:lnTo>
                <a:lnTo>
                  <a:pt x="2434" y="4271"/>
                </a:lnTo>
                <a:lnTo>
                  <a:pt x="2450" y="4250"/>
                </a:lnTo>
                <a:lnTo>
                  <a:pt x="2464" y="4226"/>
                </a:lnTo>
                <a:lnTo>
                  <a:pt x="2464" y="4226"/>
                </a:lnTo>
                <a:lnTo>
                  <a:pt x="2481" y="4187"/>
                </a:lnTo>
                <a:lnTo>
                  <a:pt x="2495" y="4148"/>
                </a:lnTo>
                <a:lnTo>
                  <a:pt x="2509" y="4109"/>
                </a:lnTo>
                <a:lnTo>
                  <a:pt x="2518" y="4067"/>
                </a:lnTo>
                <a:lnTo>
                  <a:pt x="2538" y="3981"/>
                </a:lnTo>
                <a:lnTo>
                  <a:pt x="2558" y="3889"/>
                </a:lnTo>
                <a:lnTo>
                  <a:pt x="2558" y="3889"/>
                </a:lnTo>
                <a:lnTo>
                  <a:pt x="2577" y="3809"/>
                </a:lnTo>
                <a:lnTo>
                  <a:pt x="2587" y="3776"/>
                </a:lnTo>
                <a:lnTo>
                  <a:pt x="2595" y="3746"/>
                </a:lnTo>
                <a:lnTo>
                  <a:pt x="2605" y="3723"/>
                </a:lnTo>
                <a:lnTo>
                  <a:pt x="2616" y="3703"/>
                </a:lnTo>
                <a:lnTo>
                  <a:pt x="2630" y="3686"/>
                </a:lnTo>
                <a:lnTo>
                  <a:pt x="2646" y="3672"/>
                </a:lnTo>
                <a:lnTo>
                  <a:pt x="2667" y="3660"/>
                </a:lnTo>
                <a:lnTo>
                  <a:pt x="2691" y="3650"/>
                </a:lnTo>
                <a:lnTo>
                  <a:pt x="2720" y="3642"/>
                </a:lnTo>
                <a:lnTo>
                  <a:pt x="2753" y="3635"/>
                </a:lnTo>
                <a:lnTo>
                  <a:pt x="2795" y="3631"/>
                </a:lnTo>
                <a:lnTo>
                  <a:pt x="2841" y="3625"/>
                </a:lnTo>
                <a:lnTo>
                  <a:pt x="2959" y="3615"/>
                </a:lnTo>
                <a:lnTo>
                  <a:pt x="2959" y="3615"/>
                </a:lnTo>
                <a:lnTo>
                  <a:pt x="3006" y="3611"/>
                </a:lnTo>
                <a:lnTo>
                  <a:pt x="3047" y="3605"/>
                </a:lnTo>
                <a:lnTo>
                  <a:pt x="3047" y="3605"/>
                </a:lnTo>
                <a:lnTo>
                  <a:pt x="3084" y="3599"/>
                </a:lnTo>
                <a:lnTo>
                  <a:pt x="3118" y="3592"/>
                </a:lnTo>
                <a:lnTo>
                  <a:pt x="3118" y="3592"/>
                </a:lnTo>
                <a:lnTo>
                  <a:pt x="3153" y="3582"/>
                </a:lnTo>
                <a:lnTo>
                  <a:pt x="3186" y="3570"/>
                </a:lnTo>
                <a:lnTo>
                  <a:pt x="3214" y="3558"/>
                </a:lnTo>
                <a:lnTo>
                  <a:pt x="3239" y="3545"/>
                </a:lnTo>
                <a:lnTo>
                  <a:pt x="3239" y="3545"/>
                </a:lnTo>
                <a:lnTo>
                  <a:pt x="3255" y="3535"/>
                </a:lnTo>
                <a:lnTo>
                  <a:pt x="3270" y="3523"/>
                </a:lnTo>
                <a:lnTo>
                  <a:pt x="3282" y="3513"/>
                </a:lnTo>
                <a:lnTo>
                  <a:pt x="3296" y="3499"/>
                </a:lnTo>
                <a:lnTo>
                  <a:pt x="3306" y="3488"/>
                </a:lnTo>
                <a:lnTo>
                  <a:pt x="3315" y="3474"/>
                </a:lnTo>
                <a:lnTo>
                  <a:pt x="3331" y="3447"/>
                </a:lnTo>
                <a:lnTo>
                  <a:pt x="3345" y="3417"/>
                </a:lnTo>
                <a:lnTo>
                  <a:pt x="3353" y="3388"/>
                </a:lnTo>
                <a:lnTo>
                  <a:pt x="3360" y="3357"/>
                </a:lnTo>
                <a:lnTo>
                  <a:pt x="3364" y="3327"/>
                </a:lnTo>
                <a:lnTo>
                  <a:pt x="3366" y="3296"/>
                </a:lnTo>
                <a:lnTo>
                  <a:pt x="3366" y="3266"/>
                </a:lnTo>
                <a:lnTo>
                  <a:pt x="3366" y="3214"/>
                </a:lnTo>
                <a:lnTo>
                  <a:pt x="3364" y="3169"/>
                </a:lnTo>
                <a:lnTo>
                  <a:pt x="3366" y="3151"/>
                </a:lnTo>
                <a:lnTo>
                  <a:pt x="3368" y="3137"/>
                </a:lnTo>
                <a:lnTo>
                  <a:pt x="3368" y="3137"/>
                </a:lnTo>
                <a:lnTo>
                  <a:pt x="3376" y="3118"/>
                </a:lnTo>
                <a:lnTo>
                  <a:pt x="3384" y="3104"/>
                </a:lnTo>
                <a:lnTo>
                  <a:pt x="3384" y="3104"/>
                </a:lnTo>
                <a:lnTo>
                  <a:pt x="3384" y="3104"/>
                </a:lnTo>
                <a:lnTo>
                  <a:pt x="3398" y="3102"/>
                </a:lnTo>
                <a:lnTo>
                  <a:pt x="3411" y="3098"/>
                </a:lnTo>
                <a:lnTo>
                  <a:pt x="3431" y="3092"/>
                </a:lnTo>
                <a:lnTo>
                  <a:pt x="3431" y="3092"/>
                </a:lnTo>
                <a:lnTo>
                  <a:pt x="3441" y="3090"/>
                </a:lnTo>
                <a:lnTo>
                  <a:pt x="3448" y="3084"/>
                </a:lnTo>
                <a:lnTo>
                  <a:pt x="3456" y="3078"/>
                </a:lnTo>
                <a:lnTo>
                  <a:pt x="3462" y="3071"/>
                </a:lnTo>
                <a:lnTo>
                  <a:pt x="3474" y="3053"/>
                </a:lnTo>
                <a:lnTo>
                  <a:pt x="3482" y="3033"/>
                </a:lnTo>
                <a:lnTo>
                  <a:pt x="3482" y="3033"/>
                </a:lnTo>
                <a:lnTo>
                  <a:pt x="3484" y="3022"/>
                </a:lnTo>
                <a:lnTo>
                  <a:pt x="3484" y="3008"/>
                </a:lnTo>
                <a:lnTo>
                  <a:pt x="3484" y="3002"/>
                </a:lnTo>
                <a:lnTo>
                  <a:pt x="3480" y="2996"/>
                </a:lnTo>
                <a:lnTo>
                  <a:pt x="3476" y="2988"/>
                </a:lnTo>
                <a:lnTo>
                  <a:pt x="3468" y="2982"/>
                </a:lnTo>
                <a:lnTo>
                  <a:pt x="3468" y="2982"/>
                </a:lnTo>
                <a:lnTo>
                  <a:pt x="3460" y="2977"/>
                </a:lnTo>
                <a:lnTo>
                  <a:pt x="3454" y="2973"/>
                </a:lnTo>
                <a:lnTo>
                  <a:pt x="3443" y="2969"/>
                </a:lnTo>
                <a:lnTo>
                  <a:pt x="3439" y="2965"/>
                </a:lnTo>
                <a:lnTo>
                  <a:pt x="3437" y="2959"/>
                </a:lnTo>
                <a:lnTo>
                  <a:pt x="3437" y="2949"/>
                </a:lnTo>
                <a:lnTo>
                  <a:pt x="3439" y="2935"/>
                </a:lnTo>
                <a:lnTo>
                  <a:pt x="3439" y="2935"/>
                </a:lnTo>
                <a:lnTo>
                  <a:pt x="3460" y="2924"/>
                </a:lnTo>
                <a:lnTo>
                  <a:pt x="3470" y="2918"/>
                </a:lnTo>
                <a:lnTo>
                  <a:pt x="3480" y="2910"/>
                </a:lnTo>
                <a:lnTo>
                  <a:pt x="3488" y="2900"/>
                </a:lnTo>
                <a:lnTo>
                  <a:pt x="3492" y="2890"/>
                </a:lnTo>
                <a:lnTo>
                  <a:pt x="3494" y="2879"/>
                </a:lnTo>
                <a:lnTo>
                  <a:pt x="3494" y="2865"/>
                </a:lnTo>
                <a:lnTo>
                  <a:pt x="3494" y="2865"/>
                </a:lnTo>
                <a:lnTo>
                  <a:pt x="3492" y="2859"/>
                </a:lnTo>
                <a:lnTo>
                  <a:pt x="3488" y="2851"/>
                </a:lnTo>
                <a:lnTo>
                  <a:pt x="3476" y="2834"/>
                </a:lnTo>
                <a:lnTo>
                  <a:pt x="3458" y="2814"/>
                </a:lnTo>
                <a:lnTo>
                  <a:pt x="3439" y="2793"/>
                </a:lnTo>
                <a:lnTo>
                  <a:pt x="3423" y="2769"/>
                </a:lnTo>
                <a:lnTo>
                  <a:pt x="3415" y="2755"/>
                </a:lnTo>
                <a:lnTo>
                  <a:pt x="3411" y="2742"/>
                </a:lnTo>
                <a:lnTo>
                  <a:pt x="3407" y="2728"/>
                </a:lnTo>
                <a:lnTo>
                  <a:pt x="3407" y="2714"/>
                </a:lnTo>
                <a:lnTo>
                  <a:pt x="3409" y="2699"/>
                </a:lnTo>
                <a:lnTo>
                  <a:pt x="3415" y="2683"/>
                </a:lnTo>
                <a:lnTo>
                  <a:pt x="3415" y="2683"/>
                </a:lnTo>
                <a:lnTo>
                  <a:pt x="3423" y="2667"/>
                </a:lnTo>
                <a:lnTo>
                  <a:pt x="3435" y="2655"/>
                </a:lnTo>
                <a:lnTo>
                  <a:pt x="3447" y="2646"/>
                </a:lnTo>
                <a:lnTo>
                  <a:pt x="3460" y="2638"/>
                </a:lnTo>
                <a:lnTo>
                  <a:pt x="3476" y="2632"/>
                </a:lnTo>
                <a:lnTo>
                  <a:pt x="3492" y="2628"/>
                </a:lnTo>
                <a:lnTo>
                  <a:pt x="3523" y="2620"/>
                </a:lnTo>
                <a:lnTo>
                  <a:pt x="3539" y="2614"/>
                </a:lnTo>
                <a:lnTo>
                  <a:pt x="3554" y="2608"/>
                </a:lnTo>
                <a:lnTo>
                  <a:pt x="3568" y="2601"/>
                </a:lnTo>
                <a:lnTo>
                  <a:pt x="3582" y="2593"/>
                </a:lnTo>
                <a:lnTo>
                  <a:pt x="3591" y="2579"/>
                </a:lnTo>
                <a:lnTo>
                  <a:pt x="3601" y="2565"/>
                </a:lnTo>
                <a:lnTo>
                  <a:pt x="3607" y="2546"/>
                </a:lnTo>
                <a:lnTo>
                  <a:pt x="3611" y="2522"/>
                </a:lnTo>
                <a:lnTo>
                  <a:pt x="3611" y="2522"/>
                </a:lnTo>
                <a:lnTo>
                  <a:pt x="3611" y="2497"/>
                </a:lnTo>
                <a:lnTo>
                  <a:pt x="3607" y="2471"/>
                </a:lnTo>
                <a:lnTo>
                  <a:pt x="3601" y="2448"/>
                </a:lnTo>
                <a:lnTo>
                  <a:pt x="3593" y="2424"/>
                </a:lnTo>
                <a:lnTo>
                  <a:pt x="3584" y="2399"/>
                </a:lnTo>
                <a:lnTo>
                  <a:pt x="3572" y="2377"/>
                </a:lnTo>
                <a:lnTo>
                  <a:pt x="3556" y="2354"/>
                </a:lnTo>
                <a:lnTo>
                  <a:pt x="3542" y="2330"/>
                </a:lnTo>
                <a:lnTo>
                  <a:pt x="3509" y="2287"/>
                </a:lnTo>
                <a:lnTo>
                  <a:pt x="3474" y="2244"/>
                </a:lnTo>
                <a:lnTo>
                  <a:pt x="3441" y="2205"/>
                </a:lnTo>
                <a:lnTo>
                  <a:pt x="3409" y="2166"/>
                </a:lnTo>
                <a:lnTo>
                  <a:pt x="3409" y="2166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 rot="1368671" flipH="1">
            <a:off x="7642312" y="395951"/>
            <a:ext cx="4275591" cy="4218036"/>
            <a:chOff x="3208338" y="184150"/>
            <a:chExt cx="4127500" cy="4071938"/>
          </a:xfrm>
          <a:effectLst>
            <a:outerShdw blurRad="190500" dist="2032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3208338" y="184150"/>
              <a:ext cx="4127500" cy="4071938"/>
            </a:xfrm>
            <a:custGeom>
              <a:avLst/>
              <a:gdLst>
                <a:gd name="T0" fmla="*/ 2399 w 2600"/>
                <a:gd name="T1" fmla="*/ 859 h 2565"/>
                <a:gd name="T2" fmla="*/ 2095 w 2600"/>
                <a:gd name="T3" fmla="*/ 732 h 2565"/>
                <a:gd name="T4" fmla="*/ 1966 w 2600"/>
                <a:gd name="T5" fmla="*/ 648 h 2565"/>
                <a:gd name="T6" fmla="*/ 1923 w 2600"/>
                <a:gd name="T7" fmla="*/ 569 h 2565"/>
                <a:gd name="T8" fmla="*/ 1948 w 2600"/>
                <a:gd name="T9" fmla="*/ 497 h 2565"/>
                <a:gd name="T10" fmla="*/ 2030 w 2600"/>
                <a:gd name="T11" fmla="*/ 458 h 2565"/>
                <a:gd name="T12" fmla="*/ 2115 w 2600"/>
                <a:gd name="T13" fmla="*/ 381 h 2565"/>
                <a:gd name="T14" fmla="*/ 2136 w 2600"/>
                <a:gd name="T15" fmla="*/ 280 h 2565"/>
                <a:gd name="T16" fmla="*/ 2095 w 2600"/>
                <a:gd name="T17" fmla="*/ 195 h 2565"/>
                <a:gd name="T18" fmla="*/ 1960 w 2600"/>
                <a:gd name="T19" fmla="*/ 82 h 2565"/>
                <a:gd name="T20" fmla="*/ 1797 w 2600"/>
                <a:gd name="T21" fmla="*/ 9 h 2565"/>
                <a:gd name="T22" fmla="*/ 1690 w 2600"/>
                <a:gd name="T23" fmla="*/ 13 h 2565"/>
                <a:gd name="T24" fmla="*/ 1625 w 2600"/>
                <a:gd name="T25" fmla="*/ 66 h 2565"/>
                <a:gd name="T26" fmla="*/ 1588 w 2600"/>
                <a:gd name="T27" fmla="*/ 215 h 2565"/>
                <a:gd name="T28" fmla="*/ 1584 w 2600"/>
                <a:gd name="T29" fmla="*/ 289 h 2565"/>
                <a:gd name="T30" fmla="*/ 1541 w 2600"/>
                <a:gd name="T31" fmla="*/ 329 h 2565"/>
                <a:gd name="T32" fmla="*/ 1425 w 2600"/>
                <a:gd name="T33" fmla="*/ 315 h 2565"/>
                <a:gd name="T34" fmla="*/ 1198 w 2600"/>
                <a:gd name="T35" fmla="*/ 152 h 2565"/>
                <a:gd name="T36" fmla="*/ 924 w 2600"/>
                <a:gd name="T37" fmla="*/ 45 h 2565"/>
                <a:gd name="T38" fmla="*/ 605 w 2600"/>
                <a:gd name="T39" fmla="*/ 211 h 2565"/>
                <a:gd name="T40" fmla="*/ 347 w 2600"/>
                <a:gd name="T41" fmla="*/ 413 h 2565"/>
                <a:gd name="T42" fmla="*/ 168 w 2600"/>
                <a:gd name="T43" fmla="*/ 616 h 2565"/>
                <a:gd name="T44" fmla="*/ 57 w 2600"/>
                <a:gd name="T45" fmla="*/ 838 h 2565"/>
                <a:gd name="T46" fmla="*/ 12 w 2600"/>
                <a:gd name="T47" fmla="*/ 1039 h 2565"/>
                <a:gd name="T48" fmla="*/ 16 w 2600"/>
                <a:gd name="T49" fmla="*/ 1474 h 2565"/>
                <a:gd name="T50" fmla="*/ 313 w 2600"/>
                <a:gd name="T51" fmla="*/ 1656 h 2565"/>
                <a:gd name="T52" fmla="*/ 511 w 2600"/>
                <a:gd name="T53" fmla="*/ 1766 h 2565"/>
                <a:gd name="T54" fmla="*/ 560 w 2600"/>
                <a:gd name="T55" fmla="*/ 1833 h 2565"/>
                <a:gd name="T56" fmla="*/ 556 w 2600"/>
                <a:gd name="T57" fmla="*/ 1911 h 2565"/>
                <a:gd name="T58" fmla="*/ 513 w 2600"/>
                <a:gd name="T59" fmla="*/ 1950 h 2565"/>
                <a:gd name="T60" fmla="*/ 405 w 2600"/>
                <a:gd name="T61" fmla="*/ 2015 h 2565"/>
                <a:gd name="T62" fmla="*/ 356 w 2600"/>
                <a:gd name="T63" fmla="*/ 2134 h 2565"/>
                <a:gd name="T64" fmla="*/ 407 w 2600"/>
                <a:gd name="T65" fmla="*/ 2242 h 2565"/>
                <a:gd name="T66" fmla="*/ 482 w 2600"/>
                <a:gd name="T67" fmla="*/ 2312 h 2565"/>
                <a:gd name="T68" fmla="*/ 625 w 2600"/>
                <a:gd name="T69" fmla="*/ 2396 h 2565"/>
                <a:gd name="T70" fmla="*/ 758 w 2600"/>
                <a:gd name="T71" fmla="*/ 2428 h 2565"/>
                <a:gd name="T72" fmla="*/ 842 w 2600"/>
                <a:gd name="T73" fmla="*/ 2396 h 2565"/>
                <a:gd name="T74" fmla="*/ 899 w 2600"/>
                <a:gd name="T75" fmla="*/ 2291 h 2565"/>
                <a:gd name="T76" fmla="*/ 905 w 2600"/>
                <a:gd name="T77" fmla="*/ 2179 h 2565"/>
                <a:gd name="T78" fmla="*/ 952 w 2600"/>
                <a:gd name="T79" fmla="*/ 2107 h 2565"/>
                <a:gd name="T80" fmla="*/ 1046 w 2600"/>
                <a:gd name="T81" fmla="*/ 2107 h 2565"/>
                <a:gd name="T82" fmla="*/ 1196 w 2600"/>
                <a:gd name="T83" fmla="*/ 2199 h 2565"/>
                <a:gd name="T84" fmla="*/ 1396 w 2600"/>
                <a:gd name="T85" fmla="*/ 2371 h 2565"/>
                <a:gd name="T86" fmla="*/ 1602 w 2600"/>
                <a:gd name="T87" fmla="*/ 2534 h 2565"/>
                <a:gd name="T88" fmla="*/ 1846 w 2600"/>
                <a:gd name="T89" fmla="*/ 2306 h 2565"/>
                <a:gd name="T90" fmla="*/ 2013 w 2600"/>
                <a:gd name="T91" fmla="*/ 2079 h 2565"/>
                <a:gd name="T92" fmla="*/ 2025 w 2600"/>
                <a:gd name="T93" fmla="*/ 1964 h 2565"/>
                <a:gd name="T94" fmla="*/ 1980 w 2600"/>
                <a:gd name="T95" fmla="*/ 1919 h 2565"/>
                <a:gd name="T96" fmla="*/ 1907 w 2600"/>
                <a:gd name="T97" fmla="*/ 1915 h 2565"/>
                <a:gd name="T98" fmla="*/ 1797 w 2600"/>
                <a:gd name="T99" fmla="*/ 1897 h 2565"/>
                <a:gd name="T100" fmla="*/ 1707 w 2600"/>
                <a:gd name="T101" fmla="*/ 1815 h 2565"/>
                <a:gd name="T102" fmla="*/ 1729 w 2600"/>
                <a:gd name="T103" fmla="*/ 1635 h 2565"/>
                <a:gd name="T104" fmla="*/ 1827 w 2600"/>
                <a:gd name="T105" fmla="*/ 1474 h 2565"/>
                <a:gd name="T106" fmla="*/ 1921 w 2600"/>
                <a:gd name="T107" fmla="*/ 1388 h 2565"/>
                <a:gd name="T108" fmla="*/ 2003 w 2600"/>
                <a:gd name="T109" fmla="*/ 1366 h 2565"/>
                <a:gd name="T110" fmla="*/ 2074 w 2600"/>
                <a:gd name="T111" fmla="*/ 1390 h 2565"/>
                <a:gd name="T112" fmla="*/ 2164 w 2600"/>
                <a:gd name="T113" fmla="*/ 1502 h 2565"/>
                <a:gd name="T114" fmla="*/ 2201 w 2600"/>
                <a:gd name="T115" fmla="*/ 1568 h 2565"/>
                <a:gd name="T116" fmla="*/ 2258 w 2600"/>
                <a:gd name="T117" fmla="*/ 1586 h 2565"/>
                <a:gd name="T118" fmla="*/ 2357 w 2600"/>
                <a:gd name="T119" fmla="*/ 1521 h 2565"/>
                <a:gd name="T120" fmla="*/ 2485 w 2600"/>
                <a:gd name="T121" fmla="*/ 1288 h 2565"/>
                <a:gd name="T122" fmla="*/ 2569 w 2600"/>
                <a:gd name="T123" fmla="*/ 1047 h 2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600" h="2565">
                  <a:moveTo>
                    <a:pt x="2600" y="906"/>
                  </a:moveTo>
                  <a:lnTo>
                    <a:pt x="2600" y="906"/>
                  </a:lnTo>
                  <a:lnTo>
                    <a:pt x="2545" y="896"/>
                  </a:lnTo>
                  <a:lnTo>
                    <a:pt x="2495" y="885"/>
                  </a:lnTo>
                  <a:lnTo>
                    <a:pt x="2446" y="873"/>
                  </a:lnTo>
                  <a:lnTo>
                    <a:pt x="2399" y="859"/>
                  </a:lnTo>
                  <a:lnTo>
                    <a:pt x="2352" y="844"/>
                  </a:lnTo>
                  <a:lnTo>
                    <a:pt x="2309" y="830"/>
                  </a:lnTo>
                  <a:lnTo>
                    <a:pt x="2267" y="814"/>
                  </a:lnTo>
                  <a:lnTo>
                    <a:pt x="2228" y="797"/>
                  </a:lnTo>
                  <a:lnTo>
                    <a:pt x="2158" y="763"/>
                  </a:lnTo>
                  <a:lnTo>
                    <a:pt x="2095" y="732"/>
                  </a:lnTo>
                  <a:lnTo>
                    <a:pt x="2044" y="703"/>
                  </a:lnTo>
                  <a:lnTo>
                    <a:pt x="2001" y="677"/>
                  </a:lnTo>
                  <a:lnTo>
                    <a:pt x="2001" y="677"/>
                  </a:lnTo>
                  <a:lnTo>
                    <a:pt x="1989" y="669"/>
                  </a:lnTo>
                  <a:lnTo>
                    <a:pt x="1978" y="659"/>
                  </a:lnTo>
                  <a:lnTo>
                    <a:pt x="1966" y="648"/>
                  </a:lnTo>
                  <a:lnTo>
                    <a:pt x="1954" y="636"/>
                  </a:lnTo>
                  <a:lnTo>
                    <a:pt x="1946" y="624"/>
                  </a:lnTo>
                  <a:lnTo>
                    <a:pt x="1936" y="611"/>
                  </a:lnTo>
                  <a:lnTo>
                    <a:pt x="1931" y="597"/>
                  </a:lnTo>
                  <a:lnTo>
                    <a:pt x="1925" y="583"/>
                  </a:lnTo>
                  <a:lnTo>
                    <a:pt x="1923" y="569"/>
                  </a:lnTo>
                  <a:lnTo>
                    <a:pt x="1921" y="558"/>
                  </a:lnTo>
                  <a:lnTo>
                    <a:pt x="1921" y="544"/>
                  </a:lnTo>
                  <a:lnTo>
                    <a:pt x="1925" y="530"/>
                  </a:lnTo>
                  <a:lnTo>
                    <a:pt x="1931" y="518"/>
                  </a:lnTo>
                  <a:lnTo>
                    <a:pt x="1938" y="509"/>
                  </a:lnTo>
                  <a:lnTo>
                    <a:pt x="1948" y="497"/>
                  </a:lnTo>
                  <a:lnTo>
                    <a:pt x="1964" y="489"/>
                  </a:lnTo>
                  <a:lnTo>
                    <a:pt x="1964" y="489"/>
                  </a:lnTo>
                  <a:lnTo>
                    <a:pt x="1985" y="479"/>
                  </a:lnTo>
                  <a:lnTo>
                    <a:pt x="1985" y="479"/>
                  </a:lnTo>
                  <a:lnTo>
                    <a:pt x="2007" y="470"/>
                  </a:lnTo>
                  <a:lnTo>
                    <a:pt x="2030" y="458"/>
                  </a:lnTo>
                  <a:lnTo>
                    <a:pt x="2030" y="458"/>
                  </a:lnTo>
                  <a:lnTo>
                    <a:pt x="2048" y="446"/>
                  </a:lnTo>
                  <a:lnTo>
                    <a:pt x="2066" y="432"/>
                  </a:lnTo>
                  <a:lnTo>
                    <a:pt x="2083" y="417"/>
                  </a:lnTo>
                  <a:lnTo>
                    <a:pt x="2099" y="401"/>
                  </a:lnTo>
                  <a:lnTo>
                    <a:pt x="2115" y="381"/>
                  </a:lnTo>
                  <a:lnTo>
                    <a:pt x="2126" y="362"/>
                  </a:lnTo>
                  <a:lnTo>
                    <a:pt x="2134" y="340"/>
                  </a:lnTo>
                  <a:lnTo>
                    <a:pt x="2138" y="317"/>
                  </a:lnTo>
                  <a:lnTo>
                    <a:pt x="2140" y="305"/>
                  </a:lnTo>
                  <a:lnTo>
                    <a:pt x="2138" y="291"/>
                  </a:lnTo>
                  <a:lnTo>
                    <a:pt x="2136" y="280"/>
                  </a:lnTo>
                  <a:lnTo>
                    <a:pt x="2134" y="266"/>
                  </a:lnTo>
                  <a:lnTo>
                    <a:pt x="2128" y="252"/>
                  </a:lnTo>
                  <a:lnTo>
                    <a:pt x="2122" y="238"/>
                  </a:lnTo>
                  <a:lnTo>
                    <a:pt x="2115" y="225"/>
                  </a:lnTo>
                  <a:lnTo>
                    <a:pt x="2105" y="209"/>
                  </a:lnTo>
                  <a:lnTo>
                    <a:pt x="2095" y="195"/>
                  </a:lnTo>
                  <a:lnTo>
                    <a:pt x="2081" y="180"/>
                  </a:lnTo>
                  <a:lnTo>
                    <a:pt x="2066" y="164"/>
                  </a:lnTo>
                  <a:lnTo>
                    <a:pt x="2050" y="148"/>
                  </a:lnTo>
                  <a:lnTo>
                    <a:pt x="2009" y="115"/>
                  </a:lnTo>
                  <a:lnTo>
                    <a:pt x="1960" y="82"/>
                  </a:lnTo>
                  <a:lnTo>
                    <a:pt x="1960" y="82"/>
                  </a:lnTo>
                  <a:lnTo>
                    <a:pt x="1929" y="64"/>
                  </a:lnTo>
                  <a:lnTo>
                    <a:pt x="1899" y="48"/>
                  </a:lnTo>
                  <a:lnTo>
                    <a:pt x="1872" y="35"/>
                  </a:lnTo>
                  <a:lnTo>
                    <a:pt x="1844" y="23"/>
                  </a:lnTo>
                  <a:lnTo>
                    <a:pt x="1821" y="15"/>
                  </a:lnTo>
                  <a:lnTo>
                    <a:pt x="1797" y="9"/>
                  </a:lnTo>
                  <a:lnTo>
                    <a:pt x="1776" y="5"/>
                  </a:lnTo>
                  <a:lnTo>
                    <a:pt x="1756" y="3"/>
                  </a:lnTo>
                  <a:lnTo>
                    <a:pt x="1737" y="3"/>
                  </a:lnTo>
                  <a:lnTo>
                    <a:pt x="1719" y="5"/>
                  </a:lnTo>
                  <a:lnTo>
                    <a:pt x="1703" y="7"/>
                  </a:lnTo>
                  <a:lnTo>
                    <a:pt x="1690" y="13"/>
                  </a:lnTo>
                  <a:lnTo>
                    <a:pt x="1676" y="19"/>
                  </a:lnTo>
                  <a:lnTo>
                    <a:pt x="1662" y="27"/>
                  </a:lnTo>
                  <a:lnTo>
                    <a:pt x="1653" y="35"/>
                  </a:lnTo>
                  <a:lnTo>
                    <a:pt x="1643" y="45"/>
                  </a:lnTo>
                  <a:lnTo>
                    <a:pt x="1633" y="54"/>
                  </a:lnTo>
                  <a:lnTo>
                    <a:pt x="1625" y="66"/>
                  </a:lnTo>
                  <a:lnTo>
                    <a:pt x="1611" y="90"/>
                  </a:lnTo>
                  <a:lnTo>
                    <a:pt x="1602" y="117"/>
                  </a:lnTo>
                  <a:lnTo>
                    <a:pt x="1596" y="142"/>
                  </a:lnTo>
                  <a:lnTo>
                    <a:pt x="1590" y="170"/>
                  </a:lnTo>
                  <a:lnTo>
                    <a:pt x="1588" y="193"/>
                  </a:lnTo>
                  <a:lnTo>
                    <a:pt x="1588" y="215"/>
                  </a:lnTo>
                  <a:lnTo>
                    <a:pt x="1590" y="235"/>
                  </a:lnTo>
                  <a:lnTo>
                    <a:pt x="1590" y="235"/>
                  </a:lnTo>
                  <a:lnTo>
                    <a:pt x="1592" y="250"/>
                  </a:lnTo>
                  <a:lnTo>
                    <a:pt x="1590" y="266"/>
                  </a:lnTo>
                  <a:lnTo>
                    <a:pt x="1588" y="278"/>
                  </a:lnTo>
                  <a:lnTo>
                    <a:pt x="1584" y="289"/>
                  </a:lnTo>
                  <a:lnTo>
                    <a:pt x="1580" y="299"/>
                  </a:lnTo>
                  <a:lnTo>
                    <a:pt x="1572" y="309"/>
                  </a:lnTo>
                  <a:lnTo>
                    <a:pt x="1564" y="317"/>
                  </a:lnTo>
                  <a:lnTo>
                    <a:pt x="1557" y="323"/>
                  </a:lnTo>
                  <a:lnTo>
                    <a:pt x="1557" y="323"/>
                  </a:lnTo>
                  <a:lnTo>
                    <a:pt x="1541" y="329"/>
                  </a:lnTo>
                  <a:lnTo>
                    <a:pt x="1523" y="332"/>
                  </a:lnTo>
                  <a:lnTo>
                    <a:pt x="1504" y="334"/>
                  </a:lnTo>
                  <a:lnTo>
                    <a:pt x="1484" y="332"/>
                  </a:lnTo>
                  <a:lnTo>
                    <a:pt x="1465" y="329"/>
                  </a:lnTo>
                  <a:lnTo>
                    <a:pt x="1445" y="323"/>
                  </a:lnTo>
                  <a:lnTo>
                    <a:pt x="1425" y="315"/>
                  </a:lnTo>
                  <a:lnTo>
                    <a:pt x="1408" y="305"/>
                  </a:lnTo>
                  <a:lnTo>
                    <a:pt x="1408" y="305"/>
                  </a:lnTo>
                  <a:lnTo>
                    <a:pt x="1337" y="258"/>
                  </a:lnTo>
                  <a:lnTo>
                    <a:pt x="1294" y="229"/>
                  </a:lnTo>
                  <a:lnTo>
                    <a:pt x="1247" y="193"/>
                  </a:lnTo>
                  <a:lnTo>
                    <a:pt x="1198" y="152"/>
                  </a:lnTo>
                  <a:lnTo>
                    <a:pt x="1147" y="107"/>
                  </a:lnTo>
                  <a:lnTo>
                    <a:pt x="1095" y="56"/>
                  </a:lnTo>
                  <a:lnTo>
                    <a:pt x="1042" y="0"/>
                  </a:lnTo>
                  <a:lnTo>
                    <a:pt x="1042" y="0"/>
                  </a:lnTo>
                  <a:lnTo>
                    <a:pt x="983" y="21"/>
                  </a:lnTo>
                  <a:lnTo>
                    <a:pt x="924" y="45"/>
                  </a:lnTo>
                  <a:lnTo>
                    <a:pt x="867" y="68"/>
                  </a:lnTo>
                  <a:lnTo>
                    <a:pt x="813" y="95"/>
                  </a:lnTo>
                  <a:lnTo>
                    <a:pt x="758" y="121"/>
                  </a:lnTo>
                  <a:lnTo>
                    <a:pt x="707" y="150"/>
                  </a:lnTo>
                  <a:lnTo>
                    <a:pt x="656" y="180"/>
                  </a:lnTo>
                  <a:lnTo>
                    <a:pt x="605" y="211"/>
                  </a:lnTo>
                  <a:lnTo>
                    <a:pt x="558" y="242"/>
                  </a:lnTo>
                  <a:lnTo>
                    <a:pt x="511" y="274"/>
                  </a:lnTo>
                  <a:lnTo>
                    <a:pt x="468" y="307"/>
                  </a:lnTo>
                  <a:lnTo>
                    <a:pt x="425" y="342"/>
                  </a:lnTo>
                  <a:lnTo>
                    <a:pt x="384" y="377"/>
                  </a:lnTo>
                  <a:lnTo>
                    <a:pt x="347" y="413"/>
                  </a:lnTo>
                  <a:lnTo>
                    <a:pt x="309" y="448"/>
                  </a:lnTo>
                  <a:lnTo>
                    <a:pt x="274" y="485"/>
                  </a:lnTo>
                  <a:lnTo>
                    <a:pt x="274" y="485"/>
                  </a:lnTo>
                  <a:lnTo>
                    <a:pt x="237" y="528"/>
                  </a:lnTo>
                  <a:lnTo>
                    <a:pt x="202" y="571"/>
                  </a:lnTo>
                  <a:lnTo>
                    <a:pt x="168" y="616"/>
                  </a:lnTo>
                  <a:lnTo>
                    <a:pt x="141" y="659"/>
                  </a:lnTo>
                  <a:lnTo>
                    <a:pt x="116" y="705"/>
                  </a:lnTo>
                  <a:lnTo>
                    <a:pt x="92" y="750"/>
                  </a:lnTo>
                  <a:lnTo>
                    <a:pt x="72" y="793"/>
                  </a:lnTo>
                  <a:lnTo>
                    <a:pt x="57" y="838"/>
                  </a:lnTo>
                  <a:lnTo>
                    <a:pt x="57" y="838"/>
                  </a:lnTo>
                  <a:lnTo>
                    <a:pt x="45" y="881"/>
                  </a:lnTo>
                  <a:lnTo>
                    <a:pt x="33" y="924"/>
                  </a:lnTo>
                  <a:lnTo>
                    <a:pt x="33" y="924"/>
                  </a:lnTo>
                  <a:lnTo>
                    <a:pt x="25" y="961"/>
                  </a:lnTo>
                  <a:lnTo>
                    <a:pt x="18" y="1000"/>
                  </a:lnTo>
                  <a:lnTo>
                    <a:pt x="12" y="1039"/>
                  </a:lnTo>
                  <a:lnTo>
                    <a:pt x="8" y="1077"/>
                  </a:lnTo>
                  <a:lnTo>
                    <a:pt x="2" y="1155"/>
                  </a:lnTo>
                  <a:lnTo>
                    <a:pt x="0" y="1235"/>
                  </a:lnTo>
                  <a:lnTo>
                    <a:pt x="2" y="1314"/>
                  </a:lnTo>
                  <a:lnTo>
                    <a:pt x="8" y="1394"/>
                  </a:lnTo>
                  <a:lnTo>
                    <a:pt x="16" y="1474"/>
                  </a:lnTo>
                  <a:lnTo>
                    <a:pt x="27" y="1554"/>
                  </a:lnTo>
                  <a:lnTo>
                    <a:pt x="27" y="1554"/>
                  </a:lnTo>
                  <a:lnTo>
                    <a:pt x="108" y="1576"/>
                  </a:lnTo>
                  <a:lnTo>
                    <a:pt x="184" y="1601"/>
                  </a:lnTo>
                  <a:lnTo>
                    <a:pt x="253" y="1629"/>
                  </a:lnTo>
                  <a:lnTo>
                    <a:pt x="313" y="1656"/>
                  </a:lnTo>
                  <a:lnTo>
                    <a:pt x="370" y="1684"/>
                  </a:lnTo>
                  <a:lnTo>
                    <a:pt x="419" y="1709"/>
                  </a:lnTo>
                  <a:lnTo>
                    <a:pt x="462" y="1735"/>
                  </a:lnTo>
                  <a:lnTo>
                    <a:pt x="495" y="1756"/>
                  </a:lnTo>
                  <a:lnTo>
                    <a:pt x="495" y="1756"/>
                  </a:lnTo>
                  <a:lnTo>
                    <a:pt x="511" y="1766"/>
                  </a:lnTo>
                  <a:lnTo>
                    <a:pt x="511" y="1766"/>
                  </a:lnTo>
                  <a:lnTo>
                    <a:pt x="525" y="1778"/>
                  </a:lnTo>
                  <a:lnTo>
                    <a:pt x="536" y="1791"/>
                  </a:lnTo>
                  <a:lnTo>
                    <a:pt x="546" y="1803"/>
                  </a:lnTo>
                  <a:lnTo>
                    <a:pt x="554" y="1817"/>
                  </a:lnTo>
                  <a:lnTo>
                    <a:pt x="560" y="1833"/>
                  </a:lnTo>
                  <a:lnTo>
                    <a:pt x="564" y="1846"/>
                  </a:lnTo>
                  <a:lnTo>
                    <a:pt x="566" y="1860"/>
                  </a:lnTo>
                  <a:lnTo>
                    <a:pt x="566" y="1874"/>
                  </a:lnTo>
                  <a:lnTo>
                    <a:pt x="564" y="1885"/>
                  </a:lnTo>
                  <a:lnTo>
                    <a:pt x="560" y="1899"/>
                  </a:lnTo>
                  <a:lnTo>
                    <a:pt x="556" y="1911"/>
                  </a:lnTo>
                  <a:lnTo>
                    <a:pt x="550" y="1921"/>
                  </a:lnTo>
                  <a:lnTo>
                    <a:pt x="542" y="1930"/>
                  </a:lnTo>
                  <a:lnTo>
                    <a:pt x="533" y="1938"/>
                  </a:lnTo>
                  <a:lnTo>
                    <a:pt x="523" y="1944"/>
                  </a:lnTo>
                  <a:lnTo>
                    <a:pt x="513" y="1950"/>
                  </a:lnTo>
                  <a:lnTo>
                    <a:pt x="513" y="1950"/>
                  </a:lnTo>
                  <a:lnTo>
                    <a:pt x="495" y="1956"/>
                  </a:lnTo>
                  <a:lnTo>
                    <a:pt x="478" y="1966"/>
                  </a:lnTo>
                  <a:lnTo>
                    <a:pt x="458" y="1975"/>
                  </a:lnTo>
                  <a:lnTo>
                    <a:pt x="441" y="1987"/>
                  </a:lnTo>
                  <a:lnTo>
                    <a:pt x="423" y="2001"/>
                  </a:lnTo>
                  <a:lnTo>
                    <a:pt x="405" y="2015"/>
                  </a:lnTo>
                  <a:lnTo>
                    <a:pt x="392" y="2032"/>
                  </a:lnTo>
                  <a:lnTo>
                    <a:pt x="378" y="2050"/>
                  </a:lnTo>
                  <a:lnTo>
                    <a:pt x="368" y="2069"/>
                  </a:lnTo>
                  <a:lnTo>
                    <a:pt x="360" y="2089"/>
                  </a:lnTo>
                  <a:lnTo>
                    <a:pt x="356" y="2113"/>
                  </a:lnTo>
                  <a:lnTo>
                    <a:pt x="356" y="2134"/>
                  </a:lnTo>
                  <a:lnTo>
                    <a:pt x="360" y="2160"/>
                  </a:lnTo>
                  <a:lnTo>
                    <a:pt x="370" y="2185"/>
                  </a:lnTo>
                  <a:lnTo>
                    <a:pt x="384" y="2212"/>
                  </a:lnTo>
                  <a:lnTo>
                    <a:pt x="405" y="2240"/>
                  </a:lnTo>
                  <a:lnTo>
                    <a:pt x="405" y="2240"/>
                  </a:lnTo>
                  <a:lnTo>
                    <a:pt x="407" y="2242"/>
                  </a:lnTo>
                  <a:lnTo>
                    <a:pt x="407" y="2242"/>
                  </a:lnTo>
                  <a:lnTo>
                    <a:pt x="421" y="2257"/>
                  </a:lnTo>
                  <a:lnTo>
                    <a:pt x="421" y="2257"/>
                  </a:lnTo>
                  <a:lnTo>
                    <a:pt x="448" y="2285"/>
                  </a:lnTo>
                  <a:lnTo>
                    <a:pt x="482" y="2312"/>
                  </a:lnTo>
                  <a:lnTo>
                    <a:pt x="482" y="2312"/>
                  </a:lnTo>
                  <a:lnTo>
                    <a:pt x="509" y="2330"/>
                  </a:lnTo>
                  <a:lnTo>
                    <a:pt x="538" y="2349"/>
                  </a:lnTo>
                  <a:lnTo>
                    <a:pt x="538" y="2349"/>
                  </a:lnTo>
                  <a:lnTo>
                    <a:pt x="568" y="2369"/>
                  </a:lnTo>
                  <a:lnTo>
                    <a:pt x="597" y="2385"/>
                  </a:lnTo>
                  <a:lnTo>
                    <a:pt x="625" y="2396"/>
                  </a:lnTo>
                  <a:lnTo>
                    <a:pt x="652" y="2408"/>
                  </a:lnTo>
                  <a:lnTo>
                    <a:pt x="676" y="2416"/>
                  </a:lnTo>
                  <a:lnTo>
                    <a:pt x="699" y="2422"/>
                  </a:lnTo>
                  <a:lnTo>
                    <a:pt x="719" y="2426"/>
                  </a:lnTo>
                  <a:lnTo>
                    <a:pt x="740" y="2428"/>
                  </a:lnTo>
                  <a:lnTo>
                    <a:pt x="758" y="2428"/>
                  </a:lnTo>
                  <a:lnTo>
                    <a:pt x="775" y="2428"/>
                  </a:lnTo>
                  <a:lnTo>
                    <a:pt x="791" y="2424"/>
                  </a:lnTo>
                  <a:lnTo>
                    <a:pt x="805" y="2420"/>
                  </a:lnTo>
                  <a:lnTo>
                    <a:pt x="818" y="2412"/>
                  </a:lnTo>
                  <a:lnTo>
                    <a:pt x="830" y="2406"/>
                  </a:lnTo>
                  <a:lnTo>
                    <a:pt x="842" y="2396"/>
                  </a:lnTo>
                  <a:lnTo>
                    <a:pt x="852" y="2389"/>
                  </a:lnTo>
                  <a:lnTo>
                    <a:pt x="862" y="2377"/>
                  </a:lnTo>
                  <a:lnTo>
                    <a:pt x="869" y="2367"/>
                  </a:lnTo>
                  <a:lnTo>
                    <a:pt x="883" y="2342"/>
                  </a:lnTo>
                  <a:lnTo>
                    <a:pt x="893" y="2316"/>
                  </a:lnTo>
                  <a:lnTo>
                    <a:pt x="899" y="2291"/>
                  </a:lnTo>
                  <a:lnTo>
                    <a:pt x="905" y="2265"/>
                  </a:lnTo>
                  <a:lnTo>
                    <a:pt x="907" y="2240"/>
                  </a:lnTo>
                  <a:lnTo>
                    <a:pt x="907" y="2218"/>
                  </a:lnTo>
                  <a:lnTo>
                    <a:pt x="905" y="2201"/>
                  </a:lnTo>
                  <a:lnTo>
                    <a:pt x="905" y="2201"/>
                  </a:lnTo>
                  <a:lnTo>
                    <a:pt x="905" y="2179"/>
                  </a:lnTo>
                  <a:lnTo>
                    <a:pt x="907" y="2161"/>
                  </a:lnTo>
                  <a:lnTo>
                    <a:pt x="910" y="2144"/>
                  </a:lnTo>
                  <a:lnTo>
                    <a:pt x="918" y="2132"/>
                  </a:lnTo>
                  <a:lnTo>
                    <a:pt x="926" y="2120"/>
                  </a:lnTo>
                  <a:lnTo>
                    <a:pt x="938" y="2113"/>
                  </a:lnTo>
                  <a:lnTo>
                    <a:pt x="952" y="2107"/>
                  </a:lnTo>
                  <a:lnTo>
                    <a:pt x="965" y="2101"/>
                  </a:lnTo>
                  <a:lnTo>
                    <a:pt x="979" y="2099"/>
                  </a:lnTo>
                  <a:lnTo>
                    <a:pt x="997" y="2099"/>
                  </a:lnTo>
                  <a:lnTo>
                    <a:pt x="1012" y="2101"/>
                  </a:lnTo>
                  <a:lnTo>
                    <a:pt x="1028" y="2103"/>
                  </a:lnTo>
                  <a:lnTo>
                    <a:pt x="1046" y="2107"/>
                  </a:lnTo>
                  <a:lnTo>
                    <a:pt x="1061" y="2113"/>
                  </a:lnTo>
                  <a:lnTo>
                    <a:pt x="1077" y="2120"/>
                  </a:lnTo>
                  <a:lnTo>
                    <a:pt x="1091" y="2128"/>
                  </a:lnTo>
                  <a:lnTo>
                    <a:pt x="1091" y="2128"/>
                  </a:lnTo>
                  <a:lnTo>
                    <a:pt x="1157" y="2171"/>
                  </a:lnTo>
                  <a:lnTo>
                    <a:pt x="1196" y="2199"/>
                  </a:lnTo>
                  <a:lnTo>
                    <a:pt x="1237" y="2232"/>
                  </a:lnTo>
                  <a:lnTo>
                    <a:pt x="1237" y="2232"/>
                  </a:lnTo>
                  <a:lnTo>
                    <a:pt x="1277" y="2261"/>
                  </a:lnTo>
                  <a:lnTo>
                    <a:pt x="1314" y="2295"/>
                  </a:lnTo>
                  <a:lnTo>
                    <a:pt x="1355" y="2332"/>
                  </a:lnTo>
                  <a:lnTo>
                    <a:pt x="1396" y="2371"/>
                  </a:lnTo>
                  <a:lnTo>
                    <a:pt x="1437" y="2414"/>
                  </a:lnTo>
                  <a:lnTo>
                    <a:pt x="1476" y="2461"/>
                  </a:lnTo>
                  <a:lnTo>
                    <a:pt x="1517" y="2512"/>
                  </a:lnTo>
                  <a:lnTo>
                    <a:pt x="1559" y="2565"/>
                  </a:lnTo>
                  <a:lnTo>
                    <a:pt x="1559" y="2565"/>
                  </a:lnTo>
                  <a:lnTo>
                    <a:pt x="1602" y="2534"/>
                  </a:lnTo>
                  <a:lnTo>
                    <a:pt x="1643" y="2502"/>
                  </a:lnTo>
                  <a:lnTo>
                    <a:pt x="1682" y="2469"/>
                  </a:lnTo>
                  <a:lnTo>
                    <a:pt x="1719" y="2436"/>
                  </a:lnTo>
                  <a:lnTo>
                    <a:pt x="1754" y="2402"/>
                  </a:lnTo>
                  <a:lnTo>
                    <a:pt x="1788" y="2371"/>
                  </a:lnTo>
                  <a:lnTo>
                    <a:pt x="1846" y="2306"/>
                  </a:lnTo>
                  <a:lnTo>
                    <a:pt x="1897" y="2248"/>
                  </a:lnTo>
                  <a:lnTo>
                    <a:pt x="1938" y="2191"/>
                  </a:lnTo>
                  <a:lnTo>
                    <a:pt x="1974" y="2142"/>
                  </a:lnTo>
                  <a:lnTo>
                    <a:pt x="2001" y="2101"/>
                  </a:lnTo>
                  <a:lnTo>
                    <a:pt x="2001" y="2101"/>
                  </a:lnTo>
                  <a:lnTo>
                    <a:pt x="2013" y="2079"/>
                  </a:lnTo>
                  <a:lnTo>
                    <a:pt x="2023" y="2056"/>
                  </a:lnTo>
                  <a:lnTo>
                    <a:pt x="2029" y="2028"/>
                  </a:lnTo>
                  <a:lnTo>
                    <a:pt x="2030" y="2001"/>
                  </a:lnTo>
                  <a:lnTo>
                    <a:pt x="2030" y="1987"/>
                  </a:lnTo>
                  <a:lnTo>
                    <a:pt x="2029" y="1975"/>
                  </a:lnTo>
                  <a:lnTo>
                    <a:pt x="2025" y="1964"/>
                  </a:lnTo>
                  <a:lnTo>
                    <a:pt x="2021" y="1952"/>
                  </a:lnTo>
                  <a:lnTo>
                    <a:pt x="2013" y="1942"/>
                  </a:lnTo>
                  <a:lnTo>
                    <a:pt x="2003" y="1932"/>
                  </a:lnTo>
                  <a:lnTo>
                    <a:pt x="1993" y="1925"/>
                  </a:lnTo>
                  <a:lnTo>
                    <a:pt x="1980" y="1919"/>
                  </a:lnTo>
                  <a:lnTo>
                    <a:pt x="1980" y="1919"/>
                  </a:lnTo>
                  <a:lnTo>
                    <a:pt x="1966" y="1915"/>
                  </a:lnTo>
                  <a:lnTo>
                    <a:pt x="1966" y="1915"/>
                  </a:lnTo>
                  <a:lnTo>
                    <a:pt x="1948" y="1913"/>
                  </a:lnTo>
                  <a:lnTo>
                    <a:pt x="1927" y="1915"/>
                  </a:lnTo>
                  <a:lnTo>
                    <a:pt x="1927" y="1915"/>
                  </a:lnTo>
                  <a:lnTo>
                    <a:pt x="1907" y="1915"/>
                  </a:lnTo>
                  <a:lnTo>
                    <a:pt x="1886" y="1915"/>
                  </a:lnTo>
                  <a:lnTo>
                    <a:pt x="1862" y="1913"/>
                  </a:lnTo>
                  <a:lnTo>
                    <a:pt x="1837" y="1909"/>
                  </a:lnTo>
                  <a:lnTo>
                    <a:pt x="1837" y="1909"/>
                  </a:lnTo>
                  <a:lnTo>
                    <a:pt x="1817" y="1903"/>
                  </a:lnTo>
                  <a:lnTo>
                    <a:pt x="1797" y="1897"/>
                  </a:lnTo>
                  <a:lnTo>
                    <a:pt x="1778" y="1889"/>
                  </a:lnTo>
                  <a:lnTo>
                    <a:pt x="1760" y="1878"/>
                  </a:lnTo>
                  <a:lnTo>
                    <a:pt x="1743" y="1866"/>
                  </a:lnTo>
                  <a:lnTo>
                    <a:pt x="1729" y="1852"/>
                  </a:lnTo>
                  <a:lnTo>
                    <a:pt x="1717" y="1834"/>
                  </a:lnTo>
                  <a:lnTo>
                    <a:pt x="1707" y="1815"/>
                  </a:lnTo>
                  <a:lnTo>
                    <a:pt x="1700" y="1791"/>
                  </a:lnTo>
                  <a:lnTo>
                    <a:pt x="1698" y="1768"/>
                  </a:lnTo>
                  <a:lnTo>
                    <a:pt x="1698" y="1739"/>
                  </a:lnTo>
                  <a:lnTo>
                    <a:pt x="1703" y="1707"/>
                  </a:lnTo>
                  <a:lnTo>
                    <a:pt x="1713" y="1672"/>
                  </a:lnTo>
                  <a:lnTo>
                    <a:pt x="1729" y="1635"/>
                  </a:lnTo>
                  <a:lnTo>
                    <a:pt x="1749" y="1592"/>
                  </a:lnTo>
                  <a:lnTo>
                    <a:pt x="1776" y="1547"/>
                  </a:lnTo>
                  <a:lnTo>
                    <a:pt x="1776" y="1547"/>
                  </a:lnTo>
                  <a:lnTo>
                    <a:pt x="1794" y="1519"/>
                  </a:lnTo>
                  <a:lnTo>
                    <a:pt x="1811" y="1496"/>
                  </a:lnTo>
                  <a:lnTo>
                    <a:pt x="1827" y="1474"/>
                  </a:lnTo>
                  <a:lnTo>
                    <a:pt x="1844" y="1455"/>
                  </a:lnTo>
                  <a:lnTo>
                    <a:pt x="1860" y="1437"/>
                  </a:lnTo>
                  <a:lnTo>
                    <a:pt x="1876" y="1423"/>
                  </a:lnTo>
                  <a:lnTo>
                    <a:pt x="1891" y="1410"/>
                  </a:lnTo>
                  <a:lnTo>
                    <a:pt x="1907" y="1398"/>
                  </a:lnTo>
                  <a:lnTo>
                    <a:pt x="1921" y="1388"/>
                  </a:lnTo>
                  <a:lnTo>
                    <a:pt x="1936" y="1382"/>
                  </a:lnTo>
                  <a:lnTo>
                    <a:pt x="1950" y="1376"/>
                  </a:lnTo>
                  <a:lnTo>
                    <a:pt x="1964" y="1370"/>
                  </a:lnTo>
                  <a:lnTo>
                    <a:pt x="1978" y="1368"/>
                  </a:lnTo>
                  <a:lnTo>
                    <a:pt x="1991" y="1366"/>
                  </a:lnTo>
                  <a:lnTo>
                    <a:pt x="2003" y="1366"/>
                  </a:lnTo>
                  <a:lnTo>
                    <a:pt x="2017" y="1368"/>
                  </a:lnTo>
                  <a:lnTo>
                    <a:pt x="2017" y="1368"/>
                  </a:lnTo>
                  <a:lnTo>
                    <a:pt x="2032" y="1372"/>
                  </a:lnTo>
                  <a:lnTo>
                    <a:pt x="2046" y="1376"/>
                  </a:lnTo>
                  <a:lnTo>
                    <a:pt x="2060" y="1382"/>
                  </a:lnTo>
                  <a:lnTo>
                    <a:pt x="2074" y="1390"/>
                  </a:lnTo>
                  <a:lnTo>
                    <a:pt x="2085" y="1400"/>
                  </a:lnTo>
                  <a:lnTo>
                    <a:pt x="2099" y="1410"/>
                  </a:lnTo>
                  <a:lnTo>
                    <a:pt x="2119" y="1431"/>
                  </a:lnTo>
                  <a:lnTo>
                    <a:pt x="2138" y="1455"/>
                  </a:lnTo>
                  <a:lnTo>
                    <a:pt x="2152" y="1480"/>
                  </a:lnTo>
                  <a:lnTo>
                    <a:pt x="2164" y="1502"/>
                  </a:lnTo>
                  <a:lnTo>
                    <a:pt x="2171" y="1521"/>
                  </a:lnTo>
                  <a:lnTo>
                    <a:pt x="2171" y="1521"/>
                  </a:lnTo>
                  <a:lnTo>
                    <a:pt x="2179" y="1537"/>
                  </a:lnTo>
                  <a:lnTo>
                    <a:pt x="2185" y="1549"/>
                  </a:lnTo>
                  <a:lnTo>
                    <a:pt x="2193" y="1560"/>
                  </a:lnTo>
                  <a:lnTo>
                    <a:pt x="2201" y="1568"/>
                  </a:lnTo>
                  <a:lnTo>
                    <a:pt x="2211" y="1576"/>
                  </a:lnTo>
                  <a:lnTo>
                    <a:pt x="2220" y="1580"/>
                  </a:lnTo>
                  <a:lnTo>
                    <a:pt x="2230" y="1584"/>
                  </a:lnTo>
                  <a:lnTo>
                    <a:pt x="2240" y="1586"/>
                  </a:lnTo>
                  <a:lnTo>
                    <a:pt x="2240" y="1586"/>
                  </a:lnTo>
                  <a:lnTo>
                    <a:pt x="2258" y="1586"/>
                  </a:lnTo>
                  <a:lnTo>
                    <a:pt x="2275" y="1582"/>
                  </a:lnTo>
                  <a:lnTo>
                    <a:pt x="2295" y="1574"/>
                  </a:lnTo>
                  <a:lnTo>
                    <a:pt x="2312" y="1564"/>
                  </a:lnTo>
                  <a:lnTo>
                    <a:pt x="2328" y="1552"/>
                  </a:lnTo>
                  <a:lnTo>
                    <a:pt x="2344" y="1537"/>
                  </a:lnTo>
                  <a:lnTo>
                    <a:pt x="2357" y="1521"/>
                  </a:lnTo>
                  <a:lnTo>
                    <a:pt x="2371" y="1505"/>
                  </a:lnTo>
                  <a:lnTo>
                    <a:pt x="2371" y="1505"/>
                  </a:lnTo>
                  <a:lnTo>
                    <a:pt x="2399" y="1458"/>
                  </a:lnTo>
                  <a:lnTo>
                    <a:pt x="2432" y="1400"/>
                  </a:lnTo>
                  <a:lnTo>
                    <a:pt x="2467" y="1329"/>
                  </a:lnTo>
                  <a:lnTo>
                    <a:pt x="2485" y="1288"/>
                  </a:lnTo>
                  <a:lnTo>
                    <a:pt x="2502" y="1247"/>
                  </a:lnTo>
                  <a:lnTo>
                    <a:pt x="2502" y="1247"/>
                  </a:lnTo>
                  <a:lnTo>
                    <a:pt x="2532" y="1171"/>
                  </a:lnTo>
                  <a:lnTo>
                    <a:pt x="2545" y="1131"/>
                  </a:lnTo>
                  <a:lnTo>
                    <a:pt x="2557" y="1090"/>
                  </a:lnTo>
                  <a:lnTo>
                    <a:pt x="2569" y="1047"/>
                  </a:lnTo>
                  <a:lnTo>
                    <a:pt x="2581" y="1002"/>
                  </a:lnTo>
                  <a:lnTo>
                    <a:pt x="2590" y="955"/>
                  </a:lnTo>
                  <a:lnTo>
                    <a:pt x="2600" y="906"/>
                  </a:lnTo>
                  <a:lnTo>
                    <a:pt x="2600" y="90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25400" h="19050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ghtbulb"/>
            <p:cNvSpPr>
              <a:spLocks noEditPoints="1"/>
            </p:cNvSpPr>
            <p:nvPr/>
          </p:nvSpPr>
          <p:spPr bwMode="auto">
            <a:xfrm rot="1368671">
              <a:off x="4307589" y="920464"/>
              <a:ext cx="1498744" cy="2010078"/>
            </a:xfrm>
            <a:custGeom>
              <a:avLst/>
              <a:gdLst>
                <a:gd name="T0" fmla="*/ 141 w 340"/>
                <a:gd name="T1" fmla="*/ 1 h 456"/>
                <a:gd name="T2" fmla="*/ 71 w 340"/>
                <a:gd name="T3" fmla="*/ 31 h 456"/>
                <a:gd name="T4" fmla="*/ 21 w 340"/>
                <a:gd name="T5" fmla="*/ 86 h 456"/>
                <a:gd name="T6" fmla="*/ 0 w 340"/>
                <a:gd name="T7" fmla="*/ 158 h 456"/>
                <a:gd name="T8" fmla="*/ 8 w 340"/>
                <a:gd name="T9" fmla="*/ 223 h 456"/>
                <a:gd name="T10" fmla="*/ 37 w 340"/>
                <a:gd name="T11" fmla="*/ 278 h 456"/>
                <a:gd name="T12" fmla="*/ 47 w 340"/>
                <a:gd name="T13" fmla="*/ 331 h 456"/>
                <a:gd name="T14" fmla="*/ 57 w 340"/>
                <a:gd name="T15" fmla="*/ 358 h 456"/>
                <a:gd name="T16" fmla="*/ 63 w 340"/>
                <a:gd name="T17" fmla="*/ 428 h 456"/>
                <a:gd name="T18" fmla="*/ 117 w 340"/>
                <a:gd name="T19" fmla="*/ 437 h 456"/>
                <a:gd name="T20" fmla="*/ 198 w 340"/>
                <a:gd name="T21" fmla="*/ 456 h 456"/>
                <a:gd name="T22" fmla="*/ 221 w 340"/>
                <a:gd name="T23" fmla="*/ 437 h 456"/>
                <a:gd name="T24" fmla="*/ 277 w 340"/>
                <a:gd name="T25" fmla="*/ 428 h 456"/>
                <a:gd name="T26" fmla="*/ 283 w 340"/>
                <a:gd name="T27" fmla="*/ 358 h 456"/>
                <a:gd name="T28" fmla="*/ 291 w 340"/>
                <a:gd name="T29" fmla="*/ 308 h 456"/>
                <a:gd name="T30" fmla="*/ 303 w 340"/>
                <a:gd name="T31" fmla="*/ 278 h 456"/>
                <a:gd name="T32" fmla="*/ 331 w 340"/>
                <a:gd name="T33" fmla="*/ 228 h 456"/>
                <a:gd name="T34" fmla="*/ 340 w 340"/>
                <a:gd name="T35" fmla="*/ 171 h 456"/>
                <a:gd name="T36" fmla="*/ 319 w 340"/>
                <a:gd name="T37" fmla="*/ 89 h 456"/>
                <a:gd name="T38" fmla="*/ 265 w 340"/>
                <a:gd name="T39" fmla="*/ 29 h 456"/>
                <a:gd name="T40" fmla="*/ 187 w 340"/>
                <a:gd name="T41" fmla="*/ 0 h 456"/>
                <a:gd name="T42" fmla="*/ 158 w 340"/>
                <a:gd name="T43" fmla="*/ 257 h 456"/>
                <a:gd name="T44" fmla="*/ 256 w 340"/>
                <a:gd name="T45" fmla="*/ 260 h 456"/>
                <a:gd name="T46" fmla="*/ 207 w 340"/>
                <a:gd name="T47" fmla="*/ 331 h 456"/>
                <a:gd name="T48" fmla="*/ 226 w 340"/>
                <a:gd name="T49" fmla="*/ 243 h 456"/>
                <a:gd name="T50" fmla="*/ 241 w 340"/>
                <a:gd name="T51" fmla="*/ 210 h 456"/>
                <a:gd name="T52" fmla="*/ 234 w 340"/>
                <a:gd name="T53" fmla="*/ 181 h 456"/>
                <a:gd name="T54" fmla="*/ 212 w 340"/>
                <a:gd name="T55" fmla="*/ 171 h 456"/>
                <a:gd name="T56" fmla="*/ 194 w 340"/>
                <a:gd name="T57" fmla="*/ 179 h 456"/>
                <a:gd name="T58" fmla="*/ 181 w 340"/>
                <a:gd name="T59" fmla="*/ 233 h 456"/>
                <a:gd name="T60" fmla="*/ 153 w 340"/>
                <a:gd name="T61" fmla="*/ 189 h 456"/>
                <a:gd name="T62" fmla="*/ 138 w 340"/>
                <a:gd name="T63" fmla="*/ 172 h 456"/>
                <a:gd name="T64" fmla="*/ 114 w 340"/>
                <a:gd name="T65" fmla="*/ 174 h 456"/>
                <a:gd name="T66" fmla="*/ 101 w 340"/>
                <a:gd name="T67" fmla="*/ 190 h 456"/>
                <a:gd name="T68" fmla="*/ 102 w 340"/>
                <a:gd name="T69" fmla="*/ 223 h 456"/>
                <a:gd name="T70" fmla="*/ 133 w 340"/>
                <a:gd name="T71" fmla="*/ 257 h 456"/>
                <a:gd name="T72" fmla="*/ 96 w 340"/>
                <a:gd name="T73" fmla="*/ 291 h 456"/>
                <a:gd name="T74" fmla="*/ 68 w 340"/>
                <a:gd name="T75" fmla="*/ 238 h 456"/>
                <a:gd name="T76" fmla="*/ 49 w 340"/>
                <a:gd name="T77" fmla="*/ 185 h 456"/>
                <a:gd name="T78" fmla="*/ 52 w 340"/>
                <a:gd name="T79" fmla="*/ 140 h 456"/>
                <a:gd name="T80" fmla="*/ 99 w 340"/>
                <a:gd name="T81" fmla="*/ 70 h 456"/>
                <a:gd name="T82" fmla="*/ 161 w 340"/>
                <a:gd name="T83" fmla="*/ 48 h 456"/>
                <a:gd name="T84" fmla="*/ 194 w 340"/>
                <a:gd name="T85" fmla="*/ 50 h 456"/>
                <a:gd name="T86" fmla="*/ 247 w 340"/>
                <a:gd name="T87" fmla="*/ 76 h 456"/>
                <a:gd name="T88" fmla="*/ 282 w 340"/>
                <a:gd name="T89" fmla="*/ 123 h 456"/>
                <a:gd name="T90" fmla="*/ 291 w 340"/>
                <a:gd name="T91" fmla="*/ 171 h 456"/>
                <a:gd name="T92" fmla="*/ 264 w 340"/>
                <a:gd name="T93" fmla="*/ 247 h 456"/>
                <a:gd name="T94" fmla="*/ 212 w 340"/>
                <a:gd name="T95" fmla="*/ 195 h 456"/>
                <a:gd name="T96" fmla="*/ 216 w 340"/>
                <a:gd name="T97" fmla="*/ 208 h 456"/>
                <a:gd name="T98" fmla="*/ 133 w 340"/>
                <a:gd name="T99" fmla="*/ 231 h 456"/>
                <a:gd name="T100" fmla="*/ 124 w 340"/>
                <a:gd name="T101" fmla="*/ 202 h 456"/>
                <a:gd name="T102" fmla="*/ 130 w 340"/>
                <a:gd name="T103" fmla="*/ 199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40" h="456">
                  <a:moveTo>
                    <a:pt x="169" y="0"/>
                  </a:moveTo>
                  <a:lnTo>
                    <a:pt x="169" y="0"/>
                  </a:lnTo>
                  <a:lnTo>
                    <a:pt x="158" y="0"/>
                  </a:lnTo>
                  <a:lnTo>
                    <a:pt x="158" y="0"/>
                  </a:lnTo>
                  <a:lnTo>
                    <a:pt x="141" y="1"/>
                  </a:lnTo>
                  <a:lnTo>
                    <a:pt x="127" y="4"/>
                  </a:lnTo>
                  <a:lnTo>
                    <a:pt x="112" y="9"/>
                  </a:lnTo>
                  <a:lnTo>
                    <a:pt x="97" y="14"/>
                  </a:lnTo>
                  <a:lnTo>
                    <a:pt x="84" y="22"/>
                  </a:lnTo>
                  <a:lnTo>
                    <a:pt x="71" y="31"/>
                  </a:lnTo>
                  <a:lnTo>
                    <a:pt x="60" y="39"/>
                  </a:lnTo>
                  <a:lnTo>
                    <a:pt x="49" y="50"/>
                  </a:lnTo>
                  <a:lnTo>
                    <a:pt x="39" y="60"/>
                  </a:lnTo>
                  <a:lnTo>
                    <a:pt x="29" y="73"/>
                  </a:lnTo>
                  <a:lnTo>
                    <a:pt x="21" y="86"/>
                  </a:lnTo>
                  <a:lnTo>
                    <a:pt x="14" y="99"/>
                  </a:lnTo>
                  <a:lnTo>
                    <a:pt x="9" y="112"/>
                  </a:lnTo>
                  <a:lnTo>
                    <a:pt x="5" y="127"/>
                  </a:lnTo>
                  <a:lnTo>
                    <a:pt x="1" y="143"/>
                  </a:lnTo>
                  <a:lnTo>
                    <a:pt x="0" y="158"/>
                  </a:lnTo>
                  <a:lnTo>
                    <a:pt x="0" y="158"/>
                  </a:lnTo>
                  <a:lnTo>
                    <a:pt x="0" y="176"/>
                  </a:lnTo>
                  <a:lnTo>
                    <a:pt x="0" y="192"/>
                  </a:lnTo>
                  <a:lnTo>
                    <a:pt x="3" y="208"/>
                  </a:lnTo>
                  <a:lnTo>
                    <a:pt x="8" y="223"/>
                  </a:lnTo>
                  <a:lnTo>
                    <a:pt x="13" y="238"/>
                  </a:lnTo>
                  <a:lnTo>
                    <a:pt x="19" y="252"/>
                  </a:lnTo>
                  <a:lnTo>
                    <a:pt x="27" y="265"/>
                  </a:lnTo>
                  <a:lnTo>
                    <a:pt x="37" y="278"/>
                  </a:lnTo>
                  <a:lnTo>
                    <a:pt x="37" y="278"/>
                  </a:lnTo>
                  <a:lnTo>
                    <a:pt x="42" y="285"/>
                  </a:lnTo>
                  <a:lnTo>
                    <a:pt x="45" y="291"/>
                  </a:lnTo>
                  <a:lnTo>
                    <a:pt x="47" y="300"/>
                  </a:lnTo>
                  <a:lnTo>
                    <a:pt x="47" y="308"/>
                  </a:lnTo>
                  <a:lnTo>
                    <a:pt x="47" y="331"/>
                  </a:lnTo>
                  <a:lnTo>
                    <a:pt x="47" y="331"/>
                  </a:lnTo>
                  <a:lnTo>
                    <a:pt x="49" y="339"/>
                  </a:lnTo>
                  <a:lnTo>
                    <a:pt x="50" y="345"/>
                  </a:lnTo>
                  <a:lnTo>
                    <a:pt x="52" y="353"/>
                  </a:lnTo>
                  <a:lnTo>
                    <a:pt x="57" y="358"/>
                  </a:lnTo>
                  <a:lnTo>
                    <a:pt x="57" y="412"/>
                  </a:lnTo>
                  <a:lnTo>
                    <a:pt x="57" y="412"/>
                  </a:lnTo>
                  <a:lnTo>
                    <a:pt x="57" y="417"/>
                  </a:lnTo>
                  <a:lnTo>
                    <a:pt x="58" y="422"/>
                  </a:lnTo>
                  <a:lnTo>
                    <a:pt x="63" y="428"/>
                  </a:lnTo>
                  <a:lnTo>
                    <a:pt x="71" y="435"/>
                  </a:lnTo>
                  <a:lnTo>
                    <a:pt x="76" y="437"/>
                  </a:lnTo>
                  <a:lnTo>
                    <a:pt x="81" y="437"/>
                  </a:lnTo>
                  <a:lnTo>
                    <a:pt x="117" y="437"/>
                  </a:lnTo>
                  <a:lnTo>
                    <a:pt x="117" y="437"/>
                  </a:lnTo>
                  <a:lnTo>
                    <a:pt x="120" y="445"/>
                  </a:lnTo>
                  <a:lnTo>
                    <a:pt x="127" y="450"/>
                  </a:lnTo>
                  <a:lnTo>
                    <a:pt x="133" y="455"/>
                  </a:lnTo>
                  <a:lnTo>
                    <a:pt x="141" y="456"/>
                  </a:lnTo>
                  <a:lnTo>
                    <a:pt x="198" y="456"/>
                  </a:lnTo>
                  <a:lnTo>
                    <a:pt x="198" y="456"/>
                  </a:lnTo>
                  <a:lnTo>
                    <a:pt x="207" y="455"/>
                  </a:lnTo>
                  <a:lnTo>
                    <a:pt x="213" y="450"/>
                  </a:lnTo>
                  <a:lnTo>
                    <a:pt x="218" y="445"/>
                  </a:lnTo>
                  <a:lnTo>
                    <a:pt x="221" y="437"/>
                  </a:lnTo>
                  <a:lnTo>
                    <a:pt x="259" y="437"/>
                  </a:lnTo>
                  <a:lnTo>
                    <a:pt x="259" y="437"/>
                  </a:lnTo>
                  <a:lnTo>
                    <a:pt x="264" y="437"/>
                  </a:lnTo>
                  <a:lnTo>
                    <a:pt x="269" y="435"/>
                  </a:lnTo>
                  <a:lnTo>
                    <a:pt x="277" y="428"/>
                  </a:lnTo>
                  <a:lnTo>
                    <a:pt x="282" y="422"/>
                  </a:lnTo>
                  <a:lnTo>
                    <a:pt x="283" y="417"/>
                  </a:lnTo>
                  <a:lnTo>
                    <a:pt x="283" y="412"/>
                  </a:lnTo>
                  <a:lnTo>
                    <a:pt x="283" y="358"/>
                  </a:lnTo>
                  <a:lnTo>
                    <a:pt x="283" y="358"/>
                  </a:lnTo>
                  <a:lnTo>
                    <a:pt x="287" y="353"/>
                  </a:lnTo>
                  <a:lnTo>
                    <a:pt x="290" y="345"/>
                  </a:lnTo>
                  <a:lnTo>
                    <a:pt x="291" y="339"/>
                  </a:lnTo>
                  <a:lnTo>
                    <a:pt x="291" y="331"/>
                  </a:lnTo>
                  <a:lnTo>
                    <a:pt x="291" y="308"/>
                  </a:lnTo>
                  <a:lnTo>
                    <a:pt x="291" y="308"/>
                  </a:lnTo>
                  <a:lnTo>
                    <a:pt x="293" y="300"/>
                  </a:lnTo>
                  <a:lnTo>
                    <a:pt x="295" y="291"/>
                  </a:lnTo>
                  <a:lnTo>
                    <a:pt x="298" y="285"/>
                  </a:lnTo>
                  <a:lnTo>
                    <a:pt x="303" y="278"/>
                  </a:lnTo>
                  <a:lnTo>
                    <a:pt x="303" y="278"/>
                  </a:lnTo>
                  <a:lnTo>
                    <a:pt x="311" y="267"/>
                  </a:lnTo>
                  <a:lnTo>
                    <a:pt x="319" y="254"/>
                  </a:lnTo>
                  <a:lnTo>
                    <a:pt x="326" y="241"/>
                  </a:lnTo>
                  <a:lnTo>
                    <a:pt x="331" y="228"/>
                  </a:lnTo>
                  <a:lnTo>
                    <a:pt x="335" y="215"/>
                  </a:lnTo>
                  <a:lnTo>
                    <a:pt x="339" y="200"/>
                  </a:lnTo>
                  <a:lnTo>
                    <a:pt x="340" y="185"/>
                  </a:lnTo>
                  <a:lnTo>
                    <a:pt x="340" y="171"/>
                  </a:lnTo>
                  <a:lnTo>
                    <a:pt x="340" y="171"/>
                  </a:lnTo>
                  <a:lnTo>
                    <a:pt x="340" y="153"/>
                  </a:lnTo>
                  <a:lnTo>
                    <a:pt x="337" y="135"/>
                  </a:lnTo>
                  <a:lnTo>
                    <a:pt x="332" y="119"/>
                  </a:lnTo>
                  <a:lnTo>
                    <a:pt x="327" y="104"/>
                  </a:lnTo>
                  <a:lnTo>
                    <a:pt x="319" y="89"/>
                  </a:lnTo>
                  <a:lnTo>
                    <a:pt x="311" y="75"/>
                  </a:lnTo>
                  <a:lnTo>
                    <a:pt x="301" y="62"/>
                  </a:lnTo>
                  <a:lnTo>
                    <a:pt x="290" y="50"/>
                  </a:lnTo>
                  <a:lnTo>
                    <a:pt x="278" y="39"/>
                  </a:lnTo>
                  <a:lnTo>
                    <a:pt x="265" y="29"/>
                  </a:lnTo>
                  <a:lnTo>
                    <a:pt x="251" y="19"/>
                  </a:lnTo>
                  <a:lnTo>
                    <a:pt x="236" y="13"/>
                  </a:lnTo>
                  <a:lnTo>
                    <a:pt x="220" y="8"/>
                  </a:lnTo>
                  <a:lnTo>
                    <a:pt x="203" y="3"/>
                  </a:lnTo>
                  <a:lnTo>
                    <a:pt x="187" y="0"/>
                  </a:lnTo>
                  <a:lnTo>
                    <a:pt x="169" y="0"/>
                  </a:lnTo>
                  <a:lnTo>
                    <a:pt x="169" y="0"/>
                  </a:lnTo>
                  <a:close/>
                  <a:moveTo>
                    <a:pt x="182" y="331"/>
                  </a:moveTo>
                  <a:lnTo>
                    <a:pt x="158" y="331"/>
                  </a:lnTo>
                  <a:lnTo>
                    <a:pt x="158" y="257"/>
                  </a:lnTo>
                  <a:lnTo>
                    <a:pt x="182" y="257"/>
                  </a:lnTo>
                  <a:lnTo>
                    <a:pt x="182" y="331"/>
                  </a:lnTo>
                  <a:close/>
                  <a:moveTo>
                    <a:pt x="264" y="247"/>
                  </a:moveTo>
                  <a:lnTo>
                    <a:pt x="264" y="247"/>
                  </a:lnTo>
                  <a:lnTo>
                    <a:pt x="256" y="260"/>
                  </a:lnTo>
                  <a:lnTo>
                    <a:pt x="249" y="275"/>
                  </a:lnTo>
                  <a:lnTo>
                    <a:pt x="244" y="291"/>
                  </a:lnTo>
                  <a:lnTo>
                    <a:pt x="242" y="308"/>
                  </a:lnTo>
                  <a:lnTo>
                    <a:pt x="242" y="331"/>
                  </a:lnTo>
                  <a:lnTo>
                    <a:pt x="207" y="331"/>
                  </a:lnTo>
                  <a:lnTo>
                    <a:pt x="207" y="257"/>
                  </a:lnTo>
                  <a:lnTo>
                    <a:pt x="207" y="257"/>
                  </a:lnTo>
                  <a:lnTo>
                    <a:pt x="215" y="254"/>
                  </a:lnTo>
                  <a:lnTo>
                    <a:pt x="221" y="249"/>
                  </a:lnTo>
                  <a:lnTo>
                    <a:pt x="226" y="243"/>
                  </a:lnTo>
                  <a:lnTo>
                    <a:pt x="231" y="236"/>
                  </a:lnTo>
                  <a:lnTo>
                    <a:pt x="238" y="223"/>
                  </a:lnTo>
                  <a:lnTo>
                    <a:pt x="239" y="213"/>
                  </a:lnTo>
                  <a:lnTo>
                    <a:pt x="239" y="213"/>
                  </a:lnTo>
                  <a:lnTo>
                    <a:pt x="241" y="210"/>
                  </a:lnTo>
                  <a:lnTo>
                    <a:pt x="241" y="202"/>
                  </a:lnTo>
                  <a:lnTo>
                    <a:pt x="239" y="190"/>
                  </a:lnTo>
                  <a:lnTo>
                    <a:pt x="238" y="185"/>
                  </a:lnTo>
                  <a:lnTo>
                    <a:pt x="234" y="181"/>
                  </a:lnTo>
                  <a:lnTo>
                    <a:pt x="234" y="181"/>
                  </a:lnTo>
                  <a:lnTo>
                    <a:pt x="231" y="177"/>
                  </a:lnTo>
                  <a:lnTo>
                    <a:pt x="226" y="174"/>
                  </a:lnTo>
                  <a:lnTo>
                    <a:pt x="220" y="171"/>
                  </a:lnTo>
                  <a:lnTo>
                    <a:pt x="212" y="171"/>
                  </a:lnTo>
                  <a:lnTo>
                    <a:pt x="212" y="171"/>
                  </a:lnTo>
                  <a:lnTo>
                    <a:pt x="207" y="171"/>
                  </a:lnTo>
                  <a:lnTo>
                    <a:pt x="202" y="172"/>
                  </a:lnTo>
                  <a:lnTo>
                    <a:pt x="197" y="174"/>
                  </a:lnTo>
                  <a:lnTo>
                    <a:pt x="194" y="179"/>
                  </a:lnTo>
                  <a:lnTo>
                    <a:pt x="194" y="179"/>
                  </a:lnTo>
                  <a:lnTo>
                    <a:pt x="190" y="184"/>
                  </a:lnTo>
                  <a:lnTo>
                    <a:pt x="187" y="189"/>
                  </a:lnTo>
                  <a:lnTo>
                    <a:pt x="184" y="203"/>
                  </a:lnTo>
                  <a:lnTo>
                    <a:pt x="181" y="218"/>
                  </a:lnTo>
                  <a:lnTo>
                    <a:pt x="181" y="233"/>
                  </a:lnTo>
                  <a:lnTo>
                    <a:pt x="158" y="233"/>
                  </a:lnTo>
                  <a:lnTo>
                    <a:pt x="158" y="233"/>
                  </a:lnTo>
                  <a:lnTo>
                    <a:pt x="158" y="218"/>
                  </a:lnTo>
                  <a:lnTo>
                    <a:pt x="156" y="203"/>
                  </a:lnTo>
                  <a:lnTo>
                    <a:pt x="153" y="189"/>
                  </a:lnTo>
                  <a:lnTo>
                    <a:pt x="150" y="184"/>
                  </a:lnTo>
                  <a:lnTo>
                    <a:pt x="146" y="179"/>
                  </a:lnTo>
                  <a:lnTo>
                    <a:pt x="146" y="179"/>
                  </a:lnTo>
                  <a:lnTo>
                    <a:pt x="143" y="174"/>
                  </a:lnTo>
                  <a:lnTo>
                    <a:pt x="138" y="172"/>
                  </a:lnTo>
                  <a:lnTo>
                    <a:pt x="133" y="171"/>
                  </a:lnTo>
                  <a:lnTo>
                    <a:pt x="128" y="171"/>
                  </a:lnTo>
                  <a:lnTo>
                    <a:pt x="128" y="171"/>
                  </a:lnTo>
                  <a:lnTo>
                    <a:pt x="120" y="171"/>
                  </a:lnTo>
                  <a:lnTo>
                    <a:pt x="114" y="174"/>
                  </a:lnTo>
                  <a:lnTo>
                    <a:pt x="109" y="177"/>
                  </a:lnTo>
                  <a:lnTo>
                    <a:pt x="106" y="181"/>
                  </a:lnTo>
                  <a:lnTo>
                    <a:pt x="106" y="181"/>
                  </a:lnTo>
                  <a:lnTo>
                    <a:pt x="102" y="185"/>
                  </a:lnTo>
                  <a:lnTo>
                    <a:pt x="101" y="190"/>
                  </a:lnTo>
                  <a:lnTo>
                    <a:pt x="99" y="202"/>
                  </a:lnTo>
                  <a:lnTo>
                    <a:pt x="99" y="210"/>
                  </a:lnTo>
                  <a:lnTo>
                    <a:pt x="99" y="213"/>
                  </a:lnTo>
                  <a:lnTo>
                    <a:pt x="99" y="213"/>
                  </a:lnTo>
                  <a:lnTo>
                    <a:pt x="102" y="223"/>
                  </a:lnTo>
                  <a:lnTo>
                    <a:pt x="109" y="236"/>
                  </a:lnTo>
                  <a:lnTo>
                    <a:pt x="112" y="243"/>
                  </a:lnTo>
                  <a:lnTo>
                    <a:pt x="119" y="249"/>
                  </a:lnTo>
                  <a:lnTo>
                    <a:pt x="125" y="254"/>
                  </a:lnTo>
                  <a:lnTo>
                    <a:pt x="133" y="257"/>
                  </a:lnTo>
                  <a:lnTo>
                    <a:pt x="133" y="331"/>
                  </a:lnTo>
                  <a:lnTo>
                    <a:pt x="96" y="331"/>
                  </a:lnTo>
                  <a:lnTo>
                    <a:pt x="96" y="308"/>
                  </a:lnTo>
                  <a:lnTo>
                    <a:pt x="96" y="308"/>
                  </a:lnTo>
                  <a:lnTo>
                    <a:pt x="96" y="291"/>
                  </a:lnTo>
                  <a:lnTo>
                    <a:pt x="91" y="275"/>
                  </a:lnTo>
                  <a:lnTo>
                    <a:pt x="84" y="260"/>
                  </a:lnTo>
                  <a:lnTo>
                    <a:pt x="75" y="247"/>
                  </a:lnTo>
                  <a:lnTo>
                    <a:pt x="75" y="247"/>
                  </a:lnTo>
                  <a:lnTo>
                    <a:pt x="68" y="238"/>
                  </a:lnTo>
                  <a:lnTo>
                    <a:pt x="62" y="228"/>
                  </a:lnTo>
                  <a:lnTo>
                    <a:pt x="57" y="218"/>
                  </a:lnTo>
                  <a:lnTo>
                    <a:pt x="53" y="207"/>
                  </a:lnTo>
                  <a:lnTo>
                    <a:pt x="50" y="195"/>
                  </a:lnTo>
                  <a:lnTo>
                    <a:pt x="49" y="185"/>
                  </a:lnTo>
                  <a:lnTo>
                    <a:pt x="47" y="172"/>
                  </a:lnTo>
                  <a:lnTo>
                    <a:pt x="49" y="161"/>
                  </a:lnTo>
                  <a:lnTo>
                    <a:pt x="49" y="161"/>
                  </a:lnTo>
                  <a:lnTo>
                    <a:pt x="49" y="150"/>
                  </a:lnTo>
                  <a:lnTo>
                    <a:pt x="52" y="140"/>
                  </a:lnTo>
                  <a:lnTo>
                    <a:pt x="55" y="128"/>
                  </a:lnTo>
                  <a:lnTo>
                    <a:pt x="58" y="119"/>
                  </a:lnTo>
                  <a:lnTo>
                    <a:pt x="70" y="101"/>
                  </a:lnTo>
                  <a:lnTo>
                    <a:pt x="83" y="84"/>
                  </a:lnTo>
                  <a:lnTo>
                    <a:pt x="99" y="70"/>
                  </a:lnTo>
                  <a:lnTo>
                    <a:pt x="119" y="60"/>
                  </a:lnTo>
                  <a:lnTo>
                    <a:pt x="128" y="55"/>
                  </a:lnTo>
                  <a:lnTo>
                    <a:pt x="138" y="52"/>
                  </a:lnTo>
                  <a:lnTo>
                    <a:pt x="150" y="50"/>
                  </a:lnTo>
                  <a:lnTo>
                    <a:pt x="161" y="48"/>
                  </a:lnTo>
                  <a:lnTo>
                    <a:pt x="161" y="48"/>
                  </a:lnTo>
                  <a:lnTo>
                    <a:pt x="169" y="48"/>
                  </a:lnTo>
                  <a:lnTo>
                    <a:pt x="169" y="48"/>
                  </a:lnTo>
                  <a:lnTo>
                    <a:pt x="182" y="48"/>
                  </a:lnTo>
                  <a:lnTo>
                    <a:pt x="194" y="50"/>
                  </a:lnTo>
                  <a:lnTo>
                    <a:pt x="207" y="53"/>
                  </a:lnTo>
                  <a:lnTo>
                    <a:pt x="216" y="58"/>
                  </a:lnTo>
                  <a:lnTo>
                    <a:pt x="228" y="63"/>
                  </a:lnTo>
                  <a:lnTo>
                    <a:pt x="238" y="70"/>
                  </a:lnTo>
                  <a:lnTo>
                    <a:pt x="247" y="76"/>
                  </a:lnTo>
                  <a:lnTo>
                    <a:pt x="256" y="84"/>
                  </a:lnTo>
                  <a:lnTo>
                    <a:pt x="264" y="93"/>
                  </a:lnTo>
                  <a:lnTo>
                    <a:pt x="270" y="102"/>
                  </a:lnTo>
                  <a:lnTo>
                    <a:pt x="277" y="112"/>
                  </a:lnTo>
                  <a:lnTo>
                    <a:pt x="282" y="123"/>
                  </a:lnTo>
                  <a:lnTo>
                    <a:pt x="287" y="133"/>
                  </a:lnTo>
                  <a:lnTo>
                    <a:pt x="290" y="146"/>
                  </a:lnTo>
                  <a:lnTo>
                    <a:pt x="291" y="158"/>
                  </a:lnTo>
                  <a:lnTo>
                    <a:pt x="291" y="171"/>
                  </a:lnTo>
                  <a:lnTo>
                    <a:pt x="291" y="171"/>
                  </a:lnTo>
                  <a:lnTo>
                    <a:pt x="290" y="190"/>
                  </a:lnTo>
                  <a:lnTo>
                    <a:pt x="285" y="212"/>
                  </a:lnTo>
                  <a:lnTo>
                    <a:pt x="277" y="229"/>
                  </a:lnTo>
                  <a:lnTo>
                    <a:pt x="264" y="247"/>
                  </a:lnTo>
                  <a:lnTo>
                    <a:pt x="264" y="247"/>
                  </a:lnTo>
                  <a:close/>
                  <a:moveTo>
                    <a:pt x="205" y="231"/>
                  </a:moveTo>
                  <a:lnTo>
                    <a:pt x="205" y="231"/>
                  </a:lnTo>
                  <a:lnTo>
                    <a:pt x="207" y="207"/>
                  </a:lnTo>
                  <a:lnTo>
                    <a:pt x="208" y="199"/>
                  </a:lnTo>
                  <a:lnTo>
                    <a:pt x="212" y="195"/>
                  </a:lnTo>
                  <a:lnTo>
                    <a:pt x="212" y="195"/>
                  </a:lnTo>
                  <a:lnTo>
                    <a:pt x="215" y="195"/>
                  </a:lnTo>
                  <a:lnTo>
                    <a:pt x="215" y="195"/>
                  </a:lnTo>
                  <a:lnTo>
                    <a:pt x="216" y="202"/>
                  </a:lnTo>
                  <a:lnTo>
                    <a:pt x="216" y="208"/>
                  </a:lnTo>
                  <a:lnTo>
                    <a:pt x="216" y="208"/>
                  </a:lnTo>
                  <a:lnTo>
                    <a:pt x="212" y="221"/>
                  </a:lnTo>
                  <a:lnTo>
                    <a:pt x="205" y="231"/>
                  </a:lnTo>
                  <a:lnTo>
                    <a:pt x="205" y="231"/>
                  </a:lnTo>
                  <a:close/>
                  <a:moveTo>
                    <a:pt x="133" y="231"/>
                  </a:moveTo>
                  <a:lnTo>
                    <a:pt x="133" y="231"/>
                  </a:lnTo>
                  <a:lnTo>
                    <a:pt x="128" y="221"/>
                  </a:lnTo>
                  <a:lnTo>
                    <a:pt x="124" y="208"/>
                  </a:lnTo>
                  <a:lnTo>
                    <a:pt x="124" y="208"/>
                  </a:lnTo>
                  <a:lnTo>
                    <a:pt x="124" y="202"/>
                  </a:lnTo>
                  <a:lnTo>
                    <a:pt x="125" y="195"/>
                  </a:lnTo>
                  <a:lnTo>
                    <a:pt x="125" y="195"/>
                  </a:lnTo>
                  <a:lnTo>
                    <a:pt x="128" y="195"/>
                  </a:lnTo>
                  <a:lnTo>
                    <a:pt x="128" y="195"/>
                  </a:lnTo>
                  <a:lnTo>
                    <a:pt x="130" y="199"/>
                  </a:lnTo>
                  <a:lnTo>
                    <a:pt x="132" y="207"/>
                  </a:lnTo>
                  <a:lnTo>
                    <a:pt x="133" y="231"/>
                  </a:lnTo>
                  <a:lnTo>
                    <a:pt x="133" y="23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8" name="Rectangle 7"/>
          <p:cNvSpPr/>
          <p:nvPr/>
        </p:nvSpPr>
        <p:spPr>
          <a:xfrm>
            <a:off x="-8387" y="-11610"/>
            <a:ext cx="93410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en-US" sz="2400" b="1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>
          <a:xfrm>
            <a:off x="1186787" y="2310048"/>
            <a:ext cx="4360571" cy="4138112"/>
          </a:xfrm>
        </p:spPr>
        <p:txBody>
          <a:bodyPr rtlCol="0">
            <a:normAutofit/>
          </a:bodyPr>
          <a:lstStyle/>
          <a:p>
            <a:pPr algn="ctr">
              <a:buFont typeface="Wingdings 3" charset="2"/>
              <a:buChar char=""/>
              <a:defRPr/>
            </a:pPr>
            <a:r>
              <a:rPr lang="es-ES" altLang="es-CL" sz="2400" i="1" dirty="0">
                <a:solidFill>
                  <a:srgbClr val="54381C"/>
                </a:solidFill>
              </a:rPr>
              <a:t>El buen alumno no nace se </a:t>
            </a:r>
            <a:r>
              <a:rPr lang="es-ES" altLang="es-CL" sz="2400" i="1" dirty="0" smtClean="0">
                <a:solidFill>
                  <a:srgbClr val="54381C"/>
                </a:solidFill>
              </a:rPr>
              <a:t>hace</a:t>
            </a:r>
            <a:r>
              <a:rPr lang="es-ES" altLang="es-CL" sz="2400" i="1" dirty="0">
                <a:solidFill>
                  <a:srgbClr val="54381C"/>
                </a:solidFill>
              </a:rPr>
              <a:t>.</a:t>
            </a:r>
          </a:p>
          <a:p>
            <a:pPr marL="0" indent="0" algn="ctr">
              <a:buNone/>
              <a:defRPr/>
            </a:pPr>
            <a:endParaRPr lang="es-ES" altLang="es-CL" sz="2400" i="1" dirty="0">
              <a:solidFill>
                <a:srgbClr val="54381C"/>
              </a:solidFill>
            </a:endParaRPr>
          </a:p>
          <a:p>
            <a:pPr algn="ctr">
              <a:buFont typeface="Wingdings 3" charset="2"/>
              <a:buChar char=""/>
              <a:defRPr/>
            </a:pPr>
            <a:r>
              <a:rPr lang="es-ES" altLang="es-CL" sz="2400" i="1" dirty="0">
                <a:solidFill>
                  <a:srgbClr val="54381C"/>
                </a:solidFill>
              </a:rPr>
              <a:t>El verdadero aprendizaje, el que perdura, se logra mediante un proceso que transforma el contenido de la  enseñanza de manera que adquiera sentido</a:t>
            </a:r>
            <a:r>
              <a:rPr lang="es-ES" altLang="es-CL" i="1" dirty="0" smtClean="0">
                <a:solidFill>
                  <a:srgbClr val="54381C"/>
                </a:solidFill>
              </a:rPr>
              <a:t>.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586144" y="1007339"/>
            <a:ext cx="38731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altLang="es-CL" sz="2800" b="1" dirty="0">
                <a:solidFill>
                  <a:srgbClr val="54381C"/>
                </a:solidFill>
              </a:rPr>
              <a:t>TÉCNICAS DE ESTUDIO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392433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bg2">
                    <a:lumMod val="50000"/>
                  </a:schemeClr>
                </a:solidFill>
              </a:rPr>
              <a:t>Método FABER o por Comprensión</a:t>
            </a:r>
            <a:endParaRPr lang="es-MX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/>
          </p:nvPr>
        </p:nvGraphicFramePr>
        <p:xfrm>
          <a:off x="-1214120" y="1690688"/>
          <a:ext cx="11798300" cy="4835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094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bg2">
                    <a:lumMod val="50000"/>
                  </a:schemeClr>
                </a:solidFill>
              </a:rPr>
              <a:t>Método FABER: Pasos estratégicos</a:t>
            </a:r>
            <a:endParaRPr lang="es-MX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/>
          </p:nvPr>
        </p:nvGraphicFramePr>
        <p:xfrm>
          <a:off x="363220" y="902546"/>
          <a:ext cx="99695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373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bg2">
                    <a:lumMod val="50000"/>
                  </a:schemeClr>
                </a:solidFill>
              </a:rPr>
              <a:t>Método FABER: Información</a:t>
            </a:r>
            <a:endParaRPr lang="es-MX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/>
          </p:nvPr>
        </p:nvGraphicFramePr>
        <p:xfrm>
          <a:off x="388620" y="1348740"/>
          <a:ext cx="8823960" cy="5074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069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>
                <a:solidFill>
                  <a:schemeClr val="bg2">
                    <a:lumMod val="50000"/>
                  </a:schemeClr>
                </a:solidFill>
              </a:rPr>
              <a:t>Método FABER: Indagación</a:t>
            </a:r>
            <a:br>
              <a:rPr lang="es-MX" sz="28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sz="2800" b="1" dirty="0" smtClean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es-MX" sz="4000" b="1" i="1" dirty="0" smtClean="0">
                <a:solidFill>
                  <a:schemeClr val="bg2">
                    <a:lumMod val="50000"/>
                  </a:schemeClr>
                </a:solidFill>
              </a:rPr>
              <a:t>Técnica: El Subrayado</a:t>
            </a:r>
            <a:endParaRPr lang="es-MX" sz="28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/>
          </p:nvPr>
        </p:nvGraphicFramePr>
        <p:xfrm>
          <a:off x="411480" y="365125"/>
          <a:ext cx="10012680" cy="6492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548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rain Infographic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7829</TotalTime>
  <Words>804</Words>
  <Application>Microsoft Office PowerPoint</Application>
  <PresentationFormat>Panorámica</PresentationFormat>
  <Paragraphs>216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2" baseType="lpstr">
      <vt:lpstr>Arial</vt:lpstr>
      <vt:lpstr>Calibri</vt:lpstr>
      <vt:lpstr>Calibri Light</vt:lpstr>
      <vt:lpstr>Gill Sans MT</vt:lpstr>
      <vt:lpstr>Times New Roman</vt:lpstr>
      <vt:lpstr>Wingdings</vt:lpstr>
      <vt:lpstr>Wingdings 3</vt:lpstr>
      <vt:lpstr>Office Theme</vt:lpstr>
      <vt:lpstr>Presentación de PowerPoint</vt:lpstr>
      <vt:lpstr>Presentación de PowerPoint</vt:lpstr>
      <vt:lpstr>¿Qué es una Estrategia?</vt:lpstr>
      <vt:lpstr>Presentación de PowerPoint</vt:lpstr>
      <vt:lpstr>Presentación de PowerPoint</vt:lpstr>
      <vt:lpstr>Método FABER o por Comprensión</vt:lpstr>
      <vt:lpstr>Método FABER: Pasos estratégicos</vt:lpstr>
      <vt:lpstr>Método FABER: Información</vt:lpstr>
      <vt:lpstr>Método FABER: Indagación  Técnica: El Subrayado</vt:lpstr>
      <vt:lpstr>Método FABER: Indagación  Técnica: El Subrayado</vt:lpstr>
      <vt:lpstr>Método FABER: Indagación  Técnica: El Subrayado</vt:lpstr>
      <vt:lpstr>Método FABER: Organización del conocimiento  Técnica: Esquemas Conceptuales</vt:lpstr>
      <vt:lpstr>Ejemplo: </vt:lpstr>
      <vt:lpstr>Método FABER: Organización del conocimiento  Técnica: Resumen</vt:lpstr>
      <vt:lpstr>Método FABER: Aplicación / evaluación  Técnica: Preguntas guías</vt:lpstr>
      <vt:lpstr>Método FABER:  Aplicación / evaluación   Técnica:  Preguntas guías</vt:lpstr>
      <vt:lpstr>Presentación de PowerPoint</vt:lpstr>
      <vt:lpstr>CUADRO COMPARATIVO</vt:lpstr>
      <vt:lpstr>Presentación de PowerPoint</vt:lpstr>
      <vt:lpstr>Estructura  Parámetro    Un parámetro es una información que se proporciona a una consulta cuando esta se inicia. Se puede usar solo o como parte de una expresión mayor para formar un criterio en la consulta.  Criterios   Los criterios son los "filtros" que se agregan a una consulta para especificar qué elementos se devolverán cuando se inicie la consulta.</vt:lpstr>
      <vt:lpstr>Cuadro Comparativo</vt:lpstr>
      <vt:lpstr>Ejemplo:</vt:lpstr>
      <vt:lpstr>Ejemplo: Apice</vt:lpstr>
      <vt:lpstr>Actividad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PresenterMedia.com</dc:creator>
  <cp:lastModifiedBy>CeACS_22</cp:lastModifiedBy>
  <cp:revision>73</cp:revision>
  <dcterms:created xsi:type="dcterms:W3CDTF">2015-09-22T22:37:11Z</dcterms:created>
  <dcterms:modified xsi:type="dcterms:W3CDTF">2017-05-24T21:03:51Z</dcterms:modified>
</cp:coreProperties>
</file>