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6433" autoAdjust="0"/>
  </p:normalViewPr>
  <p:slideViewPr>
    <p:cSldViewPr snapToGrid="0">
      <p:cViewPr varScale="1">
        <p:scale>
          <a:sx n="70" d="100"/>
          <a:sy n="70" d="100"/>
        </p:scale>
        <p:origin x="143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66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0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81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796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99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272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3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80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18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903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64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3A97-CEC0-4CEC-BEAE-76E43A5DF122}" type="datetimeFigureOut">
              <a:rPr lang="es-CL" smtClean="0"/>
              <a:t>09-07-2015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099B-D75D-45EF-92B9-6CDD3B3BBA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129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5" y="82550"/>
            <a:ext cx="88582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ofrece Práctica tutorial:</a:t>
            </a:r>
          </a:p>
          <a:p>
            <a:pPr marL="0" indent="0">
              <a:buNone/>
            </a:pP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s-C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Preferencia y aceptabilidad por soluciones proteicas en situaciones de estrés en perros domésticos.</a:t>
            </a:r>
          </a:p>
          <a:p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 a </a:t>
            </a:r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cargo:	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Jaime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Figueroa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Hamed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Dep.de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Fomento de la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Producción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nimal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56-02-29785554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Jaime.figueroa@u.uchile.cl</a:t>
            </a:r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400" dirty="0"/>
              <a:t>		</a:t>
            </a:r>
            <a:endParaRPr lang="es-CL" sz="24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9" r="9773"/>
          <a:stretch/>
        </p:blipFill>
        <p:spPr>
          <a:xfrm>
            <a:off x="6016958" y="3212376"/>
            <a:ext cx="2540189" cy="2443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ángulo 4"/>
          <p:cNvSpPr/>
          <p:nvPr/>
        </p:nvSpPr>
        <p:spPr>
          <a:xfrm>
            <a:off x="1199510" y="5977410"/>
            <a:ext cx="627697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Periodo: Finales de Julio, principios de Agosto del 2015 hasta fin de año.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3289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204512" y="5303002"/>
            <a:ext cx="648072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CL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Contactar </a:t>
            </a:r>
            <a:r>
              <a:rPr lang="es-CL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 </a:t>
            </a:r>
            <a:r>
              <a:rPr lang="es-CL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Jaime Figueroa H.</a:t>
            </a:r>
            <a:endParaRPr lang="es-CL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</a:t>
            </a:r>
            <a:r>
              <a:rPr lang="es-CL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Fomento </a:t>
            </a:r>
            <a:r>
              <a:rPr lang="es-CL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la Producci</a:t>
            </a:r>
            <a:r>
              <a:rPr lang="es-CL" sz="2400" dirty="0">
                <a:ea typeface="Calibri" pitchFamily="34" charset="0"/>
                <a:cs typeface="Times New Roman" pitchFamily="18" charset="0"/>
              </a:rPr>
              <a:t>ó</a:t>
            </a:r>
            <a:r>
              <a:rPr lang="es-CL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Animal</a:t>
            </a:r>
            <a:endParaRPr lang="es-CL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</a:t>
            </a:r>
            <a:r>
              <a:rPr lang="es-CL" sz="24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lang="es-CL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fono 9785554</a:t>
            </a:r>
            <a:endParaRPr lang="es-C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rot="10800000" flipV="1">
            <a:off x="0" y="113784"/>
            <a:ext cx="914400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3200" b="1" i="0" u="sng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Se </a:t>
            </a:r>
            <a:r>
              <a:rPr kumimoji="0" lang="es-CL" sz="32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ofrece </a:t>
            </a:r>
            <a:r>
              <a:rPr lang="es-CL" sz="3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s-CL" sz="32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emoria </a:t>
            </a:r>
            <a:r>
              <a:rPr kumimoji="0" lang="es-CL" sz="32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Título en el área de Preferencia y Conducta alimentaria: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Preferencias </a:t>
            </a: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alimentarias en gatos. </a:t>
            </a:r>
            <a:endParaRPr kumimoji="0" lang="es-CL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Efecto </a:t>
            </a: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del sexo,</a:t>
            </a:r>
            <a:r>
              <a:rPr kumimoji="0" lang="es-CL" sz="2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edad y peso </a:t>
            </a:r>
            <a:endParaRPr kumimoji="0" lang="es-CL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sobre </a:t>
            </a:r>
            <a:r>
              <a:rPr kumimoji="0" lang="es-CL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elección de dietas comerciales.</a:t>
            </a:r>
            <a:endParaRPr kumimoji="0" lang="es-CL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32" name="Picture 8" descr="http://images4.wikia.nocookie.net/__cb20120329024236/gatopedia/es/images/f/fe/Gato_comie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680" y="2415653"/>
            <a:ext cx="3024949" cy="22687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3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74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Figueroa</dc:creator>
  <cp:lastModifiedBy>CLIENTE</cp:lastModifiedBy>
  <cp:revision>3</cp:revision>
  <dcterms:created xsi:type="dcterms:W3CDTF">2015-07-09T12:16:23Z</dcterms:created>
  <dcterms:modified xsi:type="dcterms:W3CDTF">2015-07-09T15:44:45Z</dcterms:modified>
</cp:coreProperties>
</file>