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9144000" cy="6858000" type="screen4x3"/>
  <p:notesSz cx="7023100" cy="93091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2275B0D-B4CD-46E5-95BC-10365D26D676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3BDB483-98AF-42A6-BD85-FFEFB73F30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001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98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158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708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62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83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456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52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720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126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33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CAB3-3729-4728-AAD9-5661443F8002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9B6E-7DDF-41BF-BDD7-D4503BF9EFD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48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4191" y="6093296"/>
            <a:ext cx="889598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Contactar </a:t>
            </a:r>
            <a:r>
              <a:rPr lang="es-CL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 </a:t>
            </a:r>
            <a:r>
              <a:rPr lang="es-CL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Dr. </a:t>
            </a:r>
            <a:r>
              <a:rPr lang="es-CL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Sergio Guzmán P.</a:t>
            </a:r>
            <a:r>
              <a:rPr lang="es-CL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 </a:t>
            </a:r>
            <a:r>
              <a:rPr lang="es-CL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sguzmanp@uchile.cl</a:t>
            </a:r>
            <a:endParaRPr lang="es-C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Departamento de Fomento de la Producción Animal</a:t>
            </a:r>
            <a:endParaRPr lang="es-CL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0800000" flipV="1">
            <a:off x="126949" y="217090"/>
            <a:ext cx="8864407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ofrece </a:t>
            </a:r>
            <a:r>
              <a:rPr lang="es-CL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emoria de T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tulo </a:t>
            </a:r>
            <a:r>
              <a:rPr lang="es-CL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el área </a:t>
            </a:r>
            <a:r>
              <a:rPr lang="es-CL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es-CL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conducta alimentaria </a:t>
            </a:r>
            <a:r>
              <a:rPr lang="es-CL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rendimiento productivo de cerdos </a:t>
            </a:r>
            <a:endParaRPr lang="es-CL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Efecto de la incorporación de sabores dulce y umami en la dieta de las cerdas sobre el rendimiento productivo de cerdos de recría</a:t>
            </a:r>
            <a:endParaRPr lang="es-CL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" name="Picture 2" descr="C:\Users\Sergio\Pictures\Nueva carpeta (2)\DSC02494.JPG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4908753" y="3595668"/>
            <a:ext cx="3191639" cy="2209596"/>
          </a:xfrm>
          <a:prstGeom prst="rect">
            <a:avLst/>
          </a:prstGeom>
          <a:noFill/>
        </p:spPr>
      </p:pic>
      <p:pic>
        <p:nvPicPr>
          <p:cNvPr id="9" name="Picture 2" descr="C:\Users\Sergio\Desktop\cerdo leng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84984"/>
            <a:ext cx="2122407" cy="2679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4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4191" y="6093296"/>
            <a:ext cx="889598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Contactar </a:t>
            </a:r>
            <a:r>
              <a:rPr lang="es-CL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 </a:t>
            </a:r>
            <a:r>
              <a:rPr lang="es-CL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Dr. Jaime Figueroa H</a:t>
            </a:r>
            <a:r>
              <a:rPr lang="es-CL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s-CL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Teléfono: 2354 </a:t>
            </a: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4092 </a:t>
            </a:r>
            <a:r>
              <a:rPr lang="es-CL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Figueroa.Jaime@uc.cl</a:t>
            </a:r>
            <a:endParaRPr lang="es-CL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Depto. Ciencias Animales, </a:t>
            </a: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Facultad Agronomía UC, Campus San Joaquín</a:t>
            </a: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​</a:t>
            </a:r>
            <a:endParaRPr lang="es-CL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0800000" flipV="1">
            <a:off x="124191" y="260068"/>
            <a:ext cx="886440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ofrece </a:t>
            </a:r>
            <a:r>
              <a:rPr lang="es-CL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emoria de T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tulo </a:t>
            </a:r>
            <a:r>
              <a:rPr lang="es-CL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el área </a:t>
            </a:r>
            <a:r>
              <a:rPr lang="es-CL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es-CL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conducta alimentaria de cerdos.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Efecto de la saciedad sensorial especifica sobre el consumo y la palatabilidad de alimento en cerdos de recría </a:t>
            </a:r>
            <a:endParaRPr lang="es-CL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" name="Picture 4" descr="G:\U.de Chile\Proyectos\U inicia 2014-2015\Palatabilidad Coll-suri\IMG_1178.JPG"/>
          <p:cNvPicPr>
            <a:picLocks noChangeAspect="1" noChangeArrowheads="1"/>
          </p:cNvPicPr>
          <p:nvPr/>
        </p:nvPicPr>
        <p:blipFill rotWithShape="1">
          <a:blip r:embed="rId2"/>
          <a:srcRect r="13133"/>
          <a:stretch/>
        </p:blipFill>
        <p:spPr bwMode="auto">
          <a:xfrm>
            <a:off x="5292080" y="3660086"/>
            <a:ext cx="3071059" cy="1928595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sab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1358"/>
            <a:ext cx="3831738" cy="192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4191" y="6093296"/>
            <a:ext cx="889598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Contactar </a:t>
            </a:r>
            <a:r>
              <a:rPr lang="es-CL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 </a:t>
            </a:r>
            <a:r>
              <a:rPr lang="es-CL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Dr. Jaime Figueroa H</a:t>
            </a:r>
            <a:r>
              <a:rPr lang="es-CL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s-CL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Teléfono: 2354 </a:t>
            </a: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4092 </a:t>
            </a:r>
            <a:r>
              <a:rPr lang="es-CL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Figueroa.Jaime@uc.cl</a:t>
            </a:r>
            <a:endParaRPr lang="es-CL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Depto. Ciencias Animales, </a:t>
            </a: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Facultad Agronomía UC, Campus San Joaquín</a:t>
            </a:r>
            <a:r>
              <a:rPr lang="es-CL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​</a:t>
            </a:r>
            <a:endParaRPr lang="es-CL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0800000" flipV="1">
            <a:off x="124191" y="506289"/>
            <a:ext cx="886440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ofrece </a:t>
            </a:r>
            <a:r>
              <a:rPr lang="es-CL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emoria de T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tulo </a:t>
            </a:r>
            <a:r>
              <a:rPr lang="es-CL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el área </a:t>
            </a:r>
            <a:r>
              <a:rPr lang="es-CL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es-CL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conducta alimentaria humana.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Efecto del abandono sobre la percepción del sabor dulce en adultos mayores de hogares de ancianos</a:t>
            </a:r>
            <a:endParaRPr lang="es-CL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190839"/>
            <a:ext cx="3531096" cy="2244768"/>
          </a:xfrm>
          <a:prstGeom prst="rect">
            <a:avLst/>
          </a:prstGeom>
        </p:spPr>
      </p:pic>
      <p:pic>
        <p:nvPicPr>
          <p:cNvPr id="2050" name="Picture 2" descr="Resultado de imagen para azu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90716"/>
            <a:ext cx="3456384" cy="22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170</Words>
  <Application>Microsoft Office PowerPoint</Application>
  <PresentationFormat>Presentación en pantalla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CLIENTE</dc:creator>
  <cp:lastModifiedBy>Sergio Guzman</cp:lastModifiedBy>
  <cp:revision>35</cp:revision>
  <cp:lastPrinted>2017-02-23T19:29:33Z</cp:lastPrinted>
  <dcterms:created xsi:type="dcterms:W3CDTF">2013-10-16T17:54:29Z</dcterms:created>
  <dcterms:modified xsi:type="dcterms:W3CDTF">2018-04-20T18:19:02Z</dcterms:modified>
</cp:coreProperties>
</file>