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0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6fd454e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6fd454e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gresa.cl" TargetMode="External"/><Relationship Id="rId4" Type="http://schemas.openxmlformats.org/officeDocument/2006/relationships/hyperlink" Target="https://beneficiario.ingresa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beneficiario.ingresa.cl%2F%3Ffbclid%3DIwAR1JTqfaHMxXWWaTIJoHDNXk7lYS83alAVKpBvH-ymtTDXocjstjn3vsPfA&amp;h=AT0KnvxjNXc-zbI8n4i75YRmddwStm1N5BoyLBVL9DWMatIVd9ZKdyt137RJEQCRi1M6JkygMLZcv0McaDUZ9Y3FrM_-0_ik-KOPejKJ0LHNzhI0is69hqBgnKtuJs3v81YZ&amp;__tn__=-UK-R&amp;c%5b0%5d=AT3-i7qJqrO3hjfuQnco5ckZexl1iRsQ40Es5fH_gxJK3jQCa57l_q3mr55BPM3XQOO0E8dFA-vQ4EzWWJR1ddAs3u9uzVLgmPgziZ_SkE41OcPFuFD8u25sGrSNAG3LFXZYgQDAMOqbXEFGo04GXVl--sUtygCKR7SNHDzt5x4rRi0QwzksbJ1bQC7Q3IPtj63zmVyTBxE94dRuaNGeq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97100" y="409050"/>
            <a:ext cx="33234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/>
              <a:t>¡ATENCIÓN, RENOVANTE! Si firmaste el Crédito CAE en 2020 o en años anteriores, y necesitas el financiamiento para el año 2021, solicita tu monto en </a:t>
            </a:r>
            <a:r>
              <a:rPr lang="es-419" sz="1100" u="sng" dirty="0">
                <a:solidFill>
                  <a:schemeClr val="hlink"/>
                </a:solidFill>
                <a:hlinkClick r:id="rId4"/>
              </a:rPr>
              <a:t>https://beneficiario.ingresa.cl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/>
              <a:t>Tu solicitud será acogida, siempre que te matricules con derecho al Crédito CAE, en los plazos establecidos por tu institución.</a:t>
            </a: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/>
              <a:t>RESULTADOS: abril/mayo 2021, en </a:t>
            </a:r>
            <a:r>
              <a:rPr lang="es-419" sz="1100" u="sng" dirty="0">
                <a:solidFill>
                  <a:schemeClr val="hlink"/>
                </a:solidFill>
                <a:hlinkClick r:id="rId5"/>
              </a:rPr>
              <a:t>www.ingresa.cl</a:t>
            </a:r>
            <a:r>
              <a:rPr lang="es-419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3;p16">
            <a:extLst>
              <a:ext uri="{FF2B5EF4-FFF2-40B4-BE49-F238E27FC236}">
                <a16:creationId xmlns:a16="http://schemas.microsoft.com/office/drawing/2014/main" id="{99F5493D-EFDF-4FC0-AB04-5CED76CE77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3038BA-5610-4B34-B560-6D6EBEF02A20}"/>
              </a:ext>
            </a:extLst>
          </p:cNvPr>
          <p:cNvSpPr txBox="1"/>
          <p:nvPr/>
        </p:nvSpPr>
        <p:spPr>
          <a:xfrm>
            <a:off x="5260940" y="524539"/>
            <a:ext cx="35141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200" b="0" i="0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BENEFICIARIO/A CAE: Solicita el monto que requieres para el año 2021, en </a:t>
            </a:r>
            <a:r>
              <a:rPr lang="es-MX" sz="1200" b="0" i="0" u="none" strike="noStrike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https://beneficiario.ingresa.cl</a:t>
            </a:r>
            <a:r>
              <a:rPr lang="es-MX" sz="1200" b="0" i="0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endParaRPr lang="es-MX" sz="1200" b="0" i="0" dirty="0">
              <a:solidFill>
                <a:srgbClr val="05050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MX" sz="1200" b="0" i="0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solicitud será acogida en la medida que te hayas matriculado con derecho al Crédito, en los plazos establecidos por tu institución de estudios.</a:t>
            </a:r>
          </a:p>
          <a:p>
            <a:pPr algn="l"/>
            <a:endParaRPr lang="es-MX" sz="1200" b="0" i="0" dirty="0">
              <a:solidFill>
                <a:srgbClr val="05050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200" b="0" i="0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 NO solicitas monto, tu crédito NO podrá ser renovado por Comisión Ingresa.</a:t>
            </a:r>
          </a:p>
          <a:p>
            <a:pPr algn="l"/>
            <a:endParaRPr lang="es-MX" sz="1200" dirty="0">
              <a:solidFill>
                <a:srgbClr val="05050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MX" sz="1200" b="0" i="0" dirty="0">
              <a:solidFill>
                <a:srgbClr val="05050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MX" sz="1200" dirty="0">
              <a:solidFill>
                <a:srgbClr val="05050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s-MX" sz="1200" b="0" i="0" dirty="0">
              <a:solidFill>
                <a:srgbClr val="05050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39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346925" y="382650"/>
            <a:ext cx="24381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 err="1"/>
              <a:t>Coverpage</a:t>
            </a:r>
            <a:endParaRPr b="1" dirty="0"/>
          </a:p>
        </p:txBody>
      </p:sp>
      <p:pic>
        <p:nvPicPr>
          <p:cNvPr id="1026" name="Picture 2" descr="La imagen puede contener: texto que dice &quot;¡RENUEVA TU CAE! Hasta el 13 13 de abril 2021&quot;">
            <a:extLst>
              <a:ext uri="{FF2B5EF4-FFF2-40B4-BE49-F238E27FC236}">
                <a16:creationId xmlns:a16="http://schemas.microsoft.com/office/drawing/2014/main" id="{E23032EE-795D-49FC-92F8-132E72F1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850"/>
            <a:ext cx="91440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E41D55-CACD-4EF9-8607-073F68D88176}"/>
              </a:ext>
            </a:extLst>
          </p:cNvPr>
          <p:cNvSpPr txBox="1"/>
          <p:nvPr/>
        </p:nvSpPr>
        <p:spPr>
          <a:xfrm>
            <a:off x="255181" y="449924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138</Words>
  <Application>Microsoft Office PowerPoint</Application>
  <PresentationFormat>Presentación en pantalla (16:9)</PresentationFormat>
  <Paragraphs>16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Antonieta Viteri Prado</dc:creator>
  <cp:lastModifiedBy>María Antonieta Viteri Prado</cp:lastModifiedBy>
  <cp:revision>10</cp:revision>
  <dcterms:modified xsi:type="dcterms:W3CDTF">2021-01-07T17:31:12Z</dcterms:modified>
</cp:coreProperties>
</file>