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9" r:id="rId2"/>
    <p:sldId id="270" r:id="rId3"/>
    <p:sldId id="271" r:id="rId4"/>
    <p:sldId id="257" r:id="rId5"/>
    <p:sldId id="258" r:id="rId6"/>
    <p:sldId id="272"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5" autoAdjust="0"/>
    <p:restoredTop sz="94660"/>
  </p:normalViewPr>
  <p:slideViewPr>
    <p:cSldViewPr snapToGrid="0">
      <p:cViewPr varScale="1">
        <p:scale>
          <a:sx n="91" d="100"/>
          <a:sy n="91" d="100"/>
        </p:scale>
        <p:origin x="2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E0BC5-03A5-4CB3-A9E9-35B4F4CA1F84}"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s-ES"/>
        </a:p>
      </dgm:t>
    </dgm:pt>
    <dgm:pt modelId="{0A78F06A-F745-4AB6-AA22-DDE32DF061D2}">
      <dgm:prSet phldrT="[Texto]" custT="1"/>
      <dgm:spPr/>
      <dgm:t>
        <a:bodyPr/>
        <a:lstStyle/>
        <a:p>
          <a:r>
            <a:rPr lang="es-ES" sz="4000" dirty="0" smtClean="0">
              <a:latin typeface="Bell MT" panose="02020503060305020303" pitchFamily="18" charset="0"/>
              <a:cs typeface="BreakersSlab-Regular" panose="02000000000000000000" pitchFamily="50" charset="0"/>
            </a:rPr>
            <a:t>IDEA PRINCIPAL</a:t>
          </a:r>
          <a:endParaRPr lang="es-ES" sz="4000" dirty="0">
            <a:latin typeface="Bell MT" panose="02020503060305020303" pitchFamily="18" charset="0"/>
            <a:cs typeface="BreakersSlab-Regular" panose="02000000000000000000" pitchFamily="50" charset="0"/>
          </a:endParaRPr>
        </a:p>
      </dgm:t>
    </dgm:pt>
    <dgm:pt modelId="{75F393D4-46B6-4D10-B9B8-E3C5952A391A}" type="parTrans" cxnId="{FB4AB806-5BCF-4B26-942F-3A70088CF9B5}">
      <dgm:prSet/>
      <dgm:spPr/>
      <dgm:t>
        <a:bodyPr/>
        <a:lstStyle/>
        <a:p>
          <a:endParaRPr lang="es-ES"/>
        </a:p>
      </dgm:t>
    </dgm:pt>
    <dgm:pt modelId="{8789B937-5B89-46D1-823B-D4008713FC0E}" type="sibTrans" cxnId="{FB4AB806-5BCF-4B26-942F-3A70088CF9B5}">
      <dgm:prSet/>
      <dgm:spPr/>
      <dgm:t>
        <a:bodyPr/>
        <a:lstStyle/>
        <a:p>
          <a:endParaRPr lang="es-ES"/>
        </a:p>
      </dgm:t>
    </dgm:pt>
    <dgm:pt modelId="{C96CF0FE-4AA4-4A1E-92C4-6F4EED992827}" type="asst">
      <dgm:prSet phldrT="[Texto]">
        <dgm:style>
          <a:lnRef idx="3">
            <a:schemeClr val="lt1"/>
          </a:lnRef>
          <a:fillRef idx="1">
            <a:schemeClr val="accent1"/>
          </a:fillRef>
          <a:effectRef idx="1">
            <a:schemeClr val="accent1"/>
          </a:effectRef>
          <a:fontRef idx="minor">
            <a:schemeClr val="lt1"/>
          </a:fontRef>
        </dgm:style>
      </dgm:prSet>
      <dgm:spPr/>
      <dgm:t>
        <a:bodyPr/>
        <a:lstStyle/>
        <a:p>
          <a:r>
            <a:rPr lang="es-ES" dirty="0" smtClean="0"/>
            <a:t>Pensamiento más importante del texto</a:t>
          </a:r>
          <a:endParaRPr lang="es-ES" dirty="0"/>
        </a:p>
      </dgm:t>
    </dgm:pt>
    <dgm:pt modelId="{44821484-D095-4D0E-9945-3F2A36B3D199}" type="parTrans" cxnId="{089EA706-0024-42BC-BF60-09C5CFFDC2C5}">
      <dgm:prSet/>
      <dgm:spPr/>
      <dgm:t>
        <a:bodyPr/>
        <a:lstStyle/>
        <a:p>
          <a:endParaRPr lang="es-ES"/>
        </a:p>
      </dgm:t>
    </dgm:pt>
    <dgm:pt modelId="{752C9E3B-B834-4F46-9D2D-A41FE5F264F6}" type="sibTrans" cxnId="{089EA706-0024-42BC-BF60-09C5CFFDC2C5}">
      <dgm:prSet/>
      <dgm:spPr/>
      <dgm:t>
        <a:bodyPr/>
        <a:lstStyle/>
        <a:p>
          <a:endParaRPr lang="es-ES"/>
        </a:p>
      </dgm:t>
    </dgm:pt>
    <dgm:pt modelId="{DD8E744D-51B4-4A96-8931-2EC13135C493}">
      <dgm:prSet phldrT="[Texto]"/>
      <dgm:spPr/>
      <dgm:t>
        <a:bodyPr/>
        <a:lstStyle/>
        <a:p>
          <a:r>
            <a:rPr lang="es-ES" dirty="0" smtClean="0"/>
            <a:t>Revisar ideas secundarias</a:t>
          </a:r>
          <a:endParaRPr lang="es-ES" dirty="0"/>
        </a:p>
      </dgm:t>
    </dgm:pt>
    <dgm:pt modelId="{8BD05AF3-DE61-442F-BBE0-9DFFB39B21C2}" type="parTrans" cxnId="{26AAA61A-3B42-4BB1-B11E-314F0A1734DC}">
      <dgm:prSet/>
      <dgm:spPr/>
      <dgm:t>
        <a:bodyPr/>
        <a:lstStyle/>
        <a:p>
          <a:endParaRPr lang="es-ES"/>
        </a:p>
      </dgm:t>
    </dgm:pt>
    <dgm:pt modelId="{EE2728A9-FB9C-438B-BC65-D5E06D3E57C9}" type="sibTrans" cxnId="{26AAA61A-3B42-4BB1-B11E-314F0A1734DC}">
      <dgm:prSet/>
      <dgm:spPr/>
      <dgm:t>
        <a:bodyPr/>
        <a:lstStyle/>
        <a:p>
          <a:endParaRPr lang="es-ES"/>
        </a:p>
      </dgm:t>
    </dgm:pt>
    <dgm:pt modelId="{BBBF0690-EBBF-4BED-8574-0BD9260CE495}">
      <dgm:prSet phldrT="[Texto]"/>
      <dgm:spPr/>
      <dgm:t>
        <a:bodyPr/>
        <a:lstStyle/>
        <a:p>
          <a:r>
            <a:rPr lang="es-ES" dirty="0" smtClean="0"/>
            <a:t>Lectura rápida</a:t>
          </a:r>
          <a:endParaRPr lang="es-ES" dirty="0"/>
        </a:p>
      </dgm:t>
    </dgm:pt>
    <dgm:pt modelId="{DD0EAD95-74CE-46CE-B66F-717EFFDDCECC}" type="parTrans" cxnId="{E106FAC0-ED3C-430F-A684-49FFC6C74AAD}">
      <dgm:prSet/>
      <dgm:spPr/>
      <dgm:t>
        <a:bodyPr/>
        <a:lstStyle/>
        <a:p>
          <a:endParaRPr lang="es-ES"/>
        </a:p>
      </dgm:t>
    </dgm:pt>
    <dgm:pt modelId="{2147B48F-447D-4A13-B1FA-31B5EB8F539B}" type="sibTrans" cxnId="{E106FAC0-ED3C-430F-A684-49FFC6C74AAD}">
      <dgm:prSet/>
      <dgm:spPr/>
      <dgm:t>
        <a:bodyPr/>
        <a:lstStyle/>
        <a:p>
          <a:endParaRPr lang="es-ES"/>
        </a:p>
      </dgm:t>
    </dgm:pt>
    <dgm:pt modelId="{FB336B83-00E5-495C-A827-D7B387EA2528}">
      <dgm:prSet phldrT="[Texto]"/>
      <dgm:spPr/>
      <dgm:t>
        <a:bodyPr/>
        <a:lstStyle/>
        <a:p>
          <a:r>
            <a:rPr lang="es-ES" dirty="0" smtClean="0"/>
            <a:t>Lectura detallada</a:t>
          </a:r>
          <a:endParaRPr lang="es-ES" dirty="0"/>
        </a:p>
      </dgm:t>
    </dgm:pt>
    <dgm:pt modelId="{393672CE-60FE-4E78-B4E6-D122C5FDC555}" type="parTrans" cxnId="{9C7762F1-3085-4521-B3A1-A36DBB264A84}">
      <dgm:prSet/>
      <dgm:spPr/>
      <dgm:t>
        <a:bodyPr/>
        <a:lstStyle/>
        <a:p>
          <a:endParaRPr lang="es-ES"/>
        </a:p>
      </dgm:t>
    </dgm:pt>
    <dgm:pt modelId="{D7DB4653-D91D-4E28-B17E-FC422DA5C382}" type="sibTrans" cxnId="{9C7762F1-3085-4521-B3A1-A36DBB264A84}">
      <dgm:prSet/>
      <dgm:spPr/>
      <dgm:t>
        <a:bodyPr/>
        <a:lstStyle/>
        <a:p>
          <a:endParaRPr lang="es-ES"/>
        </a:p>
      </dgm:t>
    </dgm:pt>
    <dgm:pt modelId="{18F2304F-61E8-4FF9-A34C-0A5F7968C927}" type="pres">
      <dgm:prSet presAssocID="{CB5E0BC5-03A5-4CB3-A9E9-35B4F4CA1F84}" presName="hierChild1" presStyleCnt="0">
        <dgm:presLayoutVars>
          <dgm:orgChart val="1"/>
          <dgm:chPref val="1"/>
          <dgm:dir/>
          <dgm:animOne val="branch"/>
          <dgm:animLvl val="lvl"/>
          <dgm:resizeHandles/>
        </dgm:presLayoutVars>
      </dgm:prSet>
      <dgm:spPr/>
    </dgm:pt>
    <dgm:pt modelId="{320F48D9-E3E4-4CC9-9EF9-7B03FE7085BD}" type="pres">
      <dgm:prSet presAssocID="{0A78F06A-F745-4AB6-AA22-DDE32DF061D2}" presName="hierRoot1" presStyleCnt="0">
        <dgm:presLayoutVars>
          <dgm:hierBranch val="init"/>
        </dgm:presLayoutVars>
      </dgm:prSet>
      <dgm:spPr/>
    </dgm:pt>
    <dgm:pt modelId="{4E8D0367-75F6-4F42-916A-66DA4DDEC28A}" type="pres">
      <dgm:prSet presAssocID="{0A78F06A-F745-4AB6-AA22-DDE32DF061D2}" presName="rootComposite1" presStyleCnt="0"/>
      <dgm:spPr/>
    </dgm:pt>
    <dgm:pt modelId="{B29A64F7-754C-426E-987A-257809ADD804}" type="pres">
      <dgm:prSet presAssocID="{0A78F06A-F745-4AB6-AA22-DDE32DF061D2}" presName="rootText1" presStyleLbl="node0" presStyleIdx="0" presStyleCnt="1">
        <dgm:presLayoutVars>
          <dgm:chPref val="3"/>
        </dgm:presLayoutVars>
      </dgm:prSet>
      <dgm:spPr/>
      <dgm:t>
        <a:bodyPr/>
        <a:lstStyle/>
        <a:p>
          <a:endParaRPr lang="es-ES"/>
        </a:p>
      </dgm:t>
    </dgm:pt>
    <dgm:pt modelId="{C5C6037D-02ED-43E2-97AB-84CBCC19BB19}" type="pres">
      <dgm:prSet presAssocID="{0A78F06A-F745-4AB6-AA22-DDE32DF061D2}" presName="rootConnector1" presStyleLbl="node1" presStyleIdx="0" presStyleCnt="0"/>
      <dgm:spPr/>
    </dgm:pt>
    <dgm:pt modelId="{4E6AE8C6-AB63-4465-B0E8-07910D0921BF}" type="pres">
      <dgm:prSet presAssocID="{0A78F06A-F745-4AB6-AA22-DDE32DF061D2}" presName="hierChild2" presStyleCnt="0"/>
      <dgm:spPr/>
    </dgm:pt>
    <dgm:pt modelId="{3F624056-B9B9-44F9-8A42-045286F485CE}" type="pres">
      <dgm:prSet presAssocID="{8BD05AF3-DE61-442F-BBE0-9DFFB39B21C2}" presName="Name37" presStyleLbl="parChTrans1D2" presStyleIdx="0" presStyleCnt="4"/>
      <dgm:spPr/>
    </dgm:pt>
    <dgm:pt modelId="{CA46EF09-6C29-4D30-A1F9-6003A13B7216}" type="pres">
      <dgm:prSet presAssocID="{DD8E744D-51B4-4A96-8931-2EC13135C493}" presName="hierRoot2" presStyleCnt="0">
        <dgm:presLayoutVars>
          <dgm:hierBranch val="init"/>
        </dgm:presLayoutVars>
      </dgm:prSet>
      <dgm:spPr/>
    </dgm:pt>
    <dgm:pt modelId="{794B97E3-15D5-47CE-A28E-E21DA0D1D2E4}" type="pres">
      <dgm:prSet presAssocID="{DD8E744D-51B4-4A96-8931-2EC13135C493}" presName="rootComposite" presStyleCnt="0"/>
      <dgm:spPr/>
    </dgm:pt>
    <dgm:pt modelId="{2C13AFEC-16F9-4C38-979C-155E89DD6074}" type="pres">
      <dgm:prSet presAssocID="{DD8E744D-51B4-4A96-8931-2EC13135C493}" presName="rootText" presStyleLbl="node2" presStyleIdx="0" presStyleCnt="3">
        <dgm:presLayoutVars>
          <dgm:chPref val="3"/>
        </dgm:presLayoutVars>
      </dgm:prSet>
      <dgm:spPr/>
    </dgm:pt>
    <dgm:pt modelId="{A97ACDE0-26EC-4E21-9796-4615C85019B9}" type="pres">
      <dgm:prSet presAssocID="{DD8E744D-51B4-4A96-8931-2EC13135C493}" presName="rootConnector" presStyleLbl="node2" presStyleIdx="0" presStyleCnt="3"/>
      <dgm:spPr/>
    </dgm:pt>
    <dgm:pt modelId="{E06D6BFF-55DA-4159-A82D-EC267AE471A1}" type="pres">
      <dgm:prSet presAssocID="{DD8E744D-51B4-4A96-8931-2EC13135C493}" presName="hierChild4" presStyleCnt="0"/>
      <dgm:spPr/>
    </dgm:pt>
    <dgm:pt modelId="{7123910F-9516-4E8D-A05A-0FA3A3BED3D6}" type="pres">
      <dgm:prSet presAssocID="{DD8E744D-51B4-4A96-8931-2EC13135C493}" presName="hierChild5" presStyleCnt="0"/>
      <dgm:spPr/>
    </dgm:pt>
    <dgm:pt modelId="{7ECAA517-D0AB-4005-A5EE-3846062E4EAB}" type="pres">
      <dgm:prSet presAssocID="{DD0EAD95-74CE-46CE-B66F-717EFFDDCECC}" presName="Name37" presStyleLbl="parChTrans1D2" presStyleIdx="1" presStyleCnt="4"/>
      <dgm:spPr/>
    </dgm:pt>
    <dgm:pt modelId="{40863ADE-198A-43C9-9FF9-AD7D161FEB06}" type="pres">
      <dgm:prSet presAssocID="{BBBF0690-EBBF-4BED-8574-0BD9260CE495}" presName="hierRoot2" presStyleCnt="0">
        <dgm:presLayoutVars>
          <dgm:hierBranch val="init"/>
        </dgm:presLayoutVars>
      </dgm:prSet>
      <dgm:spPr/>
    </dgm:pt>
    <dgm:pt modelId="{703D60AE-081D-4AB4-81DB-FD5FA29E14D5}" type="pres">
      <dgm:prSet presAssocID="{BBBF0690-EBBF-4BED-8574-0BD9260CE495}" presName="rootComposite" presStyleCnt="0"/>
      <dgm:spPr/>
    </dgm:pt>
    <dgm:pt modelId="{220C0644-E884-4A94-B44C-0C410D7466F2}" type="pres">
      <dgm:prSet presAssocID="{BBBF0690-EBBF-4BED-8574-0BD9260CE495}" presName="rootText" presStyleLbl="node2" presStyleIdx="1" presStyleCnt="3">
        <dgm:presLayoutVars>
          <dgm:chPref val="3"/>
        </dgm:presLayoutVars>
      </dgm:prSet>
      <dgm:spPr/>
    </dgm:pt>
    <dgm:pt modelId="{D808C77F-49AA-4E55-B5B3-542CE101B8D8}" type="pres">
      <dgm:prSet presAssocID="{BBBF0690-EBBF-4BED-8574-0BD9260CE495}" presName="rootConnector" presStyleLbl="node2" presStyleIdx="1" presStyleCnt="3"/>
      <dgm:spPr/>
    </dgm:pt>
    <dgm:pt modelId="{39402CEA-0EAC-4177-AC75-D6E2FF96BEC3}" type="pres">
      <dgm:prSet presAssocID="{BBBF0690-EBBF-4BED-8574-0BD9260CE495}" presName="hierChild4" presStyleCnt="0"/>
      <dgm:spPr/>
    </dgm:pt>
    <dgm:pt modelId="{7C9EDD3E-7665-47A1-A180-2A40F2C32B58}" type="pres">
      <dgm:prSet presAssocID="{BBBF0690-EBBF-4BED-8574-0BD9260CE495}" presName="hierChild5" presStyleCnt="0"/>
      <dgm:spPr/>
    </dgm:pt>
    <dgm:pt modelId="{7B2092BC-836B-44C2-8536-8058E74AC455}" type="pres">
      <dgm:prSet presAssocID="{393672CE-60FE-4E78-B4E6-D122C5FDC555}" presName="Name37" presStyleLbl="parChTrans1D2" presStyleIdx="2" presStyleCnt="4"/>
      <dgm:spPr/>
    </dgm:pt>
    <dgm:pt modelId="{13DFD06B-9A56-4416-BF20-9E8D4082E8ED}" type="pres">
      <dgm:prSet presAssocID="{FB336B83-00E5-495C-A827-D7B387EA2528}" presName="hierRoot2" presStyleCnt="0">
        <dgm:presLayoutVars>
          <dgm:hierBranch val="init"/>
        </dgm:presLayoutVars>
      </dgm:prSet>
      <dgm:spPr/>
    </dgm:pt>
    <dgm:pt modelId="{40DDDF8D-91A3-4673-9221-71021346E395}" type="pres">
      <dgm:prSet presAssocID="{FB336B83-00E5-495C-A827-D7B387EA2528}" presName="rootComposite" presStyleCnt="0"/>
      <dgm:spPr/>
    </dgm:pt>
    <dgm:pt modelId="{08A3E99C-6E57-4A14-880E-B26EE2110C27}" type="pres">
      <dgm:prSet presAssocID="{FB336B83-00E5-495C-A827-D7B387EA2528}" presName="rootText" presStyleLbl="node2" presStyleIdx="2" presStyleCnt="3">
        <dgm:presLayoutVars>
          <dgm:chPref val="3"/>
        </dgm:presLayoutVars>
      </dgm:prSet>
      <dgm:spPr/>
      <dgm:t>
        <a:bodyPr/>
        <a:lstStyle/>
        <a:p>
          <a:endParaRPr lang="es-ES"/>
        </a:p>
      </dgm:t>
    </dgm:pt>
    <dgm:pt modelId="{6DCD2E3E-9EAF-4EFE-97A3-98AD4D76441F}" type="pres">
      <dgm:prSet presAssocID="{FB336B83-00E5-495C-A827-D7B387EA2528}" presName="rootConnector" presStyleLbl="node2" presStyleIdx="2" presStyleCnt="3"/>
      <dgm:spPr/>
    </dgm:pt>
    <dgm:pt modelId="{0D58A485-45C8-4EE1-BCB4-2058C9B5171C}" type="pres">
      <dgm:prSet presAssocID="{FB336B83-00E5-495C-A827-D7B387EA2528}" presName="hierChild4" presStyleCnt="0"/>
      <dgm:spPr/>
    </dgm:pt>
    <dgm:pt modelId="{0C1284E4-A201-42AE-AE81-0ACEAAB53ADE}" type="pres">
      <dgm:prSet presAssocID="{FB336B83-00E5-495C-A827-D7B387EA2528}" presName="hierChild5" presStyleCnt="0"/>
      <dgm:spPr/>
    </dgm:pt>
    <dgm:pt modelId="{196770AF-2BA2-437A-AC34-C21BF59CDEBB}" type="pres">
      <dgm:prSet presAssocID="{0A78F06A-F745-4AB6-AA22-DDE32DF061D2}" presName="hierChild3" presStyleCnt="0"/>
      <dgm:spPr/>
    </dgm:pt>
    <dgm:pt modelId="{356E8497-A756-4649-98EC-898A911D58D3}" type="pres">
      <dgm:prSet presAssocID="{44821484-D095-4D0E-9945-3F2A36B3D199}" presName="Name111" presStyleLbl="parChTrans1D2" presStyleIdx="3" presStyleCnt="4"/>
      <dgm:spPr/>
    </dgm:pt>
    <dgm:pt modelId="{5EFE7B44-8A68-473F-AB60-02A98675C328}" type="pres">
      <dgm:prSet presAssocID="{C96CF0FE-4AA4-4A1E-92C4-6F4EED992827}" presName="hierRoot3" presStyleCnt="0">
        <dgm:presLayoutVars>
          <dgm:hierBranch val="init"/>
        </dgm:presLayoutVars>
      </dgm:prSet>
      <dgm:spPr/>
    </dgm:pt>
    <dgm:pt modelId="{1A489FD3-532F-426B-A505-050D59F215CC}" type="pres">
      <dgm:prSet presAssocID="{C96CF0FE-4AA4-4A1E-92C4-6F4EED992827}" presName="rootComposite3" presStyleCnt="0"/>
      <dgm:spPr/>
    </dgm:pt>
    <dgm:pt modelId="{37197F0C-4E9E-42B4-9A75-CE9FE6DBE5CB}" type="pres">
      <dgm:prSet presAssocID="{C96CF0FE-4AA4-4A1E-92C4-6F4EED992827}" presName="rootText3" presStyleLbl="asst1" presStyleIdx="0" presStyleCnt="1">
        <dgm:presLayoutVars>
          <dgm:chPref val="3"/>
        </dgm:presLayoutVars>
      </dgm:prSet>
      <dgm:spPr/>
      <dgm:t>
        <a:bodyPr/>
        <a:lstStyle/>
        <a:p>
          <a:endParaRPr lang="es-ES"/>
        </a:p>
      </dgm:t>
    </dgm:pt>
    <dgm:pt modelId="{13477CE8-AD71-4E5F-ADD1-FD40653677D0}" type="pres">
      <dgm:prSet presAssocID="{C96CF0FE-4AA4-4A1E-92C4-6F4EED992827}" presName="rootConnector3" presStyleLbl="asst1" presStyleIdx="0" presStyleCnt="1"/>
      <dgm:spPr/>
    </dgm:pt>
    <dgm:pt modelId="{0EC3A5D9-4FA9-4C1C-B8D6-2843B454D61E}" type="pres">
      <dgm:prSet presAssocID="{C96CF0FE-4AA4-4A1E-92C4-6F4EED992827}" presName="hierChild6" presStyleCnt="0"/>
      <dgm:spPr/>
    </dgm:pt>
    <dgm:pt modelId="{B025CD74-8C84-4E09-84F5-FE17C074D930}" type="pres">
      <dgm:prSet presAssocID="{C96CF0FE-4AA4-4A1E-92C4-6F4EED992827}" presName="hierChild7" presStyleCnt="0"/>
      <dgm:spPr/>
    </dgm:pt>
  </dgm:ptLst>
  <dgm:cxnLst>
    <dgm:cxn modelId="{C4E89DDB-332E-4BC7-BDFA-8B3DDE73121C}" type="presOf" srcId="{C96CF0FE-4AA4-4A1E-92C4-6F4EED992827}" destId="{37197F0C-4E9E-42B4-9A75-CE9FE6DBE5CB}" srcOrd="0" destOrd="0" presId="urn:microsoft.com/office/officeart/2005/8/layout/orgChart1"/>
    <dgm:cxn modelId="{26AAA61A-3B42-4BB1-B11E-314F0A1734DC}" srcId="{0A78F06A-F745-4AB6-AA22-DDE32DF061D2}" destId="{DD8E744D-51B4-4A96-8931-2EC13135C493}" srcOrd="1" destOrd="0" parTransId="{8BD05AF3-DE61-442F-BBE0-9DFFB39B21C2}" sibTransId="{EE2728A9-FB9C-438B-BC65-D5E06D3E57C9}"/>
    <dgm:cxn modelId="{E106FAC0-ED3C-430F-A684-49FFC6C74AAD}" srcId="{0A78F06A-F745-4AB6-AA22-DDE32DF061D2}" destId="{BBBF0690-EBBF-4BED-8574-0BD9260CE495}" srcOrd="2" destOrd="0" parTransId="{DD0EAD95-74CE-46CE-B66F-717EFFDDCECC}" sibTransId="{2147B48F-447D-4A13-B1FA-31B5EB8F539B}"/>
    <dgm:cxn modelId="{2DFA73E5-9E4C-4F62-8AF1-6CC0DAB39124}" type="presOf" srcId="{CB5E0BC5-03A5-4CB3-A9E9-35B4F4CA1F84}" destId="{18F2304F-61E8-4FF9-A34C-0A5F7968C927}" srcOrd="0" destOrd="0" presId="urn:microsoft.com/office/officeart/2005/8/layout/orgChart1"/>
    <dgm:cxn modelId="{9C7762F1-3085-4521-B3A1-A36DBB264A84}" srcId="{0A78F06A-F745-4AB6-AA22-DDE32DF061D2}" destId="{FB336B83-00E5-495C-A827-D7B387EA2528}" srcOrd="3" destOrd="0" parTransId="{393672CE-60FE-4E78-B4E6-D122C5FDC555}" sibTransId="{D7DB4653-D91D-4E28-B17E-FC422DA5C382}"/>
    <dgm:cxn modelId="{CE17030A-9250-4499-AE67-CD680D5DE74C}" type="presOf" srcId="{BBBF0690-EBBF-4BED-8574-0BD9260CE495}" destId="{220C0644-E884-4A94-B44C-0C410D7466F2}" srcOrd="0" destOrd="0" presId="urn:microsoft.com/office/officeart/2005/8/layout/orgChart1"/>
    <dgm:cxn modelId="{2E4F522E-6B8D-45FE-8729-4A5FCEC70A03}" type="presOf" srcId="{C96CF0FE-4AA4-4A1E-92C4-6F4EED992827}" destId="{13477CE8-AD71-4E5F-ADD1-FD40653677D0}" srcOrd="1" destOrd="0" presId="urn:microsoft.com/office/officeart/2005/8/layout/orgChart1"/>
    <dgm:cxn modelId="{06925F74-53C1-4A7B-9238-61E4A6976A7E}" type="presOf" srcId="{0A78F06A-F745-4AB6-AA22-DDE32DF061D2}" destId="{B29A64F7-754C-426E-987A-257809ADD804}" srcOrd="0" destOrd="0" presId="urn:microsoft.com/office/officeart/2005/8/layout/orgChart1"/>
    <dgm:cxn modelId="{EF6E2475-1122-4F88-A8E2-4CE69ED37373}" type="presOf" srcId="{BBBF0690-EBBF-4BED-8574-0BD9260CE495}" destId="{D808C77F-49AA-4E55-B5B3-542CE101B8D8}" srcOrd="1" destOrd="0" presId="urn:microsoft.com/office/officeart/2005/8/layout/orgChart1"/>
    <dgm:cxn modelId="{45FE6B6A-E2E3-4D5C-866A-C8C80A5526F7}" type="presOf" srcId="{8BD05AF3-DE61-442F-BBE0-9DFFB39B21C2}" destId="{3F624056-B9B9-44F9-8A42-045286F485CE}" srcOrd="0" destOrd="0" presId="urn:microsoft.com/office/officeart/2005/8/layout/orgChart1"/>
    <dgm:cxn modelId="{EF0B09E8-643B-491E-880D-252A0706EC37}" type="presOf" srcId="{DD8E744D-51B4-4A96-8931-2EC13135C493}" destId="{2C13AFEC-16F9-4C38-979C-155E89DD6074}" srcOrd="0" destOrd="0" presId="urn:microsoft.com/office/officeart/2005/8/layout/orgChart1"/>
    <dgm:cxn modelId="{0775142E-6DDF-471F-8E26-27E091D7193B}" type="presOf" srcId="{0A78F06A-F745-4AB6-AA22-DDE32DF061D2}" destId="{C5C6037D-02ED-43E2-97AB-84CBCC19BB19}" srcOrd="1" destOrd="0" presId="urn:microsoft.com/office/officeart/2005/8/layout/orgChart1"/>
    <dgm:cxn modelId="{089EA706-0024-42BC-BF60-09C5CFFDC2C5}" srcId="{0A78F06A-F745-4AB6-AA22-DDE32DF061D2}" destId="{C96CF0FE-4AA4-4A1E-92C4-6F4EED992827}" srcOrd="0" destOrd="0" parTransId="{44821484-D095-4D0E-9945-3F2A36B3D199}" sibTransId="{752C9E3B-B834-4F46-9D2D-A41FE5F264F6}"/>
    <dgm:cxn modelId="{6FDC58AB-9645-45C5-B741-6D53488FBE8E}" type="presOf" srcId="{DD8E744D-51B4-4A96-8931-2EC13135C493}" destId="{A97ACDE0-26EC-4E21-9796-4615C85019B9}" srcOrd="1" destOrd="0" presId="urn:microsoft.com/office/officeart/2005/8/layout/orgChart1"/>
    <dgm:cxn modelId="{FB4AB806-5BCF-4B26-942F-3A70088CF9B5}" srcId="{CB5E0BC5-03A5-4CB3-A9E9-35B4F4CA1F84}" destId="{0A78F06A-F745-4AB6-AA22-DDE32DF061D2}" srcOrd="0" destOrd="0" parTransId="{75F393D4-46B6-4D10-B9B8-E3C5952A391A}" sibTransId="{8789B937-5B89-46D1-823B-D4008713FC0E}"/>
    <dgm:cxn modelId="{C41EF8DD-E1BD-4645-9DD8-C26E373341E6}" type="presOf" srcId="{DD0EAD95-74CE-46CE-B66F-717EFFDDCECC}" destId="{7ECAA517-D0AB-4005-A5EE-3846062E4EAB}" srcOrd="0" destOrd="0" presId="urn:microsoft.com/office/officeart/2005/8/layout/orgChart1"/>
    <dgm:cxn modelId="{DECB0B0A-E230-4C7B-A4FF-2F23FB6301F3}" type="presOf" srcId="{44821484-D095-4D0E-9945-3F2A36B3D199}" destId="{356E8497-A756-4649-98EC-898A911D58D3}" srcOrd="0" destOrd="0" presId="urn:microsoft.com/office/officeart/2005/8/layout/orgChart1"/>
    <dgm:cxn modelId="{55D80705-FD10-40C9-BB7E-6E170E32011F}" type="presOf" srcId="{393672CE-60FE-4E78-B4E6-D122C5FDC555}" destId="{7B2092BC-836B-44C2-8536-8058E74AC455}" srcOrd="0" destOrd="0" presId="urn:microsoft.com/office/officeart/2005/8/layout/orgChart1"/>
    <dgm:cxn modelId="{4B565EDC-FA78-46E1-BF41-644071E8D136}" type="presOf" srcId="{FB336B83-00E5-495C-A827-D7B387EA2528}" destId="{08A3E99C-6E57-4A14-880E-B26EE2110C27}" srcOrd="0" destOrd="0" presId="urn:microsoft.com/office/officeart/2005/8/layout/orgChart1"/>
    <dgm:cxn modelId="{A39184C2-80E4-4FD2-B1D9-4B3190D7FA5E}" type="presOf" srcId="{FB336B83-00E5-495C-A827-D7B387EA2528}" destId="{6DCD2E3E-9EAF-4EFE-97A3-98AD4D76441F}" srcOrd="1" destOrd="0" presId="urn:microsoft.com/office/officeart/2005/8/layout/orgChart1"/>
    <dgm:cxn modelId="{CC14C4D6-D5E4-4F79-A91B-0A852B337BEA}" type="presParOf" srcId="{18F2304F-61E8-4FF9-A34C-0A5F7968C927}" destId="{320F48D9-E3E4-4CC9-9EF9-7B03FE7085BD}" srcOrd="0" destOrd="0" presId="urn:microsoft.com/office/officeart/2005/8/layout/orgChart1"/>
    <dgm:cxn modelId="{99A19095-2A35-42B5-B854-3F45DA7E7286}" type="presParOf" srcId="{320F48D9-E3E4-4CC9-9EF9-7B03FE7085BD}" destId="{4E8D0367-75F6-4F42-916A-66DA4DDEC28A}" srcOrd="0" destOrd="0" presId="urn:microsoft.com/office/officeart/2005/8/layout/orgChart1"/>
    <dgm:cxn modelId="{77E59F2B-DBE8-4BB9-8EA7-5B03C7037AFB}" type="presParOf" srcId="{4E8D0367-75F6-4F42-916A-66DA4DDEC28A}" destId="{B29A64F7-754C-426E-987A-257809ADD804}" srcOrd="0" destOrd="0" presId="urn:microsoft.com/office/officeart/2005/8/layout/orgChart1"/>
    <dgm:cxn modelId="{35B5686A-A924-47AB-913C-F0C2310D26B3}" type="presParOf" srcId="{4E8D0367-75F6-4F42-916A-66DA4DDEC28A}" destId="{C5C6037D-02ED-43E2-97AB-84CBCC19BB19}" srcOrd="1" destOrd="0" presId="urn:microsoft.com/office/officeart/2005/8/layout/orgChart1"/>
    <dgm:cxn modelId="{E154EC4F-AB35-4334-B1F8-1CF103A68B1B}" type="presParOf" srcId="{320F48D9-E3E4-4CC9-9EF9-7B03FE7085BD}" destId="{4E6AE8C6-AB63-4465-B0E8-07910D0921BF}" srcOrd="1" destOrd="0" presId="urn:microsoft.com/office/officeart/2005/8/layout/orgChart1"/>
    <dgm:cxn modelId="{5F3D92DD-607C-44BF-9710-F4F8A72A6CC2}" type="presParOf" srcId="{4E6AE8C6-AB63-4465-B0E8-07910D0921BF}" destId="{3F624056-B9B9-44F9-8A42-045286F485CE}" srcOrd="0" destOrd="0" presId="urn:microsoft.com/office/officeart/2005/8/layout/orgChart1"/>
    <dgm:cxn modelId="{C8367495-7DFD-4B5C-9083-1B6937C1946D}" type="presParOf" srcId="{4E6AE8C6-AB63-4465-B0E8-07910D0921BF}" destId="{CA46EF09-6C29-4D30-A1F9-6003A13B7216}" srcOrd="1" destOrd="0" presId="urn:microsoft.com/office/officeart/2005/8/layout/orgChart1"/>
    <dgm:cxn modelId="{1480072C-9CDF-45EF-8CF4-17D78BC33460}" type="presParOf" srcId="{CA46EF09-6C29-4D30-A1F9-6003A13B7216}" destId="{794B97E3-15D5-47CE-A28E-E21DA0D1D2E4}" srcOrd="0" destOrd="0" presId="urn:microsoft.com/office/officeart/2005/8/layout/orgChart1"/>
    <dgm:cxn modelId="{C80C8A63-7AD3-4C2D-BF54-DF42EBAEB1B4}" type="presParOf" srcId="{794B97E3-15D5-47CE-A28E-E21DA0D1D2E4}" destId="{2C13AFEC-16F9-4C38-979C-155E89DD6074}" srcOrd="0" destOrd="0" presId="urn:microsoft.com/office/officeart/2005/8/layout/orgChart1"/>
    <dgm:cxn modelId="{0DE77158-8962-4CD4-8D1C-E933FCE85BA5}" type="presParOf" srcId="{794B97E3-15D5-47CE-A28E-E21DA0D1D2E4}" destId="{A97ACDE0-26EC-4E21-9796-4615C85019B9}" srcOrd="1" destOrd="0" presId="urn:microsoft.com/office/officeart/2005/8/layout/orgChart1"/>
    <dgm:cxn modelId="{6A81604E-5166-4294-9B8C-C2738C50CE1C}" type="presParOf" srcId="{CA46EF09-6C29-4D30-A1F9-6003A13B7216}" destId="{E06D6BFF-55DA-4159-A82D-EC267AE471A1}" srcOrd="1" destOrd="0" presId="urn:microsoft.com/office/officeart/2005/8/layout/orgChart1"/>
    <dgm:cxn modelId="{983CA43A-3C59-4D0A-9C19-4127B3098730}" type="presParOf" srcId="{CA46EF09-6C29-4D30-A1F9-6003A13B7216}" destId="{7123910F-9516-4E8D-A05A-0FA3A3BED3D6}" srcOrd="2" destOrd="0" presId="urn:microsoft.com/office/officeart/2005/8/layout/orgChart1"/>
    <dgm:cxn modelId="{AEF961E4-7C5B-4772-B836-2FCD1B97446F}" type="presParOf" srcId="{4E6AE8C6-AB63-4465-B0E8-07910D0921BF}" destId="{7ECAA517-D0AB-4005-A5EE-3846062E4EAB}" srcOrd="2" destOrd="0" presId="urn:microsoft.com/office/officeart/2005/8/layout/orgChart1"/>
    <dgm:cxn modelId="{E25CA477-7644-49DF-A98A-4C642DB3FE0C}" type="presParOf" srcId="{4E6AE8C6-AB63-4465-B0E8-07910D0921BF}" destId="{40863ADE-198A-43C9-9FF9-AD7D161FEB06}" srcOrd="3" destOrd="0" presId="urn:microsoft.com/office/officeart/2005/8/layout/orgChart1"/>
    <dgm:cxn modelId="{129D6C4E-68C9-4DB1-A9F5-E6088EE43405}" type="presParOf" srcId="{40863ADE-198A-43C9-9FF9-AD7D161FEB06}" destId="{703D60AE-081D-4AB4-81DB-FD5FA29E14D5}" srcOrd="0" destOrd="0" presId="urn:microsoft.com/office/officeart/2005/8/layout/orgChart1"/>
    <dgm:cxn modelId="{CEE2A3D7-B4FF-4EA2-9962-5320BCF98FF1}" type="presParOf" srcId="{703D60AE-081D-4AB4-81DB-FD5FA29E14D5}" destId="{220C0644-E884-4A94-B44C-0C410D7466F2}" srcOrd="0" destOrd="0" presId="urn:microsoft.com/office/officeart/2005/8/layout/orgChart1"/>
    <dgm:cxn modelId="{8C3168F3-0D93-4954-BD75-0F62CD0AFC02}" type="presParOf" srcId="{703D60AE-081D-4AB4-81DB-FD5FA29E14D5}" destId="{D808C77F-49AA-4E55-B5B3-542CE101B8D8}" srcOrd="1" destOrd="0" presId="urn:microsoft.com/office/officeart/2005/8/layout/orgChart1"/>
    <dgm:cxn modelId="{1374B718-1660-4D2E-88CC-06E73378F65A}" type="presParOf" srcId="{40863ADE-198A-43C9-9FF9-AD7D161FEB06}" destId="{39402CEA-0EAC-4177-AC75-D6E2FF96BEC3}" srcOrd="1" destOrd="0" presId="urn:microsoft.com/office/officeart/2005/8/layout/orgChart1"/>
    <dgm:cxn modelId="{AC86A2CE-38F5-46FA-868A-C8E94E3F1AC8}" type="presParOf" srcId="{40863ADE-198A-43C9-9FF9-AD7D161FEB06}" destId="{7C9EDD3E-7665-47A1-A180-2A40F2C32B58}" srcOrd="2" destOrd="0" presId="urn:microsoft.com/office/officeart/2005/8/layout/orgChart1"/>
    <dgm:cxn modelId="{B67009A6-AD4F-4F09-93CC-E9FA5EB0B248}" type="presParOf" srcId="{4E6AE8C6-AB63-4465-B0E8-07910D0921BF}" destId="{7B2092BC-836B-44C2-8536-8058E74AC455}" srcOrd="4" destOrd="0" presId="urn:microsoft.com/office/officeart/2005/8/layout/orgChart1"/>
    <dgm:cxn modelId="{712888D0-B607-4D32-AC56-A190661E902A}" type="presParOf" srcId="{4E6AE8C6-AB63-4465-B0E8-07910D0921BF}" destId="{13DFD06B-9A56-4416-BF20-9E8D4082E8ED}" srcOrd="5" destOrd="0" presId="urn:microsoft.com/office/officeart/2005/8/layout/orgChart1"/>
    <dgm:cxn modelId="{25B15E99-0EDD-4C12-9213-71A7A03B7E9C}" type="presParOf" srcId="{13DFD06B-9A56-4416-BF20-9E8D4082E8ED}" destId="{40DDDF8D-91A3-4673-9221-71021346E395}" srcOrd="0" destOrd="0" presId="urn:microsoft.com/office/officeart/2005/8/layout/orgChart1"/>
    <dgm:cxn modelId="{DF62AAE5-DD07-46F0-B54E-CC48EB5F442D}" type="presParOf" srcId="{40DDDF8D-91A3-4673-9221-71021346E395}" destId="{08A3E99C-6E57-4A14-880E-B26EE2110C27}" srcOrd="0" destOrd="0" presId="urn:microsoft.com/office/officeart/2005/8/layout/orgChart1"/>
    <dgm:cxn modelId="{2BB31C57-0D57-46EC-BFF6-AB2E9FCC1D61}" type="presParOf" srcId="{40DDDF8D-91A3-4673-9221-71021346E395}" destId="{6DCD2E3E-9EAF-4EFE-97A3-98AD4D76441F}" srcOrd="1" destOrd="0" presId="urn:microsoft.com/office/officeart/2005/8/layout/orgChart1"/>
    <dgm:cxn modelId="{812AC4AC-8526-4473-B41B-4AB15CB12912}" type="presParOf" srcId="{13DFD06B-9A56-4416-BF20-9E8D4082E8ED}" destId="{0D58A485-45C8-4EE1-BCB4-2058C9B5171C}" srcOrd="1" destOrd="0" presId="urn:microsoft.com/office/officeart/2005/8/layout/orgChart1"/>
    <dgm:cxn modelId="{0B1E5608-F187-48D1-BAB5-327D5EBF6067}" type="presParOf" srcId="{13DFD06B-9A56-4416-BF20-9E8D4082E8ED}" destId="{0C1284E4-A201-42AE-AE81-0ACEAAB53ADE}" srcOrd="2" destOrd="0" presId="urn:microsoft.com/office/officeart/2005/8/layout/orgChart1"/>
    <dgm:cxn modelId="{E4ABB6B8-89A0-487F-A39E-6B93FD2B8464}" type="presParOf" srcId="{320F48D9-E3E4-4CC9-9EF9-7B03FE7085BD}" destId="{196770AF-2BA2-437A-AC34-C21BF59CDEBB}" srcOrd="2" destOrd="0" presId="urn:microsoft.com/office/officeart/2005/8/layout/orgChart1"/>
    <dgm:cxn modelId="{9D934D0E-EB0F-4565-A6EC-150ED256F58E}" type="presParOf" srcId="{196770AF-2BA2-437A-AC34-C21BF59CDEBB}" destId="{356E8497-A756-4649-98EC-898A911D58D3}" srcOrd="0" destOrd="0" presId="urn:microsoft.com/office/officeart/2005/8/layout/orgChart1"/>
    <dgm:cxn modelId="{9C92D558-8224-4145-929C-340C941CF824}" type="presParOf" srcId="{196770AF-2BA2-437A-AC34-C21BF59CDEBB}" destId="{5EFE7B44-8A68-473F-AB60-02A98675C328}" srcOrd="1" destOrd="0" presId="urn:microsoft.com/office/officeart/2005/8/layout/orgChart1"/>
    <dgm:cxn modelId="{80ADEF0C-59A5-4ED2-9069-9AC590CC3FD5}" type="presParOf" srcId="{5EFE7B44-8A68-473F-AB60-02A98675C328}" destId="{1A489FD3-532F-426B-A505-050D59F215CC}" srcOrd="0" destOrd="0" presId="urn:microsoft.com/office/officeart/2005/8/layout/orgChart1"/>
    <dgm:cxn modelId="{746105C4-C213-4E60-B6A7-2AD3E2CD4BEE}" type="presParOf" srcId="{1A489FD3-532F-426B-A505-050D59F215CC}" destId="{37197F0C-4E9E-42B4-9A75-CE9FE6DBE5CB}" srcOrd="0" destOrd="0" presId="urn:microsoft.com/office/officeart/2005/8/layout/orgChart1"/>
    <dgm:cxn modelId="{FAB93639-E312-4A2E-AE72-6271621AADE3}" type="presParOf" srcId="{1A489FD3-532F-426B-A505-050D59F215CC}" destId="{13477CE8-AD71-4E5F-ADD1-FD40653677D0}" srcOrd="1" destOrd="0" presId="urn:microsoft.com/office/officeart/2005/8/layout/orgChart1"/>
    <dgm:cxn modelId="{B6689791-BC74-404F-804E-A25137E62C3E}" type="presParOf" srcId="{5EFE7B44-8A68-473F-AB60-02A98675C328}" destId="{0EC3A5D9-4FA9-4C1C-B8D6-2843B454D61E}" srcOrd="1" destOrd="0" presId="urn:microsoft.com/office/officeart/2005/8/layout/orgChart1"/>
    <dgm:cxn modelId="{97C45535-FCAD-48DF-ABF4-C6C518F64A96}" type="presParOf" srcId="{5EFE7B44-8A68-473F-AB60-02A98675C328}" destId="{B025CD74-8C84-4E09-84F5-FE17C074D93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DE898C1-222F-4A5F-919C-A2ED32CE012A}"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s-ES"/>
        </a:p>
      </dgm:t>
    </dgm:pt>
    <dgm:pt modelId="{A52EBF3A-DAC7-40BB-8ACF-C69542F74182}">
      <dgm:prSet phldrT="[Texto]"/>
      <dgm:spPr/>
      <dgm:t>
        <a:bodyPr/>
        <a:lstStyle/>
        <a:p>
          <a:r>
            <a:rPr lang="es-ES" dirty="0" smtClean="0"/>
            <a:t>Sintáctica</a:t>
          </a:r>
          <a:endParaRPr lang="es-ES" dirty="0"/>
        </a:p>
      </dgm:t>
    </dgm:pt>
    <dgm:pt modelId="{AA470FAC-DCEA-40C7-81D1-EED2F6B42D37}" type="parTrans" cxnId="{4F5C246C-C138-4F6C-962F-378BCC5DC898}">
      <dgm:prSet/>
      <dgm:spPr/>
      <dgm:t>
        <a:bodyPr/>
        <a:lstStyle/>
        <a:p>
          <a:endParaRPr lang="es-ES"/>
        </a:p>
      </dgm:t>
    </dgm:pt>
    <dgm:pt modelId="{47968D13-0DA8-4D7C-A6F5-C77644984287}" type="sibTrans" cxnId="{4F5C246C-C138-4F6C-962F-378BCC5DC898}">
      <dgm:prSet/>
      <dgm:spPr/>
      <dgm:t>
        <a:bodyPr/>
        <a:lstStyle/>
        <a:p>
          <a:endParaRPr lang="es-ES"/>
        </a:p>
      </dgm:t>
    </dgm:pt>
    <dgm:pt modelId="{E353A676-A81D-4CC6-B57E-143288055F16}">
      <dgm:prSet phldrT="[Texto]"/>
      <dgm:spPr/>
      <dgm:t>
        <a:bodyPr/>
        <a:lstStyle/>
        <a:p>
          <a:r>
            <a:rPr lang="es-ES" dirty="0" smtClean="0"/>
            <a:t>Repetición palabras clave</a:t>
          </a:r>
          <a:endParaRPr lang="es-ES" dirty="0"/>
        </a:p>
      </dgm:t>
    </dgm:pt>
    <dgm:pt modelId="{BEE99D9C-B2DD-4D1C-B630-39E5CF05CFC6}" type="parTrans" cxnId="{34F1A744-B138-4634-83E3-27A52F5851A2}">
      <dgm:prSet/>
      <dgm:spPr/>
      <dgm:t>
        <a:bodyPr/>
        <a:lstStyle/>
        <a:p>
          <a:endParaRPr lang="es-ES"/>
        </a:p>
      </dgm:t>
    </dgm:pt>
    <dgm:pt modelId="{130AD0AC-28BA-4F83-9599-082889282F17}" type="sibTrans" cxnId="{34F1A744-B138-4634-83E3-27A52F5851A2}">
      <dgm:prSet/>
      <dgm:spPr/>
      <dgm:t>
        <a:bodyPr/>
        <a:lstStyle/>
        <a:p>
          <a:endParaRPr lang="es-ES"/>
        </a:p>
      </dgm:t>
    </dgm:pt>
    <dgm:pt modelId="{D8465BBB-4529-423E-843A-98F1282E4BF9}">
      <dgm:prSet phldrT="[Texto]"/>
      <dgm:spPr/>
      <dgm:t>
        <a:bodyPr/>
        <a:lstStyle/>
        <a:p>
          <a:r>
            <a:rPr lang="es-ES" dirty="0" smtClean="0"/>
            <a:t>Elección final de la idea</a:t>
          </a:r>
          <a:endParaRPr lang="es-ES" dirty="0"/>
        </a:p>
      </dgm:t>
    </dgm:pt>
    <dgm:pt modelId="{44F1997B-FE05-4C1F-A97C-821B4E7C41AA}" type="parTrans" cxnId="{24BAF1CE-D87C-4086-9750-DC45ECBF644C}">
      <dgm:prSet/>
      <dgm:spPr/>
      <dgm:t>
        <a:bodyPr/>
        <a:lstStyle/>
        <a:p>
          <a:endParaRPr lang="es-ES"/>
        </a:p>
      </dgm:t>
    </dgm:pt>
    <dgm:pt modelId="{99CFCF53-69D9-45B5-9B4F-E46251139992}" type="sibTrans" cxnId="{24BAF1CE-D87C-4086-9750-DC45ECBF644C}">
      <dgm:prSet/>
      <dgm:spPr/>
      <dgm:t>
        <a:bodyPr/>
        <a:lstStyle/>
        <a:p>
          <a:endParaRPr lang="es-ES"/>
        </a:p>
      </dgm:t>
    </dgm:pt>
    <dgm:pt modelId="{49769CC3-8E04-43CF-A4F3-F998B3389B66}">
      <dgm:prSet phldrT="[Texto]"/>
      <dgm:spPr/>
      <dgm:t>
        <a:bodyPr/>
        <a:lstStyle/>
        <a:p>
          <a:r>
            <a:rPr lang="es-ES" dirty="0" smtClean="0"/>
            <a:t>Semántica</a:t>
          </a:r>
          <a:endParaRPr lang="es-ES" dirty="0"/>
        </a:p>
      </dgm:t>
    </dgm:pt>
    <dgm:pt modelId="{3D38FD2B-A397-4A27-BDD9-15B663457876}" type="parTrans" cxnId="{EB5E8165-1A03-4508-A530-75794BBBDDE1}">
      <dgm:prSet/>
      <dgm:spPr/>
      <dgm:t>
        <a:bodyPr/>
        <a:lstStyle/>
        <a:p>
          <a:endParaRPr lang="es-ES"/>
        </a:p>
      </dgm:t>
    </dgm:pt>
    <dgm:pt modelId="{78696DB1-96CC-430C-931A-DF25EF571655}" type="sibTrans" cxnId="{EB5E8165-1A03-4508-A530-75794BBBDDE1}">
      <dgm:prSet/>
      <dgm:spPr/>
      <dgm:t>
        <a:bodyPr/>
        <a:lstStyle/>
        <a:p>
          <a:endParaRPr lang="es-ES"/>
        </a:p>
      </dgm:t>
    </dgm:pt>
    <dgm:pt modelId="{7300BB64-CC9C-4B1C-8BD6-F26F57B5E725}">
      <dgm:prSet phldrT="[Texto]"/>
      <dgm:spPr/>
      <dgm:t>
        <a:bodyPr/>
        <a:lstStyle/>
        <a:p>
          <a:r>
            <a:rPr lang="es-ES" dirty="0" smtClean="0"/>
            <a:t>Frase clave</a:t>
          </a:r>
          <a:endParaRPr lang="es-ES" dirty="0"/>
        </a:p>
      </dgm:t>
    </dgm:pt>
    <dgm:pt modelId="{F7B882D6-7463-4284-A44E-CFCE17D2E334}" type="parTrans" cxnId="{D78C49DF-1538-44EE-B9AA-495191A49F0B}">
      <dgm:prSet/>
      <dgm:spPr/>
      <dgm:t>
        <a:bodyPr/>
        <a:lstStyle/>
        <a:p>
          <a:endParaRPr lang="es-ES"/>
        </a:p>
      </dgm:t>
    </dgm:pt>
    <dgm:pt modelId="{94C4A98F-35C0-46B3-B246-6B1D8A520856}" type="sibTrans" cxnId="{D78C49DF-1538-44EE-B9AA-495191A49F0B}">
      <dgm:prSet/>
      <dgm:spPr/>
      <dgm:t>
        <a:bodyPr/>
        <a:lstStyle/>
        <a:p>
          <a:endParaRPr lang="es-ES"/>
        </a:p>
      </dgm:t>
    </dgm:pt>
    <dgm:pt modelId="{03B4DA32-28E5-4BD9-BFF4-D1F749E78E40}">
      <dgm:prSet phldrT="[Texto]"/>
      <dgm:spPr/>
      <dgm:t>
        <a:bodyPr/>
        <a:lstStyle/>
        <a:p>
          <a:r>
            <a:rPr lang="es-ES" dirty="0" smtClean="0"/>
            <a:t>Complementa el texto</a:t>
          </a:r>
          <a:endParaRPr lang="es-ES" dirty="0"/>
        </a:p>
      </dgm:t>
    </dgm:pt>
    <dgm:pt modelId="{E6CDA8BD-BBD9-4FAA-86D8-11CAD048F7F9}" type="parTrans" cxnId="{D7D9277E-7A1B-42C5-9791-5F27E3CA7157}">
      <dgm:prSet/>
      <dgm:spPr/>
      <dgm:t>
        <a:bodyPr/>
        <a:lstStyle/>
        <a:p>
          <a:endParaRPr lang="es-ES"/>
        </a:p>
      </dgm:t>
    </dgm:pt>
    <dgm:pt modelId="{BE1BC01D-940A-461E-B6D9-F246FD5252D6}" type="sibTrans" cxnId="{D7D9277E-7A1B-42C5-9791-5F27E3CA7157}">
      <dgm:prSet/>
      <dgm:spPr/>
      <dgm:t>
        <a:bodyPr/>
        <a:lstStyle/>
        <a:p>
          <a:endParaRPr lang="es-ES"/>
        </a:p>
      </dgm:t>
    </dgm:pt>
    <dgm:pt modelId="{5D1B6D25-8478-43D9-9453-CBB014E7DAD2}" type="pres">
      <dgm:prSet presAssocID="{ADE898C1-222F-4A5F-919C-A2ED32CE012A}" presName="diagram" presStyleCnt="0">
        <dgm:presLayoutVars>
          <dgm:chPref val="1"/>
          <dgm:dir/>
          <dgm:animOne val="branch"/>
          <dgm:animLvl val="lvl"/>
          <dgm:resizeHandles/>
        </dgm:presLayoutVars>
      </dgm:prSet>
      <dgm:spPr/>
    </dgm:pt>
    <dgm:pt modelId="{FFF5C23E-09AF-4CE0-A1BC-610EBD1392EA}" type="pres">
      <dgm:prSet presAssocID="{A52EBF3A-DAC7-40BB-8ACF-C69542F74182}" presName="root" presStyleCnt="0"/>
      <dgm:spPr/>
    </dgm:pt>
    <dgm:pt modelId="{165435CD-4666-4820-ACD6-02BCF92262D5}" type="pres">
      <dgm:prSet presAssocID="{A52EBF3A-DAC7-40BB-8ACF-C69542F74182}" presName="rootComposite" presStyleCnt="0"/>
      <dgm:spPr/>
    </dgm:pt>
    <dgm:pt modelId="{7383F784-A1B8-4B40-B323-6C1173890A1E}" type="pres">
      <dgm:prSet presAssocID="{A52EBF3A-DAC7-40BB-8ACF-C69542F74182}" presName="rootText" presStyleLbl="node1" presStyleIdx="0" presStyleCnt="2"/>
      <dgm:spPr/>
      <dgm:t>
        <a:bodyPr/>
        <a:lstStyle/>
        <a:p>
          <a:endParaRPr lang="es-ES"/>
        </a:p>
      </dgm:t>
    </dgm:pt>
    <dgm:pt modelId="{247F7227-369D-4FBD-B5D4-D39FF5BA0792}" type="pres">
      <dgm:prSet presAssocID="{A52EBF3A-DAC7-40BB-8ACF-C69542F74182}" presName="rootConnector" presStyleLbl="node1" presStyleIdx="0" presStyleCnt="2"/>
      <dgm:spPr/>
    </dgm:pt>
    <dgm:pt modelId="{413D50C5-97B5-44B1-A188-C16E996EA469}" type="pres">
      <dgm:prSet presAssocID="{A52EBF3A-DAC7-40BB-8ACF-C69542F74182}" presName="childShape" presStyleCnt="0"/>
      <dgm:spPr/>
    </dgm:pt>
    <dgm:pt modelId="{0486DBBA-351A-41C2-9E74-4BC7E1D0B395}" type="pres">
      <dgm:prSet presAssocID="{BEE99D9C-B2DD-4D1C-B630-39E5CF05CFC6}" presName="Name13" presStyleLbl="parChTrans1D2" presStyleIdx="0" presStyleCnt="4"/>
      <dgm:spPr/>
    </dgm:pt>
    <dgm:pt modelId="{EB6AF8FA-8EF0-4F1B-8983-B181F2929C10}" type="pres">
      <dgm:prSet presAssocID="{E353A676-A81D-4CC6-B57E-143288055F16}" presName="childText" presStyleLbl="bgAcc1" presStyleIdx="0" presStyleCnt="4">
        <dgm:presLayoutVars>
          <dgm:bulletEnabled val="1"/>
        </dgm:presLayoutVars>
      </dgm:prSet>
      <dgm:spPr/>
    </dgm:pt>
    <dgm:pt modelId="{27B5B816-CED7-4F56-9693-E787A300CBAC}" type="pres">
      <dgm:prSet presAssocID="{44F1997B-FE05-4C1F-A97C-821B4E7C41AA}" presName="Name13" presStyleLbl="parChTrans1D2" presStyleIdx="1" presStyleCnt="4"/>
      <dgm:spPr/>
    </dgm:pt>
    <dgm:pt modelId="{C8C1CCC9-23DC-4C3F-811D-3A9F65B0CE25}" type="pres">
      <dgm:prSet presAssocID="{D8465BBB-4529-423E-843A-98F1282E4BF9}" presName="childText" presStyleLbl="bgAcc1" presStyleIdx="1" presStyleCnt="4">
        <dgm:presLayoutVars>
          <dgm:bulletEnabled val="1"/>
        </dgm:presLayoutVars>
      </dgm:prSet>
      <dgm:spPr/>
    </dgm:pt>
    <dgm:pt modelId="{80F4AA88-0009-4AC3-BC41-4E284AAF0B2B}" type="pres">
      <dgm:prSet presAssocID="{49769CC3-8E04-43CF-A4F3-F998B3389B66}" presName="root" presStyleCnt="0"/>
      <dgm:spPr/>
    </dgm:pt>
    <dgm:pt modelId="{449014F2-7952-4723-B047-2B1448998485}" type="pres">
      <dgm:prSet presAssocID="{49769CC3-8E04-43CF-A4F3-F998B3389B66}" presName="rootComposite" presStyleCnt="0"/>
      <dgm:spPr/>
    </dgm:pt>
    <dgm:pt modelId="{85EAE7C7-4BFB-414F-946B-B1A04109A1DB}" type="pres">
      <dgm:prSet presAssocID="{49769CC3-8E04-43CF-A4F3-F998B3389B66}" presName="rootText" presStyleLbl="node1" presStyleIdx="1" presStyleCnt="2"/>
      <dgm:spPr/>
    </dgm:pt>
    <dgm:pt modelId="{FE982758-614B-407E-A46C-2992B31034D2}" type="pres">
      <dgm:prSet presAssocID="{49769CC3-8E04-43CF-A4F3-F998B3389B66}" presName="rootConnector" presStyleLbl="node1" presStyleIdx="1" presStyleCnt="2"/>
      <dgm:spPr/>
    </dgm:pt>
    <dgm:pt modelId="{1B7B59D0-824C-4181-9BBC-BED42D3A1282}" type="pres">
      <dgm:prSet presAssocID="{49769CC3-8E04-43CF-A4F3-F998B3389B66}" presName="childShape" presStyleCnt="0"/>
      <dgm:spPr/>
    </dgm:pt>
    <dgm:pt modelId="{7F67564E-4833-4684-9818-99049BEC7D28}" type="pres">
      <dgm:prSet presAssocID="{F7B882D6-7463-4284-A44E-CFCE17D2E334}" presName="Name13" presStyleLbl="parChTrans1D2" presStyleIdx="2" presStyleCnt="4"/>
      <dgm:spPr/>
    </dgm:pt>
    <dgm:pt modelId="{31C101AC-C0EC-4312-BFF6-72A2FD9E861E}" type="pres">
      <dgm:prSet presAssocID="{7300BB64-CC9C-4B1C-8BD6-F26F57B5E725}" presName="childText" presStyleLbl="bgAcc1" presStyleIdx="2" presStyleCnt="4">
        <dgm:presLayoutVars>
          <dgm:bulletEnabled val="1"/>
        </dgm:presLayoutVars>
      </dgm:prSet>
      <dgm:spPr/>
    </dgm:pt>
    <dgm:pt modelId="{5C2838D9-047E-4557-A677-25642A35868E}" type="pres">
      <dgm:prSet presAssocID="{E6CDA8BD-BBD9-4FAA-86D8-11CAD048F7F9}" presName="Name13" presStyleLbl="parChTrans1D2" presStyleIdx="3" presStyleCnt="4"/>
      <dgm:spPr/>
    </dgm:pt>
    <dgm:pt modelId="{AB250F88-5CA1-4151-B219-A9889662C936}" type="pres">
      <dgm:prSet presAssocID="{03B4DA32-28E5-4BD9-BFF4-D1F749E78E40}" presName="childText" presStyleLbl="bgAcc1" presStyleIdx="3" presStyleCnt="4">
        <dgm:presLayoutVars>
          <dgm:bulletEnabled val="1"/>
        </dgm:presLayoutVars>
      </dgm:prSet>
      <dgm:spPr/>
    </dgm:pt>
  </dgm:ptLst>
  <dgm:cxnLst>
    <dgm:cxn modelId="{92440FA0-F1DD-4B4A-97AA-86C282FA9C7E}" type="presOf" srcId="{A52EBF3A-DAC7-40BB-8ACF-C69542F74182}" destId="{7383F784-A1B8-4B40-B323-6C1173890A1E}" srcOrd="0" destOrd="0" presId="urn:microsoft.com/office/officeart/2005/8/layout/hierarchy3"/>
    <dgm:cxn modelId="{24BAF1CE-D87C-4086-9750-DC45ECBF644C}" srcId="{A52EBF3A-DAC7-40BB-8ACF-C69542F74182}" destId="{D8465BBB-4529-423E-843A-98F1282E4BF9}" srcOrd="1" destOrd="0" parTransId="{44F1997B-FE05-4C1F-A97C-821B4E7C41AA}" sibTransId="{99CFCF53-69D9-45B5-9B4F-E46251139992}"/>
    <dgm:cxn modelId="{3433AA2E-0256-4BD2-94EB-623667650B9B}" type="presOf" srcId="{44F1997B-FE05-4C1F-A97C-821B4E7C41AA}" destId="{27B5B816-CED7-4F56-9693-E787A300CBAC}" srcOrd="0" destOrd="0" presId="urn:microsoft.com/office/officeart/2005/8/layout/hierarchy3"/>
    <dgm:cxn modelId="{D7288D30-31FC-46AC-B501-33E8436929AF}" type="presOf" srcId="{49769CC3-8E04-43CF-A4F3-F998B3389B66}" destId="{FE982758-614B-407E-A46C-2992B31034D2}" srcOrd="1" destOrd="0" presId="urn:microsoft.com/office/officeart/2005/8/layout/hierarchy3"/>
    <dgm:cxn modelId="{D7D9277E-7A1B-42C5-9791-5F27E3CA7157}" srcId="{49769CC3-8E04-43CF-A4F3-F998B3389B66}" destId="{03B4DA32-28E5-4BD9-BFF4-D1F749E78E40}" srcOrd="1" destOrd="0" parTransId="{E6CDA8BD-BBD9-4FAA-86D8-11CAD048F7F9}" sibTransId="{BE1BC01D-940A-461E-B6D9-F246FD5252D6}"/>
    <dgm:cxn modelId="{83C920C0-0CD0-424C-9485-8F8774DDCE55}" type="presOf" srcId="{ADE898C1-222F-4A5F-919C-A2ED32CE012A}" destId="{5D1B6D25-8478-43D9-9453-CBB014E7DAD2}" srcOrd="0" destOrd="0" presId="urn:microsoft.com/office/officeart/2005/8/layout/hierarchy3"/>
    <dgm:cxn modelId="{59D6730E-A14C-44B9-87EB-5E7B5DA15780}" type="presOf" srcId="{BEE99D9C-B2DD-4D1C-B630-39E5CF05CFC6}" destId="{0486DBBA-351A-41C2-9E74-4BC7E1D0B395}" srcOrd="0" destOrd="0" presId="urn:microsoft.com/office/officeart/2005/8/layout/hierarchy3"/>
    <dgm:cxn modelId="{655EB87F-32EC-4731-B219-34FB6A6A4700}" type="presOf" srcId="{49769CC3-8E04-43CF-A4F3-F998B3389B66}" destId="{85EAE7C7-4BFB-414F-946B-B1A04109A1DB}" srcOrd="0" destOrd="0" presId="urn:microsoft.com/office/officeart/2005/8/layout/hierarchy3"/>
    <dgm:cxn modelId="{EB5E8165-1A03-4508-A530-75794BBBDDE1}" srcId="{ADE898C1-222F-4A5F-919C-A2ED32CE012A}" destId="{49769CC3-8E04-43CF-A4F3-F998B3389B66}" srcOrd="1" destOrd="0" parTransId="{3D38FD2B-A397-4A27-BDD9-15B663457876}" sibTransId="{78696DB1-96CC-430C-931A-DF25EF571655}"/>
    <dgm:cxn modelId="{D2B853DF-22CC-4DB5-9667-3B54800201CE}" type="presOf" srcId="{E353A676-A81D-4CC6-B57E-143288055F16}" destId="{EB6AF8FA-8EF0-4F1B-8983-B181F2929C10}" srcOrd="0" destOrd="0" presId="urn:microsoft.com/office/officeart/2005/8/layout/hierarchy3"/>
    <dgm:cxn modelId="{643FD0FF-707A-4685-B5B2-86F721F022BE}" type="presOf" srcId="{D8465BBB-4529-423E-843A-98F1282E4BF9}" destId="{C8C1CCC9-23DC-4C3F-811D-3A9F65B0CE25}" srcOrd="0" destOrd="0" presId="urn:microsoft.com/office/officeart/2005/8/layout/hierarchy3"/>
    <dgm:cxn modelId="{34F1A744-B138-4634-83E3-27A52F5851A2}" srcId="{A52EBF3A-DAC7-40BB-8ACF-C69542F74182}" destId="{E353A676-A81D-4CC6-B57E-143288055F16}" srcOrd="0" destOrd="0" parTransId="{BEE99D9C-B2DD-4D1C-B630-39E5CF05CFC6}" sibTransId="{130AD0AC-28BA-4F83-9599-082889282F17}"/>
    <dgm:cxn modelId="{C5BEAC6D-86FA-4C00-9288-A72E2AC2B9F7}" type="presOf" srcId="{7300BB64-CC9C-4B1C-8BD6-F26F57B5E725}" destId="{31C101AC-C0EC-4312-BFF6-72A2FD9E861E}" srcOrd="0" destOrd="0" presId="urn:microsoft.com/office/officeart/2005/8/layout/hierarchy3"/>
    <dgm:cxn modelId="{309E3104-EBB7-44C3-9D87-4094D70E341B}" type="presOf" srcId="{F7B882D6-7463-4284-A44E-CFCE17D2E334}" destId="{7F67564E-4833-4684-9818-99049BEC7D28}" srcOrd="0" destOrd="0" presId="urn:microsoft.com/office/officeart/2005/8/layout/hierarchy3"/>
    <dgm:cxn modelId="{DEDF575E-88A7-490F-9962-A7A80D771D0C}" type="presOf" srcId="{E6CDA8BD-BBD9-4FAA-86D8-11CAD048F7F9}" destId="{5C2838D9-047E-4557-A677-25642A35868E}" srcOrd="0" destOrd="0" presId="urn:microsoft.com/office/officeart/2005/8/layout/hierarchy3"/>
    <dgm:cxn modelId="{C32BF73B-92D2-4A3D-843E-07CF955CA985}" type="presOf" srcId="{A52EBF3A-DAC7-40BB-8ACF-C69542F74182}" destId="{247F7227-369D-4FBD-B5D4-D39FF5BA0792}" srcOrd="1" destOrd="0" presId="urn:microsoft.com/office/officeart/2005/8/layout/hierarchy3"/>
    <dgm:cxn modelId="{4F5C246C-C138-4F6C-962F-378BCC5DC898}" srcId="{ADE898C1-222F-4A5F-919C-A2ED32CE012A}" destId="{A52EBF3A-DAC7-40BB-8ACF-C69542F74182}" srcOrd="0" destOrd="0" parTransId="{AA470FAC-DCEA-40C7-81D1-EED2F6B42D37}" sibTransId="{47968D13-0DA8-4D7C-A6F5-C77644984287}"/>
    <dgm:cxn modelId="{D78C49DF-1538-44EE-B9AA-495191A49F0B}" srcId="{49769CC3-8E04-43CF-A4F3-F998B3389B66}" destId="{7300BB64-CC9C-4B1C-8BD6-F26F57B5E725}" srcOrd="0" destOrd="0" parTransId="{F7B882D6-7463-4284-A44E-CFCE17D2E334}" sibTransId="{94C4A98F-35C0-46B3-B246-6B1D8A520856}"/>
    <dgm:cxn modelId="{DCF4CA17-312B-4A50-8A66-9DA344D71998}" type="presOf" srcId="{03B4DA32-28E5-4BD9-BFF4-D1F749E78E40}" destId="{AB250F88-5CA1-4151-B219-A9889662C936}" srcOrd="0" destOrd="0" presId="urn:microsoft.com/office/officeart/2005/8/layout/hierarchy3"/>
    <dgm:cxn modelId="{95C997E7-81E2-4A03-B31D-D6DA6D3CCDF1}" type="presParOf" srcId="{5D1B6D25-8478-43D9-9453-CBB014E7DAD2}" destId="{FFF5C23E-09AF-4CE0-A1BC-610EBD1392EA}" srcOrd="0" destOrd="0" presId="urn:microsoft.com/office/officeart/2005/8/layout/hierarchy3"/>
    <dgm:cxn modelId="{50041B87-FD31-4DF3-B277-541521A031C1}" type="presParOf" srcId="{FFF5C23E-09AF-4CE0-A1BC-610EBD1392EA}" destId="{165435CD-4666-4820-ACD6-02BCF92262D5}" srcOrd="0" destOrd="0" presId="urn:microsoft.com/office/officeart/2005/8/layout/hierarchy3"/>
    <dgm:cxn modelId="{B44B629E-643A-464D-8FD1-CE225D3F7F47}" type="presParOf" srcId="{165435CD-4666-4820-ACD6-02BCF92262D5}" destId="{7383F784-A1B8-4B40-B323-6C1173890A1E}" srcOrd="0" destOrd="0" presId="urn:microsoft.com/office/officeart/2005/8/layout/hierarchy3"/>
    <dgm:cxn modelId="{C569A3A1-DD5E-4949-8BC4-E108D2AE8298}" type="presParOf" srcId="{165435CD-4666-4820-ACD6-02BCF92262D5}" destId="{247F7227-369D-4FBD-B5D4-D39FF5BA0792}" srcOrd="1" destOrd="0" presId="urn:microsoft.com/office/officeart/2005/8/layout/hierarchy3"/>
    <dgm:cxn modelId="{7137E5EA-5F50-442C-923B-17F9E042A297}" type="presParOf" srcId="{FFF5C23E-09AF-4CE0-A1BC-610EBD1392EA}" destId="{413D50C5-97B5-44B1-A188-C16E996EA469}" srcOrd="1" destOrd="0" presId="urn:microsoft.com/office/officeart/2005/8/layout/hierarchy3"/>
    <dgm:cxn modelId="{551B5218-06E4-4C54-91E7-CB5459074336}" type="presParOf" srcId="{413D50C5-97B5-44B1-A188-C16E996EA469}" destId="{0486DBBA-351A-41C2-9E74-4BC7E1D0B395}" srcOrd="0" destOrd="0" presId="urn:microsoft.com/office/officeart/2005/8/layout/hierarchy3"/>
    <dgm:cxn modelId="{76B52149-38C5-4847-BB9D-A62D85912699}" type="presParOf" srcId="{413D50C5-97B5-44B1-A188-C16E996EA469}" destId="{EB6AF8FA-8EF0-4F1B-8983-B181F2929C10}" srcOrd="1" destOrd="0" presId="urn:microsoft.com/office/officeart/2005/8/layout/hierarchy3"/>
    <dgm:cxn modelId="{58EEA3F0-D6C8-4613-BC47-BC0908D0FF93}" type="presParOf" srcId="{413D50C5-97B5-44B1-A188-C16E996EA469}" destId="{27B5B816-CED7-4F56-9693-E787A300CBAC}" srcOrd="2" destOrd="0" presId="urn:microsoft.com/office/officeart/2005/8/layout/hierarchy3"/>
    <dgm:cxn modelId="{42EF8957-AC27-4F56-9FCE-15073BA30BF9}" type="presParOf" srcId="{413D50C5-97B5-44B1-A188-C16E996EA469}" destId="{C8C1CCC9-23DC-4C3F-811D-3A9F65B0CE25}" srcOrd="3" destOrd="0" presId="urn:microsoft.com/office/officeart/2005/8/layout/hierarchy3"/>
    <dgm:cxn modelId="{8FBA18A5-445C-4200-86C5-66B4668C7846}" type="presParOf" srcId="{5D1B6D25-8478-43D9-9453-CBB014E7DAD2}" destId="{80F4AA88-0009-4AC3-BC41-4E284AAF0B2B}" srcOrd="1" destOrd="0" presId="urn:microsoft.com/office/officeart/2005/8/layout/hierarchy3"/>
    <dgm:cxn modelId="{C70722EC-3B72-4B80-B839-10356DE36CCA}" type="presParOf" srcId="{80F4AA88-0009-4AC3-BC41-4E284AAF0B2B}" destId="{449014F2-7952-4723-B047-2B1448998485}" srcOrd="0" destOrd="0" presId="urn:microsoft.com/office/officeart/2005/8/layout/hierarchy3"/>
    <dgm:cxn modelId="{AF2BC9FA-0358-441F-9CDF-8BBE49A124DD}" type="presParOf" srcId="{449014F2-7952-4723-B047-2B1448998485}" destId="{85EAE7C7-4BFB-414F-946B-B1A04109A1DB}" srcOrd="0" destOrd="0" presId="urn:microsoft.com/office/officeart/2005/8/layout/hierarchy3"/>
    <dgm:cxn modelId="{059197C0-AB1F-43A6-94D7-5492F47EF2AD}" type="presParOf" srcId="{449014F2-7952-4723-B047-2B1448998485}" destId="{FE982758-614B-407E-A46C-2992B31034D2}" srcOrd="1" destOrd="0" presId="urn:microsoft.com/office/officeart/2005/8/layout/hierarchy3"/>
    <dgm:cxn modelId="{F942AE42-6E15-45B0-A336-BB2BE7942B37}" type="presParOf" srcId="{80F4AA88-0009-4AC3-BC41-4E284AAF0B2B}" destId="{1B7B59D0-824C-4181-9BBC-BED42D3A1282}" srcOrd="1" destOrd="0" presId="urn:microsoft.com/office/officeart/2005/8/layout/hierarchy3"/>
    <dgm:cxn modelId="{51E4F0B0-B3C0-4D57-BDDC-E99EA6D72405}" type="presParOf" srcId="{1B7B59D0-824C-4181-9BBC-BED42D3A1282}" destId="{7F67564E-4833-4684-9818-99049BEC7D28}" srcOrd="0" destOrd="0" presId="urn:microsoft.com/office/officeart/2005/8/layout/hierarchy3"/>
    <dgm:cxn modelId="{5D1EFB17-3F15-4810-9967-AED7FA7E0708}" type="presParOf" srcId="{1B7B59D0-824C-4181-9BBC-BED42D3A1282}" destId="{31C101AC-C0EC-4312-BFF6-72A2FD9E861E}" srcOrd="1" destOrd="0" presId="urn:microsoft.com/office/officeart/2005/8/layout/hierarchy3"/>
    <dgm:cxn modelId="{B7B33046-B861-4129-AA87-92E27733B061}" type="presParOf" srcId="{1B7B59D0-824C-4181-9BBC-BED42D3A1282}" destId="{5C2838D9-047E-4557-A677-25642A35868E}" srcOrd="2" destOrd="0" presId="urn:microsoft.com/office/officeart/2005/8/layout/hierarchy3"/>
    <dgm:cxn modelId="{9AB8FAAB-254C-4FD9-B505-F119DB933C7F}" type="presParOf" srcId="{1B7B59D0-824C-4181-9BBC-BED42D3A1282}" destId="{AB250F88-5CA1-4151-B219-A9889662C93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52870F-4A32-4F01-A8A0-E9B4727F7DD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A5BB215B-5294-40D2-A5C6-BDB050A5DD8E}">
      <dgm:prSet phldrT="[Texto]"/>
      <dgm:spPr/>
      <dgm:t>
        <a:bodyPr/>
        <a:lstStyle/>
        <a:p>
          <a:r>
            <a:rPr lang="es-ES" b="1" dirty="0" smtClean="0"/>
            <a:t>Idea principal al inicio – Párrafo analizante</a:t>
          </a:r>
          <a:endParaRPr lang="es-ES" b="1" dirty="0"/>
        </a:p>
      </dgm:t>
    </dgm:pt>
    <dgm:pt modelId="{2AD3C739-0FE4-40AA-B958-0132CE7175A1}" type="parTrans" cxnId="{850F32E0-C7AD-4F4A-A448-D11938071183}">
      <dgm:prSet/>
      <dgm:spPr/>
      <dgm:t>
        <a:bodyPr/>
        <a:lstStyle/>
        <a:p>
          <a:endParaRPr lang="es-ES"/>
        </a:p>
      </dgm:t>
    </dgm:pt>
    <dgm:pt modelId="{24C5DDF4-0086-4F3B-815B-C3BBFA80DAAE}" type="sibTrans" cxnId="{850F32E0-C7AD-4F4A-A448-D11938071183}">
      <dgm:prSet/>
      <dgm:spPr/>
      <dgm:t>
        <a:bodyPr/>
        <a:lstStyle/>
        <a:p>
          <a:endParaRPr lang="es-ES"/>
        </a:p>
      </dgm:t>
    </dgm:pt>
    <dgm:pt modelId="{2E2E4391-DFE2-4D9B-846F-0E0B7052874F}">
      <dgm:prSet phldrT="[Texto]"/>
      <dgm:spPr/>
      <dgm:t>
        <a:bodyPr/>
        <a:lstStyle/>
        <a:p>
          <a:r>
            <a:rPr lang="es-ES" b="1" dirty="0" smtClean="0"/>
            <a:t>Idea principal en el medio </a:t>
          </a:r>
          <a:endParaRPr lang="es-ES" b="1" dirty="0"/>
        </a:p>
      </dgm:t>
    </dgm:pt>
    <dgm:pt modelId="{01266BE4-14CD-4BBD-B363-AE89F628D6FF}" type="parTrans" cxnId="{93DF69FF-B2C7-429D-8CCC-8EA871A95C42}">
      <dgm:prSet/>
      <dgm:spPr/>
      <dgm:t>
        <a:bodyPr/>
        <a:lstStyle/>
        <a:p>
          <a:endParaRPr lang="es-ES"/>
        </a:p>
      </dgm:t>
    </dgm:pt>
    <dgm:pt modelId="{B5E277A8-9538-43F2-9266-B450C6DA443B}" type="sibTrans" cxnId="{93DF69FF-B2C7-429D-8CCC-8EA871A95C42}">
      <dgm:prSet/>
      <dgm:spPr/>
      <dgm:t>
        <a:bodyPr/>
        <a:lstStyle/>
        <a:p>
          <a:endParaRPr lang="es-ES"/>
        </a:p>
      </dgm:t>
    </dgm:pt>
    <dgm:pt modelId="{90B825EF-A33A-4B0C-8A52-7FA1A8D6DEC2}">
      <dgm:prSet phldrT="[Texto]"/>
      <dgm:spPr/>
      <dgm:t>
        <a:bodyPr/>
        <a:lstStyle/>
        <a:p>
          <a:r>
            <a:rPr lang="es-ES" b="1" dirty="0" smtClean="0"/>
            <a:t>Idea principal al final – Párrafo sintetizante </a:t>
          </a:r>
          <a:endParaRPr lang="es-ES" b="1" dirty="0"/>
        </a:p>
      </dgm:t>
    </dgm:pt>
    <dgm:pt modelId="{54BFB0B6-4FA9-41F5-8EC9-649F91F7B260}" type="parTrans" cxnId="{E408B4FE-D56A-4D14-A295-0C91F5F453CA}">
      <dgm:prSet/>
      <dgm:spPr/>
      <dgm:t>
        <a:bodyPr/>
        <a:lstStyle/>
        <a:p>
          <a:endParaRPr lang="es-ES"/>
        </a:p>
      </dgm:t>
    </dgm:pt>
    <dgm:pt modelId="{5877DD37-1250-4296-A341-574CE6A750D9}" type="sibTrans" cxnId="{E408B4FE-D56A-4D14-A295-0C91F5F453CA}">
      <dgm:prSet/>
      <dgm:spPr/>
      <dgm:t>
        <a:bodyPr/>
        <a:lstStyle/>
        <a:p>
          <a:endParaRPr lang="es-ES"/>
        </a:p>
      </dgm:t>
    </dgm:pt>
    <dgm:pt modelId="{538A440D-209C-4D51-AD23-FE75AEF19328}">
      <dgm:prSet phldrT="[Texto]"/>
      <dgm:spPr/>
      <dgm:t>
        <a:bodyPr/>
        <a:lstStyle/>
        <a:p>
          <a:r>
            <a:rPr lang="es-ES" dirty="0" smtClean="0"/>
            <a:t>El resto del texto es una ampliación de la idea</a:t>
          </a:r>
          <a:endParaRPr lang="es-ES" dirty="0"/>
        </a:p>
      </dgm:t>
    </dgm:pt>
    <dgm:pt modelId="{D7E58A62-CAE5-45E3-ABD8-8353DBBF4574}" type="parTrans" cxnId="{162418A8-EBC0-486C-91F3-41526A12AA44}">
      <dgm:prSet/>
      <dgm:spPr/>
      <dgm:t>
        <a:bodyPr/>
        <a:lstStyle/>
        <a:p>
          <a:endParaRPr lang="es-ES"/>
        </a:p>
      </dgm:t>
    </dgm:pt>
    <dgm:pt modelId="{D19765EF-2922-480B-8038-5DE591BBFA03}" type="sibTrans" cxnId="{162418A8-EBC0-486C-91F3-41526A12AA44}">
      <dgm:prSet/>
      <dgm:spPr/>
      <dgm:t>
        <a:bodyPr/>
        <a:lstStyle/>
        <a:p>
          <a:endParaRPr lang="es-ES"/>
        </a:p>
      </dgm:t>
    </dgm:pt>
    <dgm:pt modelId="{8A32AABF-2783-4F75-8004-7C389EA79C78}">
      <dgm:prSet phldrT="[Texto]"/>
      <dgm:spPr/>
      <dgm:t>
        <a:bodyPr/>
        <a:lstStyle/>
        <a:p>
          <a:r>
            <a:rPr lang="es-ES" dirty="0" smtClean="0"/>
            <a:t>Las primeras líneas son una introducción</a:t>
          </a:r>
          <a:endParaRPr lang="es-ES" dirty="0"/>
        </a:p>
      </dgm:t>
    </dgm:pt>
    <dgm:pt modelId="{76EEEE44-82C9-462A-A5E4-B95391774FD2}" type="parTrans" cxnId="{4D04EE0F-F5E2-40D5-848C-C5B31A4FA202}">
      <dgm:prSet/>
      <dgm:spPr/>
      <dgm:t>
        <a:bodyPr/>
        <a:lstStyle/>
        <a:p>
          <a:endParaRPr lang="es-ES"/>
        </a:p>
      </dgm:t>
    </dgm:pt>
    <dgm:pt modelId="{AA9ED53D-547E-441B-BA0E-3B1B6AD568E5}" type="sibTrans" cxnId="{4D04EE0F-F5E2-40D5-848C-C5B31A4FA202}">
      <dgm:prSet/>
      <dgm:spPr/>
      <dgm:t>
        <a:bodyPr/>
        <a:lstStyle/>
        <a:p>
          <a:endParaRPr lang="es-ES"/>
        </a:p>
      </dgm:t>
    </dgm:pt>
    <dgm:pt modelId="{A08EE066-2767-46B0-AB79-890B49067F69}">
      <dgm:prSet phldrT="[Texto]"/>
      <dgm:spPr/>
      <dgm:t>
        <a:bodyPr/>
        <a:lstStyle/>
        <a:p>
          <a:r>
            <a:rPr lang="es-ES" dirty="0" smtClean="0"/>
            <a:t>Las ultimas líneas son una ampliación de la idea principal </a:t>
          </a:r>
          <a:endParaRPr lang="es-ES" dirty="0"/>
        </a:p>
      </dgm:t>
    </dgm:pt>
    <dgm:pt modelId="{64DF973A-77C0-48CC-A19C-DDFF6B76FA5E}" type="parTrans" cxnId="{620ECBBA-B451-458D-8239-A49CE39D3A16}">
      <dgm:prSet/>
      <dgm:spPr/>
      <dgm:t>
        <a:bodyPr/>
        <a:lstStyle/>
        <a:p>
          <a:endParaRPr lang="es-ES"/>
        </a:p>
      </dgm:t>
    </dgm:pt>
    <dgm:pt modelId="{91D5AFFA-AA5C-4E67-BDFA-543ECE748DEB}" type="sibTrans" cxnId="{620ECBBA-B451-458D-8239-A49CE39D3A16}">
      <dgm:prSet/>
      <dgm:spPr/>
      <dgm:t>
        <a:bodyPr/>
        <a:lstStyle/>
        <a:p>
          <a:endParaRPr lang="es-ES"/>
        </a:p>
      </dgm:t>
    </dgm:pt>
    <dgm:pt modelId="{91FEB4A4-7F24-4529-8176-016C37276FD8}">
      <dgm:prSet phldrT="[Texto]"/>
      <dgm:spPr/>
      <dgm:t>
        <a:bodyPr/>
        <a:lstStyle/>
        <a:p>
          <a:r>
            <a:rPr lang="es-ES" dirty="0" smtClean="0"/>
            <a:t>La idea constituye la conclusión del pensamiento expresado</a:t>
          </a:r>
          <a:endParaRPr lang="es-ES" dirty="0"/>
        </a:p>
      </dgm:t>
    </dgm:pt>
    <dgm:pt modelId="{656296F2-7486-4302-AEBC-5BF8A48756D7}" type="parTrans" cxnId="{85F40731-E2CD-4C6A-9064-FEDE3CEC7E62}">
      <dgm:prSet/>
      <dgm:spPr/>
      <dgm:t>
        <a:bodyPr/>
        <a:lstStyle/>
        <a:p>
          <a:endParaRPr lang="es-ES"/>
        </a:p>
      </dgm:t>
    </dgm:pt>
    <dgm:pt modelId="{4D41D1D6-F711-4AE6-AF54-B8D0F8A528A4}" type="sibTrans" cxnId="{85F40731-E2CD-4C6A-9064-FEDE3CEC7E62}">
      <dgm:prSet/>
      <dgm:spPr/>
      <dgm:t>
        <a:bodyPr/>
        <a:lstStyle/>
        <a:p>
          <a:endParaRPr lang="es-ES"/>
        </a:p>
      </dgm:t>
    </dgm:pt>
    <dgm:pt modelId="{6926F376-50BA-477F-B3C0-D4A099489074}">
      <dgm:prSet phldrT="[Texto]"/>
      <dgm:spPr/>
      <dgm:t>
        <a:bodyPr/>
        <a:lstStyle/>
        <a:p>
          <a:r>
            <a:rPr lang="es-ES" dirty="0" smtClean="0"/>
            <a:t>Sigue un proceso deductivo</a:t>
          </a:r>
          <a:endParaRPr lang="es-ES" dirty="0"/>
        </a:p>
      </dgm:t>
    </dgm:pt>
    <dgm:pt modelId="{AF5E3603-3ED2-42A8-81AC-F6A03E69F04F}" type="parTrans" cxnId="{A9A4105E-2FAA-4149-99A2-C0A89CC1E4DE}">
      <dgm:prSet/>
      <dgm:spPr/>
      <dgm:t>
        <a:bodyPr/>
        <a:lstStyle/>
        <a:p>
          <a:endParaRPr lang="es-ES"/>
        </a:p>
      </dgm:t>
    </dgm:pt>
    <dgm:pt modelId="{BCBF48FD-A4AB-4823-BB18-98A03DE6D7CB}" type="sibTrans" cxnId="{A9A4105E-2FAA-4149-99A2-C0A89CC1E4DE}">
      <dgm:prSet/>
      <dgm:spPr/>
      <dgm:t>
        <a:bodyPr/>
        <a:lstStyle/>
        <a:p>
          <a:endParaRPr lang="es-ES"/>
        </a:p>
      </dgm:t>
    </dgm:pt>
    <dgm:pt modelId="{09DDA7CA-FF58-456F-96C6-85B2A8CA1927}">
      <dgm:prSet phldrT="[Texto]"/>
      <dgm:spPr/>
      <dgm:t>
        <a:bodyPr/>
        <a:lstStyle/>
        <a:p>
          <a:r>
            <a:rPr lang="es-ES" dirty="0" smtClean="0"/>
            <a:t>Sigue un proceso inductivo</a:t>
          </a:r>
          <a:endParaRPr lang="es-ES" dirty="0"/>
        </a:p>
      </dgm:t>
    </dgm:pt>
    <dgm:pt modelId="{A3D5C718-64E2-4534-A0C3-F428FA8A11D5}" type="parTrans" cxnId="{19972752-BA87-41E1-8ED7-53CA98071548}">
      <dgm:prSet/>
      <dgm:spPr/>
      <dgm:t>
        <a:bodyPr/>
        <a:lstStyle/>
        <a:p>
          <a:endParaRPr lang="es-ES"/>
        </a:p>
      </dgm:t>
    </dgm:pt>
    <dgm:pt modelId="{8B8B3E17-AAF6-4A23-9377-1B557F59F4A6}" type="sibTrans" cxnId="{19972752-BA87-41E1-8ED7-53CA98071548}">
      <dgm:prSet/>
      <dgm:spPr/>
      <dgm:t>
        <a:bodyPr/>
        <a:lstStyle/>
        <a:p>
          <a:endParaRPr lang="es-ES"/>
        </a:p>
      </dgm:t>
    </dgm:pt>
    <dgm:pt modelId="{059BF9D6-E189-4F6B-865E-CA81760E8717}" type="pres">
      <dgm:prSet presAssocID="{6B52870F-4A32-4F01-A8A0-E9B4727F7DD1}" presName="linear" presStyleCnt="0">
        <dgm:presLayoutVars>
          <dgm:dir/>
          <dgm:animLvl val="lvl"/>
          <dgm:resizeHandles val="exact"/>
        </dgm:presLayoutVars>
      </dgm:prSet>
      <dgm:spPr/>
      <dgm:t>
        <a:bodyPr/>
        <a:lstStyle/>
        <a:p>
          <a:endParaRPr lang="es-ES"/>
        </a:p>
      </dgm:t>
    </dgm:pt>
    <dgm:pt modelId="{DC0FA0CD-2BD5-4403-8088-C7EF31ED2747}" type="pres">
      <dgm:prSet presAssocID="{A5BB215B-5294-40D2-A5C6-BDB050A5DD8E}" presName="parentLin" presStyleCnt="0"/>
      <dgm:spPr/>
      <dgm:t>
        <a:bodyPr/>
        <a:lstStyle/>
        <a:p>
          <a:endParaRPr lang="es-ES"/>
        </a:p>
      </dgm:t>
    </dgm:pt>
    <dgm:pt modelId="{EF25FD7D-EBA9-485B-8220-DC314974E1A2}" type="pres">
      <dgm:prSet presAssocID="{A5BB215B-5294-40D2-A5C6-BDB050A5DD8E}" presName="parentLeftMargin" presStyleLbl="node1" presStyleIdx="0" presStyleCnt="3"/>
      <dgm:spPr/>
      <dgm:t>
        <a:bodyPr/>
        <a:lstStyle/>
        <a:p>
          <a:endParaRPr lang="es-ES"/>
        </a:p>
      </dgm:t>
    </dgm:pt>
    <dgm:pt modelId="{F67924E7-5A36-4329-B2C6-C955C70CF62D}" type="pres">
      <dgm:prSet presAssocID="{A5BB215B-5294-40D2-A5C6-BDB050A5DD8E}" presName="parentText" presStyleLbl="node1" presStyleIdx="0" presStyleCnt="3">
        <dgm:presLayoutVars>
          <dgm:chMax val="0"/>
          <dgm:bulletEnabled val="1"/>
        </dgm:presLayoutVars>
      </dgm:prSet>
      <dgm:spPr/>
      <dgm:t>
        <a:bodyPr/>
        <a:lstStyle/>
        <a:p>
          <a:endParaRPr lang="es-ES"/>
        </a:p>
      </dgm:t>
    </dgm:pt>
    <dgm:pt modelId="{56699308-B442-474F-BFCA-A76932B3A7A1}" type="pres">
      <dgm:prSet presAssocID="{A5BB215B-5294-40D2-A5C6-BDB050A5DD8E}" presName="negativeSpace" presStyleCnt="0"/>
      <dgm:spPr/>
      <dgm:t>
        <a:bodyPr/>
        <a:lstStyle/>
        <a:p>
          <a:endParaRPr lang="es-ES"/>
        </a:p>
      </dgm:t>
    </dgm:pt>
    <dgm:pt modelId="{ECE4C98D-5BD0-4B0E-943E-1DFFF6932D5C}" type="pres">
      <dgm:prSet presAssocID="{A5BB215B-5294-40D2-A5C6-BDB050A5DD8E}" presName="childText" presStyleLbl="conFgAcc1" presStyleIdx="0" presStyleCnt="3">
        <dgm:presLayoutVars>
          <dgm:bulletEnabled val="1"/>
        </dgm:presLayoutVars>
      </dgm:prSet>
      <dgm:spPr/>
      <dgm:t>
        <a:bodyPr/>
        <a:lstStyle/>
        <a:p>
          <a:endParaRPr lang="es-ES"/>
        </a:p>
      </dgm:t>
    </dgm:pt>
    <dgm:pt modelId="{524984B9-D185-40AE-A1CF-78998476665A}" type="pres">
      <dgm:prSet presAssocID="{24C5DDF4-0086-4F3B-815B-C3BBFA80DAAE}" presName="spaceBetweenRectangles" presStyleCnt="0"/>
      <dgm:spPr/>
      <dgm:t>
        <a:bodyPr/>
        <a:lstStyle/>
        <a:p>
          <a:endParaRPr lang="es-ES"/>
        </a:p>
      </dgm:t>
    </dgm:pt>
    <dgm:pt modelId="{80FDE8C8-DA2A-4CB8-936A-137366AD0D89}" type="pres">
      <dgm:prSet presAssocID="{2E2E4391-DFE2-4D9B-846F-0E0B7052874F}" presName="parentLin" presStyleCnt="0"/>
      <dgm:spPr/>
      <dgm:t>
        <a:bodyPr/>
        <a:lstStyle/>
        <a:p>
          <a:endParaRPr lang="es-ES"/>
        </a:p>
      </dgm:t>
    </dgm:pt>
    <dgm:pt modelId="{FB82C4B2-2453-4E13-8CBC-0A8CB86D4627}" type="pres">
      <dgm:prSet presAssocID="{2E2E4391-DFE2-4D9B-846F-0E0B7052874F}" presName="parentLeftMargin" presStyleLbl="node1" presStyleIdx="0" presStyleCnt="3"/>
      <dgm:spPr/>
      <dgm:t>
        <a:bodyPr/>
        <a:lstStyle/>
        <a:p>
          <a:endParaRPr lang="es-ES"/>
        </a:p>
      </dgm:t>
    </dgm:pt>
    <dgm:pt modelId="{BDC85128-7815-4F49-9068-2A5A70B694FB}" type="pres">
      <dgm:prSet presAssocID="{2E2E4391-DFE2-4D9B-846F-0E0B7052874F}" presName="parentText" presStyleLbl="node1" presStyleIdx="1" presStyleCnt="3">
        <dgm:presLayoutVars>
          <dgm:chMax val="0"/>
          <dgm:bulletEnabled val="1"/>
        </dgm:presLayoutVars>
      </dgm:prSet>
      <dgm:spPr/>
      <dgm:t>
        <a:bodyPr/>
        <a:lstStyle/>
        <a:p>
          <a:endParaRPr lang="es-ES"/>
        </a:p>
      </dgm:t>
    </dgm:pt>
    <dgm:pt modelId="{5791FD69-58B6-4F4B-A1ED-8074329F69E8}" type="pres">
      <dgm:prSet presAssocID="{2E2E4391-DFE2-4D9B-846F-0E0B7052874F}" presName="negativeSpace" presStyleCnt="0"/>
      <dgm:spPr/>
      <dgm:t>
        <a:bodyPr/>
        <a:lstStyle/>
        <a:p>
          <a:endParaRPr lang="es-ES"/>
        </a:p>
      </dgm:t>
    </dgm:pt>
    <dgm:pt modelId="{2BE757AD-D6A4-4201-ABA7-4EF8F469930D}" type="pres">
      <dgm:prSet presAssocID="{2E2E4391-DFE2-4D9B-846F-0E0B7052874F}" presName="childText" presStyleLbl="conFgAcc1" presStyleIdx="1" presStyleCnt="3">
        <dgm:presLayoutVars>
          <dgm:bulletEnabled val="1"/>
        </dgm:presLayoutVars>
      </dgm:prSet>
      <dgm:spPr/>
      <dgm:t>
        <a:bodyPr/>
        <a:lstStyle/>
        <a:p>
          <a:endParaRPr lang="es-ES"/>
        </a:p>
      </dgm:t>
    </dgm:pt>
    <dgm:pt modelId="{090A6966-D3F3-438D-B1F1-557979277EF2}" type="pres">
      <dgm:prSet presAssocID="{B5E277A8-9538-43F2-9266-B450C6DA443B}" presName="spaceBetweenRectangles" presStyleCnt="0"/>
      <dgm:spPr/>
      <dgm:t>
        <a:bodyPr/>
        <a:lstStyle/>
        <a:p>
          <a:endParaRPr lang="es-ES"/>
        </a:p>
      </dgm:t>
    </dgm:pt>
    <dgm:pt modelId="{2603E786-0301-4096-8A72-4BFF7CA039C5}" type="pres">
      <dgm:prSet presAssocID="{90B825EF-A33A-4B0C-8A52-7FA1A8D6DEC2}" presName="parentLin" presStyleCnt="0"/>
      <dgm:spPr/>
      <dgm:t>
        <a:bodyPr/>
        <a:lstStyle/>
        <a:p>
          <a:endParaRPr lang="es-ES"/>
        </a:p>
      </dgm:t>
    </dgm:pt>
    <dgm:pt modelId="{04F6ED95-CA02-4954-B875-0A5A67770C6D}" type="pres">
      <dgm:prSet presAssocID="{90B825EF-A33A-4B0C-8A52-7FA1A8D6DEC2}" presName="parentLeftMargin" presStyleLbl="node1" presStyleIdx="1" presStyleCnt="3"/>
      <dgm:spPr/>
      <dgm:t>
        <a:bodyPr/>
        <a:lstStyle/>
        <a:p>
          <a:endParaRPr lang="es-ES"/>
        </a:p>
      </dgm:t>
    </dgm:pt>
    <dgm:pt modelId="{D111E2DA-3AAD-4557-9C1D-888F7F03FD81}" type="pres">
      <dgm:prSet presAssocID="{90B825EF-A33A-4B0C-8A52-7FA1A8D6DEC2}" presName="parentText" presStyleLbl="node1" presStyleIdx="2" presStyleCnt="3">
        <dgm:presLayoutVars>
          <dgm:chMax val="0"/>
          <dgm:bulletEnabled val="1"/>
        </dgm:presLayoutVars>
      </dgm:prSet>
      <dgm:spPr/>
      <dgm:t>
        <a:bodyPr/>
        <a:lstStyle/>
        <a:p>
          <a:endParaRPr lang="es-ES"/>
        </a:p>
      </dgm:t>
    </dgm:pt>
    <dgm:pt modelId="{12C205BF-2E18-445C-9CA7-DA0BEF64558E}" type="pres">
      <dgm:prSet presAssocID="{90B825EF-A33A-4B0C-8A52-7FA1A8D6DEC2}" presName="negativeSpace" presStyleCnt="0"/>
      <dgm:spPr/>
      <dgm:t>
        <a:bodyPr/>
        <a:lstStyle/>
        <a:p>
          <a:endParaRPr lang="es-ES"/>
        </a:p>
      </dgm:t>
    </dgm:pt>
    <dgm:pt modelId="{6B54D32F-8AF5-4C80-AE7D-8C171225DB0A}" type="pres">
      <dgm:prSet presAssocID="{90B825EF-A33A-4B0C-8A52-7FA1A8D6DEC2}" presName="childText" presStyleLbl="conFgAcc1" presStyleIdx="2" presStyleCnt="3">
        <dgm:presLayoutVars>
          <dgm:bulletEnabled val="1"/>
        </dgm:presLayoutVars>
      </dgm:prSet>
      <dgm:spPr/>
      <dgm:t>
        <a:bodyPr/>
        <a:lstStyle/>
        <a:p>
          <a:endParaRPr lang="es-ES"/>
        </a:p>
      </dgm:t>
    </dgm:pt>
  </dgm:ptLst>
  <dgm:cxnLst>
    <dgm:cxn modelId="{46FA18FD-5FA5-4E5A-B3AB-F1A55D3D64AF}" type="presOf" srcId="{6926F376-50BA-477F-B3C0-D4A099489074}" destId="{ECE4C98D-5BD0-4B0E-943E-1DFFF6932D5C}" srcOrd="0" destOrd="1" presId="urn:microsoft.com/office/officeart/2005/8/layout/list1"/>
    <dgm:cxn modelId="{A85E86F8-E9ED-42B6-95C1-F997E9CCCF55}" type="presOf" srcId="{A5BB215B-5294-40D2-A5C6-BDB050A5DD8E}" destId="{EF25FD7D-EBA9-485B-8220-DC314974E1A2}" srcOrd="0" destOrd="0" presId="urn:microsoft.com/office/officeart/2005/8/layout/list1"/>
    <dgm:cxn modelId="{162418A8-EBC0-486C-91F3-41526A12AA44}" srcId="{A5BB215B-5294-40D2-A5C6-BDB050A5DD8E}" destId="{538A440D-209C-4D51-AD23-FE75AEF19328}" srcOrd="0" destOrd="0" parTransId="{D7E58A62-CAE5-45E3-ABD8-8353DBBF4574}" sibTransId="{D19765EF-2922-480B-8038-5DE591BBFA03}"/>
    <dgm:cxn modelId="{A92447ED-F175-4A8D-97AB-C136420BF8FC}" type="presOf" srcId="{90B825EF-A33A-4B0C-8A52-7FA1A8D6DEC2}" destId="{D111E2DA-3AAD-4557-9C1D-888F7F03FD81}" srcOrd="1" destOrd="0" presId="urn:microsoft.com/office/officeart/2005/8/layout/list1"/>
    <dgm:cxn modelId="{F504C062-3277-4B1D-B983-08A8AA8FE06C}" type="presOf" srcId="{09DDA7CA-FF58-456F-96C6-85B2A8CA1927}" destId="{6B54D32F-8AF5-4C80-AE7D-8C171225DB0A}" srcOrd="0" destOrd="1" presId="urn:microsoft.com/office/officeart/2005/8/layout/list1"/>
    <dgm:cxn modelId="{1FC0476A-6CC9-4DB5-9914-574053F9A34E}" type="presOf" srcId="{A08EE066-2767-46B0-AB79-890B49067F69}" destId="{2BE757AD-D6A4-4201-ABA7-4EF8F469930D}" srcOrd="0" destOrd="1" presId="urn:microsoft.com/office/officeart/2005/8/layout/list1"/>
    <dgm:cxn modelId="{C5B9B051-E33E-4A17-A921-D7AC755D9373}" type="presOf" srcId="{A5BB215B-5294-40D2-A5C6-BDB050A5DD8E}" destId="{F67924E7-5A36-4329-B2C6-C955C70CF62D}" srcOrd="1" destOrd="0" presId="urn:microsoft.com/office/officeart/2005/8/layout/list1"/>
    <dgm:cxn modelId="{A9A4105E-2FAA-4149-99A2-C0A89CC1E4DE}" srcId="{A5BB215B-5294-40D2-A5C6-BDB050A5DD8E}" destId="{6926F376-50BA-477F-B3C0-D4A099489074}" srcOrd="1" destOrd="0" parTransId="{AF5E3603-3ED2-42A8-81AC-F6A03E69F04F}" sibTransId="{BCBF48FD-A4AB-4823-BB18-98A03DE6D7CB}"/>
    <dgm:cxn modelId="{4D04EE0F-F5E2-40D5-848C-C5B31A4FA202}" srcId="{2E2E4391-DFE2-4D9B-846F-0E0B7052874F}" destId="{8A32AABF-2783-4F75-8004-7C389EA79C78}" srcOrd="0" destOrd="0" parTransId="{76EEEE44-82C9-462A-A5E4-B95391774FD2}" sibTransId="{AA9ED53D-547E-441B-BA0E-3B1B6AD568E5}"/>
    <dgm:cxn modelId="{953D0EAD-2CD1-4C4D-A22E-4EF3CCB54804}" type="presOf" srcId="{2E2E4391-DFE2-4D9B-846F-0E0B7052874F}" destId="{FB82C4B2-2453-4E13-8CBC-0A8CB86D4627}" srcOrd="0" destOrd="0" presId="urn:microsoft.com/office/officeart/2005/8/layout/list1"/>
    <dgm:cxn modelId="{D1811BEB-9BC5-46C7-BD3B-B7AFF352402E}" type="presOf" srcId="{91FEB4A4-7F24-4529-8176-016C37276FD8}" destId="{6B54D32F-8AF5-4C80-AE7D-8C171225DB0A}" srcOrd="0" destOrd="0" presId="urn:microsoft.com/office/officeart/2005/8/layout/list1"/>
    <dgm:cxn modelId="{170D2F1D-9F98-48F2-947B-3F7CBDA8A568}" type="presOf" srcId="{538A440D-209C-4D51-AD23-FE75AEF19328}" destId="{ECE4C98D-5BD0-4B0E-943E-1DFFF6932D5C}" srcOrd="0" destOrd="0" presId="urn:microsoft.com/office/officeart/2005/8/layout/list1"/>
    <dgm:cxn modelId="{93DF69FF-B2C7-429D-8CCC-8EA871A95C42}" srcId="{6B52870F-4A32-4F01-A8A0-E9B4727F7DD1}" destId="{2E2E4391-DFE2-4D9B-846F-0E0B7052874F}" srcOrd="1" destOrd="0" parTransId="{01266BE4-14CD-4BBD-B363-AE89F628D6FF}" sibTransId="{B5E277A8-9538-43F2-9266-B450C6DA443B}"/>
    <dgm:cxn modelId="{19972752-BA87-41E1-8ED7-53CA98071548}" srcId="{90B825EF-A33A-4B0C-8A52-7FA1A8D6DEC2}" destId="{09DDA7CA-FF58-456F-96C6-85B2A8CA1927}" srcOrd="1" destOrd="0" parTransId="{A3D5C718-64E2-4534-A0C3-F428FA8A11D5}" sibTransId="{8B8B3E17-AAF6-4A23-9377-1B557F59F4A6}"/>
    <dgm:cxn modelId="{850F32E0-C7AD-4F4A-A448-D11938071183}" srcId="{6B52870F-4A32-4F01-A8A0-E9B4727F7DD1}" destId="{A5BB215B-5294-40D2-A5C6-BDB050A5DD8E}" srcOrd="0" destOrd="0" parTransId="{2AD3C739-0FE4-40AA-B958-0132CE7175A1}" sibTransId="{24C5DDF4-0086-4F3B-815B-C3BBFA80DAAE}"/>
    <dgm:cxn modelId="{3692C1D9-9FDF-43D4-985A-257A881B5C72}" type="presOf" srcId="{6B52870F-4A32-4F01-A8A0-E9B4727F7DD1}" destId="{059BF9D6-E189-4F6B-865E-CA81760E8717}" srcOrd="0" destOrd="0" presId="urn:microsoft.com/office/officeart/2005/8/layout/list1"/>
    <dgm:cxn modelId="{51BB7E33-0A15-4FEB-B8E8-94147931A9D4}" type="presOf" srcId="{90B825EF-A33A-4B0C-8A52-7FA1A8D6DEC2}" destId="{04F6ED95-CA02-4954-B875-0A5A67770C6D}" srcOrd="0" destOrd="0" presId="urn:microsoft.com/office/officeart/2005/8/layout/list1"/>
    <dgm:cxn modelId="{C734338D-5BCD-4791-B88C-F458F7917A84}" type="presOf" srcId="{8A32AABF-2783-4F75-8004-7C389EA79C78}" destId="{2BE757AD-D6A4-4201-ABA7-4EF8F469930D}" srcOrd="0" destOrd="0" presId="urn:microsoft.com/office/officeart/2005/8/layout/list1"/>
    <dgm:cxn modelId="{85F40731-E2CD-4C6A-9064-FEDE3CEC7E62}" srcId="{90B825EF-A33A-4B0C-8A52-7FA1A8D6DEC2}" destId="{91FEB4A4-7F24-4529-8176-016C37276FD8}" srcOrd="0" destOrd="0" parTransId="{656296F2-7486-4302-AEBC-5BF8A48756D7}" sibTransId="{4D41D1D6-F711-4AE6-AF54-B8D0F8A528A4}"/>
    <dgm:cxn modelId="{1FC6ABB2-1811-426E-B3F9-D3134DBF32DB}" type="presOf" srcId="{2E2E4391-DFE2-4D9B-846F-0E0B7052874F}" destId="{BDC85128-7815-4F49-9068-2A5A70B694FB}" srcOrd="1" destOrd="0" presId="urn:microsoft.com/office/officeart/2005/8/layout/list1"/>
    <dgm:cxn modelId="{E408B4FE-D56A-4D14-A295-0C91F5F453CA}" srcId="{6B52870F-4A32-4F01-A8A0-E9B4727F7DD1}" destId="{90B825EF-A33A-4B0C-8A52-7FA1A8D6DEC2}" srcOrd="2" destOrd="0" parTransId="{54BFB0B6-4FA9-41F5-8EC9-649F91F7B260}" sibTransId="{5877DD37-1250-4296-A341-574CE6A750D9}"/>
    <dgm:cxn modelId="{620ECBBA-B451-458D-8239-A49CE39D3A16}" srcId="{2E2E4391-DFE2-4D9B-846F-0E0B7052874F}" destId="{A08EE066-2767-46B0-AB79-890B49067F69}" srcOrd="1" destOrd="0" parTransId="{64DF973A-77C0-48CC-A19C-DDFF6B76FA5E}" sibTransId="{91D5AFFA-AA5C-4E67-BDFA-543ECE748DEB}"/>
    <dgm:cxn modelId="{12667A82-D3F0-4AEB-9174-71136519D25F}" type="presParOf" srcId="{059BF9D6-E189-4F6B-865E-CA81760E8717}" destId="{DC0FA0CD-2BD5-4403-8088-C7EF31ED2747}" srcOrd="0" destOrd="0" presId="urn:microsoft.com/office/officeart/2005/8/layout/list1"/>
    <dgm:cxn modelId="{811379EC-FEF3-4393-B143-4EFF474408C5}" type="presParOf" srcId="{DC0FA0CD-2BD5-4403-8088-C7EF31ED2747}" destId="{EF25FD7D-EBA9-485B-8220-DC314974E1A2}" srcOrd="0" destOrd="0" presId="urn:microsoft.com/office/officeart/2005/8/layout/list1"/>
    <dgm:cxn modelId="{4CA1695F-9DA0-4E90-AFFD-8F65E1D6D272}" type="presParOf" srcId="{DC0FA0CD-2BD5-4403-8088-C7EF31ED2747}" destId="{F67924E7-5A36-4329-B2C6-C955C70CF62D}" srcOrd="1" destOrd="0" presId="urn:microsoft.com/office/officeart/2005/8/layout/list1"/>
    <dgm:cxn modelId="{C6D53FC5-4AEC-4002-B309-7AAFF179F5A1}" type="presParOf" srcId="{059BF9D6-E189-4F6B-865E-CA81760E8717}" destId="{56699308-B442-474F-BFCA-A76932B3A7A1}" srcOrd="1" destOrd="0" presId="urn:microsoft.com/office/officeart/2005/8/layout/list1"/>
    <dgm:cxn modelId="{92CE9F70-8B08-46E6-B94A-31653E7232AC}" type="presParOf" srcId="{059BF9D6-E189-4F6B-865E-CA81760E8717}" destId="{ECE4C98D-5BD0-4B0E-943E-1DFFF6932D5C}" srcOrd="2" destOrd="0" presId="urn:microsoft.com/office/officeart/2005/8/layout/list1"/>
    <dgm:cxn modelId="{C78F58FA-EEC1-4C20-A620-62A2FD3FF763}" type="presParOf" srcId="{059BF9D6-E189-4F6B-865E-CA81760E8717}" destId="{524984B9-D185-40AE-A1CF-78998476665A}" srcOrd="3" destOrd="0" presId="urn:microsoft.com/office/officeart/2005/8/layout/list1"/>
    <dgm:cxn modelId="{92C65B91-2E31-4400-A38E-61082B31ADF7}" type="presParOf" srcId="{059BF9D6-E189-4F6B-865E-CA81760E8717}" destId="{80FDE8C8-DA2A-4CB8-936A-137366AD0D89}" srcOrd="4" destOrd="0" presId="urn:microsoft.com/office/officeart/2005/8/layout/list1"/>
    <dgm:cxn modelId="{3E276256-E579-4683-9DA1-D37459191DCF}" type="presParOf" srcId="{80FDE8C8-DA2A-4CB8-936A-137366AD0D89}" destId="{FB82C4B2-2453-4E13-8CBC-0A8CB86D4627}" srcOrd="0" destOrd="0" presId="urn:microsoft.com/office/officeart/2005/8/layout/list1"/>
    <dgm:cxn modelId="{668683F1-CCB2-4CC9-B269-ECCF42EEAB01}" type="presParOf" srcId="{80FDE8C8-DA2A-4CB8-936A-137366AD0D89}" destId="{BDC85128-7815-4F49-9068-2A5A70B694FB}" srcOrd="1" destOrd="0" presId="urn:microsoft.com/office/officeart/2005/8/layout/list1"/>
    <dgm:cxn modelId="{9BA8761A-5647-4EA6-BD79-B0FD3D551323}" type="presParOf" srcId="{059BF9D6-E189-4F6B-865E-CA81760E8717}" destId="{5791FD69-58B6-4F4B-A1ED-8074329F69E8}" srcOrd="5" destOrd="0" presId="urn:microsoft.com/office/officeart/2005/8/layout/list1"/>
    <dgm:cxn modelId="{8B33A749-6049-419A-AC83-E08CC1EA2084}" type="presParOf" srcId="{059BF9D6-E189-4F6B-865E-CA81760E8717}" destId="{2BE757AD-D6A4-4201-ABA7-4EF8F469930D}" srcOrd="6" destOrd="0" presId="urn:microsoft.com/office/officeart/2005/8/layout/list1"/>
    <dgm:cxn modelId="{427E745D-66CC-49A9-B09B-B7E49D373EB6}" type="presParOf" srcId="{059BF9D6-E189-4F6B-865E-CA81760E8717}" destId="{090A6966-D3F3-438D-B1F1-557979277EF2}" srcOrd="7" destOrd="0" presId="urn:microsoft.com/office/officeart/2005/8/layout/list1"/>
    <dgm:cxn modelId="{21EAFCCB-2155-4343-AD27-7EA8F9C9B6C8}" type="presParOf" srcId="{059BF9D6-E189-4F6B-865E-CA81760E8717}" destId="{2603E786-0301-4096-8A72-4BFF7CA039C5}" srcOrd="8" destOrd="0" presId="urn:microsoft.com/office/officeart/2005/8/layout/list1"/>
    <dgm:cxn modelId="{C2E66C37-77CE-42AD-9C71-F0E629222AF6}" type="presParOf" srcId="{2603E786-0301-4096-8A72-4BFF7CA039C5}" destId="{04F6ED95-CA02-4954-B875-0A5A67770C6D}" srcOrd="0" destOrd="0" presId="urn:microsoft.com/office/officeart/2005/8/layout/list1"/>
    <dgm:cxn modelId="{3FD599BA-0584-46DA-B939-A456CC00083B}" type="presParOf" srcId="{2603E786-0301-4096-8A72-4BFF7CA039C5}" destId="{D111E2DA-3AAD-4557-9C1D-888F7F03FD81}" srcOrd="1" destOrd="0" presId="urn:microsoft.com/office/officeart/2005/8/layout/list1"/>
    <dgm:cxn modelId="{7ABAF742-DEEC-4BDF-97E5-B34BBACC7F93}" type="presParOf" srcId="{059BF9D6-E189-4F6B-865E-CA81760E8717}" destId="{12C205BF-2E18-445C-9CA7-DA0BEF64558E}" srcOrd="9" destOrd="0" presId="urn:microsoft.com/office/officeart/2005/8/layout/list1"/>
    <dgm:cxn modelId="{9F85982E-D117-40AA-A55E-10DF51A46F88}" type="presParOf" srcId="{059BF9D6-E189-4F6B-865E-CA81760E8717}" destId="{6B54D32F-8AF5-4C80-AE7D-8C171225DB0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52870F-4A32-4F01-A8A0-E9B4727F7DD1}"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S"/>
        </a:p>
      </dgm:t>
    </dgm:pt>
    <dgm:pt modelId="{A5BB215B-5294-40D2-A5C6-BDB050A5DD8E}">
      <dgm:prSet phldrT="[Texto]"/>
      <dgm:spPr/>
      <dgm:t>
        <a:bodyPr/>
        <a:lstStyle/>
        <a:p>
          <a:r>
            <a:rPr lang="es-ES" b="1" dirty="0" smtClean="0"/>
            <a:t>Idea principal al inicio – Párrafo analizante</a:t>
          </a:r>
          <a:endParaRPr lang="es-ES" b="1" dirty="0"/>
        </a:p>
      </dgm:t>
    </dgm:pt>
    <dgm:pt modelId="{2AD3C739-0FE4-40AA-B958-0132CE7175A1}" type="parTrans" cxnId="{850F32E0-C7AD-4F4A-A448-D11938071183}">
      <dgm:prSet/>
      <dgm:spPr/>
      <dgm:t>
        <a:bodyPr/>
        <a:lstStyle/>
        <a:p>
          <a:endParaRPr lang="es-ES"/>
        </a:p>
      </dgm:t>
    </dgm:pt>
    <dgm:pt modelId="{24C5DDF4-0086-4F3B-815B-C3BBFA80DAAE}" type="sibTrans" cxnId="{850F32E0-C7AD-4F4A-A448-D11938071183}">
      <dgm:prSet/>
      <dgm:spPr/>
      <dgm:t>
        <a:bodyPr/>
        <a:lstStyle/>
        <a:p>
          <a:endParaRPr lang="es-ES"/>
        </a:p>
      </dgm:t>
    </dgm:pt>
    <dgm:pt modelId="{2E2E4391-DFE2-4D9B-846F-0E0B7052874F}">
      <dgm:prSet phldrT="[Texto]"/>
      <dgm:spPr/>
      <dgm:t>
        <a:bodyPr/>
        <a:lstStyle/>
        <a:p>
          <a:r>
            <a:rPr lang="es-ES" b="1" dirty="0" smtClean="0"/>
            <a:t>Idea principal en el medio </a:t>
          </a:r>
          <a:endParaRPr lang="es-ES" b="1" dirty="0"/>
        </a:p>
      </dgm:t>
    </dgm:pt>
    <dgm:pt modelId="{01266BE4-14CD-4BBD-B363-AE89F628D6FF}" type="parTrans" cxnId="{93DF69FF-B2C7-429D-8CCC-8EA871A95C42}">
      <dgm:prSet/>
      <dgm:spPr/>
      <dgm:t>
        <a:bodyPr/>
        <a:lstStyle/>
        <a:p>
          <a:endParaRPr lang="es-ES"/>
        </a:p>
      </dgm:t>
    </dgm:pt>
    <dgm:pt modelId="{B5E277A8-9538-43F2-9266-B450C6DA443B}" type="sibTrans" cxnId="{93DF69FF-B2C7-429D-8CCC-8EA871A95C42}">
      <dgm:prSet/>
      <dgm:spPr/>
      <dgm:t>
        <a:bodyPr/>
        <a:lstStyle/>
        <a:p>
          <a:endParaRPr lang="es-ES"/>
        </a:p>
      </dgm:t>
    </dgm:pt>
    <dgm:pt modelId="{90B825EF-A33A-4B0C-8A52-7FA1A8D6DEC2}">
      <dgm:prSet phldrT="[Texto]"/>
      <dgm:spPr/>
      <dgm:t>
        <a:bodyPr/>
        <a:lstStyle/>
        <a:p>
          <a:r>
            <a:rPr lang="es-ES" b="1" dirty="0" smtClean="0"/>
            <a:t>Idea principal al final – Párrafo sintetizante </a:t>
          </a:r>
          <a:endParaRPr lang="es-ES" b="1" dirty="0"/>
        </a:p>
      </dgm:t>
    </dgm:pt>
    <dgm:pt modelId="{54BFB0B6-4FA9-41F5-8EC9-649F91F7B260}" type="parTrans" cxnId="{E408B4FE-D56A-4D14-A295-0C91F5F453CA}">
      <dgm:prSet/>
      <dgm:spPr/>
      <dgm:t>
        <a:bodyPr/>
        <a:lstStyle/>
        <a:p>
          <a:endParaRPr lang="es-ES"/>
        </a:p>
      </dgm:t>
    </dgm:pt>
    <dgm:pt modelId="{5877DD37-1250-4296-A341-574CE6A750D9}" type="sibTrans" cxnId="{E408B4FE-D56A-4D14-A295-0C91F5F453CA}">
      <dgm:prSet/>
      <dgm:spPr/>
      <dgm:t>
        <a:bodyPr/>
        <a:lstStyle/>
        <a:p>
          <a:endParaRPr lang="es-ES"/>
        </a:p>
      </dgm:t>
    </dgm:pt>
    <dgm:pt modelId="{538A440D-209C-4D51-AD23-FE75AEF19328}">
      <dgm:prSet phldrT="[Texto]"/>
      <dgm:spPr/>
      <dgm:t>
        <a:bodyPr/>
        <a:lstStyle/>
        <a:p>
          <a:r>
            <a:rPr lang="es-ES" b="1" dirty="0" smtClean="0"/>
            <a:t>Nuestra verdadera memoria esta hecha del pasado vivido en nosotros, </a:t>
          </a:r>
          <a:r>
            <a:rPr lang="es-ES" b="0" dirty="0" smtClean="0"/>
            <a:t>ese pasado del cual podemos tener conciencia mediante la imaginación …</a:t>
          </a:r>
          <a:endParaRPr lang="es-ES" b="1" dirty="0"/>
        </a:p>
      </dgm:t>
    </dgm:pt>
    <dgm:pt modelId="{D7E58A62-CAE5-45E3-ABD8-8353DBBF4574}" type="parTrans" cxnId="{162418A8-EBC0-486C-91F3-41526A12AA44}">
      <dgm:prSet/>
      <dgm:spPr/>
      <dgm:t>
        <a:bodyPr/>
        <a:lstStyle/>
        <a:p>
          <a:endParaRPr lang="es-ES"/>
        </a:p>
      </dgm:t>
    </dgm:pt>
    <dgm:pt modelId="{D19765EF-2922-480B-8038-5DE591BBFA03}" type="sibTrans" cxnId="{162418A8-EBC0-486C-91F3-41526A12AA44}">
      <dgm:prSet/>
      <dgm:spPr/>
      <dgm:t>
        <a:bodyPr/>
        <a:lstStyle/>
        <a:p>
          <a:endParaRPr lang="es-ES"/>
        </a:p>
      </dgm:t>
    </dgm:pt>
    <dgm:pt modelId="{8A32AABF-2783-4F75-8004-7C389EA79C78}">
      <dgm:prSet phldrT="[Texto]"/>
      <dgm:spPr/>
      <dgm:t>
        <a:bodyPr/>
        <a:lstStyle/>
        <a:p>
          <a:r>
            <a:rPr lang="es-ES" dirty="0" smtClean="0"/>
            <a:t>La verdadera memoria no puede identificarse con la de un robot ni con una maquina. </a:t>
          </a:r>
          <a:r>
            <a:rPr lang="es-ES" b="1" dirty="0" smtClean="0"/>
            <a:t>Nuestra verdadera memoria esta hecha del pasado vivido en nosotros, </a:t>
          </a:r>
          <a:r>
            <a:rPr lang="es-ES" b="0" dirty="0" smtClean="0"/>
            <a:t>ese pasado del cual podemos tener conciencia mediante la imaginación …</a:t>
          </a:r>
          <a:endParaRPr lang="es-ES" dirty="0"/>
        </a:p>
      </dgm:t>
    </dgm:pt>
    <dgm:pt modelId="{76EEEE44-82C9-462A-A5E4-B95391774FD2}" type="parTrans" cxnId="{4D04EE0F-F5E2-40D5-848C-C5B31A4FA202}">
      <dgm:prSet/>
      <dgm:spPr/>
      <dgm:t>
        <a:bodyPr/>
        <a:lstStyle/>
        <a:p>
          <a:endParaRPr lang="es-ES"/>
        </a:p>
      </dgm:t>
    </dgm:pt>
    <dgm:pt modelId="{AA9ED53D-547E-441B-BA0E-3B1B6AD568E5}" type="sibTrans" cxnId="{4D04EE0F-F5E2-40D5-848C-C5B31A4FA202}">
      <dgm:prSet/>
      <dgm:spPr/>
      <dgm:t>
        <a:bodyPr/>
        <a:lstStyle/>
        <a:p>
          <a:endParaRPr lang="es-ES"/>
        </a:p>
      </dgm:t>
    </dgm:pt>
    <dgm:pt modelId="{91FEB4A4-7F24-4529-8176-016C37276FD8}">
      <dgm:prSet phldrT="[Texto]"/>
      <dgm:spPr/>
      <dgm:t>
        <a:bodyPr/>
        <a:lstStyle/>
        <a:p>
          <a:r>
            <a:rPr lang="es-ES" dirty="0" smtClean="0"/>
            <a:t>La verdadera memoria no puede identificarse con la de un robot ni con una maquina. Porque hay, dentro de nosotros, inscritos, muchos mas recuerdos que los que somos capaces de evocar. N</a:t>
          </a:r>
          <a:r>
            <a:rPr lang="es-ES" b="1" dirty="0" smtClean="0"/>
            <a:t>uestra verdadera memoria esta hecha del pasado vivido en nosotros.</a:t>
          </a:r>
          <a:endParaRPr lang="es-ES" dirty="0"/>
        </a:p>
      </dgm:t>
    </dgm:pt>
    <dgm:pt modelId="{656296F2-7486-4302-AEBC-5BF8A48756D7}" type="parTrans" cxnId="{85F40731-E2CD-4C6A-9064-FEDE3CEC7E62}">
      <dgm:prSet/>
      <dgm:spPr/>
      <dgm:t>
        <a:bodyPr/>
        <a:lstStyle/>
        <a:p>
          <a:endParaRPr lang="es-ES"/>
        </a:p>
      </dgm:t>
    </dgm:pt>
    <dgm:pt modelId="{4D41D1D6-F711-4AE6-AF54-B8D0F8A528A4}" type="sibTrans" cxnId="{85F40731-E2CD-4C6A-9064-FEDE3CEC7E62}">
      <dgm:prSet/>
      <dgm:spPr/>
      <dgm:t>
        <a:bodyPr/>
        <a:lstStyle/>
        <a:p>
          <a:endParaRPr lang="es-ES"/>
        </a:p>
      </dgm:t>
    </dgm:pt>
    <dgm:pt modelId="{059BF9D6-E189-4F6B-865E-CA81760E8717}" type="pres">
      <dgm:prSet presAssocID="{6B52870F-4A32-4F01-A8A0-E9B4727F7DD1}" presName="linear" presStyleCnt="0">
        <dgm:presLayoutVars>
          <dgm:dir/>
          <dgm:animLvl val="lvl"/>
          <dgm:resizeHandles val="exact"/>
        </dgm:presLayoutVars>
      </dgm:prSet>
      <dgm:spPr/>
      <dgm:t>
        <a:bodyPr/>
        <a:lstStyle/>
        <a:p>
          <a:endParaRPr lang="es-ES"/>
        </a:p>
      </dgm:t>
    </dgm:pt>
    <dgm:pt modelId="{DC0FA0CD-2BD5-4403-8088-C7EF31ED2747}" type="pres">
      <dgm:prSet presAssocID="{A5BB215B-5294-40D2-A5C6-BDB050A5DD8E}" presName="parentLin" presStyleCnt="0"/>
      <dgm:spPr/>
      <dgm:t>
        <a:bodyPr/>
        <a:lstStyle/>
        <a:p>
          <a:endParaRPr lang="es-ES"/>
        </a:p>
      </dgm:t>
    </dgm:pt>
    <dgm:pt modelId="{EF25FD7D-EBA9-485B-8220-DC314974E1A2}" type="pres">
      <dgm:prSet presAssocID="{A5BB215B-5294-40D2-A5C6-BDB050A5DD8E}" presName="parentLeftMargin" presStyleLbl="node1" presStyleIdx="0" presStyleCnt="3"/>
      <dgm:spPr/>
      <dgm:t>
        <a:bodyPr/>
        <a:lstStyle/>
        <a:p>
          <a:endParaRPr lang="es-ES"/>
        </a:p>
      </dgm:t>
    </dgm:pt>
    <dgm:pt modelId="{F67924E7-5A36-4329-B2C6-C955C70CF62D}" type="pres">
      <dgm:prSet presAssocID="{A5BB215B-5294-40D2-A5C6-BDB050A5DD8E}" presName="parentText" presStyleLbl="node1" presStyleIdx="0" presStyleCnt="3">
        <dgm:presLayoutVars>
          <dgm:chMax val="0"/>
          <dgm:bulletEnabled val="1"/>
        </dgm:presLayoutVars>
      </dgm:prSet>
      <dgm:spPr/>
      <dgm:t>
        <a:bodyPr/>
        <a:lstStyle/>
        <a:p>
          <a:endParaRPr lang="es-ES"/>
        </a:p>
      </dgm:t>
    </dgm:pt>
    <dgm:pt modelId="{56699308-B442-474F-BFCA-A76932B3A7A1}" type="pres">
      <dgm:prSet presAssocID="{A5BB215B-5294-40D2-A5C6-BDB050A5DD8E}" presName="negativeSpace" presStyleCnt="0"/>
      <dgm:spPr/>
      <dgm:t>
        <a:bodyPr/>
        <a:lstStyle/>
        <a:p>
          <a:endParaRPr lang="es-ES"/>
        </a:p>
      </dgm:t>
    </dgm:pt>
    <dgm:pt modelId="{ECE4C98D-5BD0-4B0E-943E-1DFFF6932D5C}" type="pres">
      <dgm:prSet presAssocID="{A5BB215B-5294-40D2-A5C6-BDB050A5DD8E}" presName="childText" presStyleLbl="conFgAcc1" presStyleIdx="0" presStyleCnt="3">
        <dgm:presLayoutVars>
          <dgm:bulletEnabled val="1"/>
        </dgm:presLayoutVars>
      </dgm:prSet>
      <dgm:spPr/>
      <dgm:t>
        <a:bodyPr/>
        <a:lstStyle/>
        <a:p>
          <a:endParaRPr lang="es-ES"/>
        </a:p>
      </dgm:t>
    </dgm:pt>
    <dgm:pt modelId="{524984B9-D185-40AE-A1CF-78998476665A}" type="pres">
      <dgm:prSet presAssocID="{24C5DDF4-0086-4F3B-815B-C3BBFA80DAAE}" presName="spaceBetweenRectangles" presStyleCnt="0"/>
      <dgm:spPr/>
      <dgm:t>
        <a:bodyPr/>
        <a:lstStyle/>
        <a:p>
          <a:endParaRPr lang="es-ES"/>
        </a:p>
      </dgm:t>
    </dgm:pt>
    <dgm:pt modelId="{80FDE8C8-DA2A-4CB8-936A-137366AD0D89}" type="pres">
      <dgm:prSet presAssocID="{2E2E4391-DFE2-4D9B-846F-0E0B7052874F}" presName="parentLin" presStyleCnt="0"/>
      <dgm:spPr/>
      <dgm:t>
        <a:bodyPr/>
        <a:lstStyle/>
        <a:p>
          <a:endParaRPr lang="es-ES"/>
        </a:p>
      </dgm:t>
    </dgm:pt>
    <dgm:pt modelId="{FB82C4B2-2453-4E13-8CBC-0A8CB86D4627}" type="pres">
      <dgm:prSet presAssocID="{2E2E4391-DFE2-4D9B-846F-0E0B7052874F}" presName="parentLeftMargin" presStyleLbl="node1" presStyleIdx="0" presStyleCnt="3"/>
      <dgm:spPr/>
      <dgm:t>
        <a:bodyPr/>
        <a:lstStyle/>
        <a:p>
          <a:endParaRPr lang="es-ES"/>
        </a:p>
      </dgm:t>
    </dgm:pt>
    <dgm:pt modelId="{BDC85128-7815-4F49-9068-2A5A70B694FB}" type="pres">
      <dgm:prSet presAssocID="{2E2E4391-DFE2-4D9B-846F-0E0B7052874F}" presName="parentText" presStyleLbl="node1" presStyleIdx="1" presStyleCnt="3">
        <dgm:presLayoutVars>
          <dgm:chMax val="0"/>
          <dgm:bulletEnabled val="1"/>
        </dgm:presLayoutVars>
      </dgm:prSet>
      <dgm:spPr/>
      <dgm:t>
        <a:bodyPr/>
        <a:lstStyle/>
        <a:p>
          <a:endParaRPr lang="es-ES"/>
        </a:p>
      </dgm:t>
    </dgm:pt>
    <dgm:pt modelId="{5791FD69-58B6-4F4B-A1ED-8074329F69E8}" type="pres">
      <dgm:prSet presAssocID="{2E2E4391-DFE2-4D9B-846F-0E0B7052874F}" presName="negativeSpace" presStyleCnt="0"/>
      <dgm:spPr/>
      <dgm:t>
        <a:bodyPr/>
        <a:lstStyle/>
        <a:p>
          <a:endParaRPr lang="es-ES"/>
        </a:p>
      </dgm:t>
    </dgm:pt>
    <dgm:pt modelId="{2BE757AD-D6A4-4201-ABA7-4EF8F469930D}" type="pres">
      <dgm:prSet presAssocID="{2E2E4391-DFE2-4D9B-846F-0E0B7052874F}" presName="childText" presStyleLbl="conFgAcc1" presStyleIdx="1" presStyleCnt="3">
        <dgm:presLayoutVars>
          <dgm:bulletEnabled val="1"/>
        </dgm:presLayoutVars>
      </dgm:prSet>
      <dgm:spPr/>
      <dgm:t>
        <a:bodyPr/>
        <a:lstStyle/>
        <a:p>
          <a:endParaRPr lang="es-ES"/>
        </a:p>
      </dgm:t>
    </dgm:pt>
    <dgm:pt modelId="{090A6966-D3F3-438D-B1F1-557979277EF2}" type="pres">
      <dgm:prSet presAssocID="{B5E277A8-9538-43F2-9266-B450C6DA443B}" presName="spaceBetweenRectangles" presStyleCnt="0"/>
      <dgm:spPr/>
      <dgm:t>
        <a:bodyPr/>
        <a:lstStyle/>
        <a:p>
          <a:endParaRPr lang="es-ES"/>
        </a:p>
      </dgm:t>
    </dgm:pt>
    <dgm:pt modelId="{2603E786-0301-4096-8A72-4BFF7CA039C5}" type="pres">
      <dgm:prSet presAssocID="{90B825EF-A33A-4B0C-8A52-7FA1A8D6DEC2}" presName="parentLin" presStyleCnt="0"/>
      <dgm:spPr/>
      <dgm:t>
        <a:bodyPr/>
        <a:lstStyle/>
        <a:p>
          <a:endParaRPr lang="es-ES"/>
        </a:p>
      </dgm:t>
    </dgm:pt>
    <dgm:pt modelId="{04F6ED95-CA02-4954-B875-0A5A67770C6D}" type="pres">
      <dgm:prSet presAssocID="{90B825EF-A33A-4B0C-8A52-7FA1A8D6DEC2}" presName="parentLeftMargin" presStyleLbl="node1" presStyleIdx="1" presStyleCnt="3"/>
      <dgm:spPr/>
      <dgm:t>
        <a:bodyPr/>
        <a:lstStyle/>
        <a:p>
          <a:endParaRPr lang="es-ES"/>
        </a:p>
      </dgm:t>
    </dgm:pt>
    <dgm:pt modelId="{D111E2DA-3AAD-4557-9C1D-888F7F03FD81}" type="pres">
      <dgm:prSet presAssocID="{90B825EF-A33A-4B0C-8A52-7FA1A8D6DEC2}" presName="parentText" presStyleLbl="node1" presStyleIdx="2" presStyleCnt="3">
        <dgm:presLayoutVars>
          <dgm:chMax val="0"/>
          <dgm:bulletEnabled val="1"/>
        </dgm:presLayoutVars>
      </dgm:prSet>
      <dgm:spPr/>
      <dgm:t>
        <a:bodyPr/>
        <a:lstStyle/>
        <a:p>
          <a:endParaRPr lang="es-ES"/>
        </a:p>
      </dgm:t>
    </dgm:pt>
    <dgm:pt modelId="{12C205BF-2E18-445C-9CA7-DA0BEF64558E}" type="pres">
      <dgm:prSet presAssocID="{90B825EF-A33A-4B0C-8A52-7FA1A8D6DEC2}" presName="negativeSpace" presStyleCnt="0"/>
      <dgm:spPr/>
      <dgm:t>
        <a:bodyPr/>
        <a:lstStyle/>
        <a:p>
          <a:endParaRPr lang="es-ES"/>
        </a:p>
      </dgm:t>
    </dgm:pt>
    <dgm:pt modelId="{6B54D32F-8AF5-4C80-AE7D-8C171225DB0A}" type="pres">
      <dgm:prSet presAssocID="{90B825EF-A33A-4B0C-8A52-7FA1A8D6DEC2}" presName="childText" presStyleLbl="conFgAcc1" presStyleIdx="2" presStyleCnt="3">
        <dgm:presLayoutVars>
          <dgm:bulletEnabled val="1"/>
        </dgm:presLayoutVars>
      </dgm:prSet>
      <dgm:spPr/>
      <dgm:t>
        <a:bodyPr/>
        <a:lstStyle/>
        <a:p>
          <a:endParaRPr lang="es-ES"/>
        </a:p>
      </dgm:t>
    </dgm:pt>
  </dgm:ptLst>
  <dgm:cxnLst>
    <dgm:cxn modelId="{162418A8-EBC0-486C-91F3-41526A12AA44}" srcId="{A5BB215B-5294-40D2-A5C6-BDB050A5DD8E}" destId="{538A440D-209C-4D51-AD23-FE75AEF19328}" srcOrd="0" destOrd="0" parTransId="{D7E58A62-CAE5-45E3-ABD8-8353DBBF4574}" sibTransId="{D19765EF-2922-480B-8038-5DE591BBFA03}"/>
    <dgm:cxn modelId="{D636870C-FB10-4566-92EE-12BC0B37DE29}" type="presOf" srcId="{2E2E4391-DFE2-4D9B-846F-0E0B7052874F}" destId="{BDC85128-7815-4F49-9068-2A5A70B694FB}" srcOrd="1" destOrd="0" presId="urn:microsoft.com/office/officeart/2005/8/layout/list1"/>
    <dgm:cxn modelId="{87DBBA70-9A28-4860-BCFB-FA6BFA4E931B}" type="presOf" srcId="{8A32AABF-2783-4F75-8004-7C389EA79C78}" destId="{2BE757AD-D6A4-4201-ABA7-4EF8F469930D}" srcOrd="0" destOrd="0" presId="urn:microsoft.com/office/officeart/2005/8/layout/list1"/>
    <dgm:cxn modelId="{AC4BAC0C-C45A-4950-9DE8-354A51DA4946}" type="presOf" srcId="{90B825EF-A33A-4B0C-8A52-7FA1A8D6DEC2}" destId="{D111E2DA-3AAD-4557-9C1D-888F7F03FD81}" srcOrd="1" destOrd="0" presId="urn:microsoft.com/office/officeart/2005/8/layout/list1"/>
    <dgm:cxn modelId="{29061894-6C70-402D-9EB5-ADF5AE75BBAF}" type="presOf" srcId="{90B825EF-A33A-4B0C-8A52-7FA1A8D6DEC2}" destId="{04F6ED95-CA02-4954-B875-0A5A67770C6D}" srcOrd="0" destOrd="0" presId="urn:microsoft.com/office/officeart/2005/8/layout/list1"/>
    <dgm:cxn modelId="{99EF260B-C9E7-4888-AF17-30740852BFE4}" type="presOf" srcId="{538A440D-209C-4D51-AD23-FE75AEF19328}" destId="{ECE4C98D-5BD0-4B0E-943E-1DFFF6932D5C}" srcOrd="0" destOrd="0" presId="urn:microsoft.com/office/officeart/2005/8/layout/list1"/>
    <dgm:cxn modelId="{4D04EE0F-F5E2-40D5-848C-C5B31A4FA202}" srcId="{2E2E4391-DFE2-4D9B-846F-0E0B7052874F}" destId="{8A32AABF-2783-4F75-8004-7C389EA79C78}" srcOrd="0" destOrd="0" parTransId="{76EEEE44-82C9-462A-A5E4-B95391774FD2}" sibTransId="{AA9ED53D-547E-441B-BA0E-3B1B6AD568E5}"/>
    <dgm:cxn modelId="{93DF69FF-B2C7-429D-8CCC-8EA871A95C42}" srcId="{6B52870F-4A32-4F01-A8A0-E9B4727F7DD1}" destId="{2E2E4391-DFE2-4D9B-846F-0E0B7052874F}" srcOrd="1" destOrd="0" parTransId="{01266BE4-14CD-4BBD-B363-AE89F628D6FF}" sibTransId="{B5E277A8-9538-43F2-9266-B450C6DA443B}"/>
    <dgm:cxn modelId="{850F32E0-C7AD-4F4A-A448-D11938071183}" srcId="{6B52870F-4A32-4F01-A8A0-E9B4727F7DD1}" destId="{A5BB215B-5294-40D2-A5C6-BDB050A5DD8E}" srcOrd="0" destOrd="0" parTransId="{2AD3C739-0FE4-40AA-B958-0132CE7175A1}" sibTransId="{24C5DDF4-0086-4F3B-815B-C3BBFA80DAAE}"/>
    <dgm:cxn modelId="{85F40731-E2CD-4C6A-9064-FEDE3CEC7E62}" srcId="{90B825EF-A33A-4B0C-8A52-7FA1A8D6DEC2}" destId="{91FEB4A4-7F24-4529-8176-016C37276FD8}" srcOrd="0" destOrd="0" parTransId="{656296F2-7486-4302-AEBC-5BF8A48756D7}" sibTransId="{4D41D1D6-F711-4AE6-AF54-B8D0F8A528A4}"/>
    <dgm:cxn modelId="{2CE622B2-8341-4364-BF06-EC53575801C5}" type="presOf" srcId="{91FEB4A4-7F24-4529-8176-016C37276FD8}" destId="{6B54D32F-8AF5-4C80-AE7D-8C171225DB0A}" srcOrd="0" destOrd="0" presId="urn:microsoft.com/office/officeart/2005/8/layout/list1"/>
    <dgm:cxn modelId="{8C346FDF-3A64-4CCD-84D0-CAF39BBE9CDE}" type="presOf" srcId="{6B52870F-4A32-4F01-A8A0-E9B4727F7DD1}" destId="{059BF9D6-E189-4F6B-865E-CA81760E8717}" srcOrd="0" destOrd="0" presId="urn:microsoft.com/office/officeart/2005/8/layout/list1"/>
    <dgm:cxn modelId="{430AE684-3E8D-4F49-86A7-7BEF8332562E}" type="presOf" srcId="{A5BB215B-5294-40D2-A5C6-BDB050A5DD8E}" destId="{F67924E7-5A36-4329-B2C6-C955C70CF62D}" srcOrd="1" destOrd="0" presId="urn:microsoft.com/office/officeart/2005/8/layout/list1"/>
    <dgm:cxn modelId="{E408B4FE-D56A-4D14-A295-0C91F5F453CA}" srcId="{6B52870F-4A32-4F01-A8A0-E9B4727F7DD1}" destId="{90B825EF-A33A-4B0C-8A52-7FA1A8D6DEC2}" srcOrd="2" destOrd="0" parTransId="{54BFB0B6-4FA9-41F5-8EC9-649F91F7B260}" sibTransId="{5877DD37-1250-4296-A341-574CE6A750D9}"/>
    <dgm:cxn modelId="{450B86FF-362E-46B2-90C6-4F7CE4C74FAC}" type="presOf" srcId="{2E2E4391-DFE2-4D9B-846F-0E0B7052874F}" destId="{FB82C4B2-2453-4E13-8CBC-0A8CB86D4627}" srcOrd="0" destOrd="0" presId="urn:microsoft.com/office/officeart/2005/8/layout/list1"/>
    <dgm:cxn modelId="{DD772576-E344-4DBD-B313-A28904075200}" type="presOf" srcId="{A5BB215B-5294-40D2-A5C6-BDB050A5DD8E}" destId="{EF25FD7D-EBA9-485B-8220-DC314974E1A2}" srcOrd="0" destOrd="0" presId="urn:microsoft.com/office/officeart/2005/8/layout/list1"/>
    <dgm:cxn modelId="{6DA2AB11-C3D3-4D4A-9C66-B38CC86FA35B}" type="presParOf" srcId="{059BF9D6-E189-4F6B-865E-CA81760E8717}" destId="{DC0FA0CD-2BD5-4403-8088-C7EF31ED2747}" srcOrd="0" destOrd="0" presId="urn:microsoft.com/office/officeart/2005/8/layout/list1"/>
    <dgm:cxn modelId="{59197B7F-8155-4657-9018-D0F7CA1E0CEE}" type="presParOf" srcId="{DC0FA0CD-2BD5-4403-8088-C7EF31ED2747}" destId="{EF25FD7D-EBA9-485B-8220-DC314974E1A2}" srcOrd="0" destOrd="0" presId="urn:microsoft.com/office/officeart/2005/8/layout/list1"/>
    <dgm:cxn modelId="{D21AEF97-6552-41E5-9390-BDACB49E08B4}" type="presParOf" srcId="{DC0FA0CD-2BD5-4403-8088-C7EF31ED2747}" destId="{F67924E7-5A36-4329-B2C6-C955C70CF62D}" srcOrd="1" destOrd="0" presId="urn:microsoft.com/office/officeart/2005/8/layout/list1"/>
    <dgm:cxn modelId="{3854AF9A-5163-43DF-83DB-0D779033C2F4}" type="presParOf" srcId="{059BF9D6-E189-4F6B-865E-CA81760E8717}" destId="{56699308-B442-474F-BFCA-A76932B3A7A1}" srcOrd="1" destOrd="0" presId="urn:microsoft.com/office/officeart/2005/8/layout/list1"/>
    <dgm:cxn modelId="{90ACBA66-EFC5-425C-A707-4C8EF24571E4}" type="presParOf" srcId="{059BF9D6-E189-4F6B-865E-CA81760E8717}" destId="{ECE4C98D-5BD0-4B0E-943E-1DFFF6932D5C}" srcOrd="2" destOrd="0" presId="urn:microsoft.com/office/officeart/2005/8/layout/list1"/>
    <dgm:cxn modelId="{EF74D016-E489-4F3B-ADAB-DEEA23170ABA}" type="presParOf" srcId="{059BF9D6-E189-4F6B-865E-CA81760E8717}" destId="{524984B9-D185-40AE-A1CF-78998476665A}" srcOrd="3" destOrd="0" presId="urn:microsoft.com/office/officeart/2005/8/layout/list1"/>
    <dgm:cxn modelId="{44BAE76A-B83A-491B-910C-F74B18EB061D}" type="presParOf" srcId="{059BF9D6-E189-4F6B-865E-CA81760E8717}" destId="{80FDE8C8-DA2A-4CB8-936A-137366AD0D89}" srcOrd="4" destOrd="0" presId="urn:microsoft.com/office/officeart/2005/8/layout/list1"/>
    <dgm:cxn modelId="{19256C73-97AA-4089-BC21-EBC14DCB31CD}" type="presParOf" srcId="{80FDE8C8-DA2A-4CB8-936A-137366AD0D89}" destId="{FB82C4B2-2453-4E13-8CBC-0A8CB86D4627}" srcOrd="0" destOrd="0" presId="urn:microsoft.com/office/officeart/2005/8/layout/list1"/>
    <dgm:cxn modelId="{4276A24D-7A9C-4D00-B4D7-777BE8F0EFC9}" type="presParOf" srcId="{80FDE8C8-DA2A-4CB8-936A-137366AD0D89}" destId="{BDC85128-7815-4F49-9068-2A5A70B694FB}" srcOrd="1" destOrd="0" presId="urn:microsoft.com/office/officeart/2005/8/layout/list1"/>
    <dgm:cxn modelId="{1A01E105-6429-4B96-8D9B-71DE62AAE091}" type="presParOf" srcId="{059BF9D6-E189-4F6B-865E-CA81760E8717}" destId="{5791FD69-58B6-4F4B-A1ED-8074329F69E8}" srcOrd="5" destOrd="0" presId="urn:microsoft.com/office/officeart/2005/8/layout/list1"/>
    <dgm:cxn modelId="{ED7428D3-9820-4BCC-B212-9F9844B83AEA}" type="presParOf" srcId="{059BF9D6-E189-4F6B-865E-CA81760E8717}" destId="{2BE757AD-D6A4-4201-ABA7-4EF8F469930D}" srcOrd="6" destOrd="0" presId="urn:microsoft.com/office/officeart/2005/8/layout/list1"/>
    <dgm:cxn modelId="{ACD75D38-3332-4826-94FE-8A1CFAFC3B08}" type="presParOf" srcId="{059BF9D6-E189-4F6B-865E-CA81760E8717}" destId="{090A6966-D3F3-438D-B1F1-557979277EF2}" srcOrd="7" destOrd="0" presId="urn:microsoft.com/office/officeart/2005/8/layout/list1"/>
    <dgm:cxn modelId="{7A3AE0B2-CB64-4441-A3D1-7A9D90F3C2CF}" type="presParOf" srcId="{059BF9D6-E189-4F6B-865E-CA81760E8717}" destId="{2603E786-0301-4096-8A72-4BFF7CA039C5}" srcOrd="8" destOrd="0" presId="urn:microsoft.com/office/officeart/2005/8/layout/list1"/>
    <dgm:cxn modelId="{04F79F81-1B43-4351-AA28-0DCF24A9B5CF}" type="presParOf" srcId="{2603E786-0301-4096-8A72-4BFF7CA039C5}" destId="{04F6ED95-CA02-4954-B875-0A5A67770C6D}" srcOrd="0" destOrd="0" presId="urn:microsoft.com/office/officeart/2005/8/layout/list1"/>
    <dgm:cxn modelId="{90B25D14-6DF1-4F89-BEAA-5BD079C65436}" type="presParOf" srcId="{2603E786-0301-4096-8A72-4BFF7CA039C5}" destId="{D111E2DA-3AAD-4557-9C1D-888F7F03FD81}" srcOrd="1" destOrd="0" presId="urn:microsoft.com/office/officeart/2005/8/layout/list1"/>
    <dgm:cxn modelId="{17D1E04B-2CA6-4621-A309-D31805F065CE}" type="presParOf" srcId="{059BF9D6-E189-4F6B-865E-CA81760E8717}" destId="{12C205BF-2E18-445C-9CA7-DA0BEF64558E}" srcOrd="9" destOrd="0" presId="urn:microsoft.com/office/officeart/2005/8/layout/list1"/>
    <dgm:cxn modelId="{EE7AD5D7-201F-4678-8EF5-B20739274533}" type="presParOf" srcId="{059BF9D6-E189-4F6B-865E-CA81760E8717}" destId="{6B54D32F-8AF5-4C80-AE7D-8C171225DB0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C05989-A097-4655-921A-A62DE4BE4152}"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s-ES"/>
        </a:p>
      </dgm:t>
    </dgm:pt>
    <dgm:pt modelId="{DEDB7ABC-EF27-43D7-BA4C-A5EF618B5F51}">
      <dgm:prSet phldrT="[Texto]" custT="1"/>
      <dgm:spPr/>
      <dgm:t>
        <a:bodyPr/>
        <a:lstStyle/>
        <a:p>
          <a:r>
            <a:rPr lang="es-ES" sz="2400" dirty="0" smtClean="0"/>
            <a:t>Distinguir entre argumento y la idea</a:t>
          </a:r>
          <a:endParaRPr lang="es-ES" sz="2400" dirty="0"/>
        </a:p>
      </dgm:t>
    </dgm:pt>
    <dgm:pt modelId="{149D52B9-8A76-4045-B2D1-65FB44B8039C}" type="parTrans" cxnId="{1886B1A4-A49E-44C6-AE3F-6C72B3A06B87}">
      <dgm:prSet/>
      <dgm:spPr/>
      <dgm:t>
        <a:bodyPr/>
        <a:lstStyle/>
        <a:p>
          <a:endParaRPr lang="es-ES"/>
        </a:p>
      </dgm:t>
    </dgm:pt>
    <dgm:pt modelId="{8EBB85A1-4004-44E8-8A58-9C3EF92FDC9F}" type="sibTrans" cxnId="{1886B1A4-A49E-44C6-AE3F-6C72B3A06B87}">
      <dgm:prSet custT="1"/>
      <dgm:spPr/>
      <dgm:t>
        <a:bodyPr/>
        <a:lstStyle/>
        <a:p>
          <a:r>
            <a:rPr lang="es-ES" sz="2800" dirty="0" smtClean="0">
              <a:latin typeface="Bell MT" panose="02020503060305020303" pitchFamily="18" charset="0"/>
              <a:cs typeface="BreakersSlab-Regular" panose="02000000000000000000" pitchFamily="50" charset="0"/>
            </a:rPr>
            <a:t>TEXTOS NARRATIVOS</a:t>
          </a:r>
          <a:endParaRPr lang="es-ES" sz="2800" dirty="0">
            <a:latin typeface="Bell MT" panose="02020503060305020303" pitchFamily="18" charset="0"/>
            <a:cs typeface="BreakersSlab-Regular" panose="02000000000000000000" pitchFamily="50" charset="0"/>
          </a:endParaRPr>
        </a:p>
      </dgm:t>
    </dgm:pt>
    <dgm:pt modelId="{C6241086-C612-44C8-B5D8-575795BC57A5}">
      <dgm:prSet phldrT="[Texto]" custT="1"/>
      <dgm:spPr/>
      <dgm:t>
        <a:bodyPr/>
        <a:lstStyle/>
        <a:p>
          <a:pPr algn="just"/>
          <a:r>
            <a:rPr lang="es-ES" sz="2400" dirty="0" smtClean="0"/>
            <a:t>Es importante no confundir estos dos elementos</a:t>
          </a:r>
          <a:endParaRPr lang="es-ES" sz="2400" dirty="0"/>
        </a:p>
      </dgm:t>
    </dgm:pt>
    <dgm:pt modelId="{50371076-760E-4498-A653-E13169589675}" type="parTrans" cxnId="{9686EAFA-B86E-48C6-9FEB-F8F203781209}">
      <dgm:prSet/>
      <dgm:spPr/>
      <dgm:t>
        <a:bodyPr/>
        <a:lstStyle/>
        <a:p>
          <a:endParaRPr lang="es-ES"/>
        </a:p>
      </dgm:t>
    </dgm:pt>
    <dgm:pt modelId="{87003E86-7C6B-4D93-92CF-F8CA52EB7C0A}" type="sibTrans" cxnId="{9686EAFA-B86E-48C6-9FEB-F8F203781209}">
      <dgm:prSet/>
      <dgm:spPr/>
      <dgm:t>
        <a:bodyPr/>
        <a:lstStyle/>
        <a:p>
          <a:endParaRPr lang="es-ES"/>
        </a:p>
      </dgm:t>
    </dgm:pt>
    <dgm:pt modelId="{35915883-9CE6-4A52-8509-85F63611FF02}">
      <dgm:prSet phldrT="[Texto]" custT="1"/>
      <dgm:spPr/>
      <dgm:t>
        <a:bodyPr/>
        <a:lstStyle/>
        <a:p>
          <a:r>
            <a:rPr lang="es-ES" sz="3200" dirty="0" smtClean="0">
              <a:latin typeface="Bell MT" panose="02020503060305020303" pitchFamily="18" charset="0"/>
              <a:cs typeface="BreakersSlab-Regular" panose="02000000000000000000" pitchFamily="50" charset="0"/>
            </a:rPr>
            <a:t>Argumento</a:t>
          </a:r>
          <a:endParaRPr lang="es-ES" sz="1900" dirty="0">
            <a:latin typeface="Bell MT" panose="02020503060305020303" pitchFamily="18" charset="0"/>
            <a:cs typeface="BreakersSlab-Regular" panose="02000000000000000000" pitchFamily="50" charset="0"/>
          </a:endParaRPr>
        </a:p>
      </dgm:t>
    </dgm:pt>
    <dgm:pt modelId="{CE31960C-41D3-4740-807C-D3E9B868DA4D}" type="parTrans" cxnId="{293EDFDB-0476-43AB-AFB4-BE99D6E9A531}">
      <dgm:prSet/>
      <dgm:spPr/>
      <dgm:t>
        <a:bodyPr/>
        <a:lstStyle/>
        <a:p>
          <a:endParaRPr lang="es-ES"/>
        </a:p>
      </dgm:t>
    </dgm:pt>
    <dgm:pt modelId="{50FF5592-F8D2-4312-8107-E423235682AC}" type="sibTrans" cxnId="{293EDFDB-0476-43AB-AFB4-BE99D6E9A531}">
      <dgm:prSet custT="1"/>
      <dgm:spPr/>
      <dgm:t>
        <a:bodyPr/>
        <a:lstStyle/>
        <a:p>
          <a:r>
            <a:rPr lang="es-ES" sz="2400" dirty="0" smtClean="0"/>
            <a:t>Asunto sobre el que se habla o escribe</a:t>
          </a:r>
          <a:endParaRPr lang="es-ES" sz="2400" dirty="0"/>
        </a:p>
      </dgm:t>
    </dgm:pt>
    <dgm:pt modelId="{0F50D966-6A55-4A65-9E2F-4266C0816016}">
      <dgm:prSet phldrT="[Texto]"/>
      <dgm:spPr/>
      <dgm:t>
        <a:bodyPr/>
        <a:lstStyle/>
        <a:p>
          <a:endParaRPr lang="es-ES" dirty="0"/>
        </a:p>
      </dgm:t>
    </dgm:pt>
    <dgm:pt modelId="{64FB1BBD-83F6-4AA6-AB69-AB041262AA85}" type="parTrans" cxnId="{AFF2A4BB-9BF1-4DC7-A622-6B8379298D37}">
      <dgm:prSet/>
      <dgm:spPr/>
      <dgm:t>
        <a:bodyPr/>
        <a:lstStyle/>
        <a:p>
          <a:endParaRPr lang="es-ES"/>
        </a:p>
      </dgm:t>
    </dgm:pt>
    <dgm:pt modelId="{F9CCE1FF-845B-4BBD-A895-6EB78064F68A}" type="sibTrans" cxnId="{AFF2A4BB-9BF1-4DC7-A622-6B8379298D37}">
      <dgm:prSet/>
      <dgm:spPr/>
      <dgm:t>
        <a:bodyPr/>
        <a:lstStyle/>
        <a:p>
          <a:endParaRPr lang="es-ES"/>
        </a:p>
      </dgm:t>
    </dgm:pt>
    <dgm:pt modelId="{D9F25CD4-CA5F-47BD-BAB8-FE398C0EAD75}">
      <dgm:prSet phldrT="[Texto]" custT="1"/>
      <dgm:spPr/>
      <dgm:t>
        <a:bodyPr/>
        <a:lstStyle/>
        <a:p>
          <a:r>
            <a:rPr lang="es-ES" sz="2400" dirty="0" smtClean="0"/>
            <a:t>Significado del texto</a:t>
          </a:r>
          <a:endParaRPr lang="es-ES" sz="2400" dirty="0"/>
        </a:p>
      </dgm:t>
    </dgm:pt>
    <dgm:pt modelId="{1B215E69-171F-428A-A3DC-9677363BBEC9}" type="parTrans" cxnId="{91610E0F-D754-4CBC-984B-3E9CA6BE9E21}">
      <dgm:prSet/>
      <dgm:spPr/>
      <dgm:t>
        <a:bodyPr/>
        <a:lstStyle/>
        <a:p>
          <a:endParaRPr lang="es-ES"/>
        </a:p>
      </dgm:t>
    </dgm:pt>
    <dgm:pt modelId="{0E989724-B680-4F2B-8D4D-35AAB0DF20F3}" type="sibTrans" cxnId="{91610E0F-D754-4CBC-984B-3E9CA6BE9E21}">
      <dgm:prSet custT="1"/>
      <dgm:spPr/>
      <dgm:t>
        <a:bodyPr/>
        <a:lstStyle/>
        <a:p>
          <a:r>
            <a:rPr lang="es-ES" sz="4000" dirty="0" smtClean="0">
              <a:latin typeface="Bell MT" panose="02020503060305020303" pitchFamily="18" charset="0"/>
              <a:cs typeface="BreakersSlab-Regular" panose="02000000000000000000" pitchFamily="50" charset="0"/>
            </a:rPr>
            <a:t>Idea principal</a:t>
          </a:r>
          <a:endParaRPr lang="es-ES" sz="4000" dirty="0">
            <a:latin typeface="Bell MT" panose="02020503060305020303" pitchFamily="18" charset="0"/>
            <a:cs typeface="BreakersSlab-Regular" panose="02000000000000000000" pitchFamily="50" charset="0"/>
          </a:endParaRPr>
        </a:p>
      </dgm:t>
    </dgm:pt>
    <dgm:pt modelId="{F7E43857-9A51-45B6-8063-420AC7C39FDF}">
      <dgm:prSet phldrT="[Texto]"/>
      <dgm:spPr/>
      <dgm:t>
        <a:bodyPr/>
        <a:lstStyle/>
        <a:p>
          <a:r>
            <a:rPr lang="es-ES" dirty="0" smtClean="0"/>
            <a:t>El verdadero mensaje del autor</a:t>
          </a:r>
          <a:endParaRPr lang="es-ES" dirty="0"/>
        </a:p>
      </dgm:t>
    </dgm:pt>
    <dgm:pt modelId="{5DBA980B-D603-4B64-BFE3-750238039394}" type="parTrans" cxnId="{F95F9B41-DE3E-438F-9A95-325394965FDB}">
      <dgm:prSet/>
      <dgm:spPr/>
      <dgm:t>
        <a:bodyPr/>
        <a:lstStyle/>
        <a:p>
          <a:endParaRPr lang="es-ES"/>
        </a:p>
      </dgm:t>
    </dgm:pt>
    <dgm:pt modelId="{E7D0AFD4-C3FC-43F9-9C04-2E4902BEDA28}" type="sibTrans" cxnId="{F95F9B41-DE3E-438F-9A95-325394965FDB}">
      <dgm:prSet/>
      <dgm:spPr/>
      <dgm:t>
        <a:bodyPr/>
        <a:lstStyle/>
        <a:p>
          <a:endParaRPr lang="es-ES"/>
        </a:p>
      </dgm:t>
    </dgm:pt>
    <dgm:pt modelId="{B2A25830-EDEE-4D1E-93BE-778413DF0DCD}" type="pres">
      <dgm:prSet presAssocID="{DEC05989-A097-4655-921A-A62DE4BE4152}" presName="Name0" presStyleCnt="0">
        <dgm:presLayoutVars>
          <dgm:chMax/>
          <dgm:chPref/>
          <dgm:dir/>
          <dgm:animLvl val="lvl"/>
        </dgm:presLayoutVars>
      </dgm:prSet>
      <dgm:spPr/>
    </dgm:pt>
    <dgm:pt modelId="{7A317CFF-409B-4173-B6D7-7CFA6B7F77EF}" type="pres">
      <dgm:prSet presAssocID="{DEDB7ABC-EF27-43D7-BA4C-A5EF618B5F51}" presName="composite" presStyleCnt="0"/>
      <dgm:spPr/>
    </dgm:pt>
    <dgm:pt modelId="{1D40C330-E6B5-454B-9AFE-A263F8B9C166}" type="pres">
      <dgm:prSet presAssocID="{DEDB7ABC-EF27-43D7-BA4C-A5EF618B5F51}" presName="Parent1" presStyleLbl="node1" presStyleIdx="0" presStyleCnt="6" custScaleX="131082" custLinFactNeighborX="13271" custLinFactNeighborY="140">
        <dgm:presLayoutVars>
          <dgm:chMax val="1"/>
          <dgm:chPref val="1"/>
          <dgm:bulletEnabled val="1"/>
        </dgm:presLayoutVars>
      </dgm:prSet>
      <dgm:spPr/>
      <dgm:t>
        <a:bodyPr/>
        <a:lstStyle/>
        <a:p>
          <a:endParaRPr lang="es-ES"/>
        </a:p>
      </dgm:t>
    </dgm:pt>
    <dgm:pt modelId="{649BB1ED-5314-430F-BAD7-284431823C7A}" type="pres">
      <dgm:prSet presAssocID="{DEDB7ABC-EF27-43D7-BA4C-A5EF618B5F51}" presName="Childtext1" presStyleLbl="revTx" presStyleIdx="0" presStyleCnt="3" custScaleX="88552" custLinFactNeighborX="20691" custLinFactNeighborY="-4989">
        <dgm:presLayoutVars>
          <dgm:chMax val="0"/>
          <dgm:chPref val="0"/>
          <dgm:bulletEnabled val="1"/>
        </dgm:presLayoutVars>
      </dgm:prSet>
      <dgm:spPr/>
      <dgm:t>
        <a:bodyPr/>
        <a:lstStyle/>
        <a:p>
          <a:endParaRPr lang="es-ES"/>
        </a:p>
      </dgm:t>
    </dgm:pt>
    <dgm:pt modelId="{65809323-A5FA-4DF1-9A7C-83B4DFB168D3}" type="pres">
      <dgm:prSet presAssocID="{DEDB7ABC-EF27-43D7-BA4C-A5EF618B5F51}" presName="BalanceSpacing" presStyleCnt="0"/>
      <dgm:spPr/>
    </dgm:pt>
    <dgm:pt modelId="{4BB559FA-24F7-4A2A-8846-06970301DB47}" type="pres">
      <dgm:prSet presAssocID="{DEDB7ABC-EF27-43D7-BA4C-A5EF618B5F51}" presName="BalanceSpacing1" presStyleCnt="0"/>
      <dgm:spPr/>
    </dgm:pt>
    <dgm:pt modelId="{6330D9D8-0539-4EF6-B336-38A0EF99BE50}" type="pres">
      <dgm:prSet presAssocID="{8EBB85A1-4004-44E8-8A58-9C3EF92FDC9F}" presName="Accent1Text" presStyleLbl="node1" presStyleIdx="1" presStyleCnt="6" custScaleX="161538" custLinFactNeighborX="-24575" custLinFactNeighborY="140"/>
      <dgm:spPr/>
      <dgm:t>
        <a:bodyPr/>
        <a:lstStyle/>
        <a:p>
          <a:endParaRPr lang="es-ES"/>
        </a:p>
      </dgm:t>
    </dgm:pt>
    <dgm:pt modelId="{6F1EC003-B3A7-4594-B6A1-529B27F622DE}" type="pres">
      <dgm:prSet presAssocID="{8EBB85A1-4004-44E8-8A58-9C3EF92FDC9F}" presName="spaceBetweenRectangles" presStyleCnt="0"/>
      <dgm:spPr/>
    </dgm:pt>
    <dgm:pt modelId="{5380E6A2-657B-49C9-8AEA-CEC7B86466E6}" type="pres">
      <dgm:prSet presAssocID="{35915883-9CE6-4A52-8509-85F63611FF02}" presName="composite" presStyleCnt="0"/>
      <dgm:spPr/>
    </dgm:pt>
    <dgm:pt modelId="{66806A5C-7ECF-4892-BC27-47D7BDB5DB16}" type="pres">
      <dgm:prSet presAssocID="{35915883-9CE6-4A52-8509-85F63611FF02}" presName="Parent1" presStyleLbl="node1" presStyleIdx="2" presStyleCnt="6" custScaleX="157059" custLinFactNeighborX="-22609" custLinFactNeighborY="140">
        <dgm:presLayoutVars>
          <dgm:chMax val="1"/>
          <dgm:chPref val="1"/>
          <dgm:bulletEnabled val="1"/>
        </dgm:presLayoutVars>
      </dgm:prSet>
      <dgm:spPr/>
    </dgm:pt>
    <dgm:pt modelId="{096512FF-B0C8-4EB9-8FA1-0674ACE2AD12}" type="pres">
      <dgm:prSet presAssocID="{35915883-9CE6-4A52-8509-85F63611FF02}" presName="Childtext1" presStyleLbl="revTx" presStyleIdx="1" presStyleCnt="3" custLinFactNeighborX="-43949" custLinFactNeighborY="2851">
        <dgm:presLayoutVars>
          <dgm:chMax val="0"/>
          <dgm:chPref val="0"/>
          <dgm:bulletEnabled val="1"/>
        </dgm:presLayoutVars>
      </dgm:prSet>
      <dgm:spPr/>
      <dgm:t>
        <a:bodyPr/>
        <a:lstStyle/>
        <a:p>
          <a:endParaRPr lang="es-ES"/>
        </a:p>
      </dgm:t>
    </dgm:pt>
    <dgm:pt modelId="{0E775CF6-9B46-47D4-8BAC-2CF9CA8EFCBB}" type="pres">
      <dgm:prSet presAssocID="{35915883-9CE6-4A52-8509-85F63611FF02}" presName="BalanceSpacing" presStyleCnt="0"/>
      <dgm:spPr/>
    </dgm:pt>
    <dgm:pt modelId="{C8E8BCD8-29C5-4296-9E33-C8F744D3115E}" type="pres">
      <dgm:prSet presAssocID="{35915883-9CE6-4A52-8509-85F63611FF02}" presName="BalanceSpacing1" presStyleCnt="0"/>
      <dgm:spPr/>
    </dgm:pt>
    <dgm:pt modelId="{C2E34FFA-AA24-496D-8C59-EEEFFCE145CC}" type="pres">
      <dgm:prSet presAssocID="{50FF5592-F8D2-4312-8107-E423235682AC}" presName="Accent1Text" presStyleLbl="node1" presStyleIdx="3" presStyleCnt="6" custScaleX="128285" custLinFactNeighborX="13271" custLinFactNeighborY="140"/>
      <dgm:spPr/>
    </dgm:pt>
    <dgm:pt modelId="{8266F554-8F59-460A-A342-820F49E8A295}" type="pres">
      <dgm:prSet presAssocID="{50FF5592-F8D2-4312-8107-E423235682AC}" presName="spaceBetweenRectangles" presStyleCnt="0"/>
      <dgm:spPr/>
    </dgm:pt>
    <dgm:pt modelId="{EFA9D1DC-793F-45CA-B5E9-41285B391318}" type="pres">
      <dgm:prSet presAssocID="{D9F25CD4-CA5F-47BD-BAB8-FE398C0EAD75}" presName="composite" presStyleCnt="0"/>
      <dgm:spPr/>
    </dgm:pt>
    <dgm:pt modelId="{DCAC303B-46B8-438B-BBDA-50B808B7729D}" type="pres">
      <dgm:prSet presAssocID="{D9F25CD4-CA5F-47BD-BAB8-FE398C0EAD75}" presName="Parent1" presStyleLbl="node1" presStyleIdx="4" presStyleCnt="6" custScaleX="128285" custLinFactNeighborX="13271" custLinFactNeighborY="140">
        <dgm:presLayoutVars>
          <dgm:chMax val="1"/>
          <dgm:chPref val="1"/>
          <dgm:bulletEnabled val="1"/>
        </dgm:presLayoutVars>
      </dgm:prSet>
      <dgm:spPr/>
      <dgm:t>
        <a:bodyPr/>
        <a:lstStyle/>
        <a:p>
          <a:endParaRPr lang="es-ES"/>
        </a:p>
      </dgm:t>
    </dgm:pt>
    <dgm:pt modelId="{D9C89F1A-3AEC-4A4C-81F8-93D13F42461E}" type="pres">
      <dgm:prSet presAssocID="{D9F25CD4-CA5F-47BD-BAB8-FE398C0EAD75}" presName="Childtext1" presStyleLbl="revTx" presStyleIdx="2" presStyleCnt="3" custLinFactNeighborX="21840" custLinFactNeighborY="0">
        <dgm:presLayoutVars>
          <dgm:chMax val="0"/>
          <dgm:chPref val="0"/>
          <dgm:bulletEnabled val="1"/>
        </dgm:presLayoutVars>
      </dgm:prSet>
      <dgm:spPr/>
    </dgm:pt>
    <dgm:pt modelId="{53FEC6F3-55EB-4DB0-8057-CB8E2FEED86B}" type="pres">
      <dgm:prSet presAssocID="{D9F25CD4-CA5F-47BD-BAB8-FE398C0EAD75}" presName="BalanceSpacing" presStyleCnt="0"/>
      <dgm:spPr/>
    </dgm:pt>
    <dgm:pt modelId="{D56228FE-6CB1-4FF8-9B00-7896876AEBC6}" type="pres">
      <dgm:prSet presAssocID="{D9F25CD4-CA5F-47BD-BAB8-FE398C0EAD75}" presName="BalanceSpacing1" presStyleCnt="0"/>
      <dgm:spPr/>
    </dgm:pt>
    <dgm:pt modelId="{BAF535F6-5F84-480F-892C-069DEC01F19B}" type="pres">
      <dgm:prSet presAssocID="{0E989724-B680-4F2B-8D4D-35AAB0DF20F3}" presName="Accent1Text" presStyleLbl="node1" presStyleIdx="5" presStyleCnt="6" custScaleX="157059" custLinFactNeighborX="-22609" custLinFactNeighborY="140"/>
      <dgm:spPr/>
      <dgm:t>
        <a:bodyPr/>
        <a:lstStyle/>
        <a:p>
          <a:endParaRPr lang="es-ES"/>
        </a:p>
      </dgm:t>
    </dgm:pt>
  </dgm:ptLst>
  <dgm:cxnLst>
    <dgm:cxn modelId="{E1421E87-FA67-44F3-BFCB-CB55FEF596A8}" type="presOf" srcId="{F7E43857-9A51-45B6-8063-420AC7C39FDF}" destId="{D9C89F1A-3AEC-4A4C-81F8-93D13F42461E}" srcOrd="0" destOrd="0" presId="urn:microsoft.com/office/officeart/2008/layout/AlternatingHexagons"/>
    <dgm:cxn modelId="{6BECE2C2-87F6-4198-9AA7-76B095E6E9E1}" type="presOf" srcId="{DEDB7ABC-EF27-43D7-BA4C-A5EF618B5F51}" destId="{1D40C330-E6B5-454B-9AFE-A263F8B9C166}" srcOrd="0" destOrd="0" presId="urn:microsoft.com/office/officeart/2008/layout/AlternatingHexagons"/>
    <dgm:cxn modelId="{6B78E30F-EE9C-439E-94B5-37A21CED9F30}" type="presOf" srcId="{35915883-9CE6-4A52-8509-85F63611FF02}" destId="{66806A5C-7ECF-4892-BC27-47D7BDB5DB16}" srcOrd="0" destOrd="0" presId="urn:microsoft.com/office/officeart/2008/layout/AlternatingHexagons"/>
    <dgm:cxn modelId="{49758ABB-CB8E-4376-BDC6-6A04A616DA01}" type="presOf" srcId="{8EBB85A1-4004-44E8-8A58-9C3EF92FDC9F}" destId="{6330D9D8-0539-4EF6-B336-38A0EF99BE50}" srcOrd="0" destOrd="0" presId="urn:microsoft.com/office/officeart/2008/layout/AlternatingHexagons"/>
    <dgm:cxn modelId="{681EEB7B-F6B4-4C0A-88EA-F852EAF4DF40}" type="presOf" srcId="{0E989724-B680-4F2B-8D4D-35AAB0DF20F3}" destId="{BAF535F6-5F84-480F-892C-069DEC01F19B}" srcOrd="0" destOrd="0" presId="urn:microsoft.com/office/officeart/2008/layout/AlternatingHexagons"/>
    <dgm:cxn modelId="{9686EAFA-B86E-48C6-9FEB-F8F203781209}" srcId="{DEDB7ABC-EF27-43D7-BA4C-A5EF618B5F51}" destId="{C6241086-C612-44C8-B5D8-575795BC57A5}" srcOrd="0" destOrd="0" parTransId="{50371076-760E-4498-A653-E13169589675}" sibTransId="{87003E86-7C6B-4D93-92CF-F8CA52EB7C0A}"/>
    <dgm:cxn modelId="{1886B1A4-A49E-44C6-AE3F-6C72B3A06B87}" srcId="{DEC05989-A097-4655-921A-A62DE4BE4152}" destId="{DEDB7ABC-EF27-43D7-BA4C-A5EF618B5F51}" srcOrd="0" destOrd="0" parTransId="{149D52B9-8A76-4045-B2D1-65FB44B8039C}" sibTransId="{8EBB85A1-4004-44E8-8A58-9C3EF92FDC9F}"/>
    <dgm:cxn modelId="{AFF2A4BB-9BF1-4DC7-A622-6B8379298D37}" srcId="{35915883-9CE6-4A52-8509-85F63611FF02}" destId="{0F50D966-6A55-4A65-9E2F-4266C0816016}" srcOrd="0" destOrd="0" parTransId="{64FB1BBD-83F6-4AA6-AB69-AB041262AA85}" sibTransId="{F9CCE1FF-845B-4BBD-A895-6EB78064F68A}"/>
    <dgm:cxn modelId="{91610E0F-D754-4CBC-984B-3E9CA6BE9E21}" srcId="{DEC05989-A097-4655-921A-A62DE4BE4152}" destId="{D9F25CD4-CA5F-47BD-BAB8-FE398C0EAD75}" srcOrd="2" destOrd="0" parTransId="{1B215E69-171F-428A-A3DC-9677363BBEC9}" sibTransId="{0E989724-B680-4F2B-8D4D-35AAB0DF20F3}"/>
    <dgm:cxn modelId="{A8C84215-1DED-48FB-A1E8-548EB395B014}" type="presOf" srcId="{C6241086-C612-44C8-B5D8-575795BC57A5}" destId="{649BB1ED-5314-430F-BAD7-284431823C7A}" srcOrd="0" destOrd="0" presId="urn:microsoft.com/office/officeart/2008/layout/AlternatingHexagons"/>
    <dgm:cxn modelId="{B204B1A2-1989-48DE-AFE5-70E0BE4E9E63}" type="presOf" srcId="{D9F25CD4-CA5F-47BD-BAB8-FE398C0EAD75}" destId="{DCAC303B-46B8-438B-BBDA-50B808B7729D}" srcOrd="0" destOrd="0" presId="urn:microsoft.com/office/officeart/2008/layout/AlternatingHexagons"/>
    <dgm:cxn modelId="{F95F9B41-DE3E-438F-9A95-325394965FDB}" srcId="{D9F25CD4-CA5F-47BD-BAB8-FE398C0EAD75}" destId="{F7E43857-9A51-45B6-8063-420AC7C39FDF}" srcOrd="0" destOrd="0" parTransId="{5DBA980B-D603-4B64-BFE3-750238039394}" sibTransId="{E7D0AFD4-C3FC-43F9-9C04-2E4902BEDA28}"/>
    <dgm:cxn modelId="{293EDFDB-0476-43AB-AFB4-BE99D6E9A531}" srcId="{DEC05989-A097-4655-921A-A62DE4BE4152}" destId="{35915883-9CE6-4A52-8509-85F63611FF02}" srcOrd="1" destOrd="0" parTransId="{CE31960C-41D3-4740-807C-D3E9B868DA4D}" sibTransId="{50FF5592-F8D2-4312-8107-E423235682AC}"/>
    <dgm:cxn modelId="{3E18E6A9-149A-4F27-BE3A-695611070A77}" type="presOf" srcId="{0F50D966-6A55-4A65-9E2F-4266C0816016}" destId="{096512FF-B0C8-4EB9-8FA1-0674ACE2AD12}" srcOrd="0" destOrd="0" presId="urn:microsoft.com/office/officeart/2008/layout/AlternatingHexagons"/>
    <dgm:cxn modelId="{1A57B606-007D-4FC5-9712-8FEBA224075A}" type="presOf" srcId="{50FF5592-F8D2-4312-8107-E423235682AC}" destId="{C2E34FFA-AA24-496D-8C59-EEEFFCE145CC}" srcOrd="0" destOrd="0" presId="urn:microsoft.com/office/officeart/2008/layout/AlternatingHexagons"/>
    <dgm:cxn modelId="{453E241E-5A62-4CEB-B5A2-A37FF5EC8FFB}" type="presOf" srcId="{DEC05989-A097-4655-921A-A62DE4BE4152}" destId="{B2A25830-EDEE-4D1E-93BE-778413DF0DCD}" srcOrd="0" destOrd="0" presId="urn:microsoft.com/office/officeart/2008/layout/AlternatingHexagons"/>
    <dgm:cxn modelId="{A0414622-AE50-48AE-8450-64428758906D}" type="presParOf" srcId="{B2A25830-EDEE-4D1E-93BE-778413DF0DCD}" destId="{7A317CFF-409B-4173-B6D7-7CFA6B7F77EF}" srcOrd="0" destOrd="0" presId="urn:microsoft.com/office/officeart/2008/layout/AlternatingHexagons"/>
    <dgm:cxn modelId="{98C58B53-EE51-4ECE-8CF3-F2A90D8C9561}" type="presParOf" srcId="{7A317CFF-409B-4173-B6D7-7CFA6B7F77EF}" destId="{1D40C330-E6B5-454B-9AFE-A263F8B9C166}" srcOrd="0" destOrd="0" presId="urn:microsoft.com/office/officeart/2008/layout/AlternatingHexagons"/>
    <dgm:cxn modelId="{81BD7736-A6DB-45EB-B77F-BE4B3108C720}" type="presParOf" srcId="{7A317CFF-409B-4173-B6D7-7CFA6B7F77EF}" destId="{649BB1ED-5314-430F-BAD7-284431823C7A}" srcOrd="1" destOrd="0" presId="urn:microsoft.com/office/officeart/2008/layout/AlternatingHexagons"/>
    <dgm:cxn modelId="{B605DE1D-BB02-496C-9265-075E252DEB40}" type="presParOf" srcId="{7A317CFF-409B-4173-B6D7-7CFA6B7F77EF}" destId="{65809323-A5FA-4DF1-9A7C-83B4DFB168D3}" srcOrd="2" destOrd="0" presId="urn:microsoft.com/office/officeart/2008/layout/AlternatingHexagons"/>
    <dgm:cxn modelId="{D9945310-1D2F-4330-9B58-EE6AFE36020E}" type="presParOf" srcId="{7A317CFF-409B-4173-B6D7-7CFA6B7F77EF}" destId="{4BB559FA-24F7-4A2A-8846-06970301DB47}" srcOrd="3" destOrd="0" presId="urn:microsoft.com/office/officeart/2008/layout/AlternatingHexagons"/>
    <dgm:cxn modelId="{11C74BD9-66D1-409A-82AB-F5BA2F40D681}" type="presParOf" srcId="{7A317CFF-409B-4173-B6D7-7CFA6B7F77EF}" destId="{6330D9D8-0539-4EF6-B336-38A0EF99BE50}" srcOrd="4" destOrd="0" presId="urn:microsoft.com/office/officeart/2008/layout/AlternatingHexagons"/>
    <dgm:cxn modelId="{9382164A-3098-4527-931E-CD0D811E207F}" type="presParOf" srcId="{B2A25830-EDEE-4D1E-93BE-778413DF0DCD}" destId="{6F1EC003-B3A7-4594-B6A1-529B27F622DE}" srcOrd="1" destOrd="0" presId="urn:microsoft.com/office/officeart/2008/layout/AlternatingHexagons"/>
    <dgm:cxn modelId="{0E4C9227-7C07-4432-958B-E8DD31C62DD4}" type="presParOf" srcId="{B2A25830-EDEE-4D1E-93BE-778413DF0DCD}" destId="{5380E6A2-657B-49C9-8AEA-CEC7B86466E6}" srcOrd="2" destOrd="0" presId="urn:microsoft.com/office/officeart/2008/layout/AlternatingHexagons"/>
    <dgm:cxn modelId="{780B9BAA-1A67-4E3A-B93D-ABB056C4EE32}" type="presParOf" srcId="{5380E6A2-657B-49C9-8AEA-CEC7B86466E6}" destId="{66806A5C-7ECF-4892-BC27-47D7BDB5DB16}" srcOrd="0" destOrd="0" presId="urn:microsoft.com/office/officeart/2008/layout/AlternatingHexagons"/>
    <dgm:cxn modelId="{59F89882-9AA8-411B-B99C-F3C32F8947AA}" type="presParOf" srcId="{5380E6A2-657B-49C9-8AEA-CEC7B86466E6}" destId="{096512FF-B0C8-4EB9-8FA1-0674ACE2AD12}" srcOrd="1" destOrd="0" presId="urn:microsoft.com/office/officeart/2008/layout/AlternatingHexagons"/>
    <dgm:cxn modelId="{0D70404E-9269-4BD7-9457-552A47A6F321}" type="presParOf" srcId="{5380E6A2-657B-49C9-8AEA-CEC7B86466E6}" destId="{0E775CF6-9B46-47D4-8BAC-2CF9CA8EFCBB}" srcOrd="2" destOrd="0" presId="urn:microsoft.com/office/officeart/2008/layout/AlternatingHexagons"/>
    <dgm:cxn modelId="{D99354F2-421B-4DDE-BDA8-671360A925ED}" type="presParOf" srcId="{5380E6A2-657B-49C9-8AEA-CEC7B86466E6}" destId="{C8E8BCD8-29C5-4296-9E33-C8F744D3115E}" srcOrd="3" destOrd="0" presId="urn:microsoft.com/office/officeart/2008/layout/AlternatingHexagons"/>
    <dgm:cxn modelId="{37CA4212-2618-497D-B4BC-56D8E62CD58D}" type="presParOf" srcId="{5380E6A2-657B-49C9-8AEA-CEC7B86466E6}" destId="{C2E34FFA-AA24-496D-8C59-EEEFFCE145CC}" srcOrd="4" destOrd="0" presId="urn:microsoft.com/office/officeart/2008/layout/AlternatingHexagons"/>
    <dgm:cxn modelId="{537A179F-F6F7-4E1F-A47B-32787B017AB8}" type="presParOf" srcId="{B2A25830-EDEE-4D1E-93BE-778413DF0DCD}" destId="{8266F554-8F59-460A-A342-820F49E8A295}" srcOrd="3" destOrd="0" presId="urn:microsoft.com/office/officeart/2008/layout/AlternatingHexagons"/>
    <dgm:cxn modelId="{DAF7E4B9-C101-4A6F-9D1B-F645748EA08F}" type="presParOf" srcId="{B2A25830-EDEE-4D1E-93BE-778413DF0DCD}" destId="{EFA9D1DC-793F-45CA-B5E9-41285B391318}" srcOrd="4" destOrd="0" presId="urn:microsoft.com/office/officeart/2008/layout/AlternatingHexagons"/>
    <dgm:cxn modelId="{17EF70E4-310C-42B1-8AB3-1DF09DED8D93}" type="presParOf" srcId="{EFA9D1DC-793F-45CA-B5E9-41285B391318}" destId="{DCAC303B-46B8-438B-BBDA-50B808B7729D}" srcOrd="0" destOrd="0" presId="urn:microsoft.com/office/officeart/2008/layout/AlternatingHexagons"/>
    <dgm:cxn modelId="{07369AD1-0BD9-4FA5-894E-112F7B989F7C}" type="presParOf" srcId="{EFA9D1DC-793F-45CA-B5E9-41285B391318}" destId="{D9C89F1A-3AEC-4A4C-81F8-93D13F42461E}" srcOrd="1" destOrd="0" presId="urn:microsoft.com/office/officeart/2008/layout/AlternatingHexagons"/>
    <dgm:cxn modelId="{86F0BE41-FD66-4F42-A708-CF801334B6E5}" type="presParOf" srcId="{EFA9D1DC-793F-45CA-B5E9-41285B391318}" destId="{53FEC6F3-55EB-4DB0-8057-CB8E2FEED86B}" srcOrd="2" destOrd="0" presId="urn:microsoft.com/office/officeart/2008/layout/AlternatingHexagons"/>
    <dgm:cxn modelId="{F2AA2111-E151-43F5-AD47-D947B1E78485}" type="presParOf" srcId="{EFA9D1DC-793F-45CA-B5E9-41285B391318}" destId="{D56228FE-6CB1-4FF8-9B00-7896876AEBC6}" srcOrd="3" destOrd="0" presId="urn:microsoft.com/office/officeart/2008/layout/AlternatingHexagons"/>
    <dgm:cxn modelId="{2353DFB6-6F4C-4534-928B-DE0D71FAEA65}" type="presParOf" srcId="{EFA9D1DC-793F-45CA-B5E9-41285B391318}" destId="{BAF535F6-5F84-480F-892C-069DEC01F19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5B26A1-1E4C-418F-B5FE-BB4379777646}"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s-ES"/>
        </a:p>
      </dgm:t>
    </dgm:pt>
    <dgm:pt modelId="{C3DAFBA6-FEC5-42AC-9694-1BCB54B65261}">
      <dgm:prSet phldrT="[Texto]" custT="1"/>
      <dgm:spPr/>
      <dgm:t>
        <a:bodyPr/>
        <a:lstStyle/>
        <a:p>
          <a:r>
            <a:rPr lang="es-EC" sz="3600" dirty="0" smtClean="0">
              <a:latin typeface="Bell MT" panose="02020503060305020303" pitchFamily="18" charset="0"/>
              <a:cs typeface="BreakersSlab-Regular" panose="02000000000000000000" pitchFamily="50" charset="0"/>
            </a:rPr>
            <a:t>Analizante o Deductiva</a:t>
          </a:r>
          <a:endParaRPr lang="es-ES" sz="3600" dirty="0">
            <a:latin typeface="Bell MT" panose="02020503060305020303" pitchFamily="18" charset="0"/>
            <a:cs typeface="BreakersSlab-Regular" panose="02000000000000000000" pitchFamily="50" charset="0"/>
          </a:endParaRPr>
        </a:p>
      </dgm:t>
    </dgm:pt>
    <dgm:pt modelId="{84774DAB-6AF6-43A9-9340-30DB5628B19B}" type="parTrans" cxnId="{A6274973-2122-4218-BCEA-5E2064FFF168}">
      <dgm:prSet/>
      <dgm:spPr/>
      <dgm:t>
        <a:bodyPr/>
        <a:lstStyle/>
        <a:p>
          <a:endParaRPr lang="es-ES"/>
        </a:p>
      </dgm:t>
    </dgm:pt>
    <dgm:pt modelId="{1C8CD433-1840-4825-8706-D17CF85C6599}" type="sibTrans" cxnId="{A6274973-2122-4218-BCEA-5E2064FFF168}">
      <dgm:prSet/>
      <dgm:spPr/>
      <dgm:t>
        <a:bodyPr/>
        <a:lstStyle/>
        <a:p>
          <a:endParaRPr lang="es-ES"/>
        </a:p>
      </dgm:t>
    </dgm:pt>
    <dgm:pt modelId="{2AA4B0D0-7D4C-4F37-8024-BD5D02730C6E}">
      <dgm:prSet phldrT="[Texto]"/>
      <dgm:spPr/>
      <dgm:t>
        <a:bodyPr/>
        <a:lstStyle/>
        <a:p>
          <a:r>
            <a:rPr lang="es-ES" b="0" i="0" dirty="0" smtClean="0"/>
            <a:t>Encabeza el texto una idea general, una ley o una tesis</a:t>
          </a:r>
          <a:endParaRPr lang="es-ES" dirty="0"/>
        </a:p>
      </dgm:t>
    </dgm:pt>
    <dgm:pt modelId="{6A51D925-526D-4273-BB0B-5B86E37A903D}" type="parTrans" cxnId="{079E284E-0A9D-4858-A18C-B53B93F511C1}">
      <dgm:prSet/>
      <dgm:spPr/>
      <dgm:t>
        <a:bodyPr/>
        <a:lstStyle/>
        <a:p>
          <a:endParaRPr lang="es-ES"/>
        </a:p>
      </dgm:t>
    </dgm:pt>
    <dgm:pt modelId="{3FC20915-3567-4413-AE83-FA68ACD638EB}" type="sibTrans" cxnId="{079E284E-0A9D-4858-A18C-B53B93F511C1}">
      <dgm:prSet/>
      <dgm:spPr/>
      <dgm:t>
        <a:bodyPr/>
        <a:lstStyle/>
        <a:p>
          <a:endParaRPr lang="es-ES"/>
        </a:p>
      </dgm:t>
    </dgm:pt>
    <dgm:pt modelId="{B5FE8BDF-C2A7-4888-A307-5C59064D3903}">
      <dgm:prSet phldrT="[Texto]"/>
      <dgm:spPr/>
      <dgm:t>
        <a:bodyPr/>
        <a:lstStyle/>
        <a:p>
          <a:r>
            <a:rPr lang="pt-BR" b="0" i="0" dirty="0" smtClean="0"/>
            <a:t>En </a:t>
          </a:r>
          <a:r>
            <a:rPr lang="pt-BR" b="0" i="0" dirty="0" err="1" smtClean="0"/>
            <a:t>párrafos</a:t>
          </a:r>
          <a:r>
            <a:rPr lang="pt-BR" b="0" i="0" dirty="0" smtClean="0"/>
            <a:t> </a:t>
          </a:r>
          <a:r>
            <a:rPr lang="pt-BR" b="0" i="0" dirty="0" err="1" smtClean="0"/>
            <a:t>sucesivos</a:t>
          </a:r>
          <a:r>
            <a:rPr lang="pt-BR" b="0" i="0" dirty="0" smtClean="0"/>
            <a:t>, se tratara  de confirmar o demostrar </a:t>
          </a:r>
          <a:r>
            <a:rPr lang="pt-BR" b="0" i="0" dirty="0" err="1" smtClean="0"/>
            <a:t>la</a:t>
          </a:r>
          <a:r>
            <a:rPr lang="pt-BR" b="0" i="0" dirty="0" smtClean="0"/>
            <a:t> </a:t>
          </a:r>
          <a:r>
            <a:rPr lang="pt-BR" b="0" i="0" dirty="0" err="1" smtClean="0"/>
            <a:t>afirmación</a:t>
          </a:r>
          <a:r>
            <a:rPr lang="pt-BR" b="0" i="0" dirty="0" smtClean="0"/>
            <a:t> inicial</a:t>
          </a:r>
          <a:endParaRPr lang="es-ES" dirty="0"/>
        </a:p>
      </dgm:t>
    </dgm:pt>
    <dgm:pt modelId="{E6A19F5F-72EA-4DDE-94F3-5FED327F758E}" type="parTrans" cxnId="{C3443ED7-F9EE-43B2-9860-6CF490CFF2C1}">
      <dgm:prSet/>
      <dgm:spPr/>
      <dgm:t>
        <a:bodyPr/>
        <a:lstStyle/>
        <a:p>
          <a:endParaRPr lang="es-ES"/>
        </a:p>
      </dgm:t>
    </dgm:pt>
    <dgm:pt modelId="{D9B9F612-7DBF-4C90-91F2-ECD19257CA9E}" type="sibTrans" cxnId="{C3443ED7-F9EE-43B2-9860-6CF490CFF2C1}">
      <dgm:prSet/>
      <dgm:spPr/>
      <dgm:t>
        <a:bodyPr/>
        <a:lstStyle/>
        <a:p>
          <a:endParaRPr lang="es-ES"/>
        </a:p>
      </dgm:t>
    </dgm:pt>
    <dgm:pt modelId="{EDC78930-E47D-4A82-BA8E-AB1927A27F88}" type="pres">
      <dgm:prSet presAssocID="{AB5B26A1-1E4C-418F-B5FE-BB4379777646}" presName="hierChild1" presStyleCnt="0">
        <dgm:presLayoutVars>
          <dgm:orgChart val="1"/>
          <dgm:chPref val="1"/>
          <dgm:dir/>
          <dgm:animOne val="branch"/>
          <dgm:animLvl val="lvl"/>
          <dgm:resizeHandles/>
        </dgm:presLayoutVars>
      </dgm:prSet>
      <dgm:spPr/>
      <dgm:t>
        <a:bodyPr/>
        <a:lstStyle/>
        <a:p>
          <a:endParaRPr lang="es-ES"/>
        </a:p>
      </dgm:t>
    </dgm:pt>
    <dgm:pt modelId="{BF3F9DBD-EC20-4DFA-9CEB-CBCD7CBC4603}" type="pres">
      <dgm:prSet presAssocID="{C3DAFBA6-FEC5-42AC-9694-1BCB54B65261}" presName="hierRoot1" presStyleCnt="0">
        <dgm:presLayoutVars>
          <dgm:hierBranch val="init"/>
        </dgm:presLayoutVars>
      </dgm:prSet>
      <dgm:spPr/>
      <dgm:t>
        <a:bodyPr/>
        <a:lstStyle/>
        <a:p>
          <a:endParaRPr lang="es-ES"/>
        </a:p>
      </dgm:t>
    </dgm:pt>
    <dgm:pt modelId="{EB845309-334A-4E3B-BBDF-372BFF9A644E}" type="pres">
      <dgm:prSet presAssocID="{C3DAFBA6-FEC5-42AC-9694-1BCB54B65261}" presName="rootComposite1" presStyleCnt="0"/>
      <dgm:spPr/>
      <dgm:t>
        <a:bodyPr/>
        <a:lstStyle/>
        <a:p>
          <a:endParaRPr lang="es-ES"/>
        </a:p>
      </dgm:t>
    </dgm:pt>
    <dgm:pt modelId="{16E381FC-B63D-4C47-94E0-95CC792DD00F}" type="pres">
      <dgm:prSet presAssocID="{C3DAFBA6-FEC5-42AC-9694-1BCB54B65261}" presName="rootText1" presStyleLbl="node0" presStyleIdx="0" presStyleCnt="1" custScaleX="88338" custScaleY="64320" custLinFactY="-13067" custLinFactNeighborX="2130" custLinFactNeighborY="-100000">
        <dgm:presLayoutVars>
          <dgm:chPref val="3"/>
        </dgm:presLayoutVars>
      </dgm:prSet>
      <dgm:spPr/>
      <dgm:t>
        <a:bodyPr/>
        <a:lstStyle/>
        <a:p>
          <a:endParaRPr lang="es-ES"/>
        </a:p>
      </dgm:t>
    </dgm:pt>
    <dgm:pt modelId="{7BC5AEAF-A50D-488F-8155-C2AB5AEA7F26}" type="pres">
      <dgm:prSet presAssocID="{C3DAFBA6-FEC5-42AC-9694-1BCB54B65261}" presName="rootConnector1" presStyleLbl="node1" presStyleIdx="0" presStyleCnt="0"/>
      <dgm:spPr/>
      <dgm:t>
        <a:bodyPr/>
        <a:lstStyle/>
        <a:p>
          <a:endParaRPr lang="es-ES"/>
        </a:p>
      </dgm:t>
    </dgm:pt>
    <dgm:pt modelId="{45DDE870-2411-4A55-A785-FDADC313A428}" type="pres">
      <dgm:prSet presAssocID="{C3DAFBA6-FEC5-42AC-9694-1BCB54B65261}" presName="hierChild2" presStyleCnt="0"/>
      <dgm:spPr/>
      <dgm:t>
        <a:bodyPr/>
        <a:lstStyle/>
        <a:p>
          <a:endParaRPr lang="es-ES"/>
        </a:p>
      </dgm:t>
    </dgm:pt>
    <dgm:pt modelId="{54B804E0-434B-47B8-9118-BE1B7D806C99}" type="pres">
      <dgm:prSet presAssocID="{6A51D925-526D-4273-BB0B-5B86E37A903D}" presName="Name37" presStyleLbl="parChTrans1D2" presStyleIdx="0" presStyleCnt="2"/>
      <dgm:spPr/>
      <dgm:t>
        <a:bodyPr/>
        <a:lstStyle/>
        <a:p>
          <a:endParaRPr lang="es-ES"/>
        </a:p>
      </dgm:t>
    </dgm:pt>
    <dgm:pt modelId="{2D53C1CA-2A24-473D-A8FA-2F4B7B806B9E}" type="pres">
      <dgm:prSet presAssocID="{2AA4B0D0-7D4C-4F37-8024-BD5D02730C6E}" presName="hierRoot2" presStyleCnt="0">
        <dgm:presLayoutVars>
          <dgm:hierBranch val="init"/>
        </dgm:presLayoutVars>
      </dgm:prSet>
      <dgm:spPr/>
      <dgm:t>
        <a:bodyPr/>
        <a:lstStyle/>
        <a:p>
          <a:endParaRPr lang="es-ES"/>
        </a:p>
      </dgm:t>
    </dgm:pt>
    <dgm:pt modelId="{94AB5598-552E-4517-AB72-EF667B0F697F}" type="pres">
      <dgm:prSet presAssocID="{2AA4B0D0-7D4C-4F37-8024-BD5D02730C6E}" presName="rootComposite" presStyleCnt="0"/>
      <dgm:spPr/>
      <dgm:t>
        <a:bodyPr/>
        <a:lstStyle/>
        <a:p>
          <a:endParaRPr lang="es-ES"/>
        </a:p>
      </dgm:t>
    </dgm:pt>
    <dgm:pt modelId="{ED8C2827-C65D-4897-8E40-D50F92652406}" type="pres">
      <dgm:prSet presAssocID="{2AA4B0D0-7D4C-4F37-8024-BD5D02730C6E}" presName="rootText" presStyleLbl="node2" presStyleIdx="0" presStyleCnt="2" custLinFactY="-24478" custLinFactNeighborX="2558" custLinFactNeighborY="-100000">
        <dgm:presLayoutVars>
          <dgm:chPref val="3"/>
        </dgm:presLayoutVars>
      </dgm:prSet>
      <dgm:spPr/>
      <dgm:t>
        <a:bodyPr/>
        <a:lstStyle/>
        <a:p>
          <a:endParaRPr lang="es-ES"/>
        </a:p>
      </dgm:t>
    </dgm:pt>
    <dgm:pt modelId="{2D418025-E320-48A9-B059-07C83CE80A56}" type="pres">
      <dgm:prSet presAssocID="{2AA4B0D0-7D4C-4F37-8024-BD5D02730C6E}" presName="rootConnector" presStyleLbl="node2" presStyleIdx="0" presStyleCnt="2"/>
      <dgm:spPr/>
      <dgm:t>
        <a:bodyPr/>
        <a:lstStyle/>
        <a:p>
          <a:endParaRPr lang="es-ES"/>
        </a:p>
      </dgm:t>
    </dgm:pt>
    <dgm:pt modelId="{3F082859-C3CA-40B1-A564-6C391259A1A8}" type="pres">
      <dgm:prSet presAssocID="{2AA4B0D0-7D4C-4F37-8024-BD5D02730C6E}" presName="hierChild4" presStyleCnt="0"/>
      <dgm:spPr/>
      <dgm:t>
        <a:bodyPr/>
        <a:lstStyle/>
        <a:p>
          <a:endParaRPr lang="es-ES"/>
        </a:p>
      </dgm:t>
    </dgm:pt>
    <dgm:pt modelId="{993D77FC-0332-4C57-B201-FAB44F01370F}" type="pres">
      <dgm:prSet presAssocID="{2AA4B0D0-7D4C-4F37-8024-BD5D02730C6E}" presName="hierChild5" presStyleCnt="0"/>
      <dgm:spPr/>
      <dgm:t>
        <a:bodyPr/>
        <a:lstStyle/>
        <a:p>
          <a:endParaRPr lang="es-ES"/>
        </a:p>
      </dgm:t>
    </dgm:pt>
    <dgm:pt modelId="{89190FF3-31AA-4C32-8F25-DD15837AF47F}" type="pres">
      <dgm:prSet presAssocID="{E6A19F5F-72EA-4DDE-94F3-5FED327F758E}" presName="Name37" presStyleLbl="parChTrans1D2" presStyleIdx="1" presStyleCnt="2"/>
      <dgm:spPr/>
      <dgm:t>
        <a:bodyPr/>
        <a:lstStyle/>
        <a:p>
          <a:endParaRPr lang="es-ES"/>
        </a:p>
      </dgm:t>
    </dgm:pt>
    <dgm:pt modelId="{91899A53-E0F0-4FCF-9274-5D286CF649A8}" type="pres">
      <dgm:prSet presAssocID="{B5FE8BDF-C2A7-4888-A307-5C59064D3903}" presName="hierRoot2" presStyleCnt="0">
        <dgm:presLayoutVars>
          <dgm:hierBranch val="init"/>
        </dgm:presLayoutVars>
      </dgm:prSet>
      <dgm:spPr/>
      <dgm:t>
        <a:bodyPr/>
        <a:lstStyle/>
        <a:p>
          <a:endParaRPr lang="es-ES"/>
        </a:p>
      </dgm:t>
    </dgm:pt>
    <dgm:pt modelId="{61003A39-3670-4FAA-AE41-97B04C4812B8}" type="pres">
      <dgm:prSet presAssocID="{B5FE8BDF-C2A7-4888-A307-5C59064D3903}" presName="rootComposite" presStyleCnt="0"/>
      <dgm:spPr/>
      <dgm:t>
        <a:bodyPr/>
        <a:lstStyle/>
        <a:p>
          <a:endParaRPr lang="es-ES"/>
        </a:p>
      </dgm:t>
    </dgm:pt>
    <dgm:pt modelId="{716D3173-A394-425D-8A22-905485860734}" type="pres">
      <dgm:prSet presAssocID="{B5FE8BDF-C2A7-4888-A307-5C59064D3903}" presName="rootText" presStyleLbl="node2" presStyleIdx="1" presStyleCnt="2" custLinFactX="-21053" custLinFactNeighborX="-100000" custLinFactNeighborY="15806">
        <dgm:presLayoutVars>
          <dgm:chPref val="3"/>
        </dgm:presLayoutVars>
      </dgm:prSet>
      <dgm:spPr/>
      <dgm:t>
        <a:bodyPr/>
        <a:lstStyle/>
        <a:p>
          <a:endParaRPr lang="es-ES"/>
        </a:p>
      </dgm:t>
    </dgm:pt>
    <dgm:pt modelId="{C16654BB-4196-4B18-9B98-8AA6DC7826F6}" type="pres">
      <dgm:prSet presAssocID="{B5FE8BDF-C2A7-4888-A307-5C59064D3903}" presName="rootConnector" presStyleLbl="node2" presStyleIdx="1" presStyleCnt="2"/>
      <dgm:spPr/>
      <dgm:t>
        <a:bodyPr/>
        <a:lstStyle/>
        <a:p>
          <a:endParaRPr lang="es-ES"/>
        </a:p>
      </dgm:t>
    </dgm:pt>
    <dgm:pt modelId="{87701CCB-1ECA-4915-816B-A9F2D942061C}" type="pres">
      <dgm:prSet presAssocID="{B5FE8BDF-C2A7-4888-A307-5C59064D3903}" presName="hierChild4" presStyleCnt="0"/>
      <dgm:spPr/>
      <dgm:t>
        <a:bodyPr/>
        <a:lstStyle/>
        <a:p>
          <a:endParaRPr lang="es-ES"/>
        </a:p>
      </dgm:t>
    </dgm:pt>
    <dgm:pt modelId="{9922093B-1EF8-47CF-98DE-BF79A709AF1F}" type="pres">
      <dgm:prSet presAssocID="{B5FE8BDF-C2A7-4888-A307-5C59064D3903}" presName="hierChild5" presStyleCnt="0"/>
      <dgm:spPr/>
      <dgm:t>
        <a:bodyPr/>
        <a:lstStyle/>
        <a:p>
          <a:endParaRPr lang="es-ES"/>
        </a:p>
      </dgm:t>
    </dgm:pt>
    <dgm:pt modelId="{6ED3910A-41A8-4962-B2A4-31B513359803}" type="pres">
      <dgm:prSet presAssocID="{C3DAFBA6-FEC5-42AC-9694-1BCB54B65261}" presName="hierChild3" presStyleCnt="0"/>
      <dgm:spPr/>
      <dgm:t>
        <a:bodyPr/>
        <a:lstStyle/>
        <a:p>
          <a:endParaRPr lang="es-ES"/>
        </a:p>
      </dgm:t>
    </dgm:pt>
  </dgm:ptLst>
  <dgm:cxnLst>
    <dgm:cxn modelId="{83A071CC-C413-4167-AEB0-483490433BF1}" type="presOf" srcId="{E6A19F5F-72EA-4DDE-94F3-5FED327F758E}" destId="{89190FF3-31AA-4C32-8F25-DD15837AF47F}" srcOrd="0" destOrd="0" presId="urn:microsoft.com/office/officeart/2005/8/layout/orgChart1"/>
    <dgm:cxn modelId="{DF2399E6-F3B8-4F89-91A2-78DFDC5BFC2C}" type="presOf" srcId="{B5FE8BDF-C2A7-4888-A307-5C59064D3903}" destId="{C16654BB-4196-4B18-9B98-8AA6DC7826F6}" srcOrd="1" destOrd="0" presId="urn:microsoft.com/office/officeart/2005/8/layout/orgChart1"/>
    <dgm:cxn modelId="{212BA524-B44C-4C7B-B89D-8D730467D832}" type="presOf" srcId="{C3DAFBA6-FEC5-42AC-9694-1BCB54B65261}" destId="{16E381FC-B63D-4C47-94E0-95CC792DD00F}" srcOrd="0" destOrd="0" presId="urn:microsoft.com/office/officeart/2005/8/layout/orgChart1"/>
    <dgm:cxn modelId="{A6274973-2122-4218-BCEA-5E2064FFF168}" srcId="{AB5B26A1-1E4C-418F-B5FE-BB4379777646}" destId="{C3DAFBA6-FEC5-42AC-9694-1BCB54B65261}" srcOrd="0" destOrd="0" parTransId="{84774DAB-6AF6-43A9-9340-30DB5628B19B}" sibTransId="{1C8CD433-1840-4825-8706-D17CF85C6599}"/>
    <dgm:cxn modelId="{5597EBF8-6153-4E6A-96F3-C188AB395932}" type="presOf" srcId="{B5FE8BDF-C2A7-4888-A307-5C59064D3903}" destId="{716D3173-A394-425D-8A22-905485860734}" srcOrd="0" destOrd="0" presId="urn:microsoft.com/office/officeart/2005/8/layout/orgChart1"/>
    <dgm:cxn modelId="{9FD07DDC-2E47-4CE5-BA9E-06EF35E2004B}" type="presOf" srcId="{2AA4B0D0-7D4C-4F37-8024-BD5D02730C6E}" destId="{2D418025-E320-48A9-B059-07C83CE80A56}" srcOrd="1" destOrd="0" presId="urn:microsoft.com/office/officeart/2005/8/layout/orgChart1"/>
    <dgm:cxn modelId="{E3C795F7-4543-45A6-86AE-9A58E6675CF3}" type="presOf" srcId="{2AA4B0D0-7D4C-4F37-8024-BD5D02730C6E}" destId="{ED8C2827-C65D-4897-8E40-D50F92652406}" srcOrd="0" destOrd="0" presId="urn:microsoft.com/office/officeart/2005/8/layout/orgChart1"/>
    <dgm:cxn modelId="{C3443ED7-F9EE-43B2-9860-6CF490CFF2C1}" srcId="{C3DAFBA6-FEC5-42AC-9694-1BCB54B65261}" destId="{B5FE8BDF-C2A7-4888-A307-5C59064D3903}" srcOrd="1" destOrd="0" parTransId="{E6A19F5F-72EA-4DDE-94F3-5FED327F758E}" sibTransId="{D9B9F612-7DBF-4C90-91F2-ECD19257CA9E}"/>
    <dgm:cxn modelId="{079E284E-0A9D-4858-A18C-B53B93F511C1}" srcId="{C3DAFBA6-FEC5-42AC-9694-1BCB54B65261}" destId="{2AA4B0D0-7D4C-4F37-8024-BD5D02730C6E}" srcOrd="0" destOrd="0" parTransId="{6A51D925-526D-4273-BB0B-5B86E37A903D}" sibTransId="{3FC20915-3567-4413-AE83-FA68ACD638EB}"/>
    <dgm:cxn modelId="{21EACF91-42BE-4EE7-9932-DEB12A7E1498}" type="presOf" srcId="{AB5B26A1-1E4C-418F-B5FE-BB4379777646}" destId="{EDC78930-E47D-4A82-BA8E-AB1927A27F88}" srcOrd="0" destOrd="0" presId="urn:microsoft.com/office/officeart/2005/8/layout/orgChart1"/>
    <dgm:cxn modelId="{81BB5BEF-8BB2-4532-915F-681D78B018ED}" type="presOf" srcId="{C3DAFBA6-FEC5-42AC-9694-1BCB54B65261}" destId="{7BC5AEAF-A50D-488F-8155-C2AB5AEA7F26}" srcOrd="1" destOrd="0" presId="urn:microsoft.com/office/officeart/2005/8/layout/orgChart1"/>
    <dgm:cxn modelId="{96A14A39-2D67-44E2-9AB0-320079EB6198}" type="presOf" srcId="{6A51D925-526D-4273-BB0B-5B86E37A903D}" destId="{54B804E0-434B-47B8-9118-BE1B7D806C99}" srcOrd="0" destOrd="0" presId="urn:microsoft.com/office/officeart/2005/8/layout/orgChart1"/>
    <dgm:cxn modelId="{5F5C7829-E5B0-4B5D-AEE4-0283F89469DC}" type="presParOf" srcId="{EDC78930-E47D-4A82-BA8E-AB1927A27F88}" destId="{BF3F9DBD-EC20-4DFA-9CEB-CBCD7CBC4603}" srcOrd="0" destOrd="0" presId="urn:microsoft.com/office/officeart/2005/8/layout/orgChart1"/>
    <dgm:cxn modelId="{CC55CEE8-8546-459B-B7C9-4B934C6CA090}" type="presParOf" srcId="{BF3F9DBD-EC20-4DFA-9CEB-CBCD7CBC4603}" destId="{EB845309-334A-4E3B-BBDF-372BFF9A644E}" srcOrd="0" destOrd="0" presId="urn:microsoft.com/office/officeart/2005/8/layout/orgChart1"/>
    <dgm:cxn modelId="{9A35DEC7-B67B-4DFD-991D-00CC8504917E}" type="presParOf" srcId="{EB845309-334A-4E3B-BBDF-372BFF9A644E}" destId="{16E381FC-B63D-4C47-94E0-95CC792DD00F}" srcOrd="0" destOrd="0" presId="urn:microsoft.com/office/officeart/2005/8/layout/orgChart1"/>
    <dgm:cxn modelId="{4CB1F4F9-6046-40AC-87E4-42C7A180E182}" type="presParOf" srcId="{EB845309-334A-4E3B-BBDF-372BFF9A644E}" destId="{7BC5AEAF-A50D-488F-8155-C2AB5AEA7F26}" srcOrd="1" destOrd="0" presId="urn:microsoft.com/office/officeart/2005/8/layout/orgChart1"/>
    <dgm:cxn modelId="{DC2513FD-266F-41A7-9F22-A2F11AAABA71}" type="presParOf" srcId="{BF3F9DBD-EC20-4DFA-9CEB-CBCD7CBC4603}" destId="{45DDE870-2411-4A55-A785-FDADC313A428}" srcOrd="1" destOrd="0" presId="urn:microsoft.com/office/officeart/2005/8/layout/orgChart1"/>
    <dgm:cxn modelId="{937ABF88-0229-4B57-8A2C-DE7B2165DBD7}" type="presParOf" srcId="{45DDE870-2411-4A55-A785-FDADC313A428}" destId="{54B804E0-434B-47B8-9118-BE1B7D806C99}" srcOrd="0" destOrd="0" presId="urn:microsoft.com/office/officeart/2005/8/layout/orgChart1"/>
    <dgm:cxn modelId="{FAE54526-BB1B-4B2E-9928-48B6A96A0EF5}" type="presParOf" srcId="{45DDE870-2411-4A55-A785-FDADC313A428}" destId="{2D53C1CA-2A24-473D-A8FA-2F4B7B806B9E}" srcOrd="1" destOrd="0" presId="urn:microsoft.com/office/officeart/2005/8/layout/orgChart1"/>
    <dgm:cxn modelId="{618E3BF1-C7A2-4D2A-98CC-267D4DA83C25}" type="presParOf" srcId="{2D53C1CA-2A24-473D-A8FA-2F4B7B806B9E}" destId="{94AB5598-552E-4517-AB72-EF667B0F697F}" srcOrd="0" destOrd="0" presId="urn:microsoft.com/office/officeart/2005/8/layout/orgChart1"/>
    <dgm:cxn modelId="{19FEF229-2B48-4FA7-BF77-D33C3AEECB74}" type="presParOf" srcId="{94AB5598-552E-4517-AB72-EF667B0F697F}" destId="{ED8C2827-C65D-4897-8E40-D50F92652406}" srcOrd="0" destOrd="0" presId="urn:microsoft.com/office/officeart/2005/8/layout/orgChart1"/>
    <dgm:cxn modelId="{DEDC733A-CDC9-4CD5-88CC-4DF3277EC2D5}" type="presParOf" srcId="{94AB5598-552E-4517-AB72-EF667B0F697F}" destId="{2D418025-E320-48A9-B059-07C83CE80A56}" srcOrd="1" destOrd="0" presId="urn:microsoft.com/office/officeart/2005/8/layout/orgChart1"/>
    <dgm:cxn modelId="{6C197D8E-27D6-4158-80B3-B165E1FD7B77}" type="presParOf" srcId="{2D53C1CA-2A24-473D-A8FA-2F4B7B806B9E}" destId="{3F082859-C3CA-40B1-A564-6C391259A1A8}" srcOrd="1" destOrd="0" presId="urn:microsoft.com/office/officeart/2005/8/layout/orgChart1"/>
    <dgm:cxn modelId="{C78E176A-9EBD-4EB8-8529-7931B8E33551}" type="presParOf" srcId="{2D53C1CA-2A24-473D-A8FA-2F4B7B806B9E}" destId="{993D77FC-0332-4C57-B201-FAB44F01370F}" srcOrd="2" destOrd="0" presId="urn:microsoft.com/office/officeart/2005/8/layout/orgChart1"/>
    <dgm:cxn modelId="{964AB4DC-5FCD-43EA-8FC1-4E9F824A0E57}" type="presParOf" srcId="{45DDE870-2411-4A55-A785-FDADC313A428}" destId="{89190FF3-31AA-4C32-8F25-DD15837AF47F}" srcOrd="2" destOrd="0" presId="urn:microsoft.com/office/officeart/2005/8/layout/orgChart1"/>
    <dgm:cxn modelId="{89EB1F01-2707-40AE-A5CF-EE35C011C749}" type="presParOf" srcId="{45DDE870-2411-4A55-A785-FDADC313A428}" destId="{91899A53-E0F0-4FCF-9274-5D286CF649A8}" srcOrd="3" destOrd="0" presId="urn:microsoft.com/office/officeart/2005/8/layout/orgChart1"/>
    <dgm:cxn modelId="{4A53933A-0ABB-40EF-93B2-C58EE9E50E36}" type="presParOf" srcId="{91899A53-E0F0-4FCF-9274-5D286CF649A8}" destId="{61003A39-3670-4FAA-AE41-97B04C4812B8}" srcOrd="0" destOrd="0" presId="urn:microsoft.com/office/officeart/2005/8/layout/orgChart1"/>
    <dgm:cxn modelId="{0FCA118A-079A-4212-95B2-460320C399F7}" type="presParOf" srcId="{61003A39-3670-4FAA-AE41-97B04C4812B8}" destId="{716D3173-A394-425D-8A22-905485860734}" srcOrd="0" destOrd="0" presId="urn:microsoft.com/office/officeart/2005/8/layout/orgChart1"/>
    <dgm:cxn modelId="{FD617278-6750-43B9-BCE8-2912D5D976CF}" type="presParOf" srcId="{61003A39-3670-4FAA-AE41-97B04C4812B8}" destId="{C16654BB-4196-4B18-9B98-8AA6DC7826F6}" srcOrd="1" destOrd="0" presId="urn:microsoft.com/office/officeart/2005/8/layout/orgChart1"/>
    <dgm:cxn modelId="{6C2CE9C1-B6F1-46ED-9F5F-C1C1D14D98E1}" type="presParOf" srcId="{91899A53-E0F0-4FCF-9274-5D286CF649A8}" destId="{87701CCB-1ECA-4915-816B-A9F2D942061C}" srcOrd="1" destOrd="0" presId="urn:microsoft.com/office/officeart/2005/8/layout/orgChart1"/>
    <dgm:cxn modelId="{5A2E48BA-4E56-46D6-988B-F664AFD5864E}" type="presParOf" srcId="{91899A53-E0F0-4FCF-9274-5D286CF649A8}" destId="{9922093B-1EF8-47CF-98DE-BF79A709AF1F}" srcOrd="2" destOrd="0" presId="urn:microsoft.com/office/officeart/2005/8/layout/orgChart1"/>
    <dgm:cxn modelId="{5FE91539-5E34-4D9A-993D-3B09401D7E6F}" type="presParOf" srcId="{BF3F9DBD-EC20-4DFA-9CEB-CBCD7CBC4603}" destId="{6ED3910A-41A8-4962-B2A4-31B51335980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9F566A-A97C-40A3-ADC9-49411B8C6F6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S"/>
        </a:p>
      </dgm:t>
    </dgm:pt>
    <dgm:pt modelId="{5FB724B5-EB11-4F8C-B986-30C41A541339}">
      <dgm:prSet phldrT="[Texto]" custT="1"/>
      <dgm:spPr/>
      <dgm:t>
        <a:bodyPr/>
        <a:lstStyle/>
        <a:p>
          <a:r>
            <a:rPr lang="es-EC" sz="2400" b="1" dirty="0" err="1" smtClean="0">
              <a:latin typeface="Bell MT" panose="02020503060305020303" pitchFamily="18" charset="0"/>
              <a:cs typeface="BreakersSlab-Regular" panose="02000000000000000000" pitchFamily="50" charset="0"/>
            </a:rPr>
            <a:t>Analizante</a:t>
          </a:r>
          <a:r>
            <a:rPr lang="es-EC" sz="2400" b="1" dirty="0" smtClean="0">
              <a:latin typeface="Bell MT" panose="02020503060305020303" pitchFamily="18" charset="0"/>
              <a:cs typeface="BreakersSlab-Regular" panose="02000000000000000000" pitchFamily="50" charset="0"/>
            </a:rPr>
            <a:t> </a:t>
          </a:r>
          <a:r>
            <a:rPr lang="es-EC" sz="2400" b="1" dirty="0" smtClean="0">
              <a:latin typeface="Bell MT" panose="02020503060305020303" pitchFamily="18" charset="0"/>
              <a:cs typeface="BreakersSlab-Regular" panose="02000000000000000000" pitchFamily="50" charset="0"/>
            </a:rPr>
            <a:t>o Deductivo</a:t>
          </a:r>
          <a:endParaRPr lang="es-ES" sz="2400" b="1" dirty="0">
            <a:latin typeface="Bell MT" panose="02020503060305020303" pitchFamily="18" charset="0"/>
            <a:cs typeface="BreakersSlab-Regular" panose="02000000000000000000" pitchFamily="50" charset="0"/>
          </a:endParaRPr>
        </a:p>
      </dgm:t>
    </dgm:pt>
    <dgm:pt modelId="{05444ED6-67E3-4185-8CEC-31DB76E47B9F}" type="parTrans" cxnId="{D70CA4C8-6A20-45FC-B5E4-9FBD8D6601DD}">
      <dgm:prSet/>
      <dgm:spPr/>
      <dgm:t>
        <a:bodyPr/>
        <a:lstStyle/>
        <a:p>
          <a:endParaRPr lang="es-ES" sz="2000" b="0"/>
        </a:p>
      </dgm:t>
    </dgm:pt>
    <dgm:pt modelId="{CB177A97-629F-4197-A7E0-CA42E0DDF3F3}" type="sibTrans" cxnId="{D70CA4C8-6A20-45FC-B5E4-9FBD8D6601DD}">
      <dgm:prSet/>
      <dgm:spPr/>
      <dgm:t>
        <a:bodyPr/>
        <a:lstStyle/>
        <a:p>
          <a:endParaRPr lang="es-ES" sz="2000" b="0"/>
        </a:p>
      </dgm:t>
    </dgm:pt>
    <dgm:pt modelId="{8AAA41B6-6CF5-4676-A200-26F2C884D69B}">
      <dgm:prSet phldrT="[Texto]" custT="1"/>
      <dgm:spPr/>
      <dgm:t>
        <a:bodyPr/>
        <a:lstStyle/>
        <a:p>
          <a:r>
            <a:rPr lang="es-EC" sz="1800" b="1" dirty="0" smtClean="0"/>
            <a:t>Idea</a:t>
          </a:r>
          <a:r>
            <a:rPr lang="es-EC" sz="1800" b="0" dirty="0" smtClean="0"/>
            <a:t> </a:t>
          </a:r>
          <a:r>
            <a:rPr lang="es-EC" sz="1800" b="1" dirty="0" smtClean="0"/>
            <a:t>Principal</a:t>
          </a:r>
          <a:endParaRPr lang="es-ES" sz="1800" b="1" dirty="0"/>
        </a:p>
      </dgm:t>
    </dgm:pt>
    <dgm:pt modelId="{76397931-781C-46D9-883E-6B471681C398}" type="parTrans" cxnId="{304AA241-10F9-4B13-8826-B1D0A2D3D8FF}">
      <dgm:prSet custT="1"/>
      <dgm:spPr/>
      <dgm:t>
        <a:bodyPr/>
        <a:lstStyle/>
        <a:p>
          <a:endParaRPr lang="es-ES" sz="600" b="0"/>
        </a:p>
      </dgm:t>
    </dgm:pt>
    <dgm:pt modelId="{A98F5D30-5462-4A25-AC26-C9316090A72E}" type="sibTrans" cxnId="{304AA241-10F9-4B13-8826-B1D0A2D3D8FF}">
      <dgm:prSet/>
      <dgm:spPr/>
      <dgm:t>
        <a:bodyPr/>
        <a:lstStyle/>
        <a:p>
          <a:endParaRPr lang="es-ES" sz="2000" b="0"/>
        </a:p>
      </dgm:t>
    </dgm:pt>
    <dgm:pt modelId="{585F5C3E-0E54-43D3-8EEA-C9381A024311}">
      <dgm:prSet phldrT="[Texto]" custT="1"/>
      <dgm:spPr/>
      <dgm:t>
        <a:bodyPr/>
        <a:lstStyle/>
        <a:p>
          <a:r>
            <a:rPr lang="es-EC" sz="2400" b="0" dirty="0" smtClean="0"/>
            <a:t>Detalles</a:t>
          </a:r>
          <a:endParaRPr lang="es-ES" sz="2400" b="0" dirty="0"/>
        </a:p>
      </dgm:t>
    </dgm:pt>
    <dgm:pt modelId="{95F756CC-DC5F-4332-B28D-D6A4D2B0B5B0}" type="sibTrans" cxnId="{4C85E9CD-5789-462C-8BDB-AC34902867C1}">
      <dgm:prSet/>
      <dgm:spPr/>
      <dgm:t>
        <a:bodyPr/>
        <a:lstStyle/>
        <a:p>
          <a:endParaRPr lang="es-ES" sz="2000" b="0"/>
        </a:p>
      </dgm:t>
    </dgm:pt>
    <dgm:pt modelId="{DADF48EC-F76E-4D14-BD1D-AF2AAA63CE31}" type="parTrans" cxnId="{4C85E9CD-5789-462C-8BDB-AC34902867C1}">
      <dgm:prSet custT="1"/>
      <dgm:spPr/>
      <dgm:t>
        <a:bodyPr/>
        <a:lstStyle/>
        <a:p>
          <a:endParaRPr lang="es-ES" sz="900" b="0"/>
        </a:p>
      </dgm:t>
    </dgm:pt>
    <dgm:pt modelId="{78B1DB93-671F-4368-99F9-1912AFED7D19}">
      <dgm:prSet phldrT="[Texto]" custT="1"/>
      <dgm:spPr/>
      <dgm:t>
        <a:bodyPr/>
        <a:lstStyle/>
        <a:p>
          <a:r>
            <a:rPr lang="es-EC" sz="2400" b="0" dirty="0" smtClean="0"/>
            <a:t>Hechos</a:t>
          </a:r>
          <a:endParaRPr lang="es-ES" sz="2400" b="0" dirty="0"/>
        </a:p>
      </dgm:t>
    </dgm:pt>
    <dgm:pt modelId="{3C4E5250-24B8-481D-A064-BD95D80102E6}" type="sibTrans" cxnId="{1FED9A84-5A9E-44A9-ABC1-C9A90C600989}">
      <dgm:prSet/>
      <dgm:spPr/>
      <dgm:t>
        <a:bodyPr/>
        <a:lstStyle/>
        <a:p>
          <a:endParaRPr lang="es-ES" sz="2000" b="0"/>
        </a:p>
      </dgm:t>
    </dgm:pt>
    <dgm:pt modelId="{D1A38352-E9EC-4945-9874-635942C846F3}" type="parTrans" cxnId="{1FED9A84-5A9E-44A9-ABC1-C9A90C600989}">
      <dgm:prSet custT="1"/>
      <dgm:spPr/>
      <dgm:t>
        <a:bodyPr/>
        <a:lstStyle/>
        <a:p>
          <a:endParaRPr lang="es-ES" sz="600" b="0"/>
        </a:p>
      </dgm:t>
    </dgm:pt>
    <dgm:pt modelId="{BB7F6341-C177-4668-9603-E207CFFDE544}">
      <dgm:prSet phldrT="[Texto]" custT="1"/>
      <dgm:spPr/>
      <dgm:t>
        <a:bodyPr/>
        <a:lstStyle/>
        <a:p>
          <a:r>
            <a:rPr lang="es-EC" sz="2400" b="0" dirty="0" smtClean="0"/>
            <a:t>Argumentos</a:t>
          </a:r>
          <a:endParaRPr lang="es-ES" sz="2400" b="0" dirty="0"/>
        </a:p>
      </dgm:t>
    </dgm:pt>
    <dgm:pt modelId="{2B7689D9-B060-4D5D-8A6A-2BF15A9F406F}" type="parTrans" cxnId="{D7B4D1E3-1287-4D0E-A47C-4978BF8DF87F}">
      <dgm:prSet custT="1"/>
      <dgm:spPr/>
      <dgm:t>
        <a:bodyPr/>
        <a:lstStyle/>
        <a:p>
          <a:endParaRPr lang="es-ES" sz="600" b="0"/>
        </a:p>
      </dgm:t>
    </dgm:pt>
    <dgm:pt modelId="{382B013A-B7CC-47C4-8222-EB26C83F07CE}" type="sibTrans" cxnId="{D7B4D1E3-1287-4D0E-A47C-4978BF8DF87F}">
      <dgm:prSet/>
      <dgm:spPr/>
      <dgm:t>
        <a:bodyPr/>
        <a:lstStyle/>
        <a:p>
          <a:endParaRPr lang="es-ES" sz="2000" b="0"/>
        </a:p>
      </dgm:t>
    </dgm:pt>
    <dgm:pt modelId="{DA84E36B-A269-4840-AE7E-637D8006EC00}">
      <dgm:prSet phldrT="[Texto]" custT="1"/>
      <dgm:spPr/>
      <dgm:t>
        <a:bodyPr/>
        <a:lstStyle/>
        <a:p>
          <a:r>
            <a:rPr lang="es-EC" sz="2400" b="0" dirty="0" smtClean="0"/>
            <a:t>Ejemplos</a:t>
          </a:r>
          <a:endParaRPr lang="es-ES" sz="2400" b="0" dirty="0"/>
        </a:p>
      </dgm:t>
    </dgm:pt>
    <dgm:pt modelId="{A2DF51F9-3463-4662-B4DF-2C487E664F2D}" type="parTrans" cxnId="{A552EC99-4480-4369-883E-4195362EC738}">
      <dgm:prSet custT="1"/>
      <dgm:spPr/>
      <dgm:t>
        <a:bodyPr/>
        <a:lstStyle/>
        <a:p>
          <a:endParaRPr lang="es-ES" sz="600" b="0"/>
        </a:p>
      </dgm:t>
    </dgm:pt>
    <dgm:pt modelId="{26FC6DF2-C9A9-4A5C-86A5-2F14755BE46B}" type="sibTrans" cxnId="{A552EC99-4480-4369-883E-4195362EC738}">
      <dgm:prSet/>
      <dgm:spPr/>
      <dgm:t>
        <a:bodyPr/>
        <a:lstStyle/>
        <a:p>
          <a:endParaRPr lang="es-ES" sz="2000" b="0"/>
        </a:p>
      </dgm:t>
    </dgm:pt>
    <dgm:pt modelId="{56696347-466D-447D-8A6C-130858A34E62}">
      <dgm:prSet phldrT="[Texto]" custT="1"/>
      <dgm:spPr/>
      <dgm:t>
        <a:bodyPr/>
        <a:lstStyle/>
        <a:p>
          <a:r>
            <a:rPr lang="es-EC" sz="2400" b="0" dirty="0" smtClean="0"/>
            <a:t>Situaciones</a:t>
          </a:r>
          <a:endParaRPr lang="es-ES" sz="2400" b="0" dirty="0"/>
        </a:p>
      </dgm:t>
    </dgm:pt>
    <dgm:pt modelId="{27123B3C-59D0-4FF3-BFB7-4083D07D68A1}" type="parTrans" cxnId="{6E9DA29C-DE27-4FD5-B94B-BFF7D8DE7529}">
      <dgm:prSet custT="1"/>
      <dgm:spPr/>
      <dgm:t>
        <a:bodyPr/>
        <a:lstStyle/>
        <a:p>
          <a:endParaRPr lang="es-ES" sz="900" b="0"/>
        </a:p>
      </dgm:t>
    </dgm:pt>
    <dgm:pt modelId="{15B960D1-3907-43DA-9992-EB54CD16A4A1}" type="sibTrans" cxnId="{6E9DA29C-DE27-4FD5-B94B-BFF7D8DE7529}">
      <dgm:prSet/>
      <dgm:spPr/>
      <dgm:t>
        <a:bodyPr/>
        <a:lstStyle/>
        <a:p>
          <a:endParaRPr lang="es-ES" sz="2000" b="0"/>
        </a:p>
      </dgm:t>
    </dgm:pt>
    <dgm:pt modelId="{D82F15B8-8C85-4088-A724-D4E984AF7E3E}" type="pres">
      <dgm:prSet presAssocID="{6B9F566A-A97C-40A3-ADC9-49411B8C6F64}" presName="diagram" presStyleCnt="0">
        <dgm:presLayoutVars>
          <dgm:chPref val="1"/>
          <dgm:dir/>
          <dgm:animOne val="branch"/>
          <dgm:animLvl val="lvl"/>
          <dgm:resizeHandles val="exact"/>
        </dgm:presLayoutVars>
      </dgm:prSet>
      <dgm:spPr/>
      <dgm:t>
        <a:bodyPr/>
        <a:lstStyle/>
        <a:p>
          <a:endParaRPr lang="es-ES"/>
        </a:p>
      </dgm:t>
    </dgm:pt>
    <dgm:pt modelId="{165E74E3-80EE-44D0-88EB-B7A1FA87DD5B}" type="pres">
      <dgm:prSet presAssocID="{5FB724B5-EB11-4F8C-B986-30C41A541339}" presName="root1" presStyleCnt="0"/>
      <dgm:spPr/>
      <dgm:t>
        <a:bodyPr/>
        <a:lstStyle/>
        <a:p>
          <a:endParaRPr lang="es-ES"/>
        </a:p>
      </dgm:t>
    </dgm:pt>
    <dgm:pt modelId="{87AA1959-F5B2-4649-B880-929A82B27D8B}" type="pres">
      <dgm:prSet presAssocID="{5FB724B5-EB11-4F8C-B986-30C41A541339}" presName="LevelOneTextNode" presStyleLbl="node0" presStyleIdx="0" presStyleCnt="1" custScaleX="126807" custScaleY="172790" custLinFactNeighborX="-22390" custLinFactNeighborY="0">
        <dgm:presLayoutVars>
          <dgm:chPref val="3"/>
        </dgm:presLayoutVars>
      </dgm:prSet>
      <dgm:spPr>
        <a:prstGeom prst="ellipse">
          <a:avLst/>
        </a:prstGeom>
      </dgm:spPr>
      <dgm:t>
        <a:bodyPr/>
        <a:lstStyle/>
        <a:p>
          <a:endParaRPr lang="es-ES"/>
        </a:p>
      </dgm:t>
    </dgm:pt>
    <dgm:pt modelId="{3F5D755B-3EB3-4C31-A7D4-31525BD7FE6D}" type="pres">
      <dgm:prSet presAssocID="{5FB724B5-EB11-4F8C-B986-30C41A541339}" presName="level2hierChild" presStyleCnt="0"/>
      <dgm:spPr/>
      <dgm:t>
        <a:bodyPr/>
        <a:lstStyle/>
        <a:p>
          <a:endParaRPr lang="es-ES"/>
        </a:p>
      </dgm:t>
    </dgm:pt>
    <dgm:pt modelId="{E6192D0D-DB12-489E-A51A-DEAA28625814}" type="pres">
      <dgm:prSet presAssocID="{76397931-781C-46D9-883E-6B471681C398}" presName="conn2-1" presStyleLbl="parChTrans1D2" presStyleIdx="0" presStyleCnt="1"/>
      <dgm:spPr/>
      <dgm:t>
        <a:bodyPr/>
        <a:lstStyle/>
        <a:p>
          <a:endParaRPr lang="es-ES"/>
        </a:p>
      </dgm:t>
    </dgm:pt>
    <dgm:pt modelId="{045980E9-6A17-47C2-BE28-588BB8429B32}" type="pres">
      <dgm:prSet presAssocID="{76397931-781C-46D9-883E-6B471681C398}" presName="connTx" presStyleLbl="parChTrans1D2" presStyleIdx="0" presStyleCnt="1"/>
      <dgm:spPr/>
      <dgm:t>
        <a:bodyPr/>
        <a:lstStyle/>
        <a:p>
          <a:endParaRPr lang="es-ES"/>
        </a:p>
      </dgm:t>
    </dgm:pt>
    <dgm:pt modelId="{137CFAAF-F75D-49F9-BA57-FCDA4EE0E1E0}" type="pres">
      <dgm:prSet presAssocID="{8AAA41B6-6CF5-4676-A200-26F2C884D69B}" presName="root2" presStyleCnt="0"/>
      <dgm:spPr/>
      <dgm:t>
        <a:bodyPr/>
        <a:lstStyle/>
        <a:p>
          <a:endParaRPr lang="es-ES"/>
        </a:p>
      </dgm:t>
    </dgm:pt>
    <dgm:pt modelId="{833AD567-8AF7-46E8-B2A1-9044A9DA4C7C}" type="pres">
      <dgm:prSet presAssocID="{8AAA41B6-6CF5-4676-A200-26F2C884D69B}" presName="LevelTwoTextNode" presStyleLbl="node2" presStyleIdx="0" presStyleCnt="1" custLinFactNeighborX="-28841" custLinFactNeighborY="-1219">
        <dgm:presLayoutVars>
          <dgm:chPref val="3"/>
        </dgm:presLayoutVars>
      </dgm:prSet>
      <dgm:spPr/>
      <dgm:t>
        <a:bodyPr/>
        <a:lstStyle/>
        <a:p>
          <a:endParaRPr lang="es-ES"/>
        </a:p>
      </dgm:t>
    </dgm:pt>
    <dgm:pt modelId="{14B6C9CC-3D14-4FD2-B8EC-7E5B2421CD89}" type="pres">
      <dgm:prSet presAssocID="{8AAA41B6-6CF5-4676-A200-26F2C884D69B}" presName="level3hierChild" presStyleCnt="0"/>
      <dgm:spPr/>
      <dgm:t>
        <a:bodyPr/>
        <a:lstStyle/>
        <a:p>
          <a:endParaRPr lang="es-ES"/>
        </a:p>
      </dgm:t>
    </dgm:pt>
    <dgm:pt modelId="{450944FE-DFA0-4A4A-B603-D2FAC0E623B8}" type="pres">
      <dgm:prSet presAssocID="{DADF48EC-F76E-4D14-BD1D-AF2AAA63CE31}" presName="conn2-1" presStyleLbl="parChTrans1D3" presStyleIdx="0" presStyleCnt="5"/>
      <dgm:spPr/>
      <dgm:t>
        <a:bodyPr/>
        <a:lstStyle/>
        <a:p>
          <a:endParaRPr lang="es-ES"/>
        </a:p>
      </dgm:t>
    </dgm:pt>
    <dgm:pt modelId="{365A066C-ECEA-4A4F-8F3C-A78EA3BE4566}" type="pres">
      <dgm:prSet presAssocID="{DADF48EC-F76E-4D14-BD1D-AF2AAA63CE31}" presName="connTx" presStyleLbl="parChTrans1D3" presStyleIdx="0" presStyleCnt="5"/>
      <dgm:spPr/>
      <dgm:t>
        <a:bodyPr/>
        <a:lstStyle/>
        <a:p>
          <a:endParaRPr lang="es-ES"/>
        </a:p>
      </dgm:t>
    </dgm:pt>
    <dgm:pt modelId="{26DE1723-12CD-45F8-8076-D046570D2420}" type="pres">
      <dgm:prSet presAssocID="{585F5C3E-0E54-43D3-8EEA-C9381A024311}" presName="root2" presStyleCnt="0"/>
      <dgm:spPr/>
      <dgm:t>
        <a:bodyPr/>
        <a:lstStyle/>
        <a:p>
          <a:endParaRPr lang="es-ES"/>
        </a:p>
      </dgm:t>
    </dgm:pt>
    <dgm:pt modelId="{2C16D15E-555B-4614-A74C-34F7A3CDCACA}" type="pres">
      <dgm:prSet presAssocID="{585F5C3E-0E54-43D3-8EEA-C9381A024311}" presName="LevelTwoTextNode" presStyleLbl="node3" presStyleIdx="0" presStyleCnt="5">
        <dgm:presLayoutVars>
          <dgm:chPref val="3"/>
        </dgm:presLayoutVars>
      </dgm:prSet>
      <dgm:spPr/>
      <dgm:t>
        <a:bodyPr/>
        <a:lstStyle/>
        <a:p>
          <a:endParaRPr lang="es-ES"/>
        </a:p>
      </dgm:t>
    </dgm:pt>
    <dgm:pt modelId="{C0E3D067-8DB5-46C6-B2A8-AB90DCADFF24}" type="pres">
      <dgm:prSet presAssocID="{585F5C3E-0E54-43D3-8EEA-C9381A024311}" presName="level3hierChild" presStyleCnt="0"/>
      <dgm:spPr/>
      <dgm:t>
        <a:bodyPr/>
        <a:lstStyle/>
        <a:p>
          <a:endParaRPr lang="es-ES"/>
        </a:p>
      </dgm:t>
    </dgm:pt>
    <dgm:pt modelId="{DD2F3CC6-2D1B-4326-9433-07988C70D554}" type="pres">
      <dgm:prSet presAssocID="{A2DF51F9-3463-4662-B4DF-2C487E664F2D}" presName="conn2-1" presStyleLbl="parChTrans1D3" presStyleIdx="1" presStyleCnt="5"/>
      <dgm:spPr/>
      <dgm:t>
        <a:bodyPr/>
        <a:lstStyle/>
        <a:p>
          <a:endParaRPr lang="es-ES"/>
        </a:p>
      </dgm:t>
    </dgm:pt>
    <dgm:pt modelId="{210ECCDB-ED53-47F1-AC89-08353A1748A6}" type="pres">
      <dgm:prSet presAssocID="{A2DF51F9-3463-4662-B4DF-2C487E664F2D}" presName="connTx" presStyleLbl="parChTrans1D3" presStyleIdx="1" presStyleCnt="5"/>
      <dgm:spPr/>
      <dgm:t>
        <a:bodyPr/>
        <a:lstStyle/>
        <a:p>
          <a:endParaRPr lang="es-ES"/>
        </a:p>
      </dgm:t>
    </dgm:pt>
    <dgm:pt modelId="{A6F6A65E-4688-42AD-8B8B-89A19E172B2C}" type="pres">
      <dgm:prSet presAssocID="{DA84E36B-A269-4840-AE7E-637D8006EC00}" presName="root2" presStyleCnt="0"/>
      <dgm:spPr/>
      <dgm:t>
        <a:bodyPr/>
        <a:lstStyle/>
        <a:p>
          <a:endParaRPr lang="es-ES"/>
        </a:p>
      </dgm:t>
    </dgm:pt>
    <dgm:pt modelId="{7150437C-0EF7-4B6D-B26D-45BD21987C50}" type="pres">
      <dgm:prSet presAssocID="{DA84E36B-A269-4840-AE7E-637D8006EC00}" presName="LevelTwoTextNode" presStyleLbl="node3" presStyleIdx="1" presStyleCnt="5">
        <dgm:presLayoutVars>
          <dgm:chPref val="3"/>
        </dgm:presLayoutVars>
      </dgm:prSet>
      <dgm:spPr/>
      <dgm:t>
        <a:bodyPr/>
        <a:lstStyle/>
        <a:p>
          <a:endParaRPr lang="es-ES"/>
        </a:p>
      </dgm:t>
    </dgm:pt>
    <dgm:pt modelId="{B44ADB1B-3B4A-44FC-9704-ACEF619ED5C1}" type="pres">
      <dgm:prSet presAssocID="{DA84E36B-A269-4840-AE7E-637D8006EC00}" presName="level3hierChild" presStyleCnt="0"/>
      <dgm:spPr/>
      <dgm:t>
        <a:bodyPr/>
        <a:lstStyle/>
        <a:p>
          <a:endParaRPr lang="es-ES"/>
        </a:p>
      </dgm:t>
    </dgm:pt>
    <dgm:pt modelId="{3EF6AB89-EF6C-41DD-AB80-B0E8D1623ABC}" type="pres">
      <dgm:prSet presAssocID="{D1A38352-E9EC-4945-9874-635942C846F3}" presName="conn2-1" presStyleLbl="parChTrans1D3" presStyleIdx="2" presStyleCnt="5"/>
      <dgm:spPr/>
      <dgm:t>
        <a:bodyPr/>
        <a:lstStyle/>
        <a:p>
          <a:endParaRPr lang="es-ES"/>
        </a:p>
      </dgm:t>
    </dgm:pt>
    <dgm:pt modelId="{38B25F53-F718-463A-AA23-C3B16831DEE5}" type="pres">
      <dgm:prSet presAssocID="{D1A38352-E9EC-4945-9874-635942C846F3}" presName="connTx" presStyleLbl="parChTrans1D3" presStyleIdx="2" presStyleCnt="5"/>
      <dgm:spPr/>
      <dgm:t>
        <a:bodyPr/>
        <a:lstStyle/>
        <a:p>
          <a:endParaRPr lang="es-ES"/>
        </a:p>
      </dgm:t>
    </dgm:pt>
    <dgm:pt modelId="{F0D80BF9-28EC-4CFD-8793-914E196EC102}" type="pres">
      <dgm:prSet presAssocID="{78B1DB93-671F-4368-99F9-1912AFED7D19}" presName="root2" presStyleCnt="0"/>
      <dgm:spPr/>
      <dgm:t>
        <a:bodyPr/>
        <a:lstStyle/>
        <a:p>
          <a:endParaRPr lang="es-ES"/>
        </a:p>
      </dgm:t>
    </dgm:pt>
    <dgm:pt modelId="{F4C6C386-B4D9-4E6F-BC82-939BB4AF1A7C}" type="pres">
      <dgm:prSet presAssocID="{78B1DB93-671F-4368-99F9-1912AFED7D19}" presName="LevelTwoTextNode" presStyleLbl="node3" presStyleIdx="2" presStyleCnt="5" custLinFactNeighborX="3901" custLinFactNeighborY="-1219">
        <dgm:presLayoutVars>
          <dgm:chPref val="3"/>
        </dgm:presLayoutVars>
      </dgm:prSet>
      <dgm:spPr/>
      <dgm:t>
        <a:bodyPr/>
        <a:lstStyle/>
        <a:p>
          <a:endParaRPr lang="es-ES"/>
        </a:p>
      </dgm:t>
    </dgm:pt>
    <dgm:pt modelId="{C6AA35F1-9D48-4756-BA91-FD65A743A43F}" type="pres">
      <dgm:prSet presAssocID="{78B1DB93-671F-4368-99F9-1912AFED7D19}" presName="level3hierChild" presStyleCnt="0"/>
      <dgm:spPr/>
      <dgm:t>
        <a:bodyPr/>
        <a:lstStyle/>
        <a:p>
          <a:endParaRPr lang="es-ES"/>
        </a:p>
      </dgm:t>
    </dgm:pt>
    <dgm:pt modelId="{F0326FA8-7DE6-4C4A-85CC-6C0FD0A5822B}" type="pres">
      <dgm:prSet presAssocID="{2B7689D9-B060-4D5D-8A6A-2BF15A9F406F}" presName="conn2-1" presStyleLbl="parChTrans1D3" presStyleIdx="3" presStyleCnt="5"/>
      <dgm:spPr/>
      <dgm:t>
        <a:bodyPr/>
        <a:lstStyle/>
        <a:p>
          <a:endParaRPr lang="es-ES"/>
        </a:p>
      </dgm:t>
    </dgm:pt>
    <dgm:pt modelId="{5FDB0CCB-3E4E-48D0-84C9-BDC2EBB6BA7A}" type="pres">
      <dgm:prSet presAssocID="{2B7689D9-B060-4D5D-8A6A-2BF15A9F406F}" presName="connTx" presStyleLbl="parChTrans1D3" presStyleIdx="3" presStyleCnt="5"/>
      <dgm:spPr/>
      <dgm:t>
        <a:bodyPr/>
        <a:lstStyle/>
        <a:p>
          <a:endParaRPr lang="es-ES"/>
        </a:p>
      </dgm:t>
    </dgm:pt>
    <dgm:pt modelId="{BFD074A7-2237-42EF-A3CB-1C5D13ACD77F}" type="pres">
      <dgm:prSet presAssocID="{BB7F6341-C177-4668-9603-E207CFFDE544}" presName="root2" presStyleCnt="0"/>
      <dgm:spPr/>
      <dgm:t>
        <a:bodyPr/>
        <a:lstStyle/>
        <a:p>
          <a:endParaRPr lang="es-ES"/>
        </a:p>
      </dgm:t>
    </dgm:pt>
    <dgm:pt modelId="{A30A537D-C3F3-41DB-93B8-0D8076E675C6}" type="pres">
      <dgm:prSet presAssocID="{BB7F6341-C177-4668-9603-E207CFFDE544}" presName="LevelTwoTextNode" presStyleLbl="node3" presStyleIdx="3" presStyleCnt="5">
        <dgm:presLayoutVars>
          <dgm:chPref val="3"/>
        </dgm:presLayoutVars>
      </dgm:prSet>
      <dgm:spPr/>
      <dgm:t>
        <a:bodyPr/>
        <a:lstStyle/>
        <a:p>
          <a:endParaRPr lang="es-ES"/>
        </a:p>
      </dgm:t>
    </dgm:pt>
    <dgm:pt modelId="{126BF6D1-D055-428F-9B2F-3CE7DC6CC421}" type="pres">
      <dgm:prSet presAssocID="{BB7F6341-C177-4668-9603-E207CFFDE544}" presName="level3hierChild" presStyleCnt="0"/>
      <dgm:spPr/>
      <dgm:t>
        <a:bodyPr/>
        <a:lstStyle/>
        <a:p>
          <a:endParaRPr lang="es-ES"/>
        </a:p>
      </dgm:t>
    </dgm:pt>
    <dgm:pt modelId="{F95FE9C5-759D-480C-8EB1-4529E3085FBE}" type="pres">
      <dgm:prSet presAssocID="{27123B3C-59D0-4FF3-BFB7-4083D07D68A1}" presName="conn2-1" presStyleLbl="parChTrans1D3" presStyleIdx="4" presStyleCnt="5"/>
      <dgm:spPr/>
      <dgm:t>
        <a:bodyPr/>
        <a:lstStyle/>
        <a:p>
          <a:endParaRPr lang="es-ES"/>
        </a:p>
      </dgm:t>
    </dgm:pt>
    <dgm:pt modelId="{E795FCC1-9D64-4F74-AD31-3594127DD289}" type="pres">
      <dgm:prSet presAssocID="{27123B3C-59D0-4FF3-BFB7-4083D07D68A1}" presName="connTx" presStyleLbl="parChTrans1D3" presStyleIdx="4" presStyleCnt="5"/>
      <dgm:spPr/>
      <dgm:t>
        <a:bodyPr/>
        <a:lstStyle/>
        <a:p>
          <a:endParaRPr lang="es-ES"/>
        </a:p>
      </dgm:t>
    </dgm:pt>
    <dgm:pt modelId="{0D577100-FE99-494B-8353-8BEA57287EA1}" type="pres">
      <dgm:prSet presAssocID="{56696347-466D-447D-8A6C-130858A34E62}" presName="root2" presStyleCnt="0"/>
      <dgm:spPr/>
      <dgm:t>
        <a:bodyPr/>
        <a:lstStyle/>
        <a:p>
          <a:endParaRPr lang="es-ES"/>
        </a:p>
      </dgm:t>
    </dgm:pt>
    <dgm:pt modelId="{05092B44-5C9D-4167-BF9B-B72C446F948C}" type="pres">
      <dgm:prSet presAssocID="{56696347-466D-447D-8A6C-130858A34E62}" presName="LevelTwoTextNode" presStyleLbl="node3" presStyleIdx="4" presStyleCnt="5">
        <dgm:presLayoutVars>
          <dgm:chPref val="3"/>
        </dgm:presLayoutVars>
      </dgm:prSet>
      <dgm:spPr/>
      <dgm:t>
        <a:bodyPr/>
        <a:lstStyle/>
        <a:p>
          <a:endParaRPr lang="es-ES"/>
        </a:p>
      </dgm:t>
    </dgm:pt>
    <dgm:pt modelId="{DFBF5410-69F2-4B3E-B8F5-8CB3BCD32C5E}" type="pres">
      <dgm:prSet presAssocID="{56696347-466D-447D-8A6C-130858A34E62}" presName="level3hierChild" presStyleCnt="0"/>
      <dgm:spPr/>
      <dgm:t>
        <a:bodyPr/>
        <a:lstStyle/>
        <a:p>
          <a:endParaRPr lang="es-ES"/>
        </a:p>
      </dgm:t>
    </dgm:pt>
  </dgm:ptLst>
  <dgm:cxnLst>
    <dgm:cxn modelId="{3C8ADCCF-302F-436E-9128-BC9F589C8DE9}" type="presOf" srcId="{76397931-781C-46D9-883E-6B471681C398}" destId="{045980E9-6A17-47C2-BE28-588BB8429B32}" srcOrd="1" destOrd="0" presId="urn:microsoft.com/office/officeart/2005/8/layout/hierarchy2"/>
    <dgm:cxn modelId="{7D88C4AD-0995-4A58-A23D-855307CC87B0}" type="presOf" srcId="{5FB724B5-EB11-4F8C-B986-30C41A541339}" destId="{87AA1959-F5B2-4649-B880-929A82B27D8B}" srcOrd="0" destOrd="0" presId="urn:microsoft.com/office/officeart/2005/8/layout/hierarchy2"/>
    <dgm:cxn modelId="{D7B4D1E3-1287-4D0E-A47C-4978BF8DF87F}" srcId="{8AAA41B6-6CF5-4676-A200-26F2C884D69B}" destId="{BB7F6341-C177-4668-9603-E207CFFDE544}" srcOrd="3" destOrd="0" parTransId="{2B7689D9-B060-4D5D-8A6A-2BF15A9F406F}" sibTransId="{382B013A-B7CC-47C4-8222-EB26C83F07CE}"/>
    <dgm:cxn modelId="{62AD3571-A935-429F-9180-DAF7C034E02B}" type="presOf" srcId="{27123B3C-59D0-4FF3-BFB7-4083D07D68A1}" destId="{E795FCC1-9D64-4F74-AD31-3594127DD289}" srcOrd="1" destOrd="0" presId="urn:microsoft.com/office/officeart/2005/8/layout/hierarchy2"/>
    <dgm:cxn modelId="{C12CF6FD-6D4E-479A-B94F-7FBDA8EBE991}" type="presOf" srcId="{D1A38352-E9EC-4945-9874-635942C846F3}" destId="{3EF6AB89-EF6C-41DD-AB80-B0E8D1623ABC}" srcOrd="0" destOrd="0" presId="urn:microsoft.com/office/officeart/2005/8/layout/hierarchy2"/>
    <dgm:cxn modelId="{2A5B7BB6-8C95-422B-BE63-81D4093CF36D}" type="presOf" srcId="{585F5C3E-0E54-43D3-8EEA-C9381A024311}" destId="{2C16D15E-555B-4614-A74C-34F7A3CDCACA}" srcOrd="0" destOrd="0" presId="urn:microsoft.com/office/officeart/2005/8/layout/hierarchy2"/>
    <dgm:cxn modelId="{D70CA4C8-6A20-45FC-B5E4-9FBD8D6601DD}" srcId="{6B9F566A-A97C-40A3-ADC9-49411B8C6F64}" destId="{5FB724B5-EB11-4F8C-B986-30C41A541339}" srcOrd="0" destOrd="0" parTransId="{05444ED6-67E3-4185-8CEC-31DB76E47B9F}" sibTransId="{CB177A97-629F-4197-A7E0-CA42E0DDF3F3}"/>
    <dgm:cxn modelId="{A552EC99-4480-4369-883E-4195362EC738}" srcId="{8AAA41B6-6CF5-4676-A200-26F2C884D69B}" destId="{DA84E36B-A269-4840-AE7E-637D8006EC00}" srcOrd="1" destOrd="0" parTransId="{A2DF51F9-3463-4662-B4DF-2C487E664F2D}" sibTransId="{26FC6DF2-C9A9-4A5C-86A5-2F14755BE46B}"/>
    <dgm:cxn modelId="{304AA241-10F9-4B13-8826-B1D0A2D3D8FF}" srcId="{5FB724B5-EB11-4F8C-B986-30C41A541339}" destId="{8AAA41B6-6CF5-4676-A200-26F2C884D69B}" srcOrd="0" destOrd="0" parTransId="{76397931-781C-46D9-883E-6B471681C398}" sibTransId="{A98F5D30-5462-4A25-AC26-C9316090A72E}"/>
    <dgm:cxn modelId="{7C656E9E-F199-46F7-8126-1C928D1AEC48}" type="presOf" srcId="{A2DF51F9-3463-4662-B4DF-2C487E664F2D}" destId="{DD2F3CC6-2D1B-4326-9433-07988C70D554}" srcOrd="0" destOrd="0" presId="urn:microsoft.com/office/officeart/2005/8/layout/hierarchy2"/>
    <dgm:cxn modelId="{5AA9975E-75AE-4FA3-9C84-3FD7E6E2328D}" type="presOf" srcId="{A2DF51F9-3463-4662-B4DF-2C487E664F2D}" destId="{210ECCDB-ED53-47F1-AC89-08353A1748A6}" srcOrd="1" destOrd="0" presId="urn:microsoft.com/office/officeart/2005/8/layout/hierarchy2"/>
    <dgm:cxn modelId="{65CB0F5A-03F1-4400-8F60-9FFD7A6A845E}" type="presOf" srcId="{2B7689D9-B060-4D5D-8A6A-2BF15A9F406F}" destId="{5FDB0CCB-3E4E-48D0-84C9-BDC2EBB6BA7A}" srcOrd="1" destOrd="0" presId="urn:microsoft.com/office/officeart/2005/8/layout/hierarchy2"/>
    <dgm:cxn modelId="{1FED9A84-5A9E-44A9-ABC1-C9A90C600989}" srcId="{8AAA41B6-6CF5-4676-A200-26F2C884D69B}" destId="{78B1DB93-671F-4368-99F9-1912AFED7D19}" srcOrd="2" destOrd="0" parTransId="{D1A38352-E9EC-4945-9874-635942C846F3}" sibTransId="{3C4E5250-24B8-481D-A064-BD95D80102E6}"/>
    <dgm:cxn modelId="{916B2A4C-9454-436F-B579-09CE7DBF8FD8}" type="presOf" srcId="{2B7689D9-B060-4D5D-8A6A-2BF15A9F406F}" destId="{F0326FA8-7DE6-4C4A-85CC-6C0FD0A5822B}" srcOrd="0" destOrd="0" presId="urn:microsoft.com/office/officeart/2005/8/layout/hierarchy2"/>
    <dgm:cxn modelId="{5E642123-B9F8-4F12-B69F-4678837B1350}" type="presOf" srcId="{DADF48EC-F76E-4D14-BD1D-AF2AAA63CE31}" destId="{450944FE-DFA0-4A4A-B603-D2FAC0E623B8}" srcOrd="0" destOrd="0" presId="urn:microsoft.com/office/officeart/2005/8/layout/hierarchy2"/>
    <dgm:cxn modelId="{B4DEC9EF-01F5-4E7B-ADCA-6A6F07A18198}" type="presOf" srcId="{76397931-781C-46D9-883E-6B471681C398}" destId="{E6192D0D-DB12-489E-A51A-DEAA28625814}" srcOrd="0" destOrd="0" presId="urn:microsoft.com/office/officeart/2005/8/layout/hierarchy2"/>
    <dgm:cxn modelId="{B05F925F-C4BF-47BE-AACE-97A60349D6C8}" type="presOf" srcId="{D1A38352-E9EC-4945-9874-635942C846F3}" destId="{38B25F53-F718-463A-AA23-C3B16831DEE5}" srcOrd="1" destOrd="0" presId="urn:microsoft.com/office/officeart/2005/8/layout/hierarchy2"/>
    <dgm:cxn modelId="{2F5E82B1-47DA-4113-8C98-F237EA844321}" type="presOf" srcId="{56696347-466D-447D-8A6C-130858A34E62}" destId="{05092B44-5C9D-4167-BF9B-B72C446F948C}" srcOrd="0" destOrd="0" presId="urn:microsoft.com/office/officeart/2005/8/layout/hierarchy2"/>
    <dgm:cxn modelId="{15827AD9-C88A-4777-A766-D25A77B1B40A}" type="presOf" srcId="{8AAA41B6-6CF5-4676-A200-26F2C884D69B}" destId="{833AD567-8AF7-46E8-B2A1-9044A9DA4C7C}" srcOrd="0" destOrd="0" presId="urn:microsoft.com/office/officeart/2005/8/layout/hierarchy2"/>
    <dgm:cxn modelId="{0952FFAA-CBCA-4CEC-A29F-68D830DD65C7}" type="presOf" srcId="{BB7F6341-C177-4668-9603-E207CFFDE544}" destId="{A30A537D-C3F3-41DB-93B8-0D8076E675C6}" srcOrd="0" destOrd="0" presId="urn:microsoft.com/office/officeart/2005/8/layout/hierarchy2"/>
    <dgm:cxn modelId="{9136A548-A3AA-4A75-9229-C9E5100C5428}" type="presOf" srcId="{6B9F566A-A97C-40A3-ADC9-49411B8C6F64}" destId="{D82F15B8-8C85-4088-A724-D4E984AF7E3E}" srcOrd="0" destOrd="0" presId="urn:microsoft.com/office/officeart/2005/8/layout/hierarchy2"/>
    <dgm:cxn modelId="{7103DAE6-0D60-4A68-A202-1790F963B8F6}" type="presOf" srcId="{27123B3C-59D0-4FF3-BFB7-4083D07D68A1}" destId="{F95FE9C5-759D-480C-8EB1-4529E3085FBE}" srcOrd="0" destOrd="0" presId="urn:microsoft.com/office/officeart/2005/8/layout/hierarchy2"/>
    <dgm:cxn modelId="{4C85E9CD-5789-462C-8BDB-AC34902867C1}" srcId="{8AAA41B6-6CF5-4676-A200-26F2C884D69B}" destId="{585F5C3E-0E54-43D3-8EEA-C9381A024311}" srcOrd="0" destOrd="0" parTransId="{DADF48EC-F76E-4D14-BD1D-AF2AAA63CE31}" sibTransId="{95F756CC-DC5F-4332-B28D-D6A4D2B0B5B0}"/>
    <dgm:cxn modelId="{8450B3DC-0047-466B-BEAE-A552D5C806E6}" type="presOf" srcId="{78B1DB93-671F-4368-99F9-1912AFED7D19}" destId="{F4C6C386-B4D9-4E6F-BC82-939BB4AF1A7C}" srcOrd="0" destOrd="0" presId="urn:microsoft.com/office/officeart/2005/8/layout/hierarchy2"/>
    <dgm:cxn modelId="{B319A950-9D77-4C8A-8CBA-4ED8B94ED4B8}" type="presOf" srcId="{DA84E36B-A269-4840-AE7E-637D8006EC00}" destId="{7150437C-0EF7-4B6D-B26D-45BD21987C50}" srcOrd="0" destOrd="0" presId="urn:microsoft.com/office/officeart/2005/8/layout/hierarchy2"/>
    <dgm:cxn modelId="{6E9DA29C-DE27-4FD5-B94B-BFF7D8DE7529}" srcId="{8AAA41B6-6CF5-4676-A200-26F2C884D69B}" destId="{56696347-466D-447D-8A6C-130858A34E62}" srcOrd="4" destOrd="0" parTransId="{27123B3C-59D0-4FF3-BFB7-4083D07D68A1}" sibTransId="{15B960D1-3907-43DA-9992-EB54CD16A4A1}"/>
    <dgm:cxn modelId="{86064AA7-2B8A-4091-8278-FCE2B448B9D9}" type="presOf" srcId="{DADF48EC-F76E-4D14-BD1D-AF2AAA63CE31}" destId="{365A066C-ECEA-4A4F-8F3C-A78EA3BE4566}" srcOrd="1" destOrd="0" presId="urn:microsoft.com/office/officeart/2005/8/layout/hierarchy2"/>
    <dgm:cxn modelId="{D6AC5788-90CE-413B-832D-8947F992B758}" type="presParOf" srcId="{D82F15B8-8C85-4088-A724-D4E984AF7E3E}" destId="{165E74E3-80EE-44D0-88EB-B7A1FA87DD5B}" srcOrd="0" destOrd="0" presId="urn:microsoft.com/office/officeart/2005/8/layout/hierarchy2"/>
    <dgm:cxn modelId="{7A96E397-945B-48E7-BDFD-E26CFD9AA21B}" type="presParOf" srcId="{165E74E3-80EE-44D0-88EB-B7A1FA87DD5B}" destId="{87AA1959-F5B2-4649-B880-929A82B27D8B}" srcOrd="0" destOrd="0" presId="urn:microsoft.com/office/officeart/2005/8/layout/hierarchy2"/>
    <dgm:cxn modelId="{01FD73E1-291F-4E27-8FC9-99E71E7FCB3D}" type="presParOf" srcId="{165E74E3-80EE-44D0-88EB-B7A1FA87DD5B}" destId="{3F5D755B-3EB3-4C31-A7D4-31525BD7FE6D}" srcOrd="1" destOrd="0" presId="urn:microsoft.com/office/officeart/2005/8/layout/hierarchy2"/>
    <dgm:cxn modelId="{EAD94010-2053-4C68-876B-18968B5C2026}" type="presParOf" srcId="{3F5D755B-3EB3-4C31-A7D4-31525BD7FE6D}" destId="{E6192D0D-DB12-489E-A51A-DEAA28625814}" srcOrd="0" destOrd="0" presId="urn:microsoft.com/office/officeart/2005/8/layout/hierarchy2"/>
    <dgm:cxn modelId="{88CC4E8D-2FA7-48FD-AE75-301F5127F766}" type="presParOf" srcId="{E6192D0D-DB12-489E-A51A-DEAA28625814}" destId="{045980E9-6A17-47C2-BE28-588BB8429B32}" srcOrd="0" destOrd="0" presId="urn:microsoft.com/office/officeart/2005/8/layout/hierarchy2"/>
    <dgm:cxn modelId="{FD1CE658-675E-483A-BFDF-9FDFB4BCA443}" type="presParOf" srcId="{3F5D755B-3EB3-4C31-A7D4-31525BD7FE6D}" destId="{137CFAAF-F75D-49F9-BA57-FCDA4EE0E1E0}" srcOrd="1" destOrd="0" presId="urn:microsoft.com/office/officeart/2005/8/layout/hierarchy2"/>
    <dgm:cxn modelId="{1FAA641C-8568-4553-A514-754BF39A5E79}" type="presParOf" srcId="{137CFAAF-F75D-49F9-BA57-FCDA4EE0E1E0}" destId="{833AD567-8AF7-46E8-B2A1-9044A9DA4C7C}" srcOrd="0" destOrd="0" presId="urn:microsoft.com/office/officeart/2005/8/layout/hierarchy2"/>
    <dgm:cxn modelId="{DD7B2F6E-5F16-4D82-9AB8-8277C9AEA157}" type="presParOf" srcId="{137CFAAF-F75D-49F9-BA57-FCDA4EE0E1E0}" destId="{14B6C9CC-3D14-4FD2-B8EC-7E5B2421CD89}" srcOrd="1" destOrd="0" presId="urn:microsoft.com/office/officeart/2005/8/layout/hierarchy2"/>
    <dgm:cxn modelId="{79A198EF-1D94-4E9C-B314-124B94606F64}" type="presParOf" srcId="{14B6C9CC-3D14-4FD2-B8EC-7E5B2421CD89}" destId="{450944FE-DFA0-4A4A-B603-D2FAC0E623B8}" srcOrd="0" destOrd="0" presId="urn:microsoft.com/office/officeart/2005/8/layout/hierarchy2"/>
    <dgm:cxn modelId="{5D8D4C30-6421-414C-B3EF-93B7B6C9FD38}" type="presParOf" srcId="{450944FE-DFA0-4A4A-B603-D2FAC0E623B8}" destId="{365A066C-ECEA-4A4F-8F3C-A78EA3BE4566}" srcOrd="0" destOrd="0" presId="urn:microsoft.com/office/officeart/2005/8/layout/hierarchy2"/>
    <dgm:cxn modelId="{60D50869-FDBB-4A04-9214-1DA5E2FEC85B}" type="presParOf" srcId="{14B6C9CC-3D14-4FD2-B8EC-7E5B2421CD89}" destId="{26DE1723-12CD-45F8-8076-D046570D2420}" srcOrd="1" destOrd="0" presId="urn:microsoft.com/office/officeart/2005/8/layout/hierarchy2"/>
    <dgm:cxn modelId="{D57D3866-0740-433F-8147-BD5BA836EEBB}" type="presParOf" srcId="{26DE1723-12CD-45F8-8076-D046570D2420}" destId="{2C16D15E-555B-4614-A74C-34F7A3CDCACA}" srcOrd="0" destOrd="0" presId="urn:microsoft.com/office/officeart/2005/8/layout/hierarchy2"/>
    <dgm:cxn modelId="{5F9582E7-E25E-4DAA-82E3-3D94586B938F}" type="presParOf" srcId="{26DE1723-12CD-45F8-8076-D046570D2420}" destId="{C0E3D067-8DB5-46C6-B2A8-AB90DCADFF24}" srcOrd="1" destOrd="0" presId="urn:microsoft.com/office/officeart/2005/8/layout/hierarchy2"/>
    <dgm:cxn modelId="{46F98825-A9B3-46EF-93D4-93E816BB8A1D}" type="presParOf" srcId="{14B6C9CC-3D14-4FD2-B8EC-7E5B2421CD89}" destId="{DD2F3CC6-2D1B-4326-9433-07988C70D554}" srcOrd="2" destOrd="0" presId="urn:microsoft.com/office/officeart/2005/8/layout/hierarchy2"/>
    <dgm:cxn modelId="{F007D65C-4270-48C0-AAD5-5873F873B2DB}" type="presParOf" srcId="{DD2F3CC6-2D1B-4326-9433-07988C70D554}" destId="{210ECCDB-ED53-47F1-AC89-08353A1748A6}" srcOrd="0" destOrd="0" presId="urn:microsoft.com/office/officeart/2005/8/layout/hierarchy2"/>
    <dgm:cxn modelId="{18275EB2-8777-455A-9BFB-1742AFFC738B}" type="presParOf" srcId="{14B6C9CC-3D14-4FD2-B8EC-7E5B2421CD89}" destId="{A6F6A65E-4688-42AD-8B8B-89A19E172B2C}" srcOrd="3" destOrd="0" presId="urn:microsoft.com/office/officeart/2005/8/layout/hierarchy2"/>
    <dgm:cxn modelId="{C4C513E7-1D2B-4E86-8762-8FB31BDDF35C}" type="presParOf" srcId="{A6F6A65E-4688-42AD-8B8B-89A19E172B2C}" destId="{7150437C-0EF7-4B6D-B26D-45BD21987C50}" srcOrd="0" destOrd="0" presId="urn:microsoft.com/office/officeart/2005/8/layout/hierarchy2"/>
    <dgm:cxn modelId="{FA78A800-CF0F-4C16-9DF0-78B73D287830}" type="presParOf" srcId="{A6F6A65E-4688-42AD-8B8B-89A19E172B2C}" destId="{B44ADB1B-3B4A-44FC-9704-ACEF619ED5C1}" srcOrd="1" destOrd="0" presId="urn:microsoft.com/office/officeart/2005/8/layout/hierarchy2"/>
    <dgm:cxn modelId="{048FAFE5-775B-4C1B-8458-33A08F563068}" type="presParOf" srcId="{14B6C9CC-3D14-4FD2-B8EC-7E5B2421CD89}" destId="{3EF6AB89-EF6C-41DD-AB80-B0E8D1623ABC}" srcOrd="4" destOrd="0" presId="urn:microsoft.com/office/officeart/2005/8/layout/hierarchy2"/>
    <dgm:cxn modelId="{FDCA8022-5A8D-42F2-810A-EDB6CACEF809}" type="presParOf" srcId="{3EF6AB89-EF6C-41DD-AB80-B0E8D1623ABC}" destId="{38B25F53-F718-463A-AA23-C3B16831DEE5}" srcOrd="0" destOrd="0" presId="urn:microsoft.com/office/officeart/2005/8/layout/hierarchy2"/>
    <dgm:cxn modelId="{50F902D4-DC01-4BE0-8EF5-7AE30F3AA09B}" type="presParOf" srcId="{14B6C9CC-3D14-4FD2-B8EC-7E5B2421CD89}" destId="{F0D80BF9-28EC-4CFD-8793-914E196EC102}" srcOrd="5" destOrd="0" presId="urn:microsoft.com/office/officeart/2005/8/layout/hierarchy2"/>
    <dgm:cxn modelId="{59D01600-442D-43F7-96E9-534C6895BF96}" type="presParOf" srcId="{F0D80BF9-28EC-4CFD-8793-914E196EC102}" destId="{F4C6C386-B4D9-4E6F-BC82-939BB4AF1A7C}" srcOrd="0" destOrd="0" presId="urn:microsoft.com/office/officeart/2005/8/layout/hierarchy2"/>
    <dgm:cxn modelId="{4B3B82D0-D7AC-4F0D-9CFB-A64959A31257}" type="presParOf" srcId="{F0D80BF9-28EC-4CFD-8793-914E196EC102}" destId="{C6AA35F1-9D48-4756-BA91-FD65A743A43F}" srcOrd="1" destOrd="0" presId="urn:microsoft.com/office/officeart/2005/8/layout/hierarchy2"/>
    <dgm:cxn modelId="{CBD3204B-0119-4D14-B330-10BE35B2A68A}" type="presParOf" srcId="{14B6C9CC-3D14-4FD2-B8EC-7E5B2421CD89}" destId="{F0326FA8-7DE6-4C4A-85CC-6C0FD0A5822B}" srcOrd="6" destOrd="0" presId="urn:microsoft.com/office/officeart/2005/8/layout/hierarchy2"/>
    <dgm:cxn modelId="{EB72203F-F2C9-43DA-87A3-AB6CC3A50C74}" type="presParOf" srcId="{F0326FA8-7DE6-4C4A-85CC-6C0FD0A5822B}" destId="{5FDB0CCB-3E4E-48D0-84C9-BDC2EBB6BA7A}" srcOrd="0" destOrd="0" presId="urn:microsoft.com/office/officeart/2005/8/layout/hierarchy2"/>
    <dgm:cxn modelId="{A92A6786-53FA-45E8-B7AD-7B05BE3379FF}" type="presParOf" srcId="{14B6C9CC-3D14-4FD2-B8EC-7E5B2421CD89}" destId="{BFD074A7-2237-42EF-A3CB-1C5D13ACD77F}" srcOrd="7" destOrd="0" presId="urn:microsoft.com/office/officeart/2005/8/layout/hierarchy2"/>
    <dgm:cxn modelId="{AD069E46-FF88-4AF4-AB1C-B431B0450F65}" type="presParOf" srcId="{BFD074A7-2237-42EF-A3CB-1C5D13ACD77F}" destId="{A30A537D-C3F3-41DB-93B8-0D8076E675C6}" srcOrd="0" destOrd="0" presId="urn:microsoft.com/office/officeart/2005/8/layout/hierarchy2"/>
    <dgm:cxn modelId="{759B0B92-8DBF-47EE-A44E-6102F69CC147}" type="presParOf" srcId="{BFD074A7-2237-42EF-A3CB-1C5D13ACD77F}" destId="{126BF6D1-D055-428F-9B2F-3CE7DC6CC421}" srcOrd="1" destOrd="0" presId="urn:microsoft.com/office/officeart/2005/8/layout/hierarchy2"/>
    <dgm:cxn modelId="{F38631B4-E250-4808-9366-7F5C510E3832}" type="presParOf" srcId="{14B6C9CC-3D14-4FD2-B8EC-7E5B2421CD89}" destId="{F95FE9C5-759D-480C-8EB1-4529E3085FBE}" srcOrd="8" destOrd="0" presId="urn:microsoft.com/office/officeart/2005/8/layout/hierarchy2"/>
    <dgm:cxn modelId="{33D2F13C-6C30-4F4E-8794-689CF5654D54}" type="presParOf" srcId="{F95FE9C5-759D-480C-8EB1-4529E3085FBE}" destId="{E795FCC1-9D64-4F74-AD31-3594127DD289}" srcOrd="0" destOrd="0" presId="urn:microsoft.com/office/officeart/2005/8/layout/hierarchy2"/>
    <dgm:cxn modelId="{A937E3D6-3ED4-4CED-B391-1E3381D4C45A}" type="presParOf" srcId="{14B6C9CC-3D14-4FD2-B8EC-7E5B2421CD89}" destId="{0D577100-FE99-494B-8353-8BEA57287EA1}" srcOrd="9" destOrd="0" presId="urn:microsoft.com/office/officeart/2005/8/layout/hierarchy2"/>
    <dgm:cxn modelId="{F1BE6296-55D7-47D0-AE0D-553E054C778F}" type="presParOf" srcId="{0D577100-FE99-494B-8353-8BEA57287EA1}" destId="{05092B44-5C9D-4167-BF9B-B72C446F948C}" srcOrd="0" destOrd="0" presId="urn:microsoft.com/office/officeart/2005/8/layout/hierarchy2"/>
    <dgm:cxn modelId="{78221ACF-C6AA-48BE-85AE-F38BF31B408D}" type="presParOf" srcId="{0D577100-FE99-494B-8353-8BEA57287EA1}" destId="{DFBF5410-69F2-4B3E-B8F5-8CB3BCD32C5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FE3AE0-A96C-4C99-9201-6A9405314F2C}"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s-ES"/>
        </a:p>
      </dgm:t>
    </dgm:pt>
    <dgm:pt modelId="{37066BA1-9012-496F-ABF8-BBE564BF4A2A}">
      <dgm:prSet phldrT="[Texto]" custT="1"/>
      <dgm:spPr/>
      <dgm:t>
        <a:bodyPr/>
        <a:lstStyle/>
        <a:p>
          <a:r>
            <a:rPr lang="es-ES" sz="1800" dirty="0" smtClean="0"/>
            <a:t>Va desde lo particular a lo general.</a:t>
          </a:r>
          <a:endParaRPr lang="es-ES" sz="1800" dirty="0"/>
        </a:p>
      </dgm:t>
    </dgm:pt>
    <dgm:pt modelId="{120C87E1-70EF-4057-B17C-EB725AB8F4AC}" type="parTrans" cxnId="{0AF25974-FD1B-43A9-A2FF-0A9658084E53}">
      <dgm:prSet/>
      <dgm:spPr/>
      <dgm:t>
        <a:bodyPr/>
        <a:lstStyle/>
        <a:p>
          <a:endParaRPr lang="es-ES" sz="1800"/>
        </a:p>
      </dgm:t>
    </dgm:pt>
    <dgm:pt modelId="{ADA6448E-DA23-49C4-8B86-DC856770B5F2}" type="sibTrans" cxnId="{0AF25974-FD1B-43A9-A2FF-0A9658084E53}">
      <dgm:prSet/>
      <dgm:spPr/>
      <dgm:t>
        <a:bodyPr/>
        <a:lstStyle/>
        <a:p>
          <a:endParaRPr lang="es-ES" sz="1800"/>
        </a:p>
      </dgm:t>
    </dgm:pt>
    <dgm:pt modelId="{CF76FCE8-C0F0-46BA-805F-6387012CDE98}">
      <dgm:prSet custT="1"/>
      <dgm:spPr/>
      <dgm:t>
        <a:bodyPr/>
        <a:lstStyle/>
        <a:p>
          <a:r>
            <a:rPr lang="es-ES" sz="1800" dirty="0" smtClean="0"/>
            <a:t>Se ofrecen al principio datos, ejemplos, casos concretos o ideas secundarias.</a:t>
          </a:r>
          <a:endParaRPr lang="es-ES" sz="1800" dirty="0"/>
        </a:p>
      </dgm:t>
    </dgm:pt>
    <dgm:pt modelId="{CBA1E3FE-050E-4673-A42B-7EE448381B29}" type="parTrans" cxnId="{F9CEAED5-FB71-4B15-99A2-7EBB87BA9CC2}">
      <dgm:prSet/>
      <dgm:spPr/>
      <dgm:t>
        <a:bodyPr/>
        <a:lstStyle/>
        <a:p>
          <a:endParaRPr lang="es-ES" sz="1800"/>
        </a:p>
      </dgm:t>
    </dgm:pt>
    <dgm:pt modelId="{23FA3E78-2022-4B5A-A5D3-9D93BBE97F06}" type="sibTrans" cxnId="{F9CEAED5-FB71-4B15-99A2-7EBB87BA9CC2}">
      <dgm:prSet/>
      <dgm:spPr/>
      <dgm:t>
        <a:bodyPr/>
        <a:lstStyle/>
        <a:p>
          <a:endParaRPr lang="es-ES" sz="1800"/>
        </a:p>
      </dgm:t>
    </dgm:pt>
    <dgm:pt modelId="{C801484C-F477-40D7-B09D-05DE36143CBB}">
      <dgm:prSet custT="1"/>
      <dgm:spPr/>
      <dgm:t>
        <a:bodyPr/>
        <a:lstStyle/>
        <a:p>
          <a:r>
            <a:rPr lang="es-ES" sz="1800" dirty="0" smtClean="0"/>
            <a:t>Se obtiene al final la idea principal, la tesis o la ley</a:t>
          </a:r>
          <a:endParaRPr lang="es-ES" sz="1800" dirty="0"/>
        </a:p>
      </dgm:t>
    </dgm:pt>
    <dgm:pt modelId="{3CC9C5FA-309A-46DF-B5B7-54EDBAD93D4C}" type="parTrans" cxnId="{4AECE17E-A9B1-4D8D-A098-990A2CB0E90C}">
      <dgm:prSet/>
      <dgm:spPr/>
      <dgm:t>
        <a:bodyPr/>
        <a:lstStyle/>
        <a:p>
          <a:endParaRPr lang="es-ES" sz="1800"/>
        </a:p>
      </dgm:t>
    </dgm:pt>
    <dgm:pt modelId="{DBA002E7-5555-4050-ACE1-BEB4CEC916B4}" type="sibTrans" cxnId="{4AECE17E-A9B1-4D8D-A098-990A2CB0E90C}">
      <dgm:prSet/>
      <dgm:spPr/>
      <dgm:t>
        <a:bodyPr/>
        <a:lstStyle/>
        <a:p>
          <a:endParaRPr lang="es-ES" sz="1800"/>
        </a:p>
      </dgm:t>
    </dgm:pt>
    <dgm:pt modelId="{E7A120DB-6EB7-4958-A079-048A3940B79F}">
      <dgm:prSet custT="1"/>
      <dgm:spPr/>
      <dgm:t>
        <a:bodyPr/>
        <a:lstStyle/>
        <a:p>
          <a:r>
            <a:rPr lang="es-ES" sz="1800" dirty="0" smtClean="0"/>
            <a:t> El contenido del texto se dispone de tal modo que la tesis o idea principal se expone al final, como consecuencia que se deriva o deduce de lo anterior.</a:t>
          </a:r>
          <a:endParaRPr lang="es-ES" sz="1800" dirty="0"/>
        </a:p>
      </dgm:t>
    </dgm:pt>
    <dgm:pt modelId="{09291F79-D0A2-4074-9F1A-D333E3C54338}" type="parTrans" cxnId="{33471492-1233-4AF3-8DBA-0E085E2B1577}">
      <dgm:prSet/>
      <dgm:spPr/>
      <dgm:t>
        <a:bodyPr/>
        <a:lstStyle/>
        <a:p>
          <a:endParaRPr lang="es-ES" sz="1800"/>
        </a:p>
      </dgm:t>
    </dgm:pt>
    <dgm:pt modelId="{1BF1C4AB-BB6C-43C7-9728-B64A4F727C2C}" type="sibTrans" cxnId="{33471492-1233-4AF3-8DBA-0E085E2B1577}">
      <dgm:prSet/>
      <dgm:spPr/>
      <dgm:t>
        <a:bodyPr/>
        <a:lstStyle/>
        <a:p>
          <a:endParaRPr lang="es-ES" sz="1800"/>
        </a:p>
      </dgm:t>
    </dgm:pt>
    <dgm:pt modelId="{0CCFD408-FB1C-44A1-953A-4BA9E828AC5C}" type="pres">
      <dgm:prSet presAssocID="{31FE3AE0-A96C-4C99-9201-6A9405314F2C}" presName="diagram" presStyleCnt="0">
        <dgm:presLayoutVars>
          <dgm:dir/>
          <dgm:resizeHandles val="exact"/>
        </dgm:presLayoutVars>
      </dgm:prSet>
      <dgm:spPr/>
      <dgm:t>
        <a:bodyPr/>
        <a:lstStyle/>
        <a:p>
          <a:endParaRPr lang="es-ES"/>
        </a:p>
      </dgm:t>
    </dgm:pt>
    <dgm:pt modelId="{9D6B683A-318A-497B-ADFC-B68B567E4606}" type="pres">
      <dgm:prSet presAssocID="{37066BA1-9012-496F-ABF8-BBE564BF4A2A}" presName="node" presStyleLbl="node1" presStyleIdx="0" presStyleCnt="4" custLinFactNeighborX="-324" custLinFactNeighborY="-29173">
        <dgm:presLayoutVars>
          <dgm:bulletEnabled val="1"/>
        </dgm:presLayoutVars>
      </dgm:prSet>
      <dgm:spPr/>
      <dgm:t>
        <a:bodyPr/>
        <a:lstStyle/>
        <a:p>
          <a:endParaRPr lang="es-ES"/>
        </a:p>
      </dgm:t>
    </dgm:pt>
    <dgm:pt modelId="{8FA6CFB2-BCF7-4870-8967-1C1D1A50E383}" type="pres">
      <dgm:prSet presAssocID="{ADA6448E-DA23-49C4-8B86-DC856770B5F2}" presName="sibTrans" presStyleCnt="0"/>
      <dgm:spPr/>
      <dgm:t>
        <a:bodyPr/>
        <a:lstStyle/>
        <a:p>
          <a:endParaRPr lang="es-ES"/>
        </a:p>
      </dgm:t>
    </dgm:pt>
    <dgm:pt modelId="{4A126C95-E716-419B-9E40-71F02110455E}" type="pres">
      <dgm:prSet presAssocID="{C801484C-F477-40D7-B09D-05DE36143CBB}" presName="node" presStyleLbl="node1" presStyleIdx="1" presStyleCnt="4" custLinFactX="-10026" custLinFactY="959" custLinFactNeighborX="-100000" custLinFactNeighborY="100000">
        <dgm:presLayoutVars>
          <dgm:bulletEnabled val="1"/>
        </dgm:presLayoutVars>
      </dgm:prSet>
      <dgm:spPr/>
      <dgm:t>
        <a:bodyPr/>
        <a:lstStyle/>
        <a:p>
          <a:endParaRPr lang="es-ES"/>
        </a:p>
      </dgm:t>
    </dgm:pt>
    <dgm:pt modelId="{B5C3F83B-7F0A-4719-A179-19C7F0975EE3}" type="pres">
      <dgm:prSet presAssocID="{DBA002E7-5555-4050-ACE1-BEB4CEC916B4}" presName="sibTrans" presStyleCnt="0"/>
      <dgm:spPr/>
      <dgm:t>
        <a:bodyPr/>
        <a:lstStyle/>
        <a:p>
          <a:endParaRPr lang="es-ES"/>
        </a:p>
      </dgm:t>
    </dgm:pt>
    <dgm:pt modelId="{888DF711-0C5F-466D-A9F6-CEA7034E0313}" type="pres">
      <dgm:prSet presAssocID="{CF76FCE8-C0F0-46BA-805F-6387012CDE98}" presName="node" presStyleLbl="node1" presStyleIdx="2" presStyleCnt="4" custLinFactX="10195" custLinFactY="-5479" custLinFactNeighborX="100000" custLinFactNeighborY="-100000">
        <dgm:presLayoutVars>
          <dgm:bulletEnabled val="1"/>
        </dgm:presLayoutVars>
      </dgm:prSet>
      <dgm:spPr/>
      <dgm:t>
        <a:bodyPr/>
        <a:lstStyle/>
        <a:p>
          <a:endParaRPr lang="es-ES"/>
        </a:p>
      </dgm:t>
    </dgm:pt>
    <dgm:pt modelId="{F7981236-C1C3-409E-BF37-B5D2BE8E7FEC}" type="pres">
      <dgm:prSet presAssocID="{23FA3E78-2022-4B5A-A5D3-9D93BBE97F06}" presName="sibTrans" presStyleCnt="0"/>
      <dgm:spPr/>
      <dgm:t>
        <a:bodyPr/>
        <a:lstStyle/>
        <a:p>
          <a:endParaRPr lang="es-ES"/>
        </a:p>
      </dgm:t>
    </dgm:pt>
    <dgm:pt modelId="{628FCC7F-3053-45C2-8A6F-32CBA0BA55E6}" type="pres">
      <dgm:prSet presAssocID="{E7A120DB-6EB7-4958-A079-048A3940B79F}" presName="node" presStyleLbl="node1" presStyleIdx="3" presStyleCnt="4" custLinFactNeighborX="350" custLinFactNeighborY="28773">
        <dgm:presLayoutVars>
          <dgm:bulletEnabled val="1"/>
        </dgm:presLayoutVars>
      </dgm:prSet>
      <dgm:spPr/>
      <dgm:t>
        <a:bodyPr/>
        <a:lstStyle/>
        <a:p>
          <a:endParaRPr lang="es-ES"/>
        </a:p>
      </dgm:t>
    </dgm:pt>
  </dgm:ptLst>
  <dgm:cxnLst>
    <dgm:cxn modelId="{813272A3-CDEB-4A7E-BE91-4032E23911C0}" type="presOf" srcId="{C801484C-F477-40D7-B09D-05DE36143CBB}" destId="{4A126C95-E716-419B-9E40-71F02110455E}" srcOrd="0" destOrd="0" presId="urn:microsoft.com/office/officeart/2005/8/layout/default"/>
    <dgm:cxn modelId="{4AECE17E-A9B1-4D8D-A098-990A2CB0E90C}" srcId="{31FE3AE0-A96C-4C99-9201-6A9405314F2C}" destId="{C801484C-F477-40D7-B09D-05DE36143CBB}" srcOrd="1" destOrd="0" parTransId="{3CC9C5FA-309A-46DF-B5B7-54EDBAD93D4C}" sibTransId="{DBA002E7-5555-4050-ACE1-BEB4CEC916B4}"/>
    <dgm:cxn modelId="{0AF25974-FD1B-43A9-A2FF-0A9658084E53}" srcId="{31FE3AE0-A96C-4C99-9201-6A9405314F2C}" destId="{37066BA1-9012-496F-ABF8-BBE564BF4A2A}" srcOrd="0" destOrd="0" parTransId="{120C87E1-70EF-4057-B17C-EB725AB8F4AC}" sibTransId="{ADA6448E-DA23-49C4-8B86-DC856770B5F2}"/>
    <dgm:cxn modelId="{A031D7FB-1638-4912-95A5-651B752F19FF}" type="presOf" srcId="{E7A120DB-6EB7-4958-A079-048A3940B79F}" destId="{628FCC7F-3053-45C2-8A6F-32CBA0BA55E6}" srcOrd="0" destOrd="0" presId="urn:microsoft.com/office/officeart/2005/8/layout/default"/>
    <dgm:cxn modelId="{582AD6D3-B868-4807-A6FB-137C4DC4F5F8}" type="presOf" srcId="{CF76FCE8-C0F0-46BA-805F-6387012CDE98}" destId="{888DF711-0C5F-466D-A9F6-CEA7034E0313}" srcOrd="0" destOrd="0" presId="urn:microsoft.com/office/officeart/2005/8/layout/default"/>
    <dgm:cxn modelId="{F9CEAED5-FB71-4B15-99A2-7EBB87BA9CC2}" srcId="{31FE3AE0-A96C-4C99-9201-6A9405314F2C}" destId="{CF76FCE8-C0F0-46BA-805F-6387012CDE98}" srcOrd="2" destOrd="0" parTransId="{CBA1E3FE-050E-4673-A42B-7EE448381B29}" sibTransId="{23FA3E78-2022-4B5A-A5D3-9D93BBE97F06}"/>
    <dgm:cxn modelId="{04756892-787F-447B-913C-C126F550936B}" type="presOf" srcId="{37066BA1-9012-496F-ABF8-BBE564BF4A2A}" destId="{9D6B683A-318A-497B-ADFC-B68B567E4606}" srcOrd="0" destOrd="0" presId="urn:microsoft.com/office/officeart/2005/8/layout/default"/>
    <dgm:cxn modelId="{5AA4F776-8959-463F-89F6-681678DB5F03}" type="presOf" srcId="{31FE3AE0-A96C-4C99-9201-6A9405314F2C}" destId="{0CCFD408-FB1C-44A1-953A-4BA9E828AC5C}" srcOrd="0" destOrd="0" presId="urn:microsoft.com/office/officeart/2005/8/layout/default"/>
    <dgm:cxn modelId="{33471492-1233-4AF3-8DBA-0E085E2B1577}" srcId="{31FE3AE0-A96C-4C99-9201-6A9405314F2C}" destId="{E7A120DB-6EB7-4958-A079-048A3940B79F}" srcOrd="3" destOrd="0" parTransId="{09291F79-D0A2-4074-9F1A-D333E3C54338}" sibTransId="{1BF1C4AB-BB6C-43C7-9728-B64A4F727C2C}"/>
    <dgm:cxn modelId="{68DF4B00-2C36-4987-9B21-6A876D3BF12F}" type="presParOf" srcId="{0CCFD408-FB1C-44A1-953A-4BA9E828AC5C}" destId="{9D6B683A-318A-497B-ADFC-B68B567E4606}" srcOrd="0" destOrd="0" presId="urn:microsoft.com/office/officeart/2005/8/layout/default"/>
    <dgm:cxn modelId="{91C3DED7-4C8E-4F4C-8E2D-F877404E5B53}" type="presParOf" srcId="{0CCFD408-FB1C-44A1-953A-4BA9E828AC5C}" destId="{8FA6CFB2-BCF7-4870-8967-1C1D1A50E383}" srcOrd="1" destOrd="0" presId="urn:microsoft.com/office/officeart/2005/8/layout/default"/>
    <dgm:cxn modelId="{6CE91531-834F-4767-A574-CE35B804F707}" type="presParOf" srcId="{0CCFD408-FB1C-44A1-953A-4BA9E828AC5C}" destId="{4A126C95-E716-419B-9E40-71F02110455E}" srcOrd="2" destOrd="0" presId="urn:microsoft.com/office/officeart/2005/8/layout/default"/>
    <dgm:cxn modelId="{8B30672C-E8E7-4307-AAF8-D0470DF0ED57}" type="presParOf" srcId="{0CCFD408-FB1C-44A1-953A-4BA9E828AC5C}" destId="{B5C3F83B-7F0A-4719-A179-19C7F0975EE3}" srcOrd="3" destOrd="0" presId="urn:microsoft.com/office/officeart/2005/8/layout/default"/>
    <dgm:cxn modelId="{D02F57D9-DDA0-4481-9100-9F24EE0EA16A}" type="presParOf" srcId="{0CCFD408-FB1C-44A1-953A-4BA9E828AC5C}" destId="{888DF711-0C5F-466D-A9F6-CEA7034E0313}" srcOrd="4" destOrd="0" presId="urn:microsoft.com/office/officeart/2005/8/layout/default"/>
    <dgm:cxn modelId="{ECDA40CC-724A-469B-B1AB-204E57CC8A08}" type="presParOf" srcId="{0CCFD408-FB1C-44A1-953A-4BA9E828AC5C}" destId="{F7981236-C1C3-409E-BF37-B5D2BE8E7FEC}" srcOrd="5" destOrd="0" presId="urn:microsoft.com/office/officeart/2005/8/layout/default"/>
    <dgm:cxn modelId="{4649AFC9-ED34-42B5-9DA6-A5029594B34A}" type="presParOf" srcId="{0CCFD408-FB1C-44A1-953A-4BA9E828AC5C}" destId="{628FCC7F-3053-45C2-8A6F-32CBA0BA55E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E8497-A756-4649-98EC-898A911D58D3}">
      <dsp:nvSpPr>
        <dsp:cNvPr id="0" name=""/>
        <dsp:cNvSpPr/>
      </dsp:nvSpPr>
      <dsp:spPr>
        <a:xfrm>
          <a:off x="4482876" y="1596759"/>
          <a:ext cx="293230" cy="1284628"/>
        </a:xfrm>
        <a:custGeom>
          <a:avLst/>
          <a:gdLst/>
          <a:ahLst/>
          <a:cxnLst/>
          <a:rect l="0" t="0" r="0" b="0"/>
          <a:pathLst>
            <a:path>
              <a:moveTo>
                <a:pt x="293230" y="0"/>
              </a:moveTo>
              <a:lnTo>
                <a:pt x="293230" y="1284628"/>
              </a:lnTo>
              <a:lnTo>
                <a:pt x="0" y="1284628"/>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2092BC-836B-44C2-8536-8058E74AC455}">
      <dsp:nvSpPr>
        <dsp:cNvPr id="0" name=""/>
        <dsp:cNvSpPr/>
      </dsp:nvSpPr>
      <dsp:spPr>
        <a:xfrm>
          <a:off x="4776107" y="1596759"/>
          <a:ext cx="3379130" cy="2569256"/>
        </a:xfrm>
        <a:custGeom>
          <a:avLst/>
          <a:gdLst/>
          <a:ahLst/>
          <a:cxnLst/>
          <a:rect l="0" t="0" r="0" b="0"/>
          <a:pathLst>
            <a:path>
              <a:moveTo>
                <a:pt x="0" y="0"/>
              </a:moveTo>
              <a:lnTo>
                <a:pt x="0" y="2276026"/>
              </a:lnTo>
              <a:lnTo>
                <a:pt x="3379130" y="2276026"/>
              </a:lnTo>
              <a:lnTo>
                <a:pt x="3379130" y="2569256"/>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AA517-D0AB-4005-A5EE-3846062E4EAB}">
      <dsp:nvSpPr>
        <dsp:cNvPr id="0" name=""/>
        <dsp:cNvSpPr/>
      </dsp:nvSpPr>
      <dsp:spPr>
        <a:xfrm>
          <a:off x="4730387" y="1596759"/>
          <a:ext cx="91440" cy="2569256"/>
        </a:xfrm>
        <a:custGeom>
          <a:avLst/>
          <a:gdLst/>
          <a:ahLst/>
          <a:cxnLst/>
          <a:rect l="0" t="0" r="0" b="0"/>
          <a:pathLst>
            <a:path>
              <a:moveTo>
                <a:pt x="45720" y="0"/>
              </a:moveTo>
              <a:lnTo>
                <a:pt x="45720" y="2569256"/>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24056-B9B9-44F9-8A42-045286F485CE}">
      <dsp:nvSpPr>
        <dsp:cNvPr id="0" name=""/>
        <dsp:cNvSpPr/>
      </dsp:nvSpPr>
      <dsp:spPr>
        <a:xfrm>
          <a:off x="1396976" y="1596759"/>
          <a:ext cx="3379130" cy="2569256"/>
        </a:xfrm>
        <a:custGeom>
          <a:avLst/>
          <a:gdLst/>
          <a:ahLst/>
          <a:cxnLst/>
          <a:rect l="0" t="0" r="0" b="0"/>
          <a:pathLst>
            <a:path>
              <a:moveTo>
                <a:pt x="3379130" y="0"/>
              </a:moveTo>
              <a:lnTo>
                <a:pt x="3379130" y="2276026"/>
              </a:lnTo>
              <a:lnTo>
                <a:pt x="0" y="2276026"/>
              </a:lnTo>
              <a:lnTo>
                <a:pt x="0" y="2569256"/>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9A64F7-754C-426E-987A-257809ADD804}">
      <dsp:nvSpPr>
        <dsp:cNvPr id="0" name=""/>
        <dsp:cNvSpPr/>
      </dsp:nvSpPr>
      <dsp:spPr>
        <a:xfrm>
          <a:off x="3379772" y="200424"/>
          <a:ext cx="2792669" cy="139633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S" sz="4000" kern="1200" dirty="0" smtClean="0">
              <a:latin typeface="Bell MT" panose="02020503060305020303" pitchFamily="18" charset="0"/>
              <a:cs typeface="BreakersSlab-Regular" panose="02000000000000000000" pitchFamily="50" charset="0"/>
            </a:rPr>
            <a:t>IDEA PRINCIPAL</a:t>
          </a:r>
          <a:endParaRPr lang="es-ES" sz="4000" kern="1200" dirty="0">
            <a:latin typeface="Bell MT" panose="02020503060305020303" pitchFamily="18" charset="0"/>
            <a:cs typeface="BreakersSlab-Regular" panose="02000000000000000000" pitchFamily="50" charset="0"/>
          </a:endParaRPr>
        </a:p>
      </dsp:txBody>
      <dsp:txXfrm>
        <a:off x="3379772" y="200424"/>
        <a:ext cx="2792669" cy="1396334"/>
      </dsp:txXfrm>
    </dsp:sp>
    <dsp:sp modelId="{2C13AFEC-16F9-4C38-979C-155E89DD6074}">
      <dsp:nvSpPr>
        <dsp:cNvPr id="0" name=""/>
        <dsp:cNvSpPr/>
      </dsp:nvSpPr>
      <dsp:spPr>
        <a:xfrm>
          <a:off x="641" y="4166016"/>
          <a:ext cx="2792669" cy="139633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Revisar ideas secundarias</a:t>
          </a:r>
          <a:endParaRPr lang="es-ES" sz="2800" kern="1200" dirty="0"/>
        </a:p>
      </dsp:txBody>
      <dsp:txXfrm>
        <a:off x="641" y="4166016"/>
        <a:ext cx="2792669" cy="1396334"/>
      </dsp:txXfrm>
    </dsp:sp>
    <dsp:sp modelId="{220C0644-E884-4A94-B44C-0C410D7466F2}">
      <dsp:nvSpPr>
        <dsp:cNvPr id="0" name=""/>
        <dsp:cNvSpPr/>
      </dsp:nvSpPr>
      <dsp:spPr>
        <a:xfrm>
          <a:off x="3379772" y="4166016"/>
          <a:ext cx="2792669" cy="139633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Lectura rápida</a:t>
          </a:r>
          <a:endParaRPr lang="es-ES" sz="2800" kern="1200" dirty="0"/>
        </a:p>
      </dsp:txBody>
      <dsp:txXfrm>
        <a:off x="3379772" y="4166016"/>
        <a:ext cx="2792669" cy="1396334"/>
      </dsp:txXfrm>
    </dsp:sp>
    <dsp:sp modelId="{08A3E99C-6E57-4A14-880E-B26EE2110C27}">
      <dsp:nvSpPr>
        <dsp:cNvPr id="0" name=""/>
        <dsp:cNvSpPr/>
      </dsp:nvSpPr>
      <dsp:spPr>
        <a:xfrm>
          <a:off x="6758902" y="4166016"/>
          <a:ext cx="2792669" cy="139633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Lectura detallada</a:t>
          </a:r>
          <a:endParaRPr lang="es-ES" sz="2800" kern="1200" dirty="0"/>
        </a:p>
      </dsp:txBody>
      <dsp:txXfrm>
        <a:off x="6758902" y="4166016"/>
        <a:ext cx="2792669" cy="1396334"/>
      </dsp:txXfrm>
    </dsp:sp>
    <dsp:sp modelId="{37197F0C-4E9E-42B4-9A75-CE9FE6DBE5CB}">
      <dsp:nvSpPr>
        <dsp:cNvPr id="0" name=""/>
        <dsp:cNvSpPr/>
      </dsp:nvSpPr>
      <dsp:spPr>
        <a:xfrm>
          <a:off x="1690206" y="2183220"/>
          <a:ext cx="2792669" cy="1396334"/>
        </a:xfrm>
        <a:prstGeom prst="rect">
          <a:avLst/>
        </a:prstGeom>
        <a:solidFill>
          <a:schemeClr val="accent1"/>
        </a:solidFill>
        <a:ln w="28575" cap="rnd"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Pensamiento más importante del texto</a:t>
          </a:r>
          <a:endParaRPr lang="es-ES" sz="2800" kern="1200" dirty="0"/>
        </a:p>
      </dsp:txBody>
      <dsp:txXfrm>
        <a:off x="1690206" y="2183220"/>
        <a:ext cx="2792669" cy="1396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3F784-A1B8-4B40-B323-6C1173890A1E}">
      <dsp:nvSpPr>
        <dsp:cNvPr id="0" name=""/>
        <dsp:cNvSpPr/>
      </dsp:nvSpPr>
      <dsp:spPr>
        <a:xfrm>
          <a:off x="581421" y="661"/>
          <a:ext cx="3095624" cy="154781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s-ES" sz="4200" kern="1200" dirty="0" smtClean="0"/>
            <a:t>Sintáctica</a:t>
          </a:r>
          <a:endParaRPr lang="es-ES" sz="4200" kern="1200" dirty="0"/>
        </a:p>
      </dsp:txBody>
      <dsp:txXfrm>
        <a:off x="626755" y="45995"/>
        <a:ext cx="3004956" cy="1457144"/>
      </dsp:txXfrm>
    </dsp:sp>
    <dsp:sp modelId="{0486DBBA-351A-41C2-9E74-4BC7E1D0B395}">
      <dsp:nvSpPr>
        <dsp:cNvPr id="0" name=""/>
        <dsp:cNvSpPr/>
      </dsp:nvSpPr>
      <dsp:spPr>
        <a:xfrm>
          <a:off x="890984" y="1548474"/>
          <a:ext cx="309562" cy="1160859"/>
        </a:xfrm>
        <a:custGeom>
          <a:avLst/>
          <a:gdLst/>
          <a:ahLst/>
          <a:cxnLst/>
          <a:rect l="0" t="0" r="0" b="0"/>
          <a:pathLst>
            <a:path>
              <a:moveTo>
                <a:pt x="0" y="0"/>
              </a:moveTo>
              <a:lnTo>
                <a:pt x="0" y="1160859"/>
              </a:lnTo>
              <a:lnTo>
                <a:pt x="309562" y="116085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AF8FA-8EF0-4F1B-8983-B181F2929C10}">
      <dsp:nvSpPr>
        <dsp:cNvPr id="0" name=""/>
        <dsp:cNvSpPr/>
      </dsp:nvSpPr>
      <dsp:spPr>
        <a:xfrm>
          <a:off x="1200546" y="1935427"/>
          <a:ext cx="2476499" cy="1547812"/>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Repetición palabras clave</a:t>
          </a:r>
          <a:endParaRPr lang="es-ES" sz="2500" kern="1200" dirty="0"/>
        </a:p>
      </dsp:txBody>
      <dsp:txXfrm>
        <a:off x="1245880" y="1980761"/>
        <a:ext cx="2385831" cy="1457144"/>
      </dsp:txXfrm>
    </dsp:sp>
    <dsp:sp modelId="{27B5B816-CED7-4F56-9693-E787A300CBAC}">
      <dsp:nvSpPr>
        <dsp:cNvPr id="0" name=""/>
        <dsp:cNvSpPr/>
      </dsp:nvSpPr>
      <dsp:spPr>
        <a:xfrm>
          <a:off x="890984" y="1548474"/>
          <a:ext cx="309562" cy="3095624"/>
        </a:xfrm>
        <a:custGeom>
          <a:avLst/>
          <a:gdLst/>
          <a:ahLst/>
          <a:cxnLst/>
          <a:rect l="0" t="0" r="0" b="0"/>
          <a:pathLst>
            <a:path>
              <a:moveTo>
                <a:pt x="0" y="0"/>
              </a:moveTo>
              <a:lnTo>
                <a:pt x="0" y="3095624"/>
              </a:lnTo>
              <a:lnTo>
                <a:pt x="309562" y="309562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C1CCC9-23DC-4C3F-811D-3A9F65B0CE25}">
      <dsp:nvSpPr>
        <dsp:cNvPr id="0" name=""/>
        <dsp:cNvSpPr/>
      </dsp:nvSpPr>
      <dsp:spPr>
        <a:xfrm>
          <a:off x="1200546" y="3870192"/>
          <a:ext cx="2476499" cy="1547812"/>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Elección final de la idea</a:t>
          </a:r>
          <a:endParaRPr lang="es-ES" sz="2500" kern="1200" dirty="0"/>
        </a:p>
      </dsp:txBody>
      <dsp:txXfrm>
        <a:off x="1245880" y="3915526"/>
        <a:ext cx="2385831" cy="1457144"/>
      </dsp:txXfrm>
    </dsp:sp>
    <dsp:sp modelId="{85EAE7C7-4BFB-414F-946B-B1A04109A1DB}">
      <dsp:nvSpPr>
        <dsp:cNvPr id="0" name=""/>
        <dsp:cNvSpPr/>
      </dsp:nvSpPr>
      <dsp:spPr>
        <a:xfrm>
          <a:off x="4450953" y="661"/>
          <a:ext cx="3095624" cy="154781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s-ES" sz="4200" kern="1200" dirty="0" smtClean="0"/>
            <a:t>Semántica</a:t>
          </a:r>
          <a:endParaRPr lang="es-ES" sz="4200" kern="1200" dirty="0"/>
        </a:p>
      </dsp:txBody>
      <dsp:txXfrm>
        <a:off x="4496287" y="45995"/>
        <a:ext cx="3004956" cy="1457144"/>
      </dsp:txXfrm>
    </dsp:sp>
    <dsp:sp modelId="{7F67564E-4833-4684-9818-99049BEC7D28}">
      <dsp:nvSpPr>
        <dsp:cNvPr id="0" name=""/>
        <dsp:cNvSpPr/>
      </dsp:nvSpPr>
      <dsp:spPr>
        <a:xfrm>
          <a:off x="4760515" y="1548474"/>
          <a:ext cx="309562" cy="1160859"/>
        </a:xfrm>
        <a:custGeom>
          <a:avLst/>
          <a:gdLst/>
          <a:ahLst/>
          <a:cxnLst/>
          <a:rect l="0" t="0" r="0" b="0"/>
          <a:pathLst>
            <a:path>
              <a:moveTo>
                <a:pt x="0" y="0"/>
              </a:moveTo>
              <a:lnTo>
                <a:pt x="0" y="1160859"/>
              </a:lnTo>
              <a:lnTo>
                <a:pt x="309562" y="116085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C101AC-C0EC-4312-BFF6-72A2FD9E861E}">
      <dsp:nvSpPr>
        <dsp:cNvPr id="0" name=""/>
        <dsp:cNvSpPr/>
      </dsp:nvSpPr>
      <dsp:spPr>
        <a:xfrm>
          <a:off x="5070078" y="1935427"/>
          <a:ext cx="2476499" cy="1547812"/>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Frase clave</a:t>
          </a:r>
          <a:endParaRPr lang="es-ES" sz="2500" kern="1200" dirty="0"/>
        </a:p>
      </dsp:txBody>
      <dsp:txXfrm>
        <a:off x="5115412" y="1980761"/>
        <a:ext cx="2385831" cy="1457144"/>
      </dsp:txXfrm>
    </dsp:sp>
    <dsp:sp modelId="{5C2838D9-047E-4557-A677-25642A35868E}">
      <dsp:nvSpPr>
        <dsp:cNvPr id="0" name=""/>
        <dsp:cNvSpPr/>
      </dsp:nvSpPr>
      <dsp:spPr>
        <a:xfrm>
          <a:off x="4760515" y="1548474"/>
          <a:ext cx="309562" cy="3095624"/>
        </a:xfrm>
        <a:custGeom>
          <a:avLst/>
          <a:gdLst/>
          <a:ahLst/>
          <a:cxnLst/>
          <a:rect l="0" t="0" r="0" b="0"/>
          <a:pathLst>
            <a:path>
              <a:moveTo>
                <a:pt x="0" y="0"/>
              </a:moveTo>
              <a:lnTo>
                <a:pt x="0" y="3095624"/>
              </a:lnTo>
              <a:lnTo>
                <a:pt x="309562" y="309562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250F88-5CA1-4151-B219-A9889662C936}">
      <dsp:nvSpPr>
        <dsp:cNvPr id="0" name=""/>
        <dsp:cNvSpPr/>
      </dsp:nvSpPr>
      <dsp:spPr>
        <a:xfrm>
          <a:off x="5070078" y="3870192"/>
          <a:ext cx="2476499" cy="1547812"/>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Complementa el texto</a:t>
          </a:r>
          <a:endParaRPr lang="es-ES" sz="2500" kern="1200" dirty="0"/>
        </a:p>
      </dsp:txBody>
      <dsp:txXfrm>
        <a:off x="5115412" y="3915526"/>
        <a:ext cx="2385831" cy="1457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4C98D-5BD0-4B0E-943E-1DFFF6932D5C}">
      <dsp:nvSpPr>
        <dsp:cNvPr id="0" name=""/>
        <dsp:cNvSpPr/>
      </dsp:nvSpPr>
      <dsp:spPr>
        <a:xfrm>
          <a:off x="0" y="393144"/>
          <a:ext cx="10515600" cy="11970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El resto del texto es una ampliación de la idea</a:t>
          </a:r>
          <a:endParaRPr lang="es-ES" sz="2000" kern="1200" dirty="0"/>
        </a:p>
        <a:p>
          <a:pPr marL="228600" lvl="1" indent="-228600" algn="l" defTabSz="889000">
            <a:lnSpc>
              <a:spcPct val="90000"/>
            </a:lnSpc>
            <a:spcBef>
              <a:spcPct val="0"/>
            </a:spcBef>
            <a:spcAft>
              <a:spcPct val="15000"/>
            </a:spcAft>
            <a:buChar char="••"/>
          </a:pPr>
          <a:r>
            <a:rPr lang="es-ES" sz="2000" kern="1200" dirty="0" smtClean="0"/>
            <a:t>Sigue un proceso deductivo</a:t>
          </a:r>
          <a:endParaRPr lang="es-ES" sz="2000" kern="1200" dirty="0"/>
        </a:p>
      </dsp:txBody>
      <dsp:txXfrm>
        <a:off x="0" y="393144"/>
        <a:ext cx="10515600" cy="1197000"/>
      </dsp:txXfrm>
    </dsp:sp>
    <dsp:sp modelId="{F67924E7-5A36-4329-B2C6-C955C70CF62D}">
      <dsp:nvSpPr>
        <dsp:cNvPr id="0" name=""/>
        <dsp:cNvSpPr/>
      </dsp:nvSpPr>
      <dsp:spPr>
        <a:xfrm>
          <a:off x="525780" y="97944"/>
          <a:ext cx="7360920" cy="590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89000">
            <a:lnSpc>
              <a:spcPct val="90000"/>
            </a:lnSpc>
            <a:spcBef>
              <a:spcPct val="0"/>
            </a:spcBef>
            <a:spcAft>
              <a:spcPct val="35000"/>
            </a:spcAft>
          </a:pPr>
          <a:r>
            <a:rPr lang="es-ES" sz="2000" b="1" kern="1200" dirty="0" smtClean="0"/>
            <a:t>Idea principal al inicio – Párrafo analizante</a:t>
          </a:r>
          <a:endParaRPr lang="es-ES" sz="2000" b="1" kern="1200" dirty="0"/>
        </a:p>
      </dsp:txBody>
      <dsp:txXfrm>
        <a:off x="554601" y="126765"/>
        <a:ext cx="7303278" cy="532758"/>
      </dsp:txXfrm>
    </dsp:sp>
    <dsp:sp modelId="{2BE757AD-D6A4-4201-ABA7-4EF8F469930D}">
      <dsp:nvSpPr>
        <dsp:cNvPr id="0" name=""/>
        <dsp:cNvSpPr/>
      </dsp:nvSpPr>
      <dsp:spPr>
        <a:xfrm>
          <a:off x="0" y="1993344"/>
          <a:ext cx="10515600" cy="1197000"/>
        </a:xfrm>
        <a:prstGeom prst="rect">
          <a:avLst/>
        </a:prstGeom>
        <a:solidFill>
          <a:schemeClr val="lt1">
            <a:alpha val="90000"/>
            <a:hueOff val="0"/>
            <a:satOff val="0"/>
            <a:lumOff val="0"/>
            <a:alphaOff val="0"/>
          </a:schemeClr>
        </a:solidFill>
        <a:ln w="19050" cap="rnd" cmpd="sng" algn="ctr">
          <a:solidFill>
            <a:schemeClr val="accent2">
              <a:hueOff val="677407"/>
              <a:satOff val="-3316"/>
              <a:lumOff val="18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Las primeras líneas son una introducción</a:t>
          </a:r>
          <a:endParaRPr lang="es-ES" sz="2000" kern="1200" dirty="0"/>
        </a:p>
        <a:p>
          <a:pPr marL="228600" lvl="1" indent="-228600" algn="l" defTabSz="889000">
            <a:lnSpc>
              <a:spcPct val="90000"/>
            </a:lnSpc>
            <a:spcBef>
              <a:spcPct val="0"/>
            </a:spcBef>
            <a:spcAft>
              <a:spcPct val="15000"/>
            </a:spcAft>
            <a:buChar char="••"/>
          </a:pPr>
          <a:r>
            <a:rPr lang="es-ES" sz="2000" kern="1200" dirty="0" smtClean="0"/>
            <a:t>Las ultimas líneas son una ampliación de la idea principal </a:t>
          </a:r>
          <a:endParaRPr lang="es-ES" sz="2000" kern="1200" dirty="0"/>
        </a:p>
      </dsp:txBody>
      <dsp:txXfrm>
        <a:off x="0" y="1993344"/>
        <a:ext cx="10515600" cy="1197000"/>
      </dsp:txXfrm>
    </dsp:sp>
    <dsp:sp modelId="{BDC85128-7815-4F49-9068-2A5A70B694FB}">
      <dsp:nvSpPr>
        <dsp:cNvPr id="0" name=""/>
        <dsp:cNvSpPr/>
      </dsp:nvSpPr>
      <dsp:spPr>
        <a:xfrm>
          <a:off x="525780" y="1698145"/>
          <a:ext cx="7360920" cy="590400"/>
        </a:xfrm>
        <a:prstGeom prst="round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89000">
            <a:lnSpc>
              <a:spcPct val="90000"/>
            </a:lnSpc>
            <a:spcBef>
              <a:spcPct val="0"/>
            </a:spcBef>
            <a:spcAft>
              <a:spcPct val="35000"/>
            </a:spcAft>
          </a:pPr>
          <a:r>
            <a:rPr lang="es-ES" sz="2000" b="1" kern="1200" dirty="0" smtClean="0"/>
            <a:t>Idea principal en el medio </a:t>
          </a:r>
          <a:endParaRPr lang="es-ES" sz="2000" b="1" kern="1200" dirty="0"/>
        </a:p>
      </dsp:txBody>
      <dsp:txXfrm>
        <a:off x="554601" y="1726966"/>
        <a:ext cx="7303278" cy="532758"/>
      </dsp:txXfrm>
    </dsp:sp>
    <dsp:sp modelId="{6B54D32F-8AF5-4C80-AE7D-8C171225DB0A}">
      <dsp:nvSpPr>
        <dsp:cNvPr id="0" name=""/>
        <dsp:cNvSpPr/>
      </dsp:nvSpPr>
      <dsp:spPr>
        <a:xfrm>
          <a:off x="0" y="3593545"/>
          <a:ext cx="10515600" cy="1197000"/>
        </a:xfrm>
        <a:prstGeom prst="rect">
          <a:avLst/>
        </a:prstGeom>
        <a:solidFill>
          <a:schemeClr val="lt1">
            <a:alpha val="90000"/>
            <a:hueOff val="0"/>
            <a:satOff val="0"/>
            <a:lumOff val="0"/>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La idea constituye la conclusión del pensamiento expresado</a:t>
          </a:r>
          <a:endParaRPr lang="es-ES" sz="2000" kern="1200" dirty="0"/>
        </a:p>
        <a:p>
          <a:pPr marL="228600" lvl="1" indent="-228600" algn="l" defTabSz="889000">
            <a:lnSpc>
              <a:spcPct val="90000"/>
            </a:lnSpc>
            <a:spcBef>
              <a:spcPct val="0"/>
            </a:spcBef>
            <a:spcAft>
              <a:spcPct val="15000"/>
            </a:spcAft>
            <a:buChar char="••"/>
          </a:pPr>
          <a:r>
            <a:rPr lang="es-ES" sz="2000" kern="1200" dirty="0" smtClean="0"/>
            <a:t>Sigue un proceso inductivo</a:t>
          </a:r>
          <a:endParaRPr lang="es-ES" sz="2000" kern="1200" dirty="0"/>
        </a:p>
      </dsp:txBody>
      <dsp:txXfrm>
        <a:off x="0" y="3593545"/>
        <a:ext cx="10515600" cy="1197000"/>
      </dsp:txXfrm>
    </dsp:sp>
    <dsp:sp modelId="{D111E2DA-3AAD-4557-9C1D-888F7F03FD81}">
      <dsp:nvSpPr>
        <dsp:cNvPr id="0" name=""/>
        <dsp:cNvSpPr/>
      </dsp:nvSpPr>
      <dsp:spPr>
        <a:xfrm>
          <a:off x="525780" y="3298344"/>
          <a:ext cx="7360920" cy="590400"/>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89000">
            <a:lnSpc>
              <a:spcPct val="90000"/>
            </a:lnSpc>
            <a:spcBef>
              <a:spcPct val="0"/>
            </a:spcBef>
            <a:spcAft>
              <a:spcPct val="35000"/>
            </a:spcAft>
          </a:pPr>
          <a:r>
            <a:rPr lang="es-ES" sz="2000" b="1" kern="1200" dirty="0" smtClean="0"/>
            <a:t>Idea principal al final – Párrafo sintetizante </a:t>
          </a:r>
          <a:endParaRPr lang="es-ES" sz="2000" b="1" kern="1200" dirty="0"/>
        </a:p>
      </dsp:txBody>
      <dsp:txXfrm>
        <a:off x="554601" y="3327165"/>
        <a:ext cx="7303278"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4C98D-5BD0-4B0E-943E-1DFFF6932D5C}">
      <dsp:nvSpPr>
        <dsp:cNvPr id="0" name=""/>
        <dsp:cNvSpPr/>
      </dsp:nvSpPr>
      <dsp:spPr>
        <a:xfrm>
          <a:off x="0" y="419672"/>
          <a:ext cx="10515600" cy="9639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s-ES" sz="1700" b="1" kern="1200" dirty="0" smtClean="0"/>
            <a:t>Nuestra verdadera memoria esta hecha del pasado vivido en nosotros, </a:t>
          </a:r>
          <a:r>
            <a:rPr lang="es-ES" sz="1700" b="0" kern="1200" dirty="0" smtClean="0"/>
            <a:t>ese pasado del cual podemos tener conciencia mediante la imaginación …</a:t>
          </a:r>
          <a:endParaRPr lang="es-ES" sz="1700" b="1" kern="1200" dirty="0"/>
        </a:p>
      </dsp:txBody>
      <dsp:txXfrm>
        <a:off x="0" y="419672"/>
        <a:ext cx="10515600" cy="963900"/>
      </dsp:txXfrm>
    </dsp:sp>
    <dsp:sp modelId="{F67924E7-5A36-4329-B2C6-C955C70CF62D}">
      <dsp:nvSpPr>
        <dsp:cNvPr id="0" name=""/>
        <dsp:cNvSpPr/>
      </dsp:nvSpPr>
      <dsp:spPr>
        <a:xfrm>
          <a:off x="525780" y="168752"/>
          <a:ext cx="7360920" cy="50184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55650">
            <a:lnSpc>
              <a:spcPct val="90000"/>
            </a:lnSpc>
            <a:spcBef>
              <a:spcPct val="0"/>
            </a:spcBef>
            <a:spcAft>
              <a:spcPct val="35000"/>
            </a:spcAft>
          </a:pPr>
          <a:r>
            <a:rPr lang="es-ES" sz="1700" b="1" kern="1200" dirty="0" smtClean="0"/>
            <a:t>Idea principal al inicio – Párrafo analizante</a:t>
          </a:r>
          <a:endParaRPr lang="es-ES" sz="1700" b="1" kern="1200" dirty="0"/>
        </a:p>
      </dsp:txBody>
      <dsp:txXfrm>
        <a:off x="550278" y="193250"/>
        <a:ext cx="7311924" cy="452844"/>
      </dsp:txXfrm>
    </dsp:sp>
    <dsp:sp modelId="{2BE757AD-D6A4-4201-ABA7-4EF8F469930D}">
      <dsp:nvSpPr>
        <dsp:cNvPr id="0" name=""/>
        <dsp:cNvSpPr/>
      </dsp:nvSpPr>
      <dsp:spPr>
        <a:xfrm>
          <a:off x="0" y="1726292"/>
          <a:ext cx="10515600" cy="1204875"/>
        </a:xfrm>
        <a:prstGeom prst="rect">
          <a:avLst/>
        </a:prstGeom>
        <a:solidFill>
          <a:schemeClr val="lt1">
            <a:alpha val="90000"/>
            <a:hueOff val="0"/>
            <a:satOff val="0"/>
            <a:lumOff val="0"/>
            <a:alphaOff val="0"/>
          </a:schemeClr>
        </a:solidFill>
        <a:ln w="19050" cap="rnd" cmpd="sng" algn="ctr">
          <a:solidFill>
            <a:schemeClr val="accent3">
              <a:hueOff val="3283952"/>
              <a:satOff val="-25316"/>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t>La verdadera memoria no puede identificarse con la de un robot ni con una maquina. </a:t>
          </a:r>
          <a:r>
            <a:rPr lang="es-ES" sz="1700" b="1" kern="1200" dirty="0" smtClean="0"/>
            <a:t>Nuestra verdadera memoria esta hecha del pasado vivido en nosotros, </a:t>
          </a:r>
          <a:r>
            <a:rPr lang="es-ES" sz="1700" b="0" kern="1200" dirty="0" smtClean="0"/>
            <a:t>ese pasado del cual podemos tener conciencia mediante la imaginación …</a:t>
          </a:r>
          <a:endParaRPr lang="es-ES" sz="1700" kern="1200" dirty="0"/>
        </a:p>
      </dsp:txBody>
      <dsp:txXfrm>
        <a:off x="0" y="1726292"/>
        <a:ext cx="10515600" cy="1204875"/>
      </dsp:txXfrm>
    </dsp:sp>
    <dsp:sp modelId="{BDC85128-7815-4F49-9068-2A5A70B694FB}">
      <dsp:nvSpPr>
        <dsp:cNvPr id="0" name=""/>
        <dsp:cNvSpPr/>
      </dsp:nvSpPr>
      <dsp:spPr>
        <a:xfrm>
          <a:off x="525780" y="1475372"/>
          <a:ext cx="7360920" cy="501840"/>
        </a:xfrm>
        <a:prstGeom prst="roundRect">
          <a:avLst/>
        </a:prstGeom>
        <a:solidFill>
          <a:schemeClr val="accent3">
            <a:hueOff val="3283952"/>
            <a:satOff val="-25316"/>
            <a:lumOff val="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55650">
            <a:lnSpc>
              <a:spcPct val="90000"/>
            </a:lnSpc>
            <a:spcBef>
              <a:spcPct val="0"/>
            </a:spcBef>
            <a:spcAft>
              <a:spcPct val="35000"/>
            </a:spcAft>
          </a:pPr>
          <a:r>
            <a:rPr lang="es-ES" sz="1700" b="1" kern="1200" dirty="0" smtClean="0"/>
            <a:t>Idea principal en el medio </a:t>
          </a:r>
          <a:endParaRPr lang="es-ES" sz="1700" b="1" kern="1200" dirty="0"/>
        </a:p>
      </dsp:txBody>
      <dsp:txXfrm>
        <a:off x="550278" y="1499870"/>
        <a:ext cx="7311924" cy="452844"/>
      </dsp:txXfrm>
    </dsp:sp>
    <dsp:sp modelId="{6B54D32F-8AF5-4C80-AE7D-8C171225DB0A}">
      <dsp:nvSpPr>
        <dsp:cNvPr id="0" name=""/>
        <dsp:cNvSpPr/>
      </dsp:nvSpPr>
      <dsp:spPr>
        <a:xfrm>
          <a:off x="0" y="3273887"/>
          <a:ext cx="10515600" cy="1445850"/>
        </a:xfrm>
        <a:prstGeom prst="rect">
          <a:avLst/>
        </a:prstGeom>
        <a:solidFill>
          <a:schemeClr val="lt1">
            <a:alpha val="90000"/>
            <a:hueOff val="0"/>
            <a:satOff val="0"/>
            <a:lumOff val="0"/>
            <a:alphaOff val="0"/>
          </a:schemeClr>
        </a:solidFill>
        <a:ln w="19050" cap="rnd" cmpd="sng" algn="ctr">
          <a:solidFill>
            <a:schemeClr val="accent3">
              <a:hueOff val="6567904"/>
              <a:satOff val="-50632"/>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t>La verdadera memoria no puede identificarse con la de un robot ni con una maquina. Porque hay, dentro de nosotros, inscritos, muchos mas recuerdos que los que somos capaces de evocar. N</a:t>
          </a:r>
          <a:r>
            <a:rPr lang="es-ES" sz="1700" b="1" kern="1200" dirty="0" smtClean="0"/>
            <a:t>uestra verdadera memoria esta hecha del pasado vivido en nosotros.</a:t>
          </a:r>
          <a:endParaRPr lang="es-ES" sz="1700" kern="1200" dirty="0"/>
        </a:p>
      </dsp:txBody>
      <dsp:txXfrm>
        <a:off x="0" y="3273887"/>
        <a:ext cx="10515600" cy="1445850"/>
      </dsp:txXfrm>
    </dsp:sp>
    <dsp:sp modelId="{D111E2DA-3AAD-4557-9C1D-888F7F03FD81}">
      <dsp:nvSpPr>
        <dsp:cNvPr id="0" name=""/>
        <dsp:cNvSpPr/>
      </dsp:nvSpPr>
      <dsp:spPr>
        <a:xfrm>
          <a:off x="525780" y="3022967"/>
          <a:ext cx="7360920" cy="501840"/>
        </a:xfrm>
        <a:prstGeom prst="roundRect">
          <a:avLst/>
        </a:prstGeom>
        <a:solidFill>
          <a:schemeClr val="accent3">
            <a:hueOff val="6567904"/>
            <a:satOff val="-50632"/>
            <a:lumOff val="13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55650">
            <a:lnSpc>
              <a:spcPct val="90000"/>
            </a:lnSpc>
            <a:spcBef>
              <a:spcPct val="0"/>
            </a:spcBef>
            <a:spcAft>
              <a:spcPct val="35000"/>
            </a:spcAft>
          </a:pPr>
          <a:r>
            <a:rPr lang="es-ES" sz="1700" b="1" kern="1200" dirty="0" smtClean="0"/>
            <a:t>Idea principal al final – Párrafo sintetizante </a:t>
          </a:r>
          <a:endParaRPr lang="es-ES" sz="1700" b="1" kern="1200" dirty="0"/>
        </a:p>
      </dsp:txBody>
      <dsp:txXfrm>
        <a:off x="550278" y="3047465"/>
        <a:ext cx="7311924"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0C330-E6B5-454B-9AFE-A263F8B9C166}">
      <dsp:nvSpPr>
        <dsp:cNvPr id="0" name=""/>
        <dsp:cNvSpPr/>
      </dsp:nvSpPr>
      <dsp:spPr>
        <a:xfrm rot="5400000">
          <a:off x="4510294" y="-165685"/>
          <a:ext cx="2457893" cy="2803015"/>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Distinguir entre argumento y la idea</a:t>
          </a:r>
          <a:endParaRPr lang="es-ES" sz="2400" kern="1200" dirty="0"/>
        </a:p>
      </dsp:txBody>
      <dsp:txXfrm rot="-5400000">
        <a:off x="4804902" y="416525"/>
        <a:ext cx="1868677" cy="1638595"/>
      </dsp:txXfrm>
    </dsp:sp>
    <dsp:sp modelId="{649BB1ED-5314-430F-BAD7-284431823C7A}">
      <dsp:nvSpPr>
        <dsp:cNvPr id="0" name=""/>
        <dsp:cNvSpPr/>
      </dsp:nvSpPr>
      <dsp:spPr>
        <a:xfrm>
          <a:off x="7314096" y="421438"/>
          <a:ext cx="2428989" cy="1474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t>Es importante no confundir estos dos elementos</a:t>
          </a:r>
          <a:endParaRPr lang="es-ES" sz="2400" kern="1200" dirty="0"/>
        </a:p>
      </dsp:txBody>
      <dsp:txXfrm>
        <a:off x="7314096" y="421438"/>
        <a:ext cx="2428989" cy="1474736"/>
      </dsp:txXfrm>
    </dsp:sp>
    <dsp:sp modelId="{6330D9D8-0539-4EF6-B336-38A0EF99BE50}">
      <dsp:nvSpPr>
        <dsp:cNvPr id="0" name=""/>
        <dsp:cNvSpPr/>
      </dsp:nvSpPr>
      <dsp:spPr>
        <a:xfrm rot="5400000">
          <a:off x="1391570" y="-491315"/>
          <a:ext cx="2457893" cy="3454276"/>
        </a:xfrm>
        <a:prstGeom prst="hexagon">
          <a:avLst>
            <a:gd name="adj" fmla="val 25000"/>
            <a:gd name="vf" fmla="val 1154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ES" sz="2800" kern="1200" dirty="0" smtClean="0">
              <a:latin typeface="Bell MT" panose="02020503060305020303" pitchFamily="18" charset="0"/>
              <a:cs typeface="BreakersSlab-Regular" panose="02000000000000000000" pitchFamily="50" charset="0"/>
            </a:rPr>
            <a:t>TEXTOS NARRATIVOS</a:t>
          </a:r>
          <a:endParaRPr lang="es-ES" sz="2800" kern="1200" dirty="0">
            <a:latin typeface="Bell MT" panose="02020503060305020303" pitchFamily="18" charset="0"/>
            <a:cs typeface="BreakersSlab-Regular" panose="02000000000000000000" pitchFamily="50" charset="0"/>
          </a:endParaRPr>
        </a:p>
      </dsp:txBody>
      <dsp:txXfrm rot="-5400000">
        <a:off x="1469092" y="416525"/>
        <a:ext cx="2302850" cy="1638595"/>
      </dsp:txXfrm>
    </dsp:sp>
    <dsp:sp modelId="{66806A5C-7ECF-4892-BC27-47D7BDB5DB16}">
      <dsp:nvSpPr>
        <dsp:cNvPr id="0" name=""/>
        <dsp:cNvSpPr/>
      </dsp:nvSpPr>
      <dsp:spPr>
        <a:xfrm rot="5400000">
          <a:off x="2583905" y="1642833"/>
          <a:ext cx="2457893" cy="3358498"/>
        </a:xfrm>
        <a:prstGeom prst="hexagon">
          <a:avLst>
            <a:gd name="adj" fmla="val 2500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latin typeface="Bell MT" panose="02020503060305020303" pitchFamily="18" charset="0"/>
              <a:cs typeface="BreakersSlab-Regular" panose="02000000000000000000" pitchFamily="50" charset="0"/>
            </a:rPr>
            <a:t>Argumento</a:t>
          </a:r>
          <a:endParaRPr lang="es-ES" sz="1900" kern="1200" dirty="0">
            <a:latin typeface="Bell MT" panose="02020503060305020303" pitchFamily="18" charset="0"/>
            <a:cs typeface="BreakersSlab-Regular" panose="02000000000000000000" pitchFamily="50" charset="0"/>
          </a:endParaRPr>
        </a:p>
      </dsp:txBody>
      <dsp:txXfrm rot="-5400000">
        <a:off x="2693353" y="2502784"/>
        <a:ext cx="2238998" cy="1638595"/>
      </dsp:txXfrm>
    </dsp:sp>
    <dsp:sp modelId="{096512FF-B0C8-4EB9-8FA1-0674ACE2AD12}">
      <dsp:nvSpPr>
        <dsp:cNvPr id="0" name=""/>
        <dsp:cNvSpPr/>
      </dsp:nvSpPr>
      <dsp:spPr>
        <a:xfrm>
          <a:off x="0" y="2623318"/>
          <a:ext cx="2654525" cy="1474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r" defTabSz="1289050">
            <a:lnSpc>
              <a:spcPct val="90000"/>
            </a:lnSpc>
            <a:spcBef>
              <a:spcPct val="0"/>
            </a:spcBef>
            <a:spcAft>
              <a:spcPct val="35000"/>
            </a:spcAft>
          </a:pPr>
          <a:endParaRPr lang="es-ES" sz="2900" kern="1200" dirty="0"/>
        </a:p>
      </dsp:txBody>
      <dsp:txXfrm>
        <a:off x="0" y="2623318"/>
        <a:ext cx="2654525" cy="1474736"/>
      </dsp:txXfrm>
    </dsp:sp>
    <dsp:sp modelId="{C2E34FFA-AA24-496D-8C59-EEEFFCE145CC}">
      <dsp:nvSpPr>
        <dsp:cNvPr id="0" name=""/>
        <dsp:cNvSpPr/>
      </dsp:nvSpPr>
      <dsp:spPr>
        <a:xfrm rot="5400000">
          <a:off x="5660588" y="1950480"/>
          <a:ext cx="2457893" cy="2743204"/>
        </a:xfrm>
        <a:prstGeom prst="hexagon">
          <a:avLst>
            <a:gd name="adj" fmla="val 2500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ES" sz="2400" kern="1200" dirty="0" smtClean="0"/>
            <a:t>Asunto sobre el que se habla o escribe</a:t>
          </a:r>
          <a:endParaRPr lang="es-ES" sz="2400" kern="1200" dirty="0"/>
        </a:p>
      </dsp:txBody>
      <dsp:txXfrm rot="-5400000">
        <a:off x="5975134" y="2502784"/>
        <a:ext cx="1828802" cy="1638595"/>
      </dsp:txXfrm>
    </dsp:sp>
    <dsp:sp modelId="{DCAC303B-46B8-438B-BBDA-50B808B7729D}">
      <dsp:nvSpPr>
        <dsp:cNvPr id="0" name=""/>
        <dsp:cNvSpPr/>
      </dsp:nvSpPr>
      <dsp:spPr>
        <a:xfrm rot="5400000">
          <a:off x="4510294" y="4036733"/>
          <a:ext cx="2457893" cy="2743204"/>
        </a:xfrm>
        <a:prstGeom prst="hexagon">
          <a:avLst>
            <a:gd name="adj" fmla="val 25000"/>
            <a:gd name="vf" fmla="val 1154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Significado del texto</a:t>
          </a:r>
          <a:endParaRPr lang="es-ES" sz="2400" kern="1200" dirty="0"/>
        </a:p>
      </dsp:txBody>
      <dsp:txXfrm rot="-5400000">
        <a:off x="4824840" y="4589037"/>
        <a:ext cx="1828802" cy="1638595"/>
      </dsp:txXfrm>
    </dsp:sp>
    <dsp:sp modelId="{D9C89F1A-3AEC-4A4C-81F8-93D13F42461E}">
      <dsp:nvSpPr>
        <dsp:cNvPr id="0" name=""/>
        <dsp:cNvSpPr/>
      </dsp:nvSpPr>
      <dsp:spPr>
        <a:xfrm>
          <a:off x="7073653" y="4667533"/>
          <a:ext cx="2743009" cy="1474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ES" sz="2900" kern="1200" dirty="0" smtClean="0"/>
            <a:t>El verdadero mensaje del autor</a:t>
          </a:r>
          <a:endParaRPr lang="es-ES" sz="2900" kern="1200" dirty="0"/>
        </a:p>
      </dsp:txBody>
      <dsp:txXfrm>
        <a:off x="7073653" y="4667533"/>
        <a:ext cx="2743009" cy="1474736"/>
      </dsp:txXfrm>
    </dsp:sp>
    <dsp:sp modelId="{BAF535F6-5F84-480F-892C-069DEC01F19B}">
      <dsp:nvSpPr>
        <dsp:cNvPr id="0" name=""/>
        <dsp:cNvSpPr/>
      </dsp:nvSpPr>
      <dsp:spPr>
        <a:xfrm rot="5400000">
          <a:off x="1433611" y="3729086"/>
          <a:ext cx="2457893" cy="3358498"/>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s-ES" sz="4000" kern="1200" dirty="0" smtClean="0">
              <a:latin typeface="Bell MT" panose="02020503060305020303" pitchFamily="18" charset="0"/>
              <a:cs typeface="BreakersSlab-Regular" panose="02000000000000000000" pitchFamily="50" charset="0"/>
            </a:rPr>
            <a:t>Idea principal</a:t>
          </a:r>
          <a:endParaRPr lang="es-ES" sz="4000" kern="1200" dirty="0">
            <a:latin typeface="Bell MT" panose="02020503060305020303" pitchFamily="18" charset="0"/>
            <a:cs typeface="BreakersSlab-Regular" panose="02000000000000000000" pitchFamily="50" charset="0"/>
          </a:endParaRPr>
        </a:p>
      </dsp:txBody>
      <dsp:txXfrm rot="-5400000">
        <a:off x="1543059" y="4589037"/>
        <a:ext cx="2238998" cy="16385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90FF3-31AA-4C32-8F25-DD15837AF47F}">
      <dsp:nvSpPr>
        <dsp:cNvPr id="0" name=""/>
        <dsp:cNvSpPr/>
      </dsp:nvSpPr>
      <dsp:spPr>
        <a:xfrm>
          <a:off x="1661805" y="1068866"/>
          <a:ext cx="2083326" cy="2616993"/>
        </a:xfrm>
        <a:custGeom>
          <a:avLst/>
          <a:gdLst/>
          <a:ahLst/>
          <a:cxnLst/>
          <a:rect l="0" t="0" r="0" b="0"/>
          <a:pathLst>
            <a:path>
              <a:moveTo>
                <a:pt x="2083326" y="0"/>
              </a:moveTo>
              <a:lnTo>
                <a:pt x="2083326" y="2268016"/>
              </a:lnTo>
              <a:lnTo>
                <a:pt x="0" y="2268016"/>
              </a:lnTo>
              <a:lnTo>
                <a:pt x="0" y="261699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B804E0-434B-47B8-9118-BE1B7D806C99}">
      <dsp:nvSpPr>
        <dsp:cNvPr id="0" name=""/>
        <dsp:cNvSpPr/>
      </dsp:nvSpPr>
      <dsp:spPr>
        <a:xfrm>
          <a:off x="1748584" y="1068866"/>
          <a:ext cx="1996547" cy="285759"/>
        </a:xfrm>
        <a:custGeom>
          <a:avLst/>
          <a:gdLst/>
          <a:ahLst/>
          <a:cxnLst/>
          <a:rect l="0" t="0" r="0" b="0"/>
          <a:pathLst>
            <a:path>
              <a:moveTo>
                <a:pt x="1996547" y="0"/>
              </a:moveTo>
              <a:lnTo>
                <a:pt x="0" y="0"/>
              </a:lnTo>
              <a:lnTo>
                <a:pt x="0" y="28575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E381FC-B63D-4C47-94E0-95CC792DD00F}">
      <dsp:nvSpPr>
        <dsp:cNvPr id="0" name=""/>
        <dsp:cNvSpPr/>
      </dsp:nvSpPr>
      <dsp:spPr>
        <a:xfrm>
          <a:off x="2277135" y="0"/>
          <a:ext cx="2935994" cy="10688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C" sz="3600" kern="1200" dirty="0" smtClean="0">
              <a:latin typeface="Bell MT" panose="02020503060305020303" pitchFamily="18" charset="0"/>
              <a:cs typeface="BreakersSlab-Regular" panose="02000000000000000000" pitchFamily="50" charset="0"/>
            </a:rPr>
            <a:t>Analizante o Deductiva</a:t>
          </a:r>
          <a:endParaRPr lang="es-ES" sz="3600" kern="1200" dirty="0">
            <a:latin typeface="Bell MT" panose="02020503060305020303" pitchFamily="18" charset="0"/>
            <a:cs typeface="BreakersSlab-Regular" panose="02000000000000000000" pitchFamily="50" charset="0"/>
          </a:endParaRPr>
        </a:p>
      </dsp:txBody>
      <dsp:txXfrm>
        <a:off x="2277135" y="0"/>
        <a:ext cx="2935994" cy="1068866"/>
      </dsp:txXfrm>
    </dsp:sp>
    <dsp:sp modelId="{ED8C2827-C65D-4897-8E40-D50F92652406}">
      <dsp:nvSpPr>
        <dsp:cNvPr id="0" name=""/>
        <dsp:cNvSpPr/>
      </dsp:nvSpPr>
      <dsp:spPr>
        <a:xfrm>
          <a:off x="86789" y="1354626"/>
          <a:ext cx="3323591" cy="166179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0" i="0" kern="1200" dirty="0" smtClean="0"/>
            <a:t>Encabeza el texto una idea general, una ley o una tesis</a:t>
          </a:r>
          <a:endParaRPr lang="es-ES" sz="2400" kern="1200" dirty="0"/>
        </a:p>
      </dsp:txBody>
      <dsp:txXfrm>
        <a:off x="86789" y="1354626"/>
        <a:ext cx="3323591" cy="1661795"/>
      </dsp:txXfrm>
    </dsp:sp>
    <dsp:sp modelId="{716D3173-A394-425D-8A22-905485860734}">
      <dsp:nvSpPr>
        <dsp:cNvPr id="0" name=""/>
        <dsp:cNvSpPr/>
      </dsp:nvSpPr>
      <dsp:spPr>
        <a:xfrm>
          <a:off x="10" y="3685860"/>
          <a:ext cx="3323591" cy="166179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t-BR" sz="2400" b="0" i="0" kern="1200" dirty="0" smtClean="0"/>
            <a:t>En </a:t>
          </a:r>
          <a:r>
            <a:rPr lang="pt-BR" sz="2400" b="0" i="0" kern="1200" dirty="0" err="1" smtClean="0"/>
            <a:t>párrafos</a:t>
          </a:r>
          <a:r>
            <a:rPr lang="pt-BR" sz="2400" b="0" i="0" kern="1200" dirty="0" smtClean="0"/>
            <a:t> </a:t>
          </a:r>
          <a:r>
            <a:rPr lang="pt-BR" sz="2400" b="0" i="0" kern="1200" dirty="0" err="1" smtClean="0"/>
            <a:t>sucesivos</a:t>
          </a:r>
          <a:r>
            <a:rPr lang="pt-BR" sz="2400" b="0" i="0" kern="1200" dirty="0" smtClean="0"/>
            <a:t>, se tratara  de confirmar o demostrar </a:t>
          </a:r>
          <a:r>
            <a:rPr lang="pt-BR" sz="2400" b="0" i="0" kern="1200" dirty="0" err="1" smtClean="0"/>
            <a:t>la</a:t>
          </a:r>
          <a:r>
            <a:rPr lang="pt-BR" sz="2400" b="0" i="0" kern="1200" dirty="0" smtClean="0"/>
            <a:t> </a:t>
          </a:r>
          <a:r>
            <a:rPr lang="pt-BR" sz="2400" b="0" i="0" kern="1200" dirty="0" err="1" smtClean="0"/>
            <a:t>afirmación</a:t>
          </a:r>
          <a:r>
            <a:rPr lang="pt-BR" sz="2400" b="0" i="0" kern="1200" dirty="0" smtClean="0"/>
            <a:t> inicial</a:t>
          </a:r>
          <a:endParaRPr lang="es-ES" sz="2400" kern="1200" dirty="0"/>
        </a:p>
      </dsp:txBody>
      <dsp:txXfrm>
        <a:off x="10" y="3685860"/>
        <a:ext cx="3323591" cy="16617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A1959-F5B2-4649-B880-929A82B27D8B}">
      <dsp:nvSpPr>
        <dsp:cNvPr id="0" name=""/>
        <dsp:cNvSpPr/>
      </dsp:nvSpPr>
      <dsp:spPr>
        <a:xfrm>
          <a:off x="0" y="2086476"/>
          <a:ext cx="2330474" cy="158777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err="1" smtClean="0">
              <a:latin typeface="Bell MT" panose="02020503060305020303" pitchFamily="18" charset="0"/>
              <a:cs typeface="BreakersSlab-Regular" panose="02000000000000000000" pitchFamily="50" charset="0"/>
            </a:rPr>
            <a:t>Analizante</a:t>
          </a:r>
          <a:r>
            <a:rPr lang="es-EC" sz="2400" b="1" kern="1200" dirty="0" smtClean="0">
              <a:latin typeface="Bell MT" panose="02020503060305020303" pitchFamily="18" charset="0"/>
              <a:cs typeface="BreakersSlab-Regular" panose="02000000000000000000" pitchFamily="50" charset="0"/>
            </a:rPr>
            <a:t> </a:t>
          </a:r>
          <a:r>
            <a:rPr lang="es-EC" sz="2400" b="1" kern="1200" dirty="0" smtClean="0">
              <a:latin typeface="Bell MT" panose="02020503060305020303" pitchFamily="18" charset="0"/>
              <a:cs typeface="BreakersSlab-Regular" panose="02000000000000000000" pitchFamily="50" charset="0"/>
            </a:rPr>
            <a:t>o Deductivo</a:t>
          </a:r>
          <a:endParaRPr lang="es-ES" sz="2400" b="1" kern="1200" dirty="0">
            <a:latin typeface="Bell MT" panose="02020503060305020303" pitchFamily="18" charset="0"/>
            <a:cs typeface="BreakersSlab-Regular" panose="02000000000000000000" pitchFamily="50" charset="0"/>
          </a:endParaRPr>
        </a:p>
      </dsp:txBody>
      <dsp:txXfrm>
        <a:off x="341290" y="2319001"/>
        <a:ext cx="1647894" cy="1122727"/>
      </dsp:txXfrm>
    </dsp:sp>
    <dsp:sp modelId="{E6192D0D-DB12-489E-A51A-DEAA28625814}">
      <dsp:nvSpPr>
        <dsp:cNvPr id="0" name=""/>
        <dsp:cNvSpPr/>
      </dsp:nvSpPr>
      <dsp:spPr>
        <a:xfrm rot="21420092">
          <a:off x="2330327" y="2860408"/>
          <a:ext cx="214138" cy="28712"/>
        </a:xfrm>
        <a:custGeom>
          <a:avLst/>
          <a:gdLst/>
          <a:ahLst/>
          <a:cxnLst/>
          <a:rect l="0" t="0" r="0" b="0"/>
          <a:pathLst>
            <a:path>
              <a:moveTo>
                <a:pt x="0" y="14356"/>
              </a:moveTo>
              <a:lnTo>
                <a:pt x="214138" y="14356"/>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b="0" kern="1200"/>
        </a:p>
      </dsp:txBody>
      <dsp:txXfrm>
        <a:off x="2432043" y="2869411"/>
        <a:ext cx="10706" cy="10706"/>
      </dsp:txXfrm>
    </dsp:sp>
    <dsp:sp modelId="{833AD567-8AF7-46E8-B2A1-9044A9DA4C7C}">
      <dsp:nvSpPr>
        <dsp:cNvPr id="0" name=""/>
        <dsp:cNvSpPr/>
      </dsp:nvSpPr>
      <dsp:spPr>
        <a:xfrm>
          <a:off x="2544319" y="2409711"/>
          <a:ext cx="1837811" cy="91890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t>Idea</a:t>
          </a:r>
          <a:r>
            <a:rPr lang="es-EC" sz="1800" b="0" kern="1200" dirty="0" smtClean="0"/>
            <a:t> </a:t>
          </a:r>
          <a:r>
            <a:rPr lang="es-EC" sz="1800" b="1" kern="1200" dirty="0" smtClean="0"/>
            <a:t>Principal</a:t>
          </a:r>
          <a:endParaRPr lang="es-ES" sz="1800" b="1" kern="1200" dirty="0"/>
        </a:p>
      </dsp:txBody>
      <dsp:txXfrm>
        <a:off x="2571233" y="2436625"/>
        <a:ext cx="1783983" cy="865077"/>
      </dsp:txXfrm>
    </dsp:sp>
    <dsp:sp modelId="{450944FE-DFA0-4A4A-B603-D2FAC0E623B8}">
      <dsp:nvSpPr>
        <dsp:cNvPr id="0" name=""/>
        <dsp:cNvSpPr/>
      </dsp:nvSpPr>
      <dsp:spPr>
        <a:xfrm rot="18062389">
          <a:off x="3787906" y="1803666"/>
          <a:ext cx="2453617" cy="28712"/>
        </a:xfrm>
        <a:custGeom>
          <a:avLst/>
          <a:gdLst/>
          <a:ahLst/>
          <a:cxnLst/>
          <a:rect l="0" t="0" r="0" b="0"/>
          <a:pathLst>
            <a:path>
              <a:moveTo>
                <a:pt x="0" y="14356"/>
              </a:moveTo>
              <a:lnTo>
                <a:pt x="2453617" y="14356"/>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b="0" kern="1200"/>
        </a:p>
      </dsp:txBody>
      <dsp:txXfrm>
        <a:off x="4953375" y="1756682"/>
        <a:ext cx="122680" cy="122680"/>
      </dsp:txXfrm>
    </dsp:sp>
    <dsp:sp modelId="{2C16D15E-555B-4614-A74C-34F7A3CDCACA}">
      <dsp:nvSpPr>
        <dsp:cNvPr id="0" name=""/>
        <dsp:cNvSpPr/>
      </dsp:nvSpPr>
      <dsp:spPr>
        <a:xfrm>
          <a:off x="5647299" y="307428"/>
          <a:ext cx="1837811" cy="91890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0" kern="1200" dirty="0" smtClean="0"/>
            <a:t>Detalles</a:t>
          </a:r>
          <a:endParaRPr lang="es-ES" sz="2400" b="0" kern="1200" dirty="0"/>
        </a:p>
      </dsp:txBody>
      <dsp:txXfrm>
        <a:off x="5674213" y="334342"/>
        <a:ext cx="1783983" cy="865077"/>
      </dsp:txXfrm>
    </dsp:sp>
    <dsp:sp modelId="{DD2F3CC6-2D1B-4326-9433-07988C70D554}">
      <dsp:nvSpPr>
        <dsp:cNvPr id="0" name=""/>
        <dsp:cNvSpPr/>
      </dsp:nvSpPr>
      <dsp:spPr>
        <a:xfrm rot="19225772">
          <a:off x="4194075" y="2332037"/>
          <a:ext cx="1641281" cy="28712"/>
        </a:xfrm>
        <a:custGeom>
          <a:avLst/>
          <a:gdLst/>
          <a:ahLst/>
          <a:cxnLst/>
          <a:rect l="0" t="0" r="0" b="0"/>
          <a:pathLst>
            <a:path>
              <a:moveTo>
                <a:pt x="0" y="14356"/>
              </a:moveTo>
              <a:lnTo>
                <a:pt x="1641281" y="14356"/>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b="0" kern="1200"/>
        </a:p>
      </dsp:txBody>
      <dsp:txXfrm>
        <a:off x="4973683" y="2305361"/>
        <a:ext cx="82064" cy="82064"/>
      </dsp:txXfrm>
    </dsp:sp>
    <dsp:sp modelId="{7150437C-0EF7-4B6D-B26D-45BD21987C50}">
      <dsp:nvSpPr>
        <dsp:cNvPr id="0" name=""/>
        <dsp:cNvSpPr/>
      </dsp:nvSpPr>
      <dsp:spPr>
        <a:xfrm>
          <a:off x="5647299" y="1364170"/>
          <a:ext cx="1837811" cy="91890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0" kern="1200" dirty="0" smtClean="0"/>
            <a:t>Ejemplos</a:t>
          </a:r>
          <a:endParaRPr lang="es-ES" sz="2400" b="0" kern="1200" dirty="0"/>
        </a:p>
      </dsp:txBody>
      <dsp:txXfrm>
        <a:off x="5674213" y="1391084"/>
        <a:ext cx="1783983" cy="865077"/>
      </dsp:txXfrm>
    </dsp:sp>
    <dsp:sp modelId="{3EF6AB89-EF6C-41DD-AB80-B0E8D1623ABC}">
      <dsp:nvSpPr>
        <dsp:cNvPr id="0" name=""/>
        <dsp:cNvSpPr/>
      </dsp:nvSpPr>
      <dsp:spPr>
        <a:xfrm>
          <a:off x="4382131" y="2854807"/>
          <a:ext cx="1273932" cy="28712"/>
        </a:xfrm>
        <a:custGeom>
          <a:avLst/>
          <a:gdLst/>
          <a:ahLst/>
          <a:cxnLst/>
          <a:rect l="0" t="0" r="0" b="0"/>
          <a:pathLst>
            <a:path>
              <a:moveTo>
                <a:pt x="0" y="14356"/>
              </a:moveTo>
              <a:lnTo>
                <a:pt x="1273932" y="14356"/>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b="0" kern="1200"/>
        </a:p>
      </dsp:txBody>
      <dsp:txXfrm>
        <a:off x="4987249" y="2837315"/>
        <a:ext cx="63696" cy="63696"/>
      </dsp:txXfrm>
    </dsp:sp>
    <dsp:sp modelId="{F4C6C386-B4D9-4E6F-BC82-939BB4AF1A7C}">
      <dsp:nvSpPr>
        <dsp:cNvPr id="0" name=""/>
        <dsp:cNvSpPr/>
      </dsp:nvSpPr>
      <dsp:spPr>
        <a:xfrm>
          <a:off x="5656064" y="2409711"/>
          <a:ext cx="1837811" cy="91890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0" kern="1200" dirty="0" smtClean="0"/>
            <a:t>Hechos</a:t>
          </a:r>
          <a:endParaRPr lang="es-ES" sz="2400" b="0" kern="1200" dirty="0"/>
        </a:p>
      </dsp:txBody>
      <dsp:txXfrm>
        <a:off x="5682978" y="2436625"/>
        <a:ext cx="1783983" cy="865077"/>
      </dsp:txXfrm>
    </dsp:sp>
    <dsp:sp modelId="{F0326FA8-7DE6-4C4A-85CC-6C0FD0A5822B}">
      <dsp:nvSpPr>
        <dsp:cNvPr id="0" name=""/>
        <dsp:cNvSpPr/>
      </dsp:nvSpPr>
      <dsp:spPr>
        <a:xfrm rot="2410086">
          <a:off x="4186894" y="3388779"/>
          <a:ext cx="1655642" cy="28712"/>
        </a:xfrm>
        <a:custGeom>
          <a:avLst/>
          <a:gdLst/>
          <a:ahLst/>
          <a:cxnLst/>
          <a:rect l="0" t="0" r="0" b="0"/>
          <a:pathLst>
            <a:path>
              <a:moveTo>
                <a:pt x="0" y="14356"/>
              </a:moveTo>
              <a:lnTo>
                <a:pt x="1655642" y="14356"/>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b="0" kern="1200"/>
        </a:p>
      </dsp:txBody>
      <dsp:txXfrm>
        <a:off x="4973324" y="3361744"/>
        <a:ext cx="82782" cy="82782"/>
      </dsp:txXfrm>
    </dsp:sp>
    <dsp:sp modelId="{A30A537D-C3F3-41DB-93B8-0D8076E675C6}">
      <dsp:nvSpPr>
        <dsp:cNvPr id="0" name=""/>
        <dsp:cNvSpPr/>
      </dsp:nvSpPr>
      <dsp:spPr>
        <a:xfrm>
          <a:off x="5647299" y="3477654"/>
          <a:ext cx="1837811" cy="91890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0" kern="1200" dirty="0" smtClean="0"/>
            <a:t>Argumentos</a:t>
          </a:r>
          <a:endParaRPr lang="es-ES" sz="2400" b="0" kern="1200" dirty="0"/>
        </a:p>
      </dsp:txBody>
      <dsp:txXfrm>
        <a:off x="5674213" y="3504568"/>
        <a:ext cx="1783983" cy="865077"/>
      </dsp:txXfrm>
    </dsp:sp>
    <dsp:sp modelId="{F95FE9C5-759D-480C-8EB1-4529E3085FBE}">
      <dsp:nvSpPr>
        <dsp:cNvPr id="0" name=""/>
        <dsp:cNvSpPr/>
      </dsp:nvSpPr>
      <dsp:spPr>
        <a:xfrm rot="3553670">
          <a:off x="3778295" y="3917150"/>
          <a:ext cx="2472839" cy="28712"/>
        </a:xfrm>
        <a:custGeom>
          <a:avLst/>
          <a:gdLst/>
          <a:ahLst/>
          <a:cxnLst/>
          <a:rect l="0" t="0" r="0" b="0"/>
          <a:pathLst>
            <a:path>
              <a:moveTo>
                <a:pt x="0" y="14356"/>
              </a:moveTo>
              <a:lnTo>
                <a:pt x="2472839" y="14356"/>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b="0" kern="1200"/>
        </a:p>
      </dsp:txBody>
      <dsp:txXfrm>
        <a:off x="4952894" y="3869685"/>
        <a:ext cx="123641" cy="123641"/>
      </dsp:txXfrm>
    </dsp:sp>
    <dsp:sp modelId="{05092B44-5C9D-4167-BF9B-B72C446F948C}">
      <dsp:nvSpPr>
        <dsp:cNvPr id="0" name=""/>
        <dsp:cNvSpPr/>
      </dsp:nvSpPr>
      <dsp:spPr>
        <a:xfrm>
          <a:off x="5647299" y="4534396"/>
          <a:ext cx="1837811" cy="91890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0" kern="1200" dirty="0" smtClean="0"/>
            <a:t>Situaciones</a:t>
          </a:r>
          <a:endParaRPr lang="es-ES" sz="2400" b="0" kern="1200" dirty="0"/>
        </a:p>
      </dsp:txBody>
      <dsp:txXfrm>
        <a:off x="5674213" y="4561310"/>
        <a:ext cx="1783983" cy="8650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B683A-318A-497B-ADFC-B68B567E4606}">
      <dsp:nvSpPr>
        <dsp:cNvPr id="0" name=""/>
        <dsp:cNvSpPr/>
      </dsp:nvSpPr>
      <dsp:spPr>
        <a:xfrm>
          <a:off x="0" y="0"/>
          <a:ext cx="3242438" cy="1945462"/>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Va desde lo particular a lo general.</a:t>
          </a:r>
          <a:endParaRPr lang="es-ES" sz="1800" kern="1200" dirty="0"/>
        </a:p>
      </dsp:txBody>
      <dsp:txXfrm>
        <a:off x="0" y="0"/>
        <a:ext cx="3242438" cy="1945462"/>
      </dsp:txXfrm>
    </dsp:sp>
    <dsp:sp modelId="{4A126C95-E716-419B-9E40-71F02110455E}">
      <dsp:nvSpPr>
        <dsp:cNvPr id="0" name=""/>
        <dsp:cNvSpPr/>
      </dsp:nvSpPr>
      <dsp:spPr>
        <a:xfrm>
          <a:off x="0" y="2439892"/>
          <a:ext cx="3242438" cy="1945462"/>
        </a:xfrm>
        <a:prstGeom prst="rect">
          <a:avLst/>
        </a:prstGeom>
        <a:gradFill rotWithShape="0">
          <a:gsLst>
            <a:gs pos="0">
              <a:schemeClr val="accent5">
                <a:hueOff val="2079079"/>
                <a:satOff val="-1338"/>
                <a:lumOff val="915"/>
                <a:alphaOff val="0"/>
                <a:tint val="98000"/>
                <a:lumMod val="114000"/>
              </a:schemeClr>
            </a:gs>
            <a:gs pos="100000">
              <a:schemeClr val="accent5">
                <a:hueOff val="2079079"/>
                <a:satOff val="-1338"/>
                <a:lumOff val="915"/>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Se obtiene al final la idea principal, la tesis o la ley</a:t>
          </a:r>
          <a:endParaRPr lang="es-ES" sz="1800" kern="1200" dirty="0"/>
        </a:p>
      </dsp:txBody>
      <dsp:txXfrm>
        <a:off x="0" y="2439892"/>
        <a:ext cx="3242438" cy="1945462"/>
      </dsp:txXfrm>
    </dsp:sp>
    <dsp:sp modelId="{888DF711-0C5F-466D-A9F6-CEA7034E0313}">
      <dsp:nvSpPr>
        <dsp:cNvPr id="0" name=""/>
        <dsp:cNvSpPr/>
      </dsp:nvSpPr>
      <dsp:spPr>
        <a:xfrm>
          <a:off x="3568344" y="693424"/>
          <a:ext cx="3242438" cy="1945462"/>
        </a:xfrm>
        <a:prstGeom prst="rect">
          <a:avLst/>
        </a:prstGeom>
        <a:gradFill rotWithShape="0">
          <a:gsLst>
            <a:gs pos="0">
              <a:schemeClr val="accent5">
                <a:hueOff val="4158159"/>
                <a:satOff val="-2675"/>
                <a:lumOff val="1829"/>
                <a:alphaOff val="0"/>
                <a:tint val="98000"/>
                <a:lumMod val="114000"/>
              </a:schemeClr>
            </a:gs>
            <a:gs pos="100000">
              <a:schemeClr val="accent5">
                <a:hueOff val="4158159"/>
                <a:satOff val="-2675"/>
                <a:lumOff val="1829"/>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Se ofrecen al principio datos, ejemplos, casos concretos o ideas secundarias.</a:t>
          </a:r>
          <a:endParaRPr lang="es-ES" sz="1800" kern="1200" dirty="0"/>
        </a:p>
      </dsp:txBody>
      <dsp:txXfrm>
        <a:off x="3568344" y="693424"/>
        <a:ext cx="3242438" cy="1945462"/>
      </dsp:txXfrm>
    </dsp:sp>
    <dsp:sp modelId="{628FCC7F-3053-45C2-8A6F-32CBA0BA55E6}">
      <dsp:nvSpPr>
        <dsp:cNvPr id="0" name=""/>
        <dsp:cNvSpPr/>
      </dsp:nvSpPr>
      <dsp:spPr>
        <a:xfrm>
          <a:off x="3568344" y="3221252"/>
          <a:ext cx="3242438" cy="1945462"/>
        </a:xfrm>
        <a:prstGeom prst="rect">
          <a:avLst/>
        </a:prstGeom>
        <a:gradFill rotWithShape="0">
          <a:gsLst>
            <a:gs pos="0">
              <a:schemeClr val="accent5">
                <a:hueOff val="6237238"/>
                <a:satOff val="-4013"/>
                <a:lumOff val="2744"/>
                <a:alphaOff val="0"/>
                <a:tint val="98000"/>
                <a:lumMod val="114000"/>
              </a:schemeClr>
            </a:gs>
            <a:gs pos="100000">
              <a:schemeClr val="accent5">
                <a:hueOff val="6237238"/>
                <a:satOff val="-4013"/>
                <a:lumOff val="2744"/>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 El contenido del texto se dispone de tal modo que la tesis o idea principal se expone al final, como consecuencia que se deriva o deduce de lo anterior.</a:t>
          </a:r>
          <a:endParaRPr lang="es-ES" sz="1800" kern="1200" dirty="0"/>
        </a:p>
      </dsp:txBody>
      <dsp:txXfrm>
        <a:off x="3568344" y="3221252"/>
        <a:ext cx="3242438" cy="194546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C53300B-1E1B-4636-860A-1352198C4977}" type="datetimeFigureOut">
              <a:rPr lang="es-EC" smtClean="0"/>
              <a:t>27/2/2018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93B4A96-46BE-4C3E-914F-ACA2D6BF20B1}" type="slidenum">
              <a:rPr lang="es-EC" smtClean="0"/>
              <a:t>‹Nº›</a:t>
            </a:fld>
            <a:endParaRPr lang="es-EC"/>
          </a:p>
        </p:txBody>
      </p:sp>
    </p:spTree>
    <p:extLst>
      <p:ext uri="{BB962C8B-B14F-4D97-AF65-F5344CB8AC3E}">
        <p14:creationId xmlns:p14="http://schemas.microsoft.com/office/powerpoint/2010/main" val="119959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C53300B-1E1B-4636-860A-1352198C4977}" type="datetimeFigureOut">
              <a:rPr lang="es-EC" smtClean="0"/>
              <a:t>27/2/2018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93B4A96-46BE-4C3E-914F-ACA2D6BF20B1}" type="slidenum">
              <a:rPr lang="es-EC" smtClean="0"/>
              <a:t>‹Nº›</a:t>
            </a:fld>
            <a:endParaRPr lang="es-EC"/>
          </a:p>
        </p:txBody>
      </p:sp>
    </p:spTree>
    <p:extLst>
      <p:ext uri="{BB962C8B-B14F-4D97-AF65-F5344CB8AC3E}">
        <p14:creationId xmlns:p14="http://schemas.microsoft.com/office/powerpoint/2010/main" val="389616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C53300B-1E1B-4636-860A-1352198C4977}" type="datetimeFigureOut">
              <a:rPr lang="es-EC" smtClean="0"/>
              <a:t>27/2/2018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93B4A96-46BE-4C3E-914F-ACA2D6BF20B1}" type="slidenum">
              <a:rPr lang="es-EC" smtClean="0"/>
              <a:t>‹Nº›</a:t>
            </a:fld>
            <a:endParaRPr lang="es-EC"/>
          </a:p>
        </p:txBody>
      </p:sp>
    </p:spTree>
    <p:extLst>
      <p:ext uri="{BB962C8B-B14F-4D97-AF65-F5344CB8AC3E}">
        <p14:creationId xmlns:p14="http://schemas.microsoft.com/office/powerpoint/2010/main" val="299770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C53300B-1E1B-4636-860A-1352198C4977}" type="datetimeFigureOut">
              <a:rPr lang="es-EC" smtClean="0"/>
              <a:t>27/2/2018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93B4A96-46BE-4C3E-914F-ACA2D6BF20B1}" type="slidenum">
              <a:rPr lang="es-EC" smtClean="0"/>
              <a:t>‹Nº›</a:t>
            </a:fld>
            <a:endParaRPr lang="es-EC"/>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99194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C53300B-1E1B-4636-860A-1352198C4977}" type="datetimeFigureOut">
              <a:rPr lang="es-EC" smtClean="0"/>
              <a:t>27/2/2018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93B4A96-46BE-4C3E-914F-ACA2D6BF20B1}" type="slidenum">
              <a:rPr lang="es-EC" smtClean="0"/>
              <a:t>‹Nº›</a:t>
            </a:fld>
            <a:endParaRPr lang="es-EC"/>
          </a:p>
        </p:txBody>
      </p:sp>
    </p:spTree>
    <p:extLst>
      <p:ext uri="{BB962C8B-B14F-4D97-AF65-F5344CB8AC3E}">
        <p14:creationId xmlns:p14="http://schemas.microsoft.com/office/powerpoint/2010/main" val="2432854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53300B-1E1B-4636-860A-1352198C4977}" type="datetimeFigureOut">
              <a:rPr lang="es-EC" smtClean="0"/>
              <a:t>27/2/2018</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93B4A96-46BE-4C3E-914F-ACA2D6BF20B1}" type="slidenum">
              <a:rPr lang="es-EC" smtClean="0"/>
              <a:t>‹Nº›</a:t>
            </a:fld>
            <a:endParaRPr lang="es-EC"/>
          </a:p>
        </p:txBody>
      </p:sp>
    </p:spTree>
    <p:extLst>
      <p:ext uri="{BB962C8B-B14F-4D97-AF65-F5344CB8AC3E}">
        <p14:creationId xmlns:p14="http://schemas.microsoft.com/office/powerpoint/2010/main" val="238514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53300B-1E1B-4636-860A-1352198C4977}" type="datetimeFigureOut">
              <a:rPr lang="es-EC" smtClean="0"/>
              <a:t>27/2/2018</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93B4A96-46BE-4C3E-914F-ACA2D6BF20B1}" type="slidenum">
              <a:rPr lang="es-EC" smtClean="0"/>
              <a:t>‹Nº›</a:t>
            </a:fld>
            <a:endParaRPr lang="es-EC"/>
          </a:p>
        </p:txBody>
      </p:sp>
    </p:spTree>
    <p:extLst>
      <p:ext uri="{BB962C8B-B14F-4D97-AF65-F5344CB8AC3E}">
        <p14:creationId xmlns:p14="http://schemas.microsoft.com/office/powerpoint/2010/main" val="462560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C53300B-1E1B-4636-860A-1352198C4977}" type="datetimeFigureOut">
              <a:rPr lang="es-EC" smtClean="0"/>
              <a:t>27/2/2018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93B4A96-46BE-4C3E-914F-ACA2D6BF20B1}" type="slidenum">
              <a:rPr lang="es-EC" smtClean="0"/>
              <a:t>‹Nº›</a:t>
            </a:fld>
            <a:endParaRPr lang="es-EC"/>
          </a:p>
        </p:txBody>
      </p:sp>
    </p:spTree>
    <p:extLst>
      <p:ext uri="{BB962C8B-B14F-4D97-AF65-F5344CB8AC3E}">
        <p14:creationId xmlns:p14="http://schemas.microsoft.com/office/powerpoint/2010/main" val="1933105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C53300B-1E1B-4636-860A-1352198C4977}" type="datetimeFigureOut">
              <a:rPr lang="es-EC" smtClean="0"/>
              <a:t>27/2/2018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93B4A96-46BE-4C3E-914F-ACA2D6BF20B1}" type="slidenum">
              <a:rPr lang="es-EC" smtClean="0"/>
              <a:t>‹Nº›</a:t>
            </a:fld>
            <a:endParaRPr lang="es-EC"/>
          </a:p>
        </p:txBody>
      </p:sp>
    </p:spTree>
    <p:extLst>
      <p:ext uri="{BB962C8B-B14F-4D97-AF65-F5344CB8AC3E}">
        <p14:creationId xmlns:p14="http://schemas.microsoft.com/office/powerpoint/2010/main" val="156525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8C53300B-1E1B-4636-860A-1352198C4977}" type="datetimeFigureOut">
              <a:rPr lang="es-EC" smtClean="0"/>
              <a:t>27/2/2018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93B4A96-46BE-4C3E-914F-ACA2D6BF20B1}" type="slidenum">
              <a:rPr lang="es-EC" smtClean="0"/>
              <a:t>‹Nº›</a:t>
            </a:fld>
            <a:endParaRPr lang="es-EC"/>
          </a:p>
        </p:txBody>
      </p:sp>
    </p:spTree>
    <p:extLst>
      <p:ext uri="{BB962C8B-B14F-4D97-AF65-F5344CB8AC3E}">
        <p14:creationId xmlns:p14="http://schemas.microsoft.com/office/powerpoint/2010/main" val="314100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C53300B-1E1B-4636-860A-1352198C4977}" type="datetimeFigureOut">
              <a:rPr lang="es-EC" smtClean="0"/>
              <a:t>27/2/2018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93B4A96-46BE-4C3E-914F-ACA2D6BF20B1}" type="slidenum">
              <a:rPr lang="es-EC" smtClean="0"/>
              <a:t>‹Nº›</a:t>
            </a:fld>
            <a:endParaRPr lang="es-EC"/>
          </a:p>
        </p:txBody>
      </p:sp>
    </p:spTree>
    <p:extLst>
      <p:ext uri="{BB962C8B-B14F-4D97-AF65-F5344CB8AC3E}">
        <p14:creationId xmlns:p14="http://schemas.microsoft.com/office/powerpoint/2010/main" val="364352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C53300B-1E1B-4636-860A-1352198C4977}" type="datetimeFigureOut">
              <a:rPr lang="es-EC" smtClean="0"/>
              <a:t>27/2/2018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93B4A96-46BE-4C3E-914F-ACA2D6BF20B1}" type="slidenum">
              <a:rPr lang="es-EC" smtClean="0"/>
              <a:t>‹Nº›</a:t>
            </a:fld>
            <a:endParaRPr lang="es-EC"/>
          </a:p>
        </p:txBody>
      </p:sp>
    </p:spTree>
    <p:extLst>
      <p:ext uri="{BB962C8B-B14F-4D97-AF65-F5344CB8AC3E}">
        <p14:creationId xmlns:p14="http://schemas.microsoft.com/office/powerpoint/2010/main" val="2289729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C53300B-1E1B-4636-860A-1352198C4977}" type="datetimeFigureOut">
              <a:rPr lang="es-EC" smtClean="0"/>
              <a:t>27/2/2018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93B4A96-46BE-4C3E-914F-ACA2D6BF20B1}" type="slidenum">
              <a:rPr lang="es-EC" smtClean="0"/>
              <a:t>‹Nº›</a:t>
            </a:fld>
            <a:endParaRPr lang="es-EC"/>
          </a:p>
        </p:txBody>
      </p:sp>
    </p:spTree>
    <p:extLst>
      <p:ext uri="{BB962C8B-B14F-4D97-AF65-F5344CB8AC3E}">
        <p14:creationId xmlns:p14="http://schemas.microsoft.com/office/powerpoint/2010/main" val="211188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8C53300B-1E1B-4636-860A-1352198C4977}" type="datetimeFigureOut">
              <a:rPr lang="es-EC" smtClean="0"/>
              <a:t>27/2/2018</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A93B4A96-46BE-4C3E-914F-ACA2D6BF20B1}" type="slidenum">
              <a:rPr lang="es-EC" smtClean="0"/>
              <a:t>‹Nº›</a:t>
            </a:fld>
            <a:endParaRPr lang="es-EC"/>
          </a:p>
        </p:txBody>
      </p:sp>
    </p:spTree>
    <p:extLst>
      <p:ext uri="{BB962C8B-B14F-4D97-AF65-F5344CB8AC3E}">
        <p14:creationId xmlns:p14="http://schemas.microsoft.com/office/powerpoint/2010/main" val="340339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C53300B-1E1B-4636-860A-1352198C4977}" type="datetimeFigureOut">
              <a:rPr lang="es-EC" smtClean="0"/>
              <a:t>27/2/2018</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A93B4A96-46BE-4C3E-914F-ACA2D6BF20B1}" type="slidenum">
              <a:rPr lang="es-EC" smtClean="0"/>
              <a:t>‹Nº›</a:t>
            </a:fld>
            <a:endParaRPr lang="es-EC"/>
          </a:p>
        </p:txBody>
      </p:sp>
    </p:spTree>
    <p:extLst>
      <p:ext uri="{BB962C8B-B14F-4D97-AF65-F5344CB8AC3E}">
        <p14:creationId xmlns:p14="http://schemas.microsoft.com/office/powerpoint/2010/main" val="428972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8C53300B-1E1B-4636-860A-1352198C4977}" type="datetimeFigureOut">
              <a:rPr lang="es-EC" smtClean="0"/>
              <a:t>27/2/2018</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A93B4A96-46BE-4C3E-914F-ACA2D6BF20B1}" type="slidenum">
              <a:rPr lang="es-EC" smtClean="0"/>
              <a:t>‹Nº›</a:t>
            </a:fld>
            <a:endParaRPr lang="es-EC"/>
          </a:p>
        </p:txBody>
      </p:sp>
    </p:spTree>
    <p:extLst>
      <p:ext uri="{BB962C8B-B14F-4D97-AF65-F5344CB8AC3E}">
        <p14:creationId xmlns:p14="http://schemas.microsoft.com/office/powerpoint/2010/main" val="264458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C53300B-1E1B-4636-860A-1352198C4977}" type="datetimeFigureOut">
              <a:rPr lang="es-EC" smtClean="0"/>
              <a:t>27/2/2018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93B4A96-46BE-4C3E-914F-ACA2D6BF20B1}" type="slidenum">
              <a:rPr lang="es-EC" smtClean="0"/>
              <a:t>‹Nº›</a:t>
            </a:fld>
            <a:endParaRPr lang="es-EC"/>
          </a:p>
        </p:txBody>
      </p:sp>
    </p:spTree>
    <p:extLst>
      <p:ext uri="{BB962C8B-B14F-4D97-AF65-F5344CB8AC3E}">
        <p14:creationId xmlns:p14="http://schemas.microsoft.com/office/powerpoint/2010/main" val="94109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C53300B-1E1B-4636-860A-1352198C4977}" type="datetimeFigureOut">
              <a:rPr lang="es-EC" smtClean="0"/>
              <a:t>27/2/2018</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93B4A96-46BE-4C3E-914F-ACA2D6BF20B1}" type="slidenum">
              <a:rPr lang="es-EC" smtClean="0"/>
              <a:t>‹Nº›</a:t>
            </a:fld>
            <a:endParaRPr lang="es-EC"/>
          </a:p>
        </p:txBody>
      </p:sp>
    </p:spTree>
    <p:extLst>
      <p:ext uri="{BB962C8B-B14F-4D97-AF65-F5344CB8AC3E}">
        <p14:creationId xmlns:p14="http://schemas.microsoft.com/office/powerpoint/2010/main" val="311110290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69658" y="680544"/>
            <a:ext cx="8825658" cy="3329581"/>
          </a:xfrm>
        </p:spPr>
        <p:txBody>
          <a:bodyPr/>
          <a:lstStyle/>
          <a:p>
            <a:pPr algn="ctr"/>
            <a:r>
              <a:rPr lang="es-EC" dirty="0" smtClean="0">
                <a:latin typeface="Bell MT" panose="02020503060305020303" pitchFamily="18" charset="0"/>
                <a:cs typeface="BreakersSlab-Regular" panose="02000000000000000000" pitchFamily="50" charset="0"/>
              </a:rPr>
              <a:t>¿Cómo reconocer la idea principal?</a:t>
            </a:r>
            <a:endParaRPr lang="es-EC" dirty="0">
              <a:latin typeface="Bell MT" panose="02020503060305020303" pitchFamily="18" charset="0"/>
              <a:cs typeface="BreakersSlab-Regular" panose="02000000000000000000" pitchFamily="50" charset="0"/>
            </a:endParaRPr>
          </a:p>
        </p:txBody>
      </p:sp>
      <p:sp>
        <p:nvSpPr>
          <p:cNvPr id="3" name="Subtítulo 2"/>
          <p:cNvSpPr>
            <a:spLocks noGrp="1"/>
          </p:cNvSpPr>
          <p:nvPr>
            <p:ph type="subTitle" idx="1"/>
          </p:nvPr>
        </p:nvSpPr>
        <p:spPr>
          <a:xfrm>
            <a:off x="1669962" y="4682787"/>
            <a:ext cx="8825658" cy="861420"/>
          </a:xfrm>
        </p:spPr>
        <p:txBody>
          <a:bodyPr>
            <a:normAutofit/>
          </a:bodyPr>
          <a:lstStyle/>
          <a:p>
            <a:pPr algn="ctr"/>
            <a:r>
              <a:rPr lang="es-EC" sz="4400" dirty="0" smtClean="0">
                <a:solidFill>
                  <a:schemeClr val="bg2">
                    <a:lumMod val="60000"/>
                    <a:lumOff val="40000"/>
                  </a:schemeClr>
                </a:solidFill>
              </a:rPr>
              <a:t>TIPOS DE IDEAS Y UBICACIÓN</a:t>
            </a:r>
            <a:endParaRPr lang="es-EC" sz="4400" dirty="0">
              <a:solidFill>
                <a:schemeClr val="bg2">
                  <a:lumMod val="60000"/>
                  <a:lumOff val="40000"/>
                </a:schemeClr>
              </a:solidFill>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9860" r="21086"/>
          <a:stretch/>
        </p:blipFill>
        <p:spPr>
          <a:xfrm>
            <a:off x="9890003" y="4010125"/>
            <a:ext cx="2522716" cy="2847875"/>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37" y="-147144"/>
            <a:ext cx="3185718" cy="4356538"/>
          </a:xfrm>
          <a:prstGeom prst="rect">
            <a:avLst/>
          </a:prstGeom>
        </p:spPr>
      </p:pic>
    </p:spTree>
    <p:extLst>
      <p:ext uri="{BB962C8B-B14F-4D97-AF65-F5344CB8AC3E}">
        <p14:creationId xmlns:p14="http://schemas.microsoft.com/office/powerpoint/2010/main" val="95965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425779" y="965915"/>
            <a:ext cx="2395466"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0" i="0" u="none" strike="noStrike" kern="1200" cap="none" spc="0" normalizeH="0" baseline="0" noProof="0" dirty="0" smtClean="0">
                <a:ln>
                  <a:noFill/>
                </a:ln>
                <a:solidFill>
                  <a:schemeClr val="tx1"/>
                </a:solidFill>
                <a:effectLst/>
                <a:uLnTx/>
                <a:uFillTx/>
                <a:latin typeface="Century Gothic" panose="020B0502020202020204"/>
                <a:ea typeface="+mn-ea"/>
                <a:cs typeface="+mn-cs"/>
              </a:rPr>
              <a:t>SINTETIZANTE</a:t>
            </a:r>
            <a:endParaRPr kumimoji="0" lang="es-EC" sz="2400" b="0" i="0" u="none" strike="noStrike" kern="1200" cap="none" spc="0" normalizeH="0" baseline="0" noProof="0" dirty="0">
              <a:ln>
                <a:noFill/>
              </a:ln>
              <a:solidFill>
                <a:schemeClr val="tx1"/>
              </a:solidFill>
              <a:effectLst/>
              <a:uLnTx/>
              <a:uFillTx/>
              <a:latin typeface="Century Gothic" panose="020B0502020202020204"/>
              <a:ea typeface="+mn-ea"/>
              <a:cs typeface="+mn-cs"/>
            </a:endParaRPr>
          </a:p>
        </p:txBody>
      </p:sp>
      <p:sp>
        <p:nvSpPr>
          <p:cNvPr id="6" name="CuadroTexto 5"/>
          <p:cNvSpPr txBox="1"/>
          <p:nvPr/>
        </p:nvSpPr>
        <p:spPr>
          <a:xfrm>
            <a:off x="3412893" y="2474718"/>
            <a:ext cx="2408352"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smtClean="0">
                <a:ln>
                  <a:noFill/>
                </a:ln>
                <a:solidFill>
                  <a:schemeClr val="tx1"/>
                </a:solidFill>
                <a:effectLst/>
                <a:uLnTx/>
                <a:uFillTx/>
                <a:latin typeface="Century Gothic" panose="020B0502020202020204"/>
                <a:ea typeface="+mn-ea"/>
                <a:cs typeface="+mn-cs"/>
              </a:rPr>
              <a:t>ENCUADRADO</a:t>
            </a:r>
            <a:endParaRPr kumimoji="0" lang="es-EC" sz="2400" b="0" i="0" u="none" strike="noStrike" kern="1200" cap="none" spc="0" normalizeH="0" baseline="0" noProof="0" dirty="0">
              <a:ln>
                <a:noFill/>
              </a:ln>
              <a:solidFill>
                <a:schemeClr val="tx1"/>
              </a:solidFill>
              <a:effectLst/>
              <a:uLnTx/>
              <a:uFillTx/>
              <a:latin typeface="Century Gothic" panose="020B0502020202020204"/>
              <a:ea typeface="+mn-ea"/>
              <a:cs typeface="+mn-cs"/>
            </a:endParaRPr>
          </a:p>
        </p:txBody>
      </p:sp>
      <p:sp>
        <p:nvSpPr>
          <p:cNvPr id="7" name="CuadroTexto 6"/>
          <p:cNvSpPr txBox="1"/>
          <p:nvPr/>
        </p:nvSpPr>
        <p:spPr>
          <a:xfrm>
            <a:off x="3425776" y="4011282"/>
            <a:ext cx="2395469"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0" i="0" u="none" strike="noStrike" kern="1200" cap="none" spc="0" normalizeH="0" baseline="0" noProof="0" dirty="0" smtClean="0">
                <a:ln>
                  <a:noFill/>
                </a:ln>
                <a:solidFill>
                  <a:schemeClr val="tx1"/>
                </a:solidFill>
                <a:effectLst/>
                <a:uLnTx/>
                <a:uFillTx/>
                <a:latin typeface="Century Gothic" panose="020B0502020202020204"/>
                <a:ea typeface="+mn-ea"/>
                <a:cs typeface="+mn-cs"/>
              </a:rPr>
              <a:t>PARALELO</a:t>
            </a:r>
            <a:endParaRPr kumimoji="0" lang="es-EC" sz="2400" b="0" i="0" u="none" strike="noStrike" kern="1200" cap="none" spc="0" normalizeH="0" baseline="0" noProof="0" dirty="0">
              <a:ln>
                <a:noFill/>
              </a:ln>
              <a:solidFill>
                <a:schemeClr val="tx1"/>
              </a:solidFill>
              <a:effectLst/>
              <a:uLnTx/>
              <a:uFillTx/>
              <a:latin typeface="Century Gothic" panose="020B0502020202020204"/>
              <a:ea typeface="+mn-ea"/>
              <a:cs typeface="+mn-cs"/>
            </a:endParaRPr>
          </a:p>
        </p:txBody>
      </p:sp>
      <p:sp>
        <p:nvSpPr>
          <p:cNvPr id="8" name="CuadroTexto 7"/>
          <p:cNvSpPr txBox="1"/>
          <p:nvPr/>
        </p:nvSpPr>
        <p:spPr>
          <a:xfrm>
            <a:off x="3425777" y="5385200"/>
            <a:ext cx="2395468"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0" i="0" u="none" strike="noStrike" kern="1200" cap="none" spc="0" normalizeH="0" baseline="0" noProof="0" dirty="0" smtClean="0">
                <a:ln>
                  <a:noFill/>
                </a:ln>
                <a:solidFill>
                  <a:schemeClr val="tx1"/>
                </a:solidFill>
                <a:effectLst/>
                <a:uLnTx/>
                <a:uFillTx/>
                <a:latin typeface="Century Gothic" panose="020B0502020202020204"/>
                <a:ea typeface="+mn-ea"/>
                <a:cs typeface="+mn-cs"/>
              </a:rPr>
              <a:t>ANALIZANTE</a:t>
            </a:r>
            <a:endParaRPr kumimoji="0" lang="es-EC" sz="2400" b="0" i="0" u="none" strike="noStrike" kern="1200" cap="none" spc="0" normalizeH="0" baseline="0" noProof="0" dirty="0">
              <a:ln>
                <a:noFill/>
              </a:ln>
              <a:solidFill>
                <a:schemeClr val="tx1"/>
              </a:solidFill>
              <a:effectLst/>
              <a:uLnTx/>
              <a:uFillTx/>
              <a:latin typeface="Century Gothic" panose="020B0502020202020204"/>
              <a:ea typeface="+mn-ea"/>
              <a:cs typeface="+mn-cs"/>
            </a:endParaRPr>
          </a:p>
        </p:txBody>
      </p:sp>
      <p:sp>
        <p:nvSpPr>
          <p:cNvPr id="9" name="CuadroTexto 8"/>
          <p:cNvSpPr txBox="1"/>
          <p:nvPr/>
        </p:nvSpPr>
        <p:spPr>
          <a:xfrm>
            <a:off x="6220494" y="781248"/>
            <a:ext cx="5834129"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schemeClr val="tx1"/>
                </a:solidFill>
                <a:effectLst/>
                <a:uLnTx/>
                <a:uFillTx/>
                <a:latin typeface="Century Gothic" panose="020B0502020202020204"/>
                <a:ea typeface="+mn-ea"/>
                <a:cs typeface="+mn-cs"/>
              </a:rPr>
              <a:t>La idea principal final se deduce (inductivo).</a:t>
            </a:r>
          </a:p>
        </p:txBody>
      </p:sp>
      <p:sp>
        <p:nvSpPr>
          <p:cNvPr id="10" name="CuadroTexto 9"/>
          <p:cNvSpPr txBox="1"/>
          <p:nvPr/>
        </p:nvSpPr>
        <p:spPr>
          <a:xfrm>
            <a:off x="6220494" y="2063153"/>
            <a:ext cx="5834129"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schemeClr val="tx1"/>
                </a:solidFill>
                <a:effectLst/>
                <a:uLnTx/>
                <a:uFillTx/>
                <a:latin typeface="Century Gothic" panose="020B0502020202020204"/>
                <a:ea typeface="+mn-ea"/>
                <a:cs typeface="+mn-cs"/>
              </a:rPr>
              <a:t>Consta de una proposición general al principio, seguida de explicaciones, y acaba en una conclusión.</a:t>
            </a:r>
          </a:p>
        </p:txBody>
      </p:sp>
      <p:sp>
        <p:nvSpPr>
          <p:cNvPr id="11" name="CuadroTexto 10"/>
          <p:cNvSpPr txBox="1"/>
          <p:nvPr/>
        </p:nvSpPr>
        <p:spPr>
          <a:xfrm>
            <a:off x="6220493" y="3634098"/>
            <a:ext cx="5834129"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schemeClr val="tx1"/>
                </a:solidFill>
                <a:effectLst/>
                <a:uLnTx/>
                <a:uFillTx/>
                <a:latin typeface="Century Gothic" panose="020B0502020202020204"/>
                <a:ea typeface="+mn-ea"/>
                <a:cs typeface="+mn-cs"/>
              </a:rPr>
              <a:t>Está constituido por preposiciones con idéntico o parecido valor, sin subordinación entre ellas.</a:t>
            </a:r>
          </a:p>
        </p:txBody>
      </p:sp>
      <p:sp>
        <p:nvSpPr>
          <p:cNvPr id="12" name="CuadroTexto 11"/>
          <p:cNvSpPr txBox="1"/>
          <p:nvPr/>
        </p:nvSpPr>
        <p:spPr>
          <a:xfrm>
            <a:off x="6246227" y="5205043"/>
            <a:ext cx="5834129"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schemeClr val="tx1"/>
                </a:solidFill>
                <a:effectLst/>
                <a:uLnTx/>
                <a:uFillTx/>
                <a:latin typeface="Century Gothic" panose="020B0502020202020204"/>
                <a:ea typeface="+mn-ea"/>
                <a:cs typeface="+mn-cs"/>
              </a:rPr>
              <a:t>Expone al principio una idea que después se corrobora con datos (deductivo). </a:t>
            </a:r>
          </a:p>
        </p:txBody>
      </p:sp>
      <p:cxnSp>
        <p:nvCxnSpPr>
          <p:cNvPr id="14" name="Conector curvado 13"/>
          <p:cNvCxnSpPr>
            <a:endCxn id="5" idx="1"/>
          </p:cNvCxnSpPr>
          <p:nvPr/>
        </p:nvCxnSpPr>
        <p:spPr>
          <a:xfrm rot="5400000" flipH="1" flipV="1">
            <a:off x="1763906" y="1274511"/>
            <a:ext cx="1739635" cy="1584111"/>
          </a:xfrm>
          <a:prstGeom prst="curvedConnector2">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21" name="Conector curvado 20"/>
          <p:cNvCxnSpPr>
            <a:stCxn id="4" idx="2"/>
            <a:endCxn id="8" idx="1"/>
          </p:cNvCxnSpPr>
          <p:nvPr/>
        </p:nvCxnSpPr>
        <p:spPr>
          <a:xfrm rot="16200000" flipH="1">
            <a:off x="1842172" y="4032428"/>
            <a:ext cx="1602432" cy="1564778"/>
          </a:xfrm>
          <a:prstGeom prst="curvedConnector2">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23" name="Conector curvado 22"/>
          <p:cNvCxnSpPr>
            <a:stCxn id="4" idx="3"/>
            <a:endCxn id="6" idx="2"/>
          </p:cNvCxnSpPr>
          <p:nvPr/>
        </p:nvCxnSpPr>
        <p:spPr>
          <a:xfrm flipV="1">
            <a:off x="3103810" y="2936383"/>
            <a:ext cx="1513259" cy="538609"/>
          </a:xfrm>
          <a:prstGeom prst="curvedConnector2">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25" name="Conector curvado 24"/>
          <p:cNvCxnSpPr>
            <a:stCxn id="4" idx="3"/>
            <a:endCxn id="7" idx="0"/>
          </p:cNvCxnSpPr>
          <p:nvPr/>
        </p:nvCxnSpPr>
        <p:spPr>
          <a:xfrm>
            <a:off x="3103810" y="3474992"/>
            <a:ext cx="1519701" cy="536290"/>
          </a:xfrm>
          <a:prstGeom prst="curvedConnector2">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27" name="Conector recto de flecha 26"/>
          <p:cNvCxnSpPr>
            <a:stCxn id="5" idx="3"/>
            <a:endCxn id="9" idx="1"/>
          </p:cNvCxnSpPr>
          <p:nvPr/>
        </p:nvCxnSpPr>
        <p:spPr>
          <a:xfrm flipV="1">
            <a:off x="5821245" y="1196747"/>
            <a:ext cx="399250" cy="1"/>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30" name="Conector recto de flecha 29"/>
          <p:cNvCxnSpPr/>
          <p:nvPr/>
        </p:nvCxnSpPr>
        <p:spPr>
          <a:xfrm flipV="1">
            <a:off x="5821245" y="2705548"/>
            <a:ext cx="399250" cy="1"/>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31" name="Conector recto de flecha 30"/>
          <p:cNvCxnSpPr/>
          <p:nvPr/>
        </p:nvCxnSpPr>
        <p:spPr>
          <a:xfrm flipV="1">
            <a:off x="5821245" y="4247315"/>
            <a:ext cx="399250" cy="1"/>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32" name="Conector recto de flecha 31"/>
          <p:cNvCxnSpPr/>
          <p:nvPr/>
        </p:nvCxnSpPr>
        <p:spPr>
          <a:xfrm flipV="1">
            <a:off x="5834111" y="5616031"/>
            <a:ext cx="399250" cy="1"/>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sp>
        <p:nvSpPr>
          <p:cNvPr id="4" name="CuadroTexto 3"/>
          <p:cNvSpPr txBox="1"/>
          <p:nvPr/>
        </p:nvSpPr>
        <p:spPr>
          <a:xfrm>
            <a:off x="264017" y="2936383"/>
            <a:ext cx="2908169" cy="132343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4000" b="0" i="0" u="none" strike="noStrike" kern="1200" cap="none" spc="0" normalizeH="0" baseline="0" noProof="0" dirty="0" smtClean="0">
                <a:ln>
                  <a:noFill/>
                </a:ln>
                <a:solidFill>
                  <a:schemeClr val="tx1"/>
                </a:solidFill>
                <a:effectLst/>
                <a:uLnTx/>
                <a:uFillTx/>
                <a:latin typeface="Bell MT" panose="02020503060305020303" pitchFamily="18" charset="0"/>
                <a:cs typeface="BreakersSlab-Regular" panose="02000000000000000000" pitchFamily="50" charset="0"/>
              </a:rPr>
              <a:t>TIPOS DE PÁRRAFOS</a:t>
            </a:r>
            <a:endParaRPr kumimoji="0" lang="es-EC" sz="4000" b="0" i="0" u="none" strike="noStrike" kern="1200" cap="none" spc="0" normalizeH="0" baseline="0" noProof="0" dirty="0">
              <a:ln>
                <a:noFill/>
              </a:ln>
              <a:solidFill>
                <a:schemeClr val="tx1"/>
              </a:solidFill>
              <a:effectLst/>
              <a:uLnTx/>
              <a:uFillTx/>
              <a:latin typeface="Bell MT" panose="02020503060305020303" pitchFamily="18" charset="0"/>
              <a:cs typeface="BreakersSlab-Regular" panose="02000000000000000000" pitchFamily="50" charset="0"/>
            </a:endParaRPr>
          </a:p>
        </p:txBody>
      </p:sp>
    </p:spTree>
    <p:extLst>
      <p:ext uri="{BB962C8B-B14F-4D97-AF65-F5344CB8AC3E}">
        <p14:creationId xmlns:p14="http://schemas.microsoft.com/office/powerpoint/2010/main" val="4078883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0" y="0"/>
          <a:ext cx="12191999" cy="6867449"/>
        </p:xfrm>
        <a:graphic>
          <a:graphicData uri="http://schemas.openxmlformats.org/drawingml/2006/table">
            <a:tbl>
              <a:tblPr firstRow="1" bandRow="1">
                <a:tableStyleId>{5C22544A-7EE6-4342-B048-85BDC9FD1C3A}</a:tableStyleId>
              </a:tblPr>
              <a:tblGrid>
                <a:gridCol w="1999609">
                  <a:extLst>
                    <a:ext uri="{9D8B030D-6E8A-4147-A177-3AD203B41FA5}">
                      <a16:colId xmlns:a16="http://schemas.microsoft.com/office/drawing/2014/main" val="20000"/>
                    </a:ext>
                  </a:extLst>
                </a:gridCol>
                <a:gridCol w="1891638">
                  <a:extLst>
                    <a:ext uri="{9D8B030D-6E8A-4147-A177-3AD203B41FA5}">
                      <a16:colId xmlns:a16="http://schemas.microsoft.com/office/drawing/2014/main" val="20001"/>
                    </a:ext>
                  </a:extLst>
                </a:gridCol>
                <a:gridCol w="1710248">
                  <a:extLst>
                    <a:ext uri="{9D8B030D-6E8A-4147-A177-3AD203B41FA5}">
                      <a16:colId xmlns:a16="http://schemas.microsoft.com/office/drawing/2014/main" val="20002"/>
                    </a:ext>
                  </a:extLst>
                </a:gridCol>
                <a:gridCol w="1995291">
                  <a:extLst>
                    <a:ext uri="{9D8B030D-6E8A-4147-A177-3AD203B41FA5}">
                      <a16:colId xmlns:a16="http://schemas.microsoft.com/office/drawing/2014/main" val="20003"/>
                    </a:ext>
                  </a:extLst>
                </a:gridCol>
                <a:gridCol w="2358070">
                  <a:extLst>
                    <a:ext uri="{9D8B030D-6E8A-4147-A177-3AD203B41FA5}">
                      <a16:colId xmlns:a16="http://schemas.microsoft.com/office/drawing/2014/main" val="20004"/>
                    </a:ext>
                  </a:extLst>
                </a:gridCol>
                <a:gridCol w="2237143">
                  <a:extLst>
                    <a:ext uri="{9D8B030D-6E8A-4147-A177-3AD203B41FA5}">
                      <a16:colId xmlns:a16="http://schemas.microsoft.com/office/drawing/2014/main" val="20005"/>
                    </a:ext>
                  </a:extLst>
                </a:gridCol>
              </a:tblGrid>
              <a:tr h="1010910">
                <a:tc>
                  <a:txBody>
                    <a:bodyPr/>
                    <a:lstStyle/>
                    <a:p>
                      <a:endParaRPr lang="es-EC" dirty="0"/>
                    </a:p>
                  </a:txBody>
                  <a:tcPr/>
                </a:tc>
                <a:tc>
                  <a:txBody>
                    <a:bodyPr/>
                    <a:lstStyle/>
                    <a:p>
                      <a:r>
                        <a:rPr lang="es-EC" dirty="0" smtClean="0"/>
                        <a:t>TEXTO NARRATIVO</a:t>
                      </a:r>
                      <a:endParaRPr lang="es-EC" dirty="0"/>
                    </a:p>
                  </a:txBody>
                  <a:tcPr/>
                </a:tc>
                <a:tc>
                  <a:txBody>
                    <a:bodyPr/>
                    <a:lstStyle/>
                    <a:p>
                      <a:r>
                        <a:rPr lang="es-EC" dirty="0" smtClean="0"/>
                        <a:t>TEXTO DESCRIPTIVO</a:t>
                      </a:r>
                      <a:endParaRPr lang="es-EC" dirty="0"/>
                    </a:p>
                  </a:txBody>
                  <a:tcPr/>
                </a:tc>
                <a:tc>
                  <a:txBody>
                    <a:bodyPr/>
                    <a:lstStyle/>
                    <a:p>
                      <a:r>
                        <a:rPr lang="es-EC" dirty="0" smtClean="0"/>
                        <a:t>TEXTO DIALOGADO</a:t>
                      </a:r>
                      <a:endParaRPr lang="es-EC" dirty="0"/>
                    </a:p>
                  </a:txBody>
                  <a:tcPr/>
                </a:tc>
                <a:tc>
                  <a:txBody>
                    <a:bodyPr/>
                    <a:lstStyle/>
                    <a:p>
                      <a:r>
                        <a:rPr lang="es-EC" dirty="0" smtClean="0"/>
                        <a:t>TEXTO INFORMATIVO</a:t>
                      </a:r>
                      <a:endParaRPr lang="es-EC" dirty="0"/>
                    </a:p>
                  </a:txBody>
                  <a:tcPr/>
                </a:tc>
                <a:tc>
                  <a:txBody>
                    <a:bodyPr/>
                    <a:lstStyle/>
                    <a:p>
                      <a:r>
                        <a:rPr lang="es-EC" dirty="0" smtClean="0"/>
                        <a:t>TEXTO ARGUMENTATIVO</a:t>
                      </a:r>
                      <a:endParaRPr lang="es-EC" dirty="0"/>
                    </a:p>
                  </a:txBody>
                  <a:tcPr/>
                </a:tc>
                <a:extLst>
                  <a:ext uri="{0D108BD9-81ED-4DB2-BD59-A6C34878D82A}">
                    <a16:rowId xmlns:a16="http://schemas.microsoft.com/office/drawing/2014/main" val="10000"/>
                  </a:ext>
                </a:extLst>
              </a:tr>
              <a:tr h="1132139">
                <a:tc>
                  <a:txBody>
                    <a:bodyPr/>
                    <a:lstStyle/>
                    <a:p>
                      <a:r>
                        <a:rPr lang="es-EC" dirty="0" smtClean="0"/>
                        <a:t>INTENCIÓN</a:t>
                      </a:r>
                      <a:r>
                        <a:rPr lang="es-EC" baseline="0" dirty="0" smtClean="0"/>
                        <a:t> COMUNICATIVA</a:t>
                      </a:r>
                      <a:endParaRPr lang="es-EC" dirty="0"/>
                    </a:p>
                  </a:txBody>
                  <a:tcPr/>
                </a:tc>
                <a:tc>
                  <a:txBody>
                    <a:bodyPr/>
                    <a:lstStyle/>
                    <a:p>
                      <a:pPr algn="just"/>
                      <a:r>
                        <a:rPr lang="es-EC" sz="1400" dirty="0" smtClean="0"/>
                        <a:t>Relatar hechos, acontecimientos reales o ficticios que suceden a unos personajes, que ocurren en un tiempo y un lugar determinado.</a:t>
                      </a:r>
                      <a:endParaRPr lang="es-EC" sz="1400" dirty="0"/>
                    </a:p>
                  </a:txBody>
                  <a:tcPr/>
                </a:tc>
                <a:tc>
                  <a:txBody>
                    <a:bodyPr/>
                    <a:lstStyle/>
                    <a:p>
                      <a:pPr algn="just"/>
                      <a:r>
                        <a:rPr lang="es-EC" sz="1400" dirty="0" smtClean="0"/>
                        <a:t>Decir con palabras cómo son los objetos, personas, lugares, animales y sentimientos.</a:t>
                      </a:r>
                      <a:endParaRPr lang="es-EC" sz="1400" dirty="0"/>
                    </a:p>
                  </a:txBody>
                  <a:tcPr/>
                </a:tc>
                <a:tc>
                  <a:txBody>
                    <a:bodyPr/>
                    <a:lstStyle/>
                    <a:p>
                      <a:pPr algn="just"/>
                      <a:r>
                        <a:rPr lang="es-EC" sz="1400" dirty="0" smtClean="0"/>
                        <a:t>Reproducir literalmente las palabras de los personajes y representar por escrito conversaciones. </a:t>
                      </a:r>
                      <a:endParaRPr lang="es-EC" sz="1400" dirty="0"/>
                    </a:p>
                  </a:txBody>
                  <a:tcPr/>
                </a:tc>
                <a:tc>
                  <a:txBody>
                    <a:bodyPr/>
                    <a:lstStyle/>
                    <a:p>
                      <a:pPr algn="just"/>
                      <a:r>
                        <a:rPr lang="es-EC" sz="1400" dirty="0" smtClean="0"/>
                        <a:t>Explicar de forma objetiva unos hechos, su objetivo es informar y difundir conocimientos, y no se limita simplemente a proporcionar datos sino que además agrega explicaciones y describe con ejemplos</a:t>
                      </a:r>
                      <a:endParaRPr lang="es-EC" sz="1400" dirty="0"/>
                    </a:p>
                  </a:txBody>
                  <a:tcPr/>
                </a:tc>
                <a:tc>
                  <a:txBody>
                    <a:bodyPr/>
                    <a:lstStyle/>
                    <a:p>
                      <a:pPr algn="just"/>
                      <a:r>
                        <a:rPr lang="es-EC" sz="1400" dirty="0" smtClean="0"/>
                        <a:t>Defender ideas, opiniones, siempre basados en demostraciones, razones, datos, pruebas… con el fin de persuadir, convencer o disuadir al receptor. </a:t>
                      </a:r>
                      <a:endParaRPr lang="es-EC" sz="1400" dirty="0"/>
                    </a:p>
                  </a:txBody>
                  <a:tcPr/>
                </a:tc>
                <a:extLst>
                  <a:ext uri="{0D108BD9-81ED-4DB2-BD59-A6C34878D82A}">
                    <a16:rowId xmlns:a16="http://schemas.microsoft.com/office/drawing/2014/main" val="10001"/>
                  </a:ext>
                </a:extLst>
              </a:tr>
              <a:tr h="450676">
                <a:tc>
                  <a:txBody>
                    <a:bodyPr/>
                    <a:lstStyle/>
                    <a:p>
                      <a:r>
                        <a:rPr lang="es-EC" dirty="0" smtClean="0"/>
                        <a:t>RESPONDEN</a:t>
                      </a:r>
                      <a:r>
                        <a:rPr lang="es-EC" baseline="0" dirty="0" smtClean="0"/>
                        <a:t> A</a:t>
                      </a:r>
                      <a:endParaRPr lang="es-EC" dirty="0"/>
                    </a:p>
                  </a:txBody>
                  <a:tcPr/>
                </a:tc>
                <a:tc>
                  <a:txBody>
                    <a:bodyPr/>
                    <a:lstStyle/>
                    <a:p>
                      <a:r>
                        <a:rPr lang="es-EC" dirty="0" smtClean="0"/>
                        <a:t>¿Qué pasa? </a:t>
                      </a:r>
                      <a:endParaRPr lang="es-EC" dirty="0"/>
                    </a:p>
                  </a:txBody>
                  <a:tcPr/>
                </a:tc>
                <a:tc>
                  <a:txBody>
                    <a:bodyPr/>
                    <a:lstStyle/>
                    <a:p>
                      <a:r>
                        <a:rPr lang="es-EC" dirty="0" smtClean="0"/>
                        <a:t>¿Cómo es? </a:t>
                      </a:r>
                      <a:endParaRPr lang="es-EC" dirty="0"/>
                    </a:p>
                  </a:txBody>
                  <a:tcPr/>
                </a:tc>
                <a:tc>
                  <a:txBody>
                    <a:bodyPr/>
                    <a:lstStyle/>
                    <a:p>
                      <a:r>
                        <a:rPr lang="es-EC" dirty="0" smtClean="0"/>
                        <a:t>¿Qué dicen?</a:t>
                      </a:r>
                      <a:endParaRPr lang="es-EC" dirty="0"/>
                    </a:p>
                  </a:txBody>
                  <a:tcPr/>
                </a:tc>
                <a:tc>
                  <a:txBody>
                    <a:bodyPr/>
                    <a:lstStyle/>
                    <a:p>
                      <a:r>
                        <a:rPr lang="es-EC" dirty="0" smtClean="0"/>
                        <a:t>¿Por qué es así? </a:t>
                      </a:r>
                      <a:endParaRPr lang="es-EC" dirty="0"/>
                    </a:p>
                  </a:txBody>
                  <a:tcPr/>
                </a:tc>
                <a:tc>
                  <a:txBody>
                    <a:bodyPr/>
                    <a:lstStyle/>
                    <a:p>
                      <a:r>
                        <a:rPr lang="es-EC" dirty="0" smtClean="0"/>
                        <a:t>¿Qué pienso? O ¿Qué te parece?</a:t>
                      </a:r>
                      <a:endParaRPr lang="es-EC" dirty="0"/>
                    </a:p>
                  </a:txBody>
                  <a:tcPr/>
                </a:tc>
                <a:extLst>
                  <a:ext uri="{0D108BD9-81ED-4DB2-BD59-A6C34878D82A}">
                    <a16:rowId xmlns:a16="http://schemas.microsoft.com/office/drawing/2014/main" val="10002"/>
                  </a:ext>
                </a:extLst>
              </a:tr>
              <a:tr h="1132139">
                <a:tc>
                  <a:txBody>
                    <a:bodyPr/>
                    <a:lstStyle/>
                    <a:p>
                      <a:r>
                        <a:rPr lang="es-EC" dirty="0" smtClean="0"/>
                        <a:t>MODELOS</a:t>
                      </a:r>
                      <a:endParaRPr lang="es-EC" dirty="0"/>
                    </a:p>
                  </a:txBody>
                  <a:tcPr/>
                </a:tc>
                <a:tc>
                  <a:txBody>
                    <a:bodyPr/>
                    <a:lstStyle/>
                    <a:p>
                      <a:pPr algn="just"/>
                      <a:r>
                        <a:rPr lang="es-EC" sz="1400" dirty="0" smtClean="0"/>
                        <a:t>Novelas, cuentos, fábulas, leyendas, mitos, noticias, cómics, rondallas, textos de historia, biografías, memorias, diarios de vida. </a:t>
                      </a:r>
                      <a:endParaRPr lang="es-EC" sz="1400" dirty="0"/>
                    </a:p>
                  </a:txBody>
                  <a:tcPr/>
                </a:tc>
                <a:tc>
                  <a:txBody>
                    <a:bodyPr/>
                    <a:lstStyle/>
                    <a:p>
                      <a:pPr algn="just"/>
                      <a:r>
                        <a:rPr lang="es-EC" sz="1400" dirty="0" smtClean="0"/>
                        <a:t>Guías turísticas, manuales, novelas, cuentos, cartas, diarios, postales, catálogos, libros de viaje y reportajes. </a:t>
                      </a:r>
                      <a:endParaRPr lang="es-EC" sz="1400" dirty="0"/>
                    </a:p>
                  </a:txBody>
                  <a:tcPr/>
                </a:tc>
                <a:tc>
                  <a:txBody>
                    <a:bodyPr/>
                    <a:lstStyle/>
                    <a:p>
                      <a:pPr algn="just"/>
                      <a:r>
                        <a:rPr lang="es-EC" sz="1400" dirty="0" smtClean="0"/>
                        <a:t>Piezas teatrales, diálogos en cuentos y novelas, entrevistas, manuales de idiomas, entrevistas, debates y  mesas redondas. </a:t>
                      </a:r>
                      <a:endParaRPr lang="es-EC" sz="1400" dirty="0"/>
                    </a:p>
                  </a:txBody>
                  <a:tcPr/>
                </a:tc>
                <a:tc>
                  <a:txBody>
                    <a:bodyPr/>
                    <a:lstStyle/>
                    <a:p>
                      <a:pPr algn="just"/>
                      <a:r>
                        <a:rPr lang="es-EC" sz="1400" dirty="0" smtClean="0"/>
                        <a:t>Artículos de divulgación, enciclopedias, textos académicos, la explicación de un profesor, un artículo de periódico, un editorial, un informe y escritos científicos o técnicos.</a:t>
                      </a:r>
                    </a:p>
                    <a:p>
                      <a:endParaRPr lang="es-EC" dirty="0"/>
                    </a:p>
                  </a:txBody>
                  <a:tcPr/>
                </a:tc>
                <a:tc>
                  <a:txBody>
                    <a:bodyPr/>
                    <a:lstStyle/>
                    <a:p>
                      <a:pPr algn="just"/>
                      <a:r>
                        <a:rPr lang="es-EC" sz="1400" dirty="0" smtClean="0"/>
                        <a:t>Artículos de opinión, críticas de prensa, discursos, publicidad, ensayos.</a:t>
                      </a:r>
                      <a:endParaRPr lang="es-EC" sz="1400" dirty="0"/>
                    </a:p>
                  </a:txBody>
                  <a:tcPr/>
                </a:tc>
                <a:extLst>
                  <a:ext uri="{0D108BD9-81ED-4DB2-BD59-A6C34878D82A}">
                    <a16:rowId xmlns:a16="http://schemas.microsoft.com/office/drawing/2014/main" val="10003"/>
                  </a:ext>
                </a:extLst>
              </a:tr>
              <a:tr h="1132139">
                <a:tc>
                  <a:txBody>
                    <a:bodyPr/>
                    <a:lstStyle/>
                    <a:p>
                      <a:r>
                        <a:rPr lang="es-EC" dirty="0" smtClean="0"/>
                        <a:t>TIPO DE LENGUAJE</a:t>
                      </a:r>
                      <a:endParaRPr lang="es-EC" dirty="0"/>
                    </a:p>
                  </a:txBody>
                  <a:tcPr/>
                </a:tc>
                <a:tc>
                  <a:txBody>
                    <a:bodyPr/>
                    <a:lstStyle/>
                    <a:p>
                      <a:pPr marL="0" indent="0">
                        <a:buFont typeface="Arial" panose="020B0604020202020204" pitchFamily="34" charset="0"/>
                        <a:buNone/>
                      </a:pPr>
                      <a:r>
                        <a:rPr lang="es-EC" sz="1600" dirty="0" smtClean="0"/>
                        <a:t>- Verbos de acción                  - Variedad de tiempos</a:t>
                      </a:r>
                      <a:endParaRPr lang="es-EC" sz="1600" dirty="0"/>
                    </a:p>
                  </a:txBody>
                  <a:tcPr/>
                </a:tc>
                <a:tc>
                  <a:txBody>
                    <a:bodyPr/>
                    <a:lstStyle/>
                    <a:p>
                      <a:r>
                        <a:rPr lang="es-EC" sz="1600" dirty="0" smtClean="0"/>
                        <a:t>- Abundancia de adjetivos</a:t>
                      </a:r>
                    </a:p>
                    <a:p>
                      <a:r>
                        <a:rPr lang="es-EC" sz="1600" dirty="0" smtClean="0"/>
                        <a:t>- Epítetos</a:t>
                      </a:r>
                      <a:endParaRPr lang="es-EC" sz="1600" dirty="0"/>
                    </a:p>
                  </a:txBody>
                  <a:tcPr/>
                </a:tc>
                <a:tc>
                  <a:txBody>
                    <a:bodyPr/>
                    <a:lstStyle/>
                    <a:p>
                      <a:r>
                        <a:rPr lang="es-EC" sz="1600" dirty="0" smtClean="0"/>
                        <a:t>- Acotaciones       - Guiones</a:t>
                      </a:r>
                      <a:endParaRPr lang="es-EC" sz="1600" dirty="0"/>
                    </a:p>
                  </a:txBody>
                  <a:tcPr/>
                </a:tc>
                <a:tc>
                  <a:txBody>
                    <a:bodyPr/>
                    <a:lstStyle/>
                    <a:p>
                      <a:r>
                        <a:rPr lang="es-EC" sz="1600" dirty="0" smtClean="0"/>
                        <a:t>- Oraciones anunciativas de carácter explicativo</a:t>
                      </a:r>
                      <a:endParaRPr lang="es-EC" sz="1600" dirty="0"/>
                    </a:p>
                  </a:txBody>
                  <a:tcPr/>
                </a:tc>
                <a:tc>
                  <a:txBody>
                    <a:bodyPr/>
                    <a:lstStyle/>
                    <a:p>
                      <a:pPr algn="l"/>
                      <a:r>
                        <a:rPr lang="es-EC" sz="1600" dirty="0" smtClean="0"/>
                        <a:t>- Verbos que expresan opinión</a:t>
                      </a:r>
                      <a:endParaRPr lang="es-EC"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22992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84617670"/>
              </p:ext>
            </p:extLst>
          </p:nvPr>
        </p:nvGraphicFramePr>
        <p:xfrm>
          <a:off x="2406869" y="379617"/>
          <a:ext cx="7348680"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2217682" y="3565635"/>
            <a:ext cx="2283631" cy="369332"/>
          </a:xfrm>
          <a:prstGeom prst="rect">
            <a:avLst/>
          </a:prstGeom>
          <a:noFill/>
        </p:spPr>
        <p:txBody>
          <a:bodyPr wrap="square" rtlCol="0">
            <a:spAutoFit/>
          </a:bodyPr>
          <a:lstStyle/>
          <a:p>
            <a:r>
              <a:rPr lang="es-EC" dirty="0"/>
              <a:t>posteriormente</a:t>
            </a:r>
            <a:endParaRPr lang="es-ES" dirty="0"/>
          </a:p>
        </p:txBody>
      </p:sp>
      <p:pic>
        <p:nvPicPr>
          <p:cNvPr id="1026" name="Picture 2" descr="C:\Users\mauricio\Desktop\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6488" y="1923393"/>
            <a:ext cx="3880258" cy="369468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218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767762617"/>
              </p:ext>
            </p:extLst>
          </p:nvPr>
        </p:nvGraphicFramePr>
        <p:xfrm>
          <a:off x="409903" y="492924"/>
          <a:ext cx="7493876" cy="5760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10 Conector recto"/>
          <p:cNvCxnSpPr/>
          <p:nvPr/>
        </p:nvCxnSpPr>
        <p:spPr>
          <a:xfrm flipH="1" flipV="1">
            <a:off x="7903779" y="1334814"/>
            <a:ext cx="1015054" cy="24425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H="1">
            <a:off x="7903779" y="3777406"/>
            <a:ext cx="1015054" cy="1772056"/>
          </a:xfrm>
          <a:prstGeom prst="line">
            <a:avLst/>
          </a:prstGeom>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9192102" y="2532993"/>
            <a:ext cx="2285195" cy="251103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just"/>
            <a:r>
              <a:rPr lang="es-EC" sz="2000" dirty="0"/>
              <a:t>Todas estas son </a:t>
            </a:r>
            <a:r>
              <a:rPr lang="es-EC" sz="2000" dirty="0" smtClean="0"/>
              <a:t>las que </a:t>
            </a:r>
            <a:r>
              <a:rPr lang="es-EC" sz="2000" dirty="0"/>
              <a:t>precisan,  amplían,  aclaran o apoyan lo expresado en la idea principal</a:t>
            </a:r>
            <a:endParaRPr lang="es-ES" sz="2000" dirty="0"/>
          </a:p>
        </p:txBody>
      </p:sp>
      <p:sp>
        <p:nvSpPr>
          <p:cNvPr id="15" name="14 CuadroTexto"/>
          <p:cNvSpPr txBox="1"/>
          <p:nvPr/>
        </p:nvSpPr>
        <p:spPr>
          <a:xfrm>
            <a:off x="4980096" y="3277101"/>
            <a:ext cx="1296144" cy="369332"/>
          </a:xfrm>
          <a:prstGeom prst="rect">
            <a:avLst/>
          </a:prstGeom>
          <a:noFill/>
        </p:spPr>
        <p:txBody>
          <a:bodyPr wrap="square" rtlCol="0">
            <a:spAutoFit/>
          </a:bodyPr>
          <a:lstStyle/>
          <a:p>
            <a:r>
              <a:rPr lang="es-EC" dirty="0" smtClean="0"/>
              <a:t>se </a:t>
            </a:r>
            <a:r>
              <a:rPr lang="es-EC" dirty="0"/>
              <a:t>dan</a:t>
            </a:r>
            <a:endParaRPr lang="es-ES" dirty="0"/>
          </a:p>
        </p:txBody>
      </p:sp>
    </p:spTree>
    <p:extLst>
      <p:ext uri="{BB962C8B-B14F-4D97-AF65-F5344CB8AC3E}">
        <p14:creationId xmlns:p14="http://schemas.microsoft.com/office/powerpoint/2010/main" val="530952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50825"/>
            <a:ext cx="10515600" cy="1325563"/>
          </a:xfrm>
        </p:spPr>
        <p:txBody>
          <a:bodyPr/>
          <a:lstStyle/>
          <a:p>
            <a:r>
              <a:rPr lang="es-ES" sz="3600" dirty="0" smtClean="0">
                <a:latin typeface="Bell MT" panose="02020503060305020303" pitchFamily="18" charset="0"/>
                <a:cs typeface="BreakersSlab-Regular" panose="02000000000000000000" pitchFamily="50" charset="0"/>
              </a:rPr>
              <a:t>ESTRUCTURA INDUCTIVA O </a:t>
            </a:r>
            <a:r>
              <a:rPr lang="es-ES" sz="3600" dirty="0" smtClean="0">
                <a:latin typeface="Bell MT" panose="02020503060305020303" pitchFamily="18" charset="0"/>
                <a:cs typeface="BreakersSlab-Regular" panose="02000000000000000000" pitchFamily="50" charset="0"/>
              </a:rPr>
              <a:t>SINTETIZANTE</a:t>
            </a:r>
            <a:endParaRPr lang="es-ES" sz="3600" dirty="0">
              <a:latin typeface="Bell MT" panose="02020503060305020303" pitchFamily="18" charset="0"/>
              <a:cs typeface="BreakersSlab-Regular" panose="02000000000000000000" pitchFamily="50" charset="0"/>
            </a:endParaRPr>
          </a:p>
        </p:txBody>
      </p:sp>
      <p:pic>
        <p:nvPicPr>
          <p:cNvPr id="4" name="Marcador de contenido 3"/>
          <p:cNvPicPr>
            <a:picLocks noGrp="1" noChangeAspect="1"/>
          </p:cNvPicPr>
          <p:nvPr>
            <p:ph idx="1"/>
          </p:nvPr>
        </p:nvPicPr>
        <p:blipFill rotWithShape="1">
          <a:blip r:embed="rId2"/>
          <a:srcRect t="12459" b="45436"/>
          <a:stretch/>
        </p:blipFill>
        <p:spPr>
          <a:xfrm>
            <a:off x="7619999" y="2859268"/>
            <a:ext cx="4498429" cy="1922319"/>
          </a:xfrm>
          <a:prstGeom prst="rect">
            <a:avLst/>
          </a:prstGeom>
        </p:spPr>
      </p:pic>
      <p:graphicFrame>
        <p:nvGraphicFramePr>
          <p:cNvPr id="5" name="Diagrama 4"/>
          <p:cNvGraphicFramePr/>
          <p:nvPr>
            <p:extLst>
              <p:ext uri="{D42A27DB-BD31-4B8C-83A1-F6EECF244321}">
                <p14:modId xmlns:p14="http://schemas.microsoft.com/office/powerpoint/2010/main" val="2946852841"/>
              </p:ext>
            </p:extLst>
          </p:nvPr>
        </p:nvGraphicFramePr>
        <p:xfrm>
          <a:off x="514926" y="1181533"/>
          <a:ext cx="6810783" cy="5166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1448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9739" y="2984938"/>
            <a:ext cx="10342454" cy="2774731"/>
          </a:xfrm>
        </p:spPr>
        <p:style>
          <a:lnRef idx="2">
            <a:schemeClr val="accent2"/>
          </a:lnRef>
          <a:fillRef idx="1">
            <a:schemeClr val="lt1"/>
          </a:fillRef>
          <a:effectRef idx="0">
            <a:schemeClr val="accent2"/>
          </a:effectRef>
          <a:fontRef idx="minor">
            <a:schemeClr val="dk1"/>
          </a:fontRef>
        </p:style>
        <p:txBody>
          <a:bodyPr>
            <a:noAutofit/>
          </a:bodyPr>
          <a:lstStyle/>
          <a:p>
            <a:r>
              <a:rPr lang="es-ES" sz="2400" dirty="0" smtClean="0"/>
              <a:t>El mouse es un instrumento que manejamos continuamente cuando estamos utilizando una computadora, ya sea para escribir, dar formato a un texto, para dibujar o incluso para jugar. Y requiere una postura correcta de la mano durante bastante tiempo, que si no es la correcta puede ocasionarnos malestares y algunos graves problemas de salud. Por eso es necesario adoptar la postura correcta.</a:t>
            </a:r>
            <a:endParaRPr lang="es-ES" sz="2400" dirty="0"/>
          </a:p>
        </p:txBody>
      </p:sp>
      <p:sp>
        <p:nvSpPr>
          <p:cNvPr id="2" name="CuadroTexto 1"/>
          <p:cNvSpPr txBox="1"/>
          <p:nvPr/>
        </p:nvSpPr>
        <p:spPr>
          <a:xfrm>
            <a:off x="830318" y="336332"/>
            <a:ext cx="8050924" cy="830997"/>
          </a:xfrm>
          <a:prstGeom prst="rect">
            <a:avLst/>
          </a:prstGeom>
          <a:noFill/>
        </p:spPr>
        <p:txBody>
          <a:bodyPr wrap="square" rtlCol="0">
            <a:spAutoFit/>
          </a:bodyPr>
          <a:lstStyle/>
          <a:p>
            <a:r>
              <a:rPr lang="es-EC" sz="4800" dirty="0" smtClean="0">
                <a:latin typeface="Bell MT" panose="02020503060305020303" pitchFamily="18" charset="0"/>
                <a:cs typeface="BreakersSlab-Regular" panose="02000000000000000000" pitchFamily="50" charset="0"/>
              </a:rPr>
              <a:t>EJERCICIO</a:t>
            </a:r>
            <a:endParaRPr lang="es-EC" sz="4800" dirty="0">
              <a:latin typeface="Bell MT" panose="02020503060305020303" pitchFamily="18" charset="0"/>
              <a:cs typeface="BreakersSlab-Regular" panose="02000000000000000000" pitchFamily="50" charset="0"/>
            </a:endParaRPr>
          </a:p>
        </p:txBody>
      </p:sp>
      <p:sp>
        <p:nvSpPr>
          <p:cNvPr id="5" name="CuadroTexto 4"/>
          <p:cNvSpPr txBox="1"/>
          <p:nvPr/>
        </p:nvSpPr>
        <p:spPr>
          <a:xfrm>
            <a:off x="830318" y="1692166"/>
            <a:ext cx="10268606" cy="584775"/>
          </a:xfrm>
          <a:prstGeom prst="rect">
            <a:avLst/>
          </a:prstGeom>
          <a:noFill/>
        </p:spPr>
        <p:txBody>
          <a:bodyPr wrap="square" rtlCol="0">
            <a:spAutoFit/>
          </a:bodyPr>
          <a:lstStyle/>
          <a:p>
            <a:r>
              <a:rPr lang="es-EC" sz="3200" dirty="0" smtClean="0">
                <a:latin typeface="Bell MT" panose="02020503060305020303" pitchFamily="18" charset="0"/>
              </a:rPr>
              <a:t>Reconocer la estructura del texto y señalar la idea principal</a:t>
            </a:r>
            <a:endParaRPr lang="es-EC" sz="3200" dirty="0">
              <a:latin typeface="Bell MT" panose="02020503060305020303" pitchFamily="18" charset="0"/>
            </a:endParaRPr>
          </a:p>
        </p:txBody>
      </p:sp>
    </p:spTree>
    <p:extLst>
      <p:ext uri="{BB962C8B-B14F-4D97-AF65-F5344CB8AC3E}">
        <p14:creationId xmlns:p14="http://schemas.microsoft.com/office/powerpoint/2010/main" val="2314708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675857091"/>
              </p:ext>
            </p:extLst>
          </p:nvPr>
        </p:nvGraphicFramePr>
        <p:xfrm>
          <a:off x="8028" y="-14906"/>
          <a:ext cx="12192001" cy="6872906"/>
        </p:xfrm>
        <a:graphic>
          <a:graphicData uri="http://schemas.openxmlformats.org/drawingml/2006/table">
            <a:tbl>
              <a:tblPr firstRow="1" bandRow="1">
                <a:tableStyleId>{7DF18680-E054-41AD-8BC1-D1AEF772440D}</a:tableStyleId>
              </a:tblPr>
              <a:tblGrid>
                <a:gridCol w="9950050">
                  <a:extLst>
                    <a:ext uri="{9D8B030D-6E8A-4147-A177-3AD203B41FA5}">
                      <a16:colId xmlns:a16="http://schemas.microsoft.com/office/drawing/2014/main" val="435548174"/>
                    </a:ext>
                  </a:extLst>
                </a:gridCol>
                <a:gridCol w="560736">
                  <a:extLst>
                    <a:ext uri="{9D8B030D-6E8A-4147-A177-3AD203B41FA5}">
                      <a16:colId xmlns:a16="http://schemas.microsoft.com/office/drawing/2014/main" val="2419515490"/>
                    </a:ext>
                  </a:extLst>
                </a:gridCol>
                <a:gridCol w="569781">
                  <a:extLst>
                    <a:ext uri="{9D8B030D-6E8A-4147-A177-3AD203B41FA5}">
                      <a16:colId xmlns:a16="http://schemas.microsoft.com/office/drawing/2014/main" val="3597718469"/>
                    </a:ext>
                  </a:extLst>
                </a:gridCol>
                <a:gridCol w="560736">
                  <a:extLst>
                    <a:ext uri="{9D8B030D-6E8A-4147-A177-3AD203B41FA5}">
                      <a16:colId xmlns:a16="http://schemas.microsoft.com/office/drawing/2014/main" val="1907266350"/>
                    </a:ext>
                  </a:extLst>
                </a:gridCol>
                <a:gridCol w="550698">
                  <a:extLst>
                    <a:ext uri="{9D8B030D-6E8A-4147-A177-3AD203B41FA5}">
                      <a16:colId xmlns:a16="http://schemas.microsoft.com/office/drawing/2014/main" val="4040758465"/>
                    </a:ext>
                  </a:extLst>
                </a:gridCol>
              </a:tblGrid>
              <a:tr h="76887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C" sz="2800" dirty="0" smtClean="0"/>
                        <a:t>Según</a:t>
                      </a:r>
                      <a:r>
                        <a:rPr lang="es-EC" sz="2800" baseline="0" dirty="0" smtClean="0"/>
                        <a:t> la ubicación de la idea </a:t>
                      </a:r>
                      <a:r>
                        <a:rPr lang="es-EC" sz="2800" baseline="0" dirty="0" smtClean="0"/>
                        <a:t>principal</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s-EC" dirty="0" smtClean="0"/>
                    </a:p>
                  </a:txBody>
                  <a:tcPr marL="97067" marR="97067"/>
                </a:tc>
                <a:tc>
                  <a:txBody>
                    <a:bodyPr/>
                    <a:lstStyle/>
                    <a:p>
                      <a:endParaRPr lang="es-EC" dirty="0"/>
                    </a:p>
                  </a:txBody>
                  <a:tcPr marL="97067" marR="97067"/>
                </a:tc>
                <a:tc>
                  <a:txBody>
                    <a:bodyPr/>
                    <a:lstStyle/>
                    <a:p>
                      <a:endParaRPr lang="es-EC" dirty="0"/>
                    </a:p>
                  </a:txBody>
                  <a:tcPr marL="97067" marR="97067"/>
                </a:tc>
                <a:tc>
                  <a:txBody>
                    <a:bodyPr/>
                    <a:lstStyle/>
                    <a:p>
                      <a:endParaRPr lang="es-EC" dirty="0"/>
                    </a:p>
                  </a:txBody>
                  <a:tcPr marL="97067" marR="97067"/>
                </a:tc>
                <a:tc>
                  <a:txBody>
                    <a:bodyPr/>
                    <a:lstStyle/>
                    <a:p>
                      <a:endParaRPr lang="es-EC" dirty="0"/>
                    </a:p>
                  </a:txBody>
                  <a:tcPr marL="97067" marR="97067"/>
                </a:tc>
                <a:extLst>
                  <a:ext uri="{0D108BD9-81ED-4DB2-BD59-A6C34878D82A}">
                    <a16:rowId xmlns:a16="http://schemas.microsoft.com/office/drawing/2014/main" val="3457110750"/>
                  </a:ext>
                </a:extLst>
              </a:tr>
              <a:tr h="159486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C" dirty="0" smtClean="0"/>
                        <a:t>“Habilidad para poder leer y poner pensamiento en la mente de otros, capacidad para proyectar su conciencia a través del espacio y tiempo para poder tener control sobre el reino material, lograr ser invisible además de conseguir gran fuerza física. Todo esto significa estar a punto de convertirse en Shin,</a:t>
                      </a:r>
                      <a:r>
                        <a:rPr lang="es-EC" baseline="0" dirty="0" smtClean="0"/>
                        <a:t> </a:t>
                      </a:r>
                      <a:r>
                        <a:rPr lang="es-EC" dirty="0" smtClean="0"/>
                        <a:t>Shin,</a:t>
                      </a:r>
                      <a:r>
                        <a:rPr lang="es-EC" baseline="0" dirty="0" smtClean="0"/>
                        <a:t> </a:t>
                      </a:r>
                      <a:r>
                        <a:rPr lang="es-EC" dirty="0" smtClean="0"/>
                        <a:t>Shin,</a:t>
                      </a:r>
                      <a:r>
                        <a:rPr lang="es-EC" baseline="0" dirty="0" smtClean="0"/>
                        <a:t> </a:t>
                      </a:r>
                      <a:r>
                        <a:rPr lang="es-EC" dirty="0" smtClean="0"/>
                        <a:t>Shin</a:t>
                      </a:r>
                      <a:r>
                        <a:rPr lang="es-EC" baseline="0" dirty="0" smtClean="0"/>
                        <a:t> Gon, ultimo escalón para ser todo un ninja”</a:t>
                      </a:r>
                      <a:endParaRPr lang="es-EC" dirty="0" smtClean="0"/>
                    </a:p>
                  </a:txBody>
                  <a:tcPr marL="97067" marR="97067"/>
                </a:tc>
                <a:tc>
                  <a:txBody>
                    <a:bodyPr/>
                    <a:lstStyle/>
                    <a:p>
                      <a:endParaRPr lang="es-EC" dirty="0"/>
                    </a:p>
                  </a:txBody>
                  <a:tcPr marL="97067" marR="97067"/>
                </a:tc>
                <a:tc>
                  <a:txBody>
                    <a:bodyPr/>
                    <a:lstStyle/>
                    <a:p>
                      <a:r>
                        <a:rPr lang="es-EC" baseline="0" dirty="0" smtClean="0"/>
                        <a:t>  X</a:t>
                      </a:r>
                      <a:endParaRPr lang="es-EC" dirty="0"/>
                    </a:p>
                  </a:txBody>
                  <a:tcPr marL="97067" marR="97067"/>
                </a:tc>
                <a:tc>
                  <a:txBody>
                    <a:bodyPr/>
                    <a:lstStyle/>
                    <a:p>
                      <a:endParaRPr lang="es-EC" dirty="0"/>
                    </a:p>
                  </a:txBody>
                  <a:tcPr marL="97067" marR="97067"/>
                </a:tc>
                <a:tc>
                  <a:txBody>
                    <a:bodyPr/>
                    <a:lstStyle/>
                    <a:p>
                      <a:endParaRPr lang="es-EC" dirty="0"/>
                    </a:p>
                  </a:txBody>
                  <a:tcPr marL="97067" marR="97067"/>
                </a:tc>
                <a:extLst>
                  <a:ext uri="{0D108BD9-81ED-4DB2-BD59-A6C34878D82A}">
                    <a16:rowId xmlns:a16="http://schemas.microsoft.com/office/drawing/2014/main" val="3733605784"/>
                  </a:ext>
                </a:extLst>
              </a:tr>
              <a:tr h="996791">
                <a:tc>
                  <a:txBody>
                    <a:bodyPr/>
                    <a:lstStyle/>
                    <a:p>
                      <a:pPr marL="0" indent="0">
                        <a:buFont typeface="+mj-lt"/>
                        <a:buNone/>
                      </a:pPr>
                      <a:r>
                        <a:rPr lang="es-EC" dirty="0" smtClean="0"/>
                        <a:t>“En su sentido mas amplio la literatura comprende la</a:t>
                      </a:r>
                      <a:r>
                        <a:rPr lang="es-EC" baseline="0" dirty="0" smtClean="0"/>
                        <a:t> totalidad de las obras escritas que se conservan. Se da también el nombre de literatura al conjunto de obras que se han escrito sobre una disciplina determinada como literatura jurídica”.</a:t>
                      </a:r>
                      <a:endParaRPr lang="es-EC" dirty="0"/>
                    </a:p>
                  </a:txBody>
                  <a:tcPr marL="97067" marR="97067"/>
                </a:tc>
                <a:tc>
                  <a:txBody>
                    <a:bodyPr/>
                    <a:lstStyle/>
                    <a:p>
                      <a:endParaRPr lang="es-EC" dirty="0"/>
                    </a:p>
                  </a:txBody>
                  <a:tcPr marL="97067" marR="97067"/>
                </a:tc>
                <a:tc>
                  <a:txBody>
                    <a:bodyPr/>
                    <a:lstStyle/>
                    <a:p>
                      <a:endParaRPr lang="es-EC" dirty="0"/>
                    </a:p>
                  </a:txBody>
                  <a:tcPr marL="97067" marR="97067"/>
                </a:tc>
                <a:tc>
                  <a:txBody>
                    <a:bodyPr/>
                    <a:lstStyle/>
                    <a:p>
                      <a:r>
                        <a:rPr lang="es-EC" dirty="0" smtClean="0"/>
                        <a:t>  X</a:t>
                      </a:r>
                      <a:endParaRPr lang="es-EC" dirty="0"/>
                    </a:p>
                  </a:txBody>
                  <a:tcPr marL="97067" marR="97067"/>
                </a:tc>
                <a:tc>
                  <a:txBody>
                    <a:bodyPr/>
                    <a:lstStyle/>
                    <a:p>
                      <a:endParaRPr lang="es-EC" dirty="0"/>
                    </a:p>
                  </a:txBody>
                  <a:tcPr marL="97067" marR="97067"/>
                </a:tc>
                <a:extLst>
                  <a:ext uri="{0D108BD9-81ED-4DB2-BD59-A6C34878D82A}">
                    <a16:rowId xmlns:a16="http://schemas.microsoft.com/office/drawing/2014/main" val="2288362154"/>
                  </a:ext>
                </a:extLst>
              </a:tr>
              <a:tr h="1295828">
                <a:tc>
                  <a:txBody>
                    <a:bodyPr/>
                    <a:lstStyle/>
                    <a:p>
                      <a:pPr marL="0" indent="0">
                        <a:buFont typeface="+mj-lt"/>
                        <a:buNone/>
                      </a:pPr>
                      <a:r>
                        <a:rPr lang="es-EC" dirty="0" smtClean="0"/>
                        <a:t>“Entre los muchos escritores que se ocupan de la relación de factores geográficos con la civilización, Ellsworth Huntington</a:t>
                      </a:r>
                      <a:r>
                        <a:rPr lang="es-EC" baseline="0" dirty="0" smtClean="0"/>
                        <a:t> es significativo. Ha escrito y descrito las condiciones climáticas mas favorables y desarrollo mentales, y luego, ha clasificado todas las regiones de la Tierra, según el grado en que estimulan o detienen su avance”.</a:t>
                      </a:r>
                      <a:endParaRPr lang="es-EC" dirty="0"/>
                    </a:p>
                  </a:txBody>
                  <a:tcPr marL="97067" marR="97067"/>
                </a:tc>
                <a:tc>
                  <a:txBody>
                    <a:bodyPr/>
                    <a:lstStyle/>
                    <a:p>
                      <a:r>
                        <a:rPr lang="es-EC" dirty="0" smtClean="0"/>
                        <a:t>  X</a:t>
                      </a:r>
                      <a:endParaRPr lang="es-EC" dirty="0"/>
                    </a:p>
                  </a:txBody>
                  <a:tcPr marL="97067" marR="97067"/>
                </a:tc>
                <a:tc>
                  <a:txBody>
                    <a:bodyPr/>
                    <a:lstStyle/>
                    <a:p>
                      <a:endParaRPr lang="es-EC" dirty="0"/>
                    </a:p>
                  </a:txBody>
                  <a:tcPr marL="97067" marR="97067"/>
                </a:tc>
                <a:tc>
                  <a:txBody>
                    <a:bodyPr/>
                    <a:lstStyle/>
                    <a:p>
                      <a:endParaRPr lang="es-EC"/>
                    </a:p>
                  </a:txBody>
                  <a:tcPr marL="97067" marR="97067"/>
                </a:tc>
                <a:tc>
                  <a:txBody>
                    <a:bodyPr/>
                    <a:lstStyle/>
                    <a:p>
                      <a:endParaRPr lang="es-EC"/>
                    </a:p>
                  </a:txBody>
                  <a:tcPr marL="97067" marR="97067"/>
                </a:tc>
                <a:extLst>
                  <a:ext uri="{0D108BD9-81ED-4DB2-BD59-A6C34878D82A}">
                    <a16:rowId xmlns:a16="http://schemas.microsoft.com/office/drawing/2014/main" val="4169857868"/>
                  </a:ext>
                </a:extLst>
              </a:tr>
              <a:tr h="2192941">
                <a:tc>
                  <a:txBody>
                    <a:bodyPr/>
                    <a:lstStyle/>
                    <a:p>
                      <a:pPr marL="0" indent="0">
                        <a:buFont typeface="+mj-lt"/>
                        <a:buNone/>
                      </a:pPr>
                      <a:r>
                        <a:rPr lang="es-EC" dirty="0" smtClean="0"/>
                        <a:t>“Cualquier persona</a:t>
                      </a:r>
                      <a:r>
                        <a:rPr lang="es-EC" baseline="0" dirty="0" smtClean="0"/>
                        <a:t> puede enviar cualquier clase de mensaje a otra </a:t>
                      </a:r>
                      <a:r>
                        <a:rPr lang="es-EC" baseline="0" dirty="0" err="1" smtClean="0"/>
                        <a:t>mediane</a:t>
                      </a:r>
                      <a:r>
                        <a:rPr lang="es-EC" baseline="0" dirty="0" smtClean="0"/>
                        <a:t> el internet, tanto para asuntos de negocios como de educación o de formación, o simplemente por diversión. Los estudiantes de todo el mundo se pueden enviar mensajes. Los presidiarios pueden entablar animadas conversaciones con amigos con los que nunca se podrían reunir. Corresponsales que podrían sentirse incomodos charlando cara a cara olvidan los vínculos a través de la red. En resumen, la comunicación mediante el internet esta al alcance de cualquier persona”.</a:t>
                      </a:r>
                      <a:endParaRPr lang="es-EC" dirty="0"/>
                    </a:p>
                  </a:txBody>
                  <a:tcPr marL="97067" marR="97067"/>
                </a:tc>
                <a:tc>
                  <a:txBody>
                    <a:bodyPr/>
                    <a:lstStyle/>
                    <a:p>
                      <a:endParaRPr lang="es-EC" dirty="0"/>
                    </a:p>
                  </a:txBody>
                  <a:tcPr marL="97067" marR="97067"/>
                </a:tc>
                <a:tc>
                  <a:txBody>
                    <a:bodyPr/>
                    <a:lstStyle/>
                    <a:p>
                      <a:endParaRPr lang="es-EC"/>
                    </a:p>
                  </a:txBody>
                  <a:tcPr marL="97067" marR="97067"/>
                </a:tc>
                <a:tc>
                  <a:txBody>
                    <a:bodyPr/>
                    <a:lstStyle/>
                    <a:p>
                      <a:endParaRPr lang="es-EC"/>
                    </a:p>
                  </a:txBody>
                  <a:tcPr marL="97067" marR="97067"/>
                </a:tc>
                <a:tc>
                  <a:txBody>
                    <a:bodyPr/>
                    <a:lstStyle/>
                    <a:p>
                      <a:r>
                        <a:rPr lang="es-EC" dirty="0" smtClean="0"/>
                        <a:t>  X</a:t>
                      </a:r>
                      <a:endParaRPr lang="es-EC" dirty="0"/>
                    </a:p>
                  </a:txBody>
                  <a:tcPr marL="97067" marR="97067"/>
                </a:tc>
                <a:extLst>
                  <a:ext uri="{0D108BD9-81ED-4DB2-BD59-A6C34878D82A}">
                    <a16:rowId xmlns:a16="http://schemas.microsoft.com/office/drawing/2014/main" val="3180959751"/>
                  </a:ext>
                </a:extLst>
              </a:tr>
            </a:tbl>
          </a:graphicData>
        </a:graphic>
      </p:graphicFrame>
      <p:sp>
        <p:nvSpPr>
          <p:cNvPr id="9" name="Rectángulo 8"/>
          <p:cNvSpPr/>
          <p:nvPr/>
        </p:nvSpPr>
        <p:spPr>
          <a:xfrm rot="16200000">
            <a:off x="9858183" y="140405"/>
            <a:ext cx="779573" cy="498765"/>
          </a:xfrm>
          <a:prstGeom prst="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400" dirty="0" smtClean="0"/>
              <a:t>Analizante</a:t>
            </a:r>
            <a:endParaRPr lang="es-EC" sz="1400" dirty="0"/>
          </a:p>
        </p:txBody>
      </p:sp>
      <p:sp>
        <p:nvSpPr>
          <p:cNvPr id="12" name="Rectángulo 11"/>
          <p:cNvSpPr/>
          <p:nvPr/>
        </p:nvSpPr>
        <p:spPr>
          <a:xfrm rot="16200000">
            <a:off x="10423020" y="82647"/>
            <a:ext cx="779571" cy="614282"/>
          </a:xfrm>
          <a:prstGeom prst="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400" dirty="0" smtClean="0"/>
              <a:t>Sintetizante</a:t>
            </a:r>
            <a:endParaRPr lang="es-EC" sz="1400" dirty="0"/>
          </a:p>
        </p:txBody>
      </p:sp>
      <p:sp>
        <p:nvSpPr>
          <p:cNvPr id="13" name="Rectángulo 12"/>
          <p:cNvSpPr/>
          <p:nvPr/>
        </p:nvSpPr>
        <p:spPr>
          <a:xfrm rot="16200000">
            <a:off x="11016804" y="103141"/>
            <a:ext cx="779573" cy="573287"/>
          </a:xfrm>
          <a:prstGeom prst="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400" dirty="0" smtClean="0"/>
              <a:t>Encuadrado</a:t>
            </a:r>
            <a:endParaRPr lang="es-EC" sz="1400" dirty="0"/>
          </a:p>
        </p:txBody>
      </p:sp>
      <p:sp>
        <p:nvSpPr>
          <p:cNvPr id="14" name="Rectángulo 13"/>
          <p:cNvSpPr/>
          <p:nvPr/>
        </p:nvSpPr>
        <p:spPr>
          <a:xfrm rot="16200000">
            <a:off x="11552831" y="140403"/>
            <a:ext cx="779573" cy="498765"/>
          </a:xfrm>
          <a:prstGeom prst="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400" dirty="0" smtClean="0"/>
              <a:t>Paralelo</a:t>
            </a:r>
            <a:endParaRPr lang="es-EC" sz="1400" dirty="0"/>
          </a:p>
        </p:txBody>
      </p:sp>
    </p:spTree>
    <p:extLst>
      <p:ext uri="{BB962C8B-B14F-4D97-AF65-F5344CB8AC3E}">
        <p14:creationId xmlns:p14="http://schemas.microsoft.com/office/powerpoint/2010/main" val="110284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638935749"/>
              </p:ext>
            </p:extLst>
          </p:nvPr>
        </p:nvGraphicFramePr>
        <p:xfrm>
          <a:off x="1175657" y="375558"/>
          <a:ext cx="9552214" cy="576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618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370950201"/>
              </p:ext>
            </p:extLst>
          </p:nvPr>
        </p:nvGraphicFramePr>
        <p:xfrm>
          <a:off x="3365125" y="132626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735724" y="199697"/>
            <a:ext cx="10615448" cy="830997"/>
          </a:xfrm>
          <a:prstGeom prst="rect">
            <a:avLst/>
          </a:prstGeom>
          <a:noFill/>
        </p:spPr>
        <p:txBody>
          <a:bodyPr wrap="square" rtlCol="0">
            <a:spAutoFit/>
          </a:bodyPr>
          <a:lstStyle/>
          <a:p>
            <a:r>
              <a:rPr lang="es-EC" sz="4800" dirty="0" smtClean="0">
                <a:latin typeface="Bell MT" panose="02020503060305020303" pitchFamily="18" charset="0"/>
                <a:cs typeface="BreakersSlab-Regular" panose="02000000000000000000" pitchFamily="50" charset="0"/>
              </a:rPr>
              <a:t>IDENTIFICAR LA IDEA PRINCIPAL</a:t>
            </a:r>
            <a:endParaRPr lang="es-EC" sz="4800" dirty="0">
              <a:latin typeface="Bell MT" panose="02020503060305020303" pitchFamily="18" charset="0"/>
              <a:cs typeface="BreakersSlab-Regular" panose="02000000000000000000" pitchFamily="50" charset="0"/>
            </a:endParaRPr>
          </a:p>
        </p:txBody>
      </p:sp>
      <p:sp>
        <p:nvSpPr>
          <p:cNvPr id="4" name="Rectángulo redondeado 3"/>
          <p:cNvSpPr/>
          <p:nvPr/>
        </p:nvSpPr>
        <p:spPr>
          <a:xfrm>
            <a:off x="546538" y="2900855"/>
            <a:ext cx="2575035" cy="2564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t>Reconocer la estructura del texto ayuda a reconocer las ideas </a:t>
            </a:r>
            <a:endParaRPr lang="es-EC" sz="2400" dirty="0"/>
          </a:p>
        </p:txBody>
      </p:sp>
    </p:spTree>
    <p:extLst>
      <p:ext uri="{BB962C8B-B14F-4D97-AF65-F5344CB8AC3E}">
        <p14:creationId xmlns:p14="http://schemas.microsoft.com/office/powerpoint/2010/main" val="210434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796752" cy="694748"/>
          </a:xfrm>
        </p:spPr>
        <p:txBody>
          <a:bodyPr>
            <a:noAutofit/>
          </a:bodyPr>
          <a:lstStyle/>
          <a:p>
            <a:r>
              <a:rPr lang="es-ES" sz="3600" dirty="0" smtClean="0">
                <a:latin typeface="Bell MT" panose="02020503060305020303" pitchFamily="18" charset="0"/>
                <a:cs typeface="BreakersSlab-Regular" panose="02000000000000000000" pitchFamily="50" charset="0"/>
              </a:rPr>
              <a:t>IDEAS PRINCIPALES AL INICIO, MITAD O FINAL</a:t>
            </a:r>
            <a:endParaRPr lang="es-ES" sz="3600" dirty="0">
              <a:latin typeface="Bell MT" panose="02020503060305020303" pitchFamily="18" charset="0"/>
              <a:cs typeface="BreakersSlab-Regular" panose="02000000000000000000" pitchFamily="50"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99773054"/>
              </p:ext>
            </p:extLst>
          </p:nvPr>
        </p:nvGraphicFramePr>
        <p:xfrm>
          <a:off x="838200" y="1288473"/>
          <a:ext cx="10515600" cy="4888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4049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173" y="365126"/>
            <a:ext cx="11004330" cy="694748"/>
          </a:xfrm>
        </p:spPr>
        <p:txBody>
          <a:bodyPr>
            <a:normAutofit/>
          </a:bodyPr>
          <a:lstStyle/>
          <a:p>
            <a:r>
              <a:rPr lang="es-ES" sz="3600" dirty="0">
                <a:latin typeface="Bell MT" panose="02020503060305020303" pitchFamily="18" charset="0"/>
                <a:cs typeface="BreakersSlab-Regular" panose="02000000000000000000" pitchFamily="50" charset="0"/>
              </a:rPr>
              <a:t>IDEAS PRINCIPALES AL INICIO, MITAD O FINAL</a:t>
            </a:r>
            <a:endParaRPr lang="es-ES" sz="36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283676591"/>
              </p:ext>
            </p:extLst>
          </p:nvPr>
        </p:nvGraphicFramePr>
        <p:xfrm>
          <a:off x="838200" y="1288473"/>
          <a:ext cx="10515600" cy="4888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3476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649441650"/>
              </p:ext>
            </p:extLst>
          </p:nvPr>
        </p:nvGraphicFramePr>
        <p:xfrm>
          <a:off x="2028495" y="136633"/>
          <a:ext cx="9816663" cy="6637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14" y="1664274"/>
            <a:ext cx="3336706" cy="4371620"/>
          </a:xfrm>
          <a:prstGeom prst="rect">
            <a:avLst/>
          </a:prstGeom>
        </p:spPr>
      </p:pic>
    </p:spTree>
    <p:extLst>
      <p:ext uri="{BB962C8B-B14F-4D97-AF65-F5344CB8AC3E}">
        <p14:creationId xmlns:p14="http://schemas.microsoft.com/office/powerpoint/2010/main" val="3144316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517" t="612" r="6121" b="5080"/>
          <a:stretch/>
        </p:blipFill>
        <p:spPr>
          <a:xfrm>
            <a:off x="956442" y="304799"/>
            <a:ext cx="10152993" cy="6337737"/>
          </a:xfrm>
          <a:prstGeom prst="rect">
            <a:avLst/>
          </a:prstGeom>
        </p:spPr>
      </p:pic>
    </p:spTree>
    <p:extLst>
      <p:ext uri="{BB962C8B-B14F-4D97-AF65-F5344CB8AC3E}">
        <p14:creationId xmlns:p14="http://schemas.microsoft.com/office/powerpoint/2010/main" val="3342354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1026" name="Picture 2" descr="Resultado de imagen para ideas secundar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82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 y="-1"/>
            <a:ext cx="12192001" cy="6934931"/>
          </a:xfrm>
          <a:prstGeom prst="rect">
            <a:avLst/>
          </a:prstGeom>
        </p:spPr>
      </p:pic>
    </p:spTree>
    <p:extLst>
      <p:ext uri="{BB962C8B-B14F-4D97-AF65-F5344CB8AC3E}">
        <p14:creationId xmlns:p14="http://schemas.microsoft.com/office/powerpoint/2010/main" val="4288295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108</TotalTime>
  <Words>1152</Words>
  <Application>Microsoft Office PowerPoint</Application>
  <PresentationFormat>Panorámica</PresentationFormat>
  <Paragraphs>113</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Bell MT</vt:lpstr>
      <vt:lpstr>BreakersSlab-Regular</vt:lpstr>
      <vt:lpstr>Century Gothic</vt:lpstr>
      <vt:lpstr>Wingdings 3</vt:lpstr>
      <vt:lpstr>Ion</vt:lpstr>
      <vt:lpstr>¿Cómo reconocer la idea principal?</vt:lpstr>
      <vt:lpstr>Presentación de PowerPoint</vt:lpstr>
      <vt:lpstr>Presentación de PowerPoint</vt:lpstr>
      <vt:lpstr>IDEAS PRINCIPALES AL INICIO, MITAD O FINAL</vt:lpstr>
      <vt:lpstr>IDEAS PRINCIPALES AL INICIO, MITAD O FINAL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ESTRUCTURA INDUCTIVA O SINTETIZANTE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Camila Garcia</dc:creator>
  <cp:lastModifiedBy>Ilter Sthefano Ulloa Miranda</cp:lastModifiedBy>
  <cp:revision>14</cp:revision>
  <dcterms:created xsi:type="dcterms:W3CDTF">2018-02-27T00:03:19Z</dcterms:created>
  <dcterms:modified xsi:type="dcterms:W3CDTF">2018-02-28T04:39:28Z</dcterms:modified>
</cp:coreProperties>
</file>