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72" r:id="rId17"/>
    <p:sldId id="274" r:id="rId18"/>
    <p:sldId id="275" r:id="rId19"/>
    <p:sldId id="276" r:id="rId20"/>
    <p:sldId id="277" r:id="rId21"/>
    <p:sldId id="278" r:id="rId22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CE0DBFC-AC99-4558-98D8-202C565250A8}" v="1" dt="2025-05-08T23:48:46.94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viera Palma" userId="46434891dea7d8e8" providerId="LiveId" clId="{8CE0DBFC-AC99-4558-98D8-202C565250A8}"/>
    <pc:docChg chg="custSel addSld delSld modSld">
      <pc:chgData name="Javiera Palma" userId="46434891dea7d8e8" providerId="LiveId" clId="{8CE0DBFC-AC99-4558-98D8-202C565250A8}" dt="2025-05-08T23:48:46.939" v="6"/>
      <pc:docMkLst>
        <pc:docMk/>
      </pc:docMkLst>
      <pc:sldChg chg="del">
        <pc:chgData name="Javiera Palma" userId="46434891dea7d8e8" providerId="LiveId" clId="{8CE0DBFC-AC99-4558-98D8-202C565250A8}" dt="2025-05-08T23:45:23.819" v="4" actId="47"/>
        <pc:sldMkLst>
          <pc:docMk/>
          <pc:sldMk cId="1816521445" sldId="269"/>
        </pc:sldMkLst>
      </pc:sldChg>
      <pc:sldChg chg="addSp new">
        <pc:chgData name="Javiera Palma" userId="46434891dea7d8e8" providerId="LiveId" clId="{8CE0DBFC-AC99-4558-98D8-202C565250A8}" dt="2025-05-08T23:48:46.939" v="6"/>
        <pc:sldMkLst>
          <pc:docMk/>
          <pc:sldMk cId="2483310612" sldId="278"/>
        </pc:sldMkLst>
        <pc:picChg chg="add">
          <ac:chgData name="Javiera Palma" userId="46434891dea7d8e8" providerId="LiveId" clId="{8CE0DBFC-AC99-4558-98D8-202C565250A8}" dt="2025-05-08T23:48:46.939" v="6"/>
          <ac:picMkLst>
            <pc:docMk/>
            <pc:sldMk cId="2483310612" sldId="278"/>
            <ac:picMk id="2" creationId="{A06469E7-700F-BD84-4C15-325CB7DF1177}"/>
          </ac:picMkLst>
        </pc:picChg>
      </pc:sldChg>
      <pc:sldChg chg="del">
        <pc:chgData name="Javiera Palma" userId="46434891dea7d8e8" providerId="LiveId" clId="{8CE0DBFC-AC99-4558-98D8-202C565250A8}" dt="2025-05-08T23:45:13.247" v="3" actId="47"/>
        <pc:sldMkLst>
          <pc:docMk/>
          <pc:sldMk cId="3932243752" sldId="278"/>
        </pc:sldMkLst>
      </pc:sldChg>
      <pc:sldChg chg="del">
        <pc:chgData name="Javiera Palma" userId="46434891dea7d8e8" providerId="LiveId" clId="{8CE0DBFC-AC99-4558-98D8-202C565250A8}" dt="2025-05-08T23:45:12.734" v="2" actId="47"/>
        <pc:sldMkLst>
          <pc:docMk/>
          <pc:sldMk cId="3353273149" sldId="279"/>
        </pc:sldMkLst>
      </pc:sldChg>
      <pc:sldChg chg="delSp del mod">
        <pc:chgData name="Javiera Palma" userId="46434891dea7d8e8" providerId="LiveId" clId="{8CE0DBFC-AC99-4558-98D8-202C565250A8}" dt="2025-05-08T23:45:11.281" v="1" actId="47"/>
        <pc:sldMkLst>
          <pc:docMk/>
          <pc:sldMk cId="1493853877" sldId="280"/>
        </pc:sldMkLst>
        <pc:picChg chg="del">
          <ac:chgData name="Javiera Palma" userId="46434891dea7d8e8" providerId="LiveId" clId="{8CE0DBFC-AC99-4558-98D8-202C565250A8}" dt="2025-05-08T23:45:06.795" v="0" actId="478"/>
          <ac:picMkLst>
            <pc:docMk/>
            <pc:sldMk cId="1493853877" sldId="280"/>
            <ac:picMk id="3" creationId="{A266693E-8706-D6E0-8961-C38683F1191F}"/>
          </ac:picMkLst>
        </pc:picChg>
      </pc:sldChg>
    </pc:docChg>
  </pc:docChgLst>
  <pc:docChgLst>
    <pc:chgData name="Javiera Palma" userId="46434891dea7d8e8" providerId="LiveId" clId="{830C623A-65C6-414B-B8DC-A53E6471693C}"/>
    <pc:docChg chg="custSel addSld delSld modSld sldOrd">
      <pc:chgData name="Javiera Palma" userId="46434891dea7d8e8" providerId="LiveId" clId="{830C623A-65C6-414B-B8DC-A53E6471693C}" dt="2025-04-23T18:05:07.970" v="20" actId="931"/>
      <pc:docMkLst>
        <pc:docMk/>
      </pc:docMkLst>
      <pc:sldChg chg="addSp modSp new del">
        <pc:chgData name="Javiera Palma" userId="46434891dea7d8e8" providerId="LiveId" clId="{830C623A-65C6-414B-B8DC-A53E6471693C}" dt="2025-04-23T18:03:27.906" v="7" actId="47"/>
        <pc:sldMkLst>
          <pc:docMk/>
          <pc:sldMk cId="2489209661" sldId="273"/>
        </pc:sldMkLst>
      </pc:sldChg>
      <pc:sldChg chg="addSp delSp modSp new mod ord">
        <pc:chgData name="Javiera Palma" userId="46434891dea7d8e8" providerId="LiveId" clId="{830C623A-65C6-414B-B8DC-A53E6471693C}" dt="2025-04-23T18:03:46.110" v="14" actId="931"/>
        <pc:sldMkLst>
          <pc:docMk/>
          <pc:sldMk cId="2773775324" sldId="274"/>
        </pc:sldMkLst>
        <pc:picChg chg="add mod">
          <ac:chgData name="Javiera Palma" userId="46434891dea7d8e8" providerId="LiveId" clId="{830C623A-65C6-414B-B8DC-A53E6471693C}" dt="2025-04-23T18:03:46.110" v="14" actId="931"/>
          <ac:picMkLst>
            <pc:docMk/>
            <pc:sldMk cId="2773775324" sldId="274"/>
            <ac:picMk id="4" creationId="{6C8B3C37-1EC6-8EFB-CE1F-9A1DBB507215}"/>
          </ac:picMkLst>
        </pc:picChg>
      </pc:sldChg>
      <pc:sldChg chg="addSp modSp new">
        <pc:chgData name="Javiera Palma" userId="46434891dea7d8e8" providerId="LiveId" clId="{830C623A-65C6-414B-B8DC-A53E6471693C}" dt="2025-04-23T18:04:01.602" v="15" actId="931"/>
        <pc:sldMkLst>
          <pc:docMk/>
          <pc:sldMk cId="3264532996" sldId="275"/>
        </pc:sldMkLst>
        <pc:picChg chg="add mod">
          <ac:chgData name="Javiera Palma" userId="46434891dea7d8e8" providerId="LiveId" clId="{830C623A-65C6-414B-B8DC-A53E6471693C}" dt="2025-04-23T18:04:01.602" v="15" actId="931"/>
          <ac:picMkLst>
            <pc:docMk/>
            <pc:sldMk cId="3264532996" sldId="275"/>
            <ac:picMk id="3" creationId="{48F8C38E-2ED2-7F8C-5A58-3F650859FE83}"/>
          </ac:picMkLst>
        </pc:picChg>
      </pc:sldChg>
      <pc:sldChg chg="addSp modSp new">
        <pc:chgData name="Javiera Palma" userId="46434891dea7d8e8" providerId="LiveId" clId="{830C623A-65C6-414B-B8DC-A53E6471693C}" dt="2025-04-23T18:04:13.484" v="16" actId="931"/>
        <pc:sldMkLst>
          <pc:docMk/>
          <pc:sldMk cId="2225854918" sldId="276"/>
        </pc:sldMkLst>
        <pc:picChg chg="add mod">
          <ac:chgData name="Javiera Palma" userId="46434891dea7d8e8" providerId="LiveId" clId="{830C623A-65C6-414B-B8DC-A53E6471693C}" dt="2025-04-23T18:04:13.484" v="16" actId="931"/>
          <ac:picMkLst>
            <pc:docMk/>
            <pc:sldMk cId="2225854918" sldId="276"/>
            <ac:picMk id="3" creationId="{7ABB8E87-8BF7-77E7-DEAA-1B598ED3CE30}"/>
          </ac:picMkLst>
        </pc:picChg>
      </pc:sldChg>
      <pc:sldChg chg="addSp modSp new">
        <pc:chgData name="Javiera Palma" userId="46434891dea7d8e8" providerId="LiveId" clId="{830C623A-65C6-414B-B8DC-A53E6471693C}" dt="2025-04-23T18:04:32.648" v="17" actId="931"/>
        <pc:sldMkLst>
          <pc:docMk/>
          <pc:sldMk cId="1784724313" sldId="277"/>
        </pc:sldMkLst>
        <pc:picChg chg="add mod">
          <ac:chgData name="Javiera Palma" userId="46434891dea7d8e8" providerId="LiveId" clId="{830C623A-65C6-414B-B8DC-A53E6471693C}" dt="2025-04-23T18:04:32.648" v="17" actId="931"/>
          <ac:picMkLst>
            <pc:docMk/>
            <pc:sldMk cId="1784724313" sldId="277"/>
            <ac:picMk id="3" creationId="{862196EB-B385-BAD9-3572-98148AC8BF3D}"/>
          </ac:picMkLst>
        </pc:picChg>
      </pc:sldChg>
      <pc:sldChg chg="addSp modSp new">
        <pc:chgData name="Javiera Palma" userId="46434891dea7d8e8" providerId="LiveId" clId="{830C623A-65C6-414B-B8DC-A53E6471693C}" dt="2025-04-23T18:04:44.663" v="18" actId="931"/>
        <pc:sldMkLst>
          <pc:docMk/>
          <pc:sldMk cId="3932243752" sldId="278"/>
        </pc:sldMkLst>
      </pc:sldChg>
      <pc:sldChg chg="addSp modSp new">
        <pc:chgData name="Javiera Palma" userId="46434891dea7d8e8" providerId="LiveId" clId="{830C623A-65C6-414B-B8DC-A53E6471693C}" dt="2025-04-23T18:04:58.344" v="19" actId="931"/>
        <pc:sldMkLst>
          <pc:docMk/>
          <pc:sldMk cId="3353273149" sldId="279"/>
        </pc:sldMkLst>
      </pc:sldChg>
      <pc:sldChg chg="addSp modSp new">
        <pc:chgData name="Javiera Palma" userId="46434891dea7d8e8" providerId="LiveId" clId="{830C623A-65C6-414B-B8DC-A53E6471693C}" dt="2025-04-23T18:05:07.970" v="20" actId="931"/>
        <pc:sldMkLst>
          <pc:docMk/>
          <pc:sldMk cId="1493853877" sldId="280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A3863B-75B6-6139-3753-41480C28C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0AF223F-8022-4B53-A477-4F43D26100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C2F08EE-5BBD-37BF-C415-CA03A0489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29C45-2D02-4CD6-B4FA-2D25F9F99ACC}" type="datetimeFigureOut">
              <a:rPr lang="es-CL" smtClean="0"/>
              <a:t>08-05-2025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A8F2DAC-C37D-25BD-5E4F-A3508795D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B1C0140-C976-D772-EF42-31E4B4539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A1258-7CA4-4C13-9E0F-E765B55B518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85296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33B630-3B48-A628-650A-6B9140425D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682AC61-FE31-8574-82C4-B1CF76A763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BD0B240-1416-50D8-8E8A-F4B22DCFC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29C45-2D02-4CD6-B4FA-2D25F9F99ACC}" type="datetimeFigureOut">
              <a:rPr lang="es-CL" smtClean="0"/>
              <a:t>08-05-2025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E6AC63E-31B3-154F-48BB-E7A1E62F3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37ADB00-054D-FDC2-082B-ECF3AE5BA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A1258-7CA4-4C13-9E0F-E765B55B518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76465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B15B535-738B-F760-C81D-B6B7AE1D7D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75AEFDD-D22A-98B0-D194-79F7E5E6D0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97B3083-B19C-2F01-E202-1F815A4D7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29C45-2D02-4CD6-B4FA-2D25F9F99ACC}" type="datetimeFigureOut">
              <a:rPr lang="es-CL" smtClean="0"/>
              <a:t>08-05-2025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E46E787-EDC6-C122-4491-F3503FDAD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B275DC8-335C-0964-C037-1E789E604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A1258-7CA4-4C13-9E0F-E765B55B518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78677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4EB5C6-E8CD-EDF8-3E02-BA68DE6F7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7A85A72-A227-2590-DD51-243B9CDC82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48E627A-8BD4-E33B-F96A-B23887B3B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29C45-2D02-4CD6-B4FA-2D25F9F99ACC}" type="datetimeFigureOut">
              <a:rPr lang="es-CL" smtClean="0"/>
              <a:t>08-05-2025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AD5D8F2-95DD-0E47-B127-11C690E74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2692F57-42DE-A2D1-EE6D-D203D91F4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A1258-7CA4-4C13-9E0F-E765B55B518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22571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37AEE8-0572-D55E-5FD9-00889D5E4F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FC06D33-DE9A-AA59-5DC2-59F7DF8E7E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F562510-EB7B-E39F-D521-67E3A49E9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29C45-2D02-4CD6-B4FA-2D25F9F99ACC}" type="datetimeFigureOut">
              <a:rPr lang="es-CL" smtClean="0"/>
              <a:t>08-05-2025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BF725F1-E4C3-97CD-14C5-3ECB0EE5A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BE7632C-83D4-A7D3-DAE3-15703A3A8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A1258-7CA4-4C13-9E0F-E765B55B518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4193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225C43-1DCD-E2B9-FBCA-987A767B9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551CEA0-BA1C-10BC-031F-432301FA35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372A59C-43C8-67A2-07A0-99D2039862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14BCE53-4768-1EDA-708D-6CA885B60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29C45-2D02-4CD6-B4FA-2D25F9F99ACC}" type="datetimeFigureOut">
              <a:rPr lang="es-CL" smtClean="0"/>
              <a:t>08-05-2025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4353C63-1DB4-3125-A888-D25448908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3853B07-A2C7-9A22-B79A-2A1FBE2C6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A1258-7CA4-4C13-9E0F-E765B55B518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69178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8B3FC9-F851-FF20-BA9A-1D39ABE05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A66F0E0-E8DE-FAB2-7002-428CC383A6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0B9851D-F16F-A635-DCB1-4467369750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3E7D73C-719A-8897-D73D-BB5FE1512A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9B2822A-5234-94CA-25F4-DDA54F6C4E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2199D77-D2EB-9BD0-DDD6-928FCCB00E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29C45-2D02-4CD6-B4FA-2D25F9F99ACC}" type="datetimeFigureOut">
              <a:rPr lang="es-CL" smtClean="0"/>
              <a:t>08-05-2025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2AA87D2-8585-7211-32C0-730914DEB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0AA318C-70BD-A9C4-9C19-B6E6269A2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A1258-7CA4-4C13-9E0F-E765B55B518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01334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A3BF43-3A8C-D54A-A568-1421E4BF5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A018A71-B8BB-3E79-83DB-89DFDB39D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29C45-2D02-4CD6-B4FA-2D25F9F99ACC}" type="datetimeFigureOut">
              <a:rPr lang="es-CL" smtClean="0"/>
              <a:t>08-05-2025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7769D80-8C11-DBBA-59A9-9F626F840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AA8E7FA-DB42-DF5C-906B-073564230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A1258-7CA4-4C13-9E0F-E765B55B518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94398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E1158B7-888F-C7BA-E472-BAB6F84E16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29C45-2D02-4CD6-B4FA-2D25F9F99ACC}" type="datetimeFigureOut">
              <a:rPr lang="es-CL" smtClean="0"/>
              <a:t>08-05-2025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15C89EF-846D-F558-D490-2AB328E0C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6C6F95B-289D-8D04-C625-5D01F68F9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A1258-7CA4-4C13-9E0F-E765B55B518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79351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16CA19-80BB-CB43-A61F-497EE55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2015AA7-7B30-DF69-CF34-8D78F55B54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4CA5C0D-A86E-DAAA-4D6D-C8A03B4A19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BEA4EA3-6DBA-4E00-B101-F465F8D0D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29C45-2D02-4CD6-B4FA-2D25F9F99ACC}" type="datetimeFigureOut">
              <a:rPr lang="es-CL" smtClean="0"/>
              <a:t>08-05-2025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F763E0F-D756-2AC9-1616-4E7FB3B84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306BAE1-DE40-B9DB-8FB8-F82FBF308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A1258-7CA4-4C13-9E0F-E765B55B518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69908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2CED62-0FFB-2867-AB3E-9C3913808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049BED8-389B-7E0F-4592-600EE82C03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FA6145A-B5A6-FA09-B4A0-1FB3CF3B2A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8212A7B-B243-FDC0-4CA9-665A56369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29C45-2D02-4CD6-B4FA-2D25F9F99ACC}" type="datetimeFigureOut">
              <a:rPr lang="es-CL" smtClean="0"/>
              <a:t>08-05-2025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5784D34-B420-3727-4B12-0A79BE682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BFC7E6E-FDA5-CCAF-BBE2-EEE08582D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A1258-7CA4-4C13-9E0F-E765B55B518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92938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1E85613-0E36-FB69-D6E9-16E8CD713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737A13E-4305-2884-40CA-CDD5C31795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885B7DC-8B1A-ABE5-F4FF-73A3F7A51E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629C45-2D02-4CD6-B4FA-2D25F9F99ACC}" type="datetimeFigureOut">
              <a:rPr lang="es-CL" smtClean="0"/>
              <a:t>08-05-2025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AE83793-1AED-D1D1-A935-4B74F80D50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E22910-3FA7-28AB-C92C-191CF7BC0A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CA1258-7CA4-4C13-9E0F-E765B55B518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84787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D3DDD1-55B6-4D9B-1E4F-FA292B1316B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02FD1C6-933B-5380-6542-10D1AB83A61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62851E4-CDBE-11B1-D999-F001F2A966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2696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228757A-092E-69CE-4B7A-79840253FB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9051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BB9C586-B8DD-0765-1060-4CC1D94A93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1746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8AE35A2-FDBC-2AFF-9ED3-8A8CF31967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3324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2B35052-3962-FE2A-1FD3-BDA365E9D5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460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9010E05-2739-2CBC-3280-93D884BB6B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4133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CAC2A63-8A25-A067-4725-368D4D8859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4294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4D14D61-A540-12E0-7329-8DAF3798DF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7940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C8B3C37-1EC6-8EFB-CE1F-9A1DBB5072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7753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8F8C38E-2ED2-7F8C-5A58-3F650859FE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5329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ABB8E87-8BF7-77E7-DEAA-1B598ED3CE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8549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57F07E-084D-6506-54F4-F407B1C36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0698324F-EEEE-056D-DD91-B98BA539D7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742827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62196EB-B385-BAD9-3572-98148AC8BF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7243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A06469E7-700F-BD84-4C15-325CB7DF11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2650" y="342900"/>
            <a:ext cx="78867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3106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EAB52D7-F7AF-D916-5DC6-AD1F6F5637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2030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0A23F70-6AE6-CC29-5091-52878771DF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9720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0924861-E09C-3061-2DAA-3E35EF9CF4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9000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23C1ECE-F99A-E004-4C93-D89BB5AE08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1524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6F03584-4886-8A2D-64CE-0630A28CB1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9274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D6FE01D-928F-859C-2350-AF7E2D36B2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476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B1231D3-E317-A99E-6106-162B181753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97571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0</Words>
  <Application>Microsoft Office PowerPoint</Application>
  <PresentationFormat>Panorámica</PresentationFormat>
  <Paragraphs>0</Paragraphs>
  <Slides>21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Javiera Palma</dc:creator>
  <cp:lastModifiedBy>Javiera Palma</cp:lastModifiedBy>
  <cp:revision>1</cp:revision>
  <dcterms:created xsi:type="dcterms:W3CDTF">2025-04-16T19:19:50Z</dcterms:created>
  <dcterms:modified xsi:type="dcterms:W3CDTF">2025-05-08T23:48:47Z</dcterms:modified>
</cp:coreProperties>
</file>