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6" r:id="rId5"/>
    <p:sldId id="262" r:id="rId6"/>
    <p:sldId id="257" r:id="rId7"/>
    <p:sldId id="258" r:id="rId8"/>
    <p:sldId id="259" r:id="rId9"/>
    <p:sldId id="260" r:id="rId10"/>
    <p:sldId id="261" r:id="rId11"/>
    <p:sldId id="264" r:id="rId12"/>
    <p:sldId id="265" r:id="rId13"/>
    <p:sldId id="263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189924-B70D-4CB4-B5A4-E0BC0B40629A}" v="71" dt="2025-04-24T06:57:51.8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ias Ignacio Herrera Sáez (matias.herrera.s)" userId="5411df31-3e37-4356-9dcc-62283104ddb7" providerId="ADAL" clId="{BD189924-B70D-4CB4-B5A4-E0BC0B40629A}"/>
    <pc:docChg chg="undo redo custSel addSld modSld">
      <pc:chgData name="Matias Ignacio Herrera Sáez (matias.herrera.s)" userId="5411df31-3e37-4356-9dcc-62283104ddb7" providerId="ADAL" clId="{BD189924-B70D-4CB4-B5A4-E0BC0B40629A}" dt="2025-04-24T06:58:13.252" v="957" actId="123"/>
      <pc:docMkLst>
        <pc:docMk/>
      </pc:docMkLst>
      <pc:sldChg chg="delSp modSp mod modTransition">
        <pc:chgData name="Matias Ignacio Herrera Sáez (matias.herrera.s)" userId="5411df31-3e37-4356-9dcc-62283104ddb7" providerId="ADAL" clId="{BD189924-B70D-4CB4-B5A4-E0BC0B40629A}" dt="2025-04-24T06:47:15.357" v="910"/>
        <pc:sldMkLst>
          <pc:docMk/>
          <pc:sldMk cId="3326331918" sldId="256"/>
        </pc:sldMkLst>
        <pc:spChg chg="mod">
          <ac:chgData name="Matias Ignacio Herrera Sáez (matias.herrera.s)" userId="5411df31-3e37-4356-9dcc-62283104ddb7" providerId="ADAL" clId="{BD189924-B70D-4CB4-B5A4-E0BC0B40629A}" dt="2025-04-24T06:07:02.566" v="403" actId="1076"/>
          <ac:spMkLst>
            <pc:docMk/>
            <pc:sldMk cId="3326331918" sldId="256"/>
            <ac:spMk id="2" creationId="{C79E79ED-57A3-8B96-057E-B2380A63FDD7}"/>
          </ac:spMkLst>
        </pc:spChg>
        <pc:spChg chg="del">
          <ac:chgData name="Matias Ignacio Herrera Sáez (matias.herrera.s)" userId="5411df31-3e37-4356-9dcc-62283104ddb7" providerId="ADAL" clId="{BD189924-B70D-4CB4-B5A4-E0BC0B40629A}" dt="2025-04-24T06:06:58.903" v="401" actId="478"/>
          <ac:spMkLst>
            <pc:docMk/>
            <pc:sldMk cId="3326331918" sldId="256"/>
            <ac:spMk id="3" creationId="{99646704-819F-D203-15F7-25699D6D140F}"/>
          </ac:spMkLst>
        </pc:spChg>
      </pc:sldChg>
      <pc:sldChg chg="modTransition">
        <pc:chgData name="Matias Ignacio Herrera Sáez (matias.herrera.s)" userId="5411df31-3e37-4356-9dcc-62283104ddb7" providerId="ADAL" clId="{BD189924-B70D-4CB4-B5A4-E0BC0B40629A}" dt="2025-04-24T06:47:18.969" v="911"/>
        <pc:sldMkLst>
          <pc:docMk/>
          <pc:sldMk cId="1064211361" sldId="257"/>
        </pc:sldMkLst>
      </pc:sldChg>
      <pc:sldChg chg="addSp modSp mod modTransition">
        <pc:chgData name="Matias Ignacio Herrera Sáez (matias.herrera.s)" userId="5411df31-3e37-4356-9dcc-62283104ddb7" providerId="ADAL" clId="{BD189924-B70D-4CB4-B5A4-E0BC0B40629A}" dt="2025-04-24T06:49:00.490" v="925" actId="123"/>
        <pc:sldMkLst>
          <pc:docMk/>
          <pc:sldMk cId="2128728447" sldId="258"/>
        </pc:sldMkLst>
        <pc:spChg chg="add mod">
          <ac:chgData name="Matias Ignacio Herrera Sáez (matias.herrera.s)" userId="5411df31-3e37-4356-9dcc-62283104ddb7" providerId="ADAL" clId="{BD189924-B70D-4CB4-B5A4-E0BC0B40629A}" dt="2025-04-24T06:49:00.490" v="925" actId="123"/>
          <ac:spMkLst>
            <pc:docMk/>
            <pc:sldMk cId="2128728447" sldId="258"/>
            <ac:spMk id="6" creationId="{47C511EF-BD4C-FB12-A6CC-65B91F3D35FB}"/>
          </ac:spMkLst>
        </pc:spChg>
      </pc:sldChg>
      <pc:sldChg chg="modTransition">
        <pc:chgData name="Matias Ignacio Herrera Sáez (matias.herrera.s)" userId="5411df31-3e37-4356-9dcc-62283104ddb7" providerId="ADAL" clId="{BD189924-B70D-4CB4-B5A4-E0BC0B40629A}" dt="2025-04-24T06:47:24.088" v="913"/>
        <pc:sldMkLst>
          <pc:docMk/>
          <pc:sldMk cId="3952048911" sldId="259"/>
        </pc:sldMkLst>
      </pc:sldChg>
      <pc:sldChg chg="addSp modSp mod modTransition">
        <pc:chgData name="Matias Ignacio Herrera Sáez (matias.herrera.s)" userId="5411df31-3e37-4356-9dcc-62283104ddb7" providerId="ADAL" clId="{BD189924-B70D-4CB4-B5A4-E0BC0B40629A}" dt="2025-04-24T06:50:18.775" v="935" actId="14100"/>
        <pc:sldMkLst>
          <pc:docMk/>
          <pc:sldMk cId="924270695" sldId="260"/>
        </pc:sldMkLst>
        <pc:spChg chg="mod">
          <ac:chgData name="Matias Ignacio Herrera Sáez (matias.herrera.s)" userId="5411df31-3e37-4356-9dcc-62283104ddb7" providerId="ADAL" clId="{BD189924-B70D-4CB4-B5A4-E0BC0B40629A}" dt="2025-04-24T05:51:23.160" v="75" actId="1076"/>
          <ac:spMkLst>
            <pc:docMk/>
            <pc:sldMk cId="924270695" sldId="260"/>
            <ac:spMk id="2" creationId="{EAACAE1E-EF62-65E6-ADC5-93C248AE4477}"/>
          </ac:spMkLst>
        </pc:spChg>
        <pc:spChg chg="mod">
          <ac:chgData name="Matias Ignacio Herrera Sáez (matias.herrera.s)" userId="5411df31-3e37-4356-9dcc-62283104ddb7" providerId="ADAL" clId="{BD189924-B70D-4CB4-B5A4-E0BC0B40629A}" dt="2025-04-24T06:50:05.217" v="930" actId="1076"/>
          <ac:spMkLst>
            <pc:docMk/>
            <pc:sldMk cId="924270695" sldId="260"/>
            <ac:spMk id="3" creationId="{8A33D647-A03B-FF4D-BBB8-E699F555F962}"/>
          </ac:spMkLst>
        </pc:spChg>
        <pc:picChg chg="add mod">
          <ac:chgData name="Matias Ignacio Herrera Sáez (matias.herrera.s)" userId="5411df31-3e37-4356-9dcc-62283104ddb7" providerId="ADAL" clId="{BD189924-B70D-4CB4-B5A4-E0BC0B40629A}" dt="2025-04-24T06:50:18.775" v="935" actId="14100"/>
          <ac:picMkLst>
            <pc:docMk/>
            <pc:sldMk cId="924270695" sldId="260"/>
            <ac:picMk id="5124" creationId="{1757E215-B45B-C4A8-CAA1-3DF3FFFA9DE9}"/>
          </ac:picMkLst>
        </pc:picChg>
      </pc:sldChg>
      <pc:sldChg chg="modTransition">
        <pc:chgData name="Matias Ignacio Herrera Sáez (matias.herrera.s)" userId="5411df31-3e37-4356-9dcc-62283104ddb7" providerId="ADAL" clId="{BD189924-B70D-4CB4-B5A4-E0BC0B40629A}" dt="2025-04-24T06:47:28.181" v="915"/>
        <pc:sldMkLst>
          <pc:docMk/>
          <pc:sldMk cId="1806705750" sldId="261"/>
        </pc:sldMkLst>
      </pc:sldChg>
      <pc:sldChg chg="addSp modSp new mod modTransition">
        <pc:chgData name="Matias Ignacio Herrera Sáez (matias.herrera.s)" userId="5411df31-3e37-4356-9dcc-62283104ddb7" providerId="ADAL" clId="{BD189924-B70D-4CB4-B5A4-E0BC0B40629A}" dt="2025-04-24T06:51:55.081" v="937" actId="27636"/>
        <pc:sldMkLst>
          <pc:docMk/>
          <pc:sldMk cId="3274109923" sldId="262"/>
        </pc:sldMkLst>
        <pc:spChg chg="mod">
          <ac:chgData name="Matias Ignacio Herrera Sáez (matias.herrera.s)" userId="5411df31-3e37-4356-9dcc-62283104ddb7" providerId="ADAL" clId="{BD189924-B70D-4CB4-B5A4-E0BC0B40629A}" dt="2025-04-24T05:55:26.305" v="222" actId="114"/>
          <ac:spMkLst>
            <pc:docMk/>
            <pc:sldMk cId="3274109923" sldId="262"/>
            <ac:spMk id="2" creationId="{C9A559DF-C535-B8A2-763D-75C2DA394C20}"/>
          </ac:spMkLst>
        </pc:spChg>
        <pc:spChg chg="mod">
          <ac:chgData name="Matias Ignacio Herrera Sáez (matias.herrera.s)" userId="5411df31-3e37-4356-9dcc-62283104ddb7" providerId="ADAL" clId="{BD189924-B70D-4CB4-B5A4-E0BC0B40629A}" dt="2025-04-24T06:51:55.081" v="937" actId="27636"/>
          <ac:spMkLst>
            <pc:docMk/>
            <pc:sldMk cId="3274109923" sldId="262"/>
            <ac:spMk id="3" creationId="{EF574BC7-6F9E-F781-EDC7-D9ACF5F2697D}"/>
          </ac:spMkLst>
        </pc:spChg>
        <pc:picChg chg="add mod">
          <ac:chgData name="Matias Ignacio Herrera Sáez (matias.herrera.s)" userId="5411df31-3e37-4356-9dcc-62283104ddb7" providerId="ADAL" clId="{BD189924-B70D-4CB4-B5A4-E0BC0B40629A}" dt="2025-04-24T06:24:08.214" v="532" actId="1076"/>
          <ac:picMkLst>
            <pc:docMk/>
            <pc:sldMk cId="3274109923" sldId="262"/>
            <ac:picMk id="6146" creationId="{4DBDAC70-83A7-3569-B457-036C2F5EFB64}"/>
          </ac:picMkLst>
        </pc:picChg>
      </pc:sldChg>
      <pc:sldChg chg="addSp modSp new mod modTransition">
        <pc:chgData name="Matias Ignacio Herrera Sáez (matias.herrera.s)" userId="5411df31-3e37-4356-9dcc-62283104ddb7" providerId="ADAL" clId="{BD189924-B70D-4CB4-B5A4-E0BC0B40629A}" dt="2025-04-24T06:47:35.961" v="919"/>
        <pc:sldMkLst>
          <pc:docMk/>
          <pc:sldMk cId="1089451259" sldId="263"/>
        </pc:sldMkLst>
        <pc:spChg chg="mod">
          <ac:chgData name="Matias Ignacio Herrera Sáez (matias.herrera.s)" userId="5411df31-3e37-4356-9dcc-62283104ddb7" providerId="ADAL" clId="{BD189924-B70D-4CB4-B5A4-E0BC0B40629A}" dt="2025-04-24T06:04:43.286" v="369" actId="114"/>
          <ac:spMkLst>
            <pc:docMk/>
            <pc:sldMk cId="1089451259" sldId="263"/>
            <ac:spMk id="2" creationId="{5F3A361D-039A-78A0-9927-A38623DC0AB1}"/>
          </ac:spMkLst>
        </pc:spChg>
        <pc:spChg chg="mod">
          <ac:chgData name="Matias Ignacio Herrera Sáez (matias.herrera.s)" userId="5411df31-3e37-4356-9dcc-62283104ddb7" providerId="ADAL" clId="{BD189924-B70D-4CB4-B5A4-E0BC0B40629A}" dt="2025-04-24T06:25:49.653" v="563" actId="113"/>
          <ac:spMkLst>
            <pc:docMk/>
            <pc:sldMk cId="1089451259" sldId="263"/>
            <ac:spMk id="3" creationId="{D7277647-A3B7-1728-81CC-C76EF1A4132B}"/>
          </ac:spMkLst>
        </pc:spChg>
        <pc:picChg chg="add mod">
          <ac:chgData name="Matias Ignacio Herrera Sáez (matias.herrera.s)" userId="5411df31-3e37-4356-9dcc-62283104ddb7" providerId="ADAL" clId="{BD189924-B70D-4CB4-B5A4-E0BC0B40629A}" dt="2025-04-24T06:12:57.095" v="432" actId="14100"/>
          <ac:picMkLst>
            <pc:docMk/>
            <pc:sldMk cId="1089451259" sldId="263"/>
            <ac:picMk id="7170" creationId="{419FBEF1-89C1-F316-4993-BFBC0752E2BC}"/>
          </ac:picMkLst>
        </pc:picChg>
      </pc:sldChg>
      <pc:sldChg chg="addSp delSp modSp new mod modTransition">
        <pc:chgData name="Matias Ignacio Herrera Sáez (matias.herrera.s)" userId="5411df31-3e37-4356-9dcc-62283104ddb7" providerId="ADAL" clId="{BD189924-B70D-4CB4-B5A4-E0BC0B40629A}" dt="2025-04-24T06:47:32.287" v="917"/>
        <pc:sldMkLst>
          <pc:docMk/>
          <pc:sldMk cId="3155515233" sldId="264"/>
        </pc:sldMkLst>
        <pc:spChg chg="del">
          <ac:chgData name="Matias Ignacio Herrera Sáez (matias.herrera.s)" userId="5411df31-3e37-4356-9dcc-62283104ddb7" providerId="ADAL" clId="{BD189924-B70D-4CB4-B5A4-E0BC0B40629A}" dt="2025-04-24T06:09:17.975" v="405" actId="478"/>
          <ac:spMkLst>
            <pc:docMk/>
            <pc:sldMk cId="3155515233" sldId="264"/>
            <ac:spMk id="2" creationId="{6A3F504D-C125-7B18-F6CE-3B802711C5AD}"/>
          </ac:spMkLst>
        </pc:spChg>
        <pc:spChg chg="del">
          <ac:chgData name="Matias Ignacio Herrera Sáez (matias.herrera.s)" userId="5411df31-3e37-4356-9dcc-62283104ddb7" providerId="ADAL" clId="{BD189924-B70D-4CB4-B5A4-E0BC0B40629A}" dt="2025-04-24T06:09:19.183" v="406" actId="478"/>
          <ac:spMkLst>
            <pc:docMk/>
            <pc:sldMk cId="3155515233" sldId="264"/>
            <ac:spMk id="3" creationId="{C52C0DA2-92C2-D0F9-40FF-612441D29859}"/>
          </ac:spMkLst>
        </pc:spChg>
        <pc:picChg chg="add mod">
          <ac:chgData name="Matias Ignacio Herrera Sáez (matias.herrera.s)" userId="5411df31-3e37-4356-9dcc-62283104ddb7" providerId="ADAL" clId="{BD189924-B70D-4CB4-B5A4-E0BC0B40629A}" dt="2025-04-24T06:09:31.570" v="408" actId="1440"/>
          <ac:picMkLst>
            <pc:docMk/>
            <pc:sldMk cId="3155515233" sldId="264"/>
            <ac:picMk id="8194" creationId="{41507943-2A12-51A5-503C-946E531DA2DE}"/>
          </ac:picMkLst>
        </pc:picChg>
      </pc:sldChg>
      <pc:sldChg chg="addSp delSp modSp new mod modTransition setBg">
        <pc:chgData name="Matias Ignacio Herrera Sáez (matias.herrera.s)" userId="5411df31-3e37-4356-9dcc-62283104ddb7" providerId="ADAL" clId="{BD189924-B70D-4CB4-B5A4-E0BC0B40629A}" dt="2025-04-24T06:47:34.011" v="918"/>
        <pc:sldMkLst>
          <pc:docMk/>
          <pc:sldMk cId="3361899494" sldId="265"/>
        </pc:sldMkLst>
        <pc:spChg chg="del">
          <ac:chgData name="Matias Ignacio Herrera Sáez (matias.herrera.s)" userId="5411df31-3e37-4356-9dcc-62283104ddb7" providerId="ADAL" clId="{BD189924-B70D-4CB4-B5A4-E0BC0B40629A}" dt="2025-04-24T06:10:01.407" v="411" actId="478"/>
          <ac:spMkLst>
            <pc:docMk/>
            <pc:sldMk cId="3361899494" sldId="265"/>
            <ac:spMk id="2" creationId="{B29938A5-C75B-8438-7639-302E9A5450C8}"/>
          </ac:spMkLst>
        </pc:spChg>
        <pc:spChg chg="del">
          <ac:chgData name="Matias Ignacio Herrera Sáez (matias.herrera.s)" userId="5411df31-3e37-4356-9dcc-62283104ddb7" providerId="ADAL" clId="{BD189924-B70D-4CB4-B5A4-E0BC0B40629A}" dt="2025-04-24T06:10:00.607" v="410" actId="478"/>
          <ac:spMkLst>
            <pc:docMk/>
            <pc:sldMk cId="3361899494" sldId="265"/>
            <ac:spMk id="3" creationId="{AD50F5EA-992A-E77B-5439-7EE249FFE1ED}"/>
          </ac:spMkLst>
        </pc:spChg>
        <pc:spChg chg="add del">
          <ac:chgData name="Matias Ignacio Herrera Sáez (matias.herrera.s)" userId="5411df31-3e37-4356-9dcc-62283104ddb7" providerId="ADAL" clId="{BD189924-B70D-4CB4-B5A4-E0BC0B40629A}" dt="2025-04-24T06:10:57.401" v="421" actId="26606"/>
          <ac:spMkLst>
            <pc:docMk/>
            <pc:sldMk cId="3361899494" sldId="265"/>
            <ac:spMk id="9227" creationId="{19E301E5-1206-47D0-9CDF-72583D739089}"/>
          </ac:spMkLst>
        </pc:spChg>
        <pc:spChg chg="add del">
          <ac:chgData name="Matias Ignacio Herrera Sáez (matias.herrera.s)" userId="5411df31-3e37-4356-9dcc-62283104ddb7" providerId="ADAL" clId="{BD189924-B70D-4CB4-B5A4-E0BC0B40629A}" dt="2025-04-24T06:10:57.401" v="421" actId="26606"/>
          <ac:spMkLst>
            <pc:docMk/>
            <pc:sldMk cId="3361899494" sldId="265"/>
            <ac:spMk id="9229" creationId="{AFA31FBE-7948-4384-B68A-75DEFDC4955A}"/>
          </ac:spMkLst>
        </pc:spChg>
        <pc:spChg chg="add">
          <ac:chgData name="Matias Ignacio Herrera Sáez (matias.herrera.s)" userId="5411df31-3e37-4356-9dcc-62283104ddb7" providerId="ADAL" clId="{BD189924-B70D-4CB4-B5A4-E0BC0B40629A}" dt="2025-04-24T06:10:57.404" v="422" actId="26606"/>
          <ac:spMkLst>
            <pc:docMk/>
            <pc:sldMk cId="3361899494" sldId="265"/>
            <ac:spMk id="9231" creationId="{42A4FC2C-047E-45A5-965D-8E1E3BF09BC6}"/>
          </ac:spMkLst>
        </pc:spChg>
        <pc:picChg chg="add mod ord">
          <ac:chgData name="Matias Ignacio Herrera Sáez (matias.herrera.s)" userId="5411df31-3e37-4356-9dcc-62283104ddb7" providerId="ADAL" clId="{BD189924-B70D-4CB4-B5A4-E0BC0B40629A}" dt="2025-04-24T06:11:13.694" v="424" actId="1440"/>
          <ac:picMkLst>
            <pc:docMk/>
            <pc:sldMk cId="3361899494" sldId="265"/>
            <ac:picMk id="9218" creationId="{F6D062C4-8DE1-5836-08BB-8B123BB9CCF7}"/>
          </ac:picMkLst>
        </pc:picChg>
        <pc:picChg chg="add mod">
          <ac:chgData name="Matias Ignacio Herrera Sáez (matias.herrera.s)" userId="5411df31-3e37-4356-9dcc-62283104ddb7" providerId="ADAL" clId="{BD189924-B70D-4CB4-B5A4-E0BC0B40629A}" dt="2025-04-24T06:11:11.348" v="423" actId="1440"/>
          <ac:picMkLst>
            <pc:docMk/>
            <pc:sldMk cId="3361899494" sldId="265"/>
            <ac:picMk id="9220" creationId="{6B50FC1A-D589-B82B-AFB6-14AF32E1DC5E}"/>
          </ac:picMkLst>
        </pc:picChg>
        <pc:picChg chg="add mod ord">
          <ac:chgData name="Matias Ignacio Herrera Sáez (matias.herrera.s)" userId="5411df31-3e37-4356-9dcc-62283104ddb7" providerId="ADAL" clId="{BD189924-B70D-4CB4-B5A4-E0BC0B40629A}" dt="2025-04-24T06:11:14.946" v="426" actId="1440"/>
          <ac:picMkLst>
            <pc:docMk/>
            <pc:sldMk cId="3361899494" sldId="265"/>
            <ac:picMk id="9222" creationId="{E5C5996C-4C18-F3D6-1BB1-77DA42F3C340}"/>
          </ac:picMkLst>
        </pc:picChg>
      </pc:sldChg>
      <pc:sldChg chg="addSp delSp modSp new mod modTransition">
        <pc:chgData name="Matias Ignacio Herrera Sáez (matias.herrera.s)" userId="5411df31-3e37-4356-9dcc-62283104ddb7" providerId="ADAL" clId="{BD189924-B70D-4CB4-B5A4-E0BC0B40629A}" dt="2025-04-24T06:47:37.951" v="920"/>
        <pc:sldMkLst>
          <pc:docMk/>
          <pc:sldMk cId="1566938461" sldId="266"/>
        </pc:sldMkLst>
        <pc:spChg chg="mod">
          <ac:chgData name="Matias Ignacio Herrera Sáez (matias.herrera.s)" userId="5411df31-3e37-4356-9dcc-62283104ddb7" providerId="ADAL" clId="{BD189924-B70D-4CB4-B5A4-E0BC0B40629A}" dt="2025-04-24T06:37:36.415" v="635" actId="1076"/>
          <ac:spMkLst>
            <pc:docMk/>
            <pc:sldMk cId="1566938461" sldId="266"/>
            <ac:spMk id="2" creationId="{335D18B4-1A93-8ACD-F7F8-EBBAEDD1F2EF}"/>
          </ac:spMkLst>
        </pc:spChg>
        <pc:spChg chg="add del mod">
          <ac:chgData name="Matias Ignacio Herrera Sáez (matias.herrera.s)" userId="5411df31-3e37-4356-9dcc-62283104ddb7" providerId="ADAL" clId="{BD189924-B70D-4CB4-B5A4-E0BC0B40629A}" dt="2025-04-24T06:37:40.644" v="636" actId="1076"/>
          <ac:spMkLst>
            <pc:docMk/>
            <pc:sldMk cId="1566938461" sldId="266"/>
            <ac:spMk id="3" creationId="{E3E016CB-A31D-B8E5-64AF-7F090110D7B7}"/>
          </ac:spMkLst>
        </pc:spChg>
        <pc:spChg chg="add mod">
          <ac:chgData name="Matias Ignacio Herrera Sáez (matias.herrera.s)" userId="5411df31-3e37-4356-9dcc-62283104ddb7" providerId="ADAL" clId="{BD189924-B70D-4CB4-B5A4-E0BC0B40629A}" dt="2025-04-24T06:33:30.774" v="566"/>
          <ac:spMkLst>
            <pc:docMk/>
            <pc:sldMk cId="1566938461" sldId="266"/>
            <ac:spMk id="4" creationId="{E62E92F6-C051-AE12-AE22-801A7D9CE15D}"/>
          </ac:spMkLst>
        </pc:spChg>
        <pc:spChg chg="add del mod">
          <ac:chgData name="Matias Ignacio Herrera Sáez (matias.herrera.s)" userId="5411df31-3e37-4356-9dcc-62283104ddb7" providerId="ADAL" clId="{BD189924-B70D-4CB4-B5A4-E0BC0B40629A}" dt="2025-04-24T06:39:22.386" v="712"/>
          <ac:spMkLst>
            <pc:docMk/>
            <pc:sldMk cId="1566938461" sldId="266"/>
            <ac:spMk id="5" creationId="{BFB01AC0-F370-77B0-C66A-EE5A0A2ABA9D}"/>
          </ac:spMkLst>
        </pc:spChg>
        <pc:picChg chg="add mod">
          <ac:chgData name="Matias Ignacio Herrera Sáez (matias.herrera.s)" userId="5411df31-3e37-4356-9dcc-62283104ddb7" providerId="ADAL" clId="{BD189924-B70D-4CB4-B5A4-E0BC0B40629A}" dt="2025-04-24T06:37:09.940" v="633" actId="1440"/>
          <ac:picMkLst>
            <pc:docMk/>
            <pc:sldMk cId="1566938461" sldId="266"/>
            <ac:picMk id="10243" creationId="{5E8299A5-FDC0-9FC8-6F99-6067C9903ADA}"/>
          </ac:picMkLst>
        </pc:picChg>
      </pc:sldChg>
      <pc:sldChg chg="addSp modSp new mod modTransition">
        <pc:chgData name="Matias Ignacio Herrera Sáez (matias.herrera.s)" userId="5411df31-3e37-4356-9dcc-62283104ddb7" providerId="ADAL" clId="{BD189924-B70D-4CB4-B5A4-E0BC0B40629A}" dt="2025-04-24T06:58:13.252" v="957" actId="123"/>
        <pc:sldMkLst>
          <pc:docMk/>
          <pc:sldMk cId="432346359" sldId="267"/>
        </pc:sldMkLst>
        <pc:spChg chg="mod">
          <ac:chgData name="Matias Ignacio Herrera Sáez (matias.herrera.s)" userId="5411df31-3e37-4356-9dcc-62283104ddb7" providerId="ADAL" clId="{BD189924-B70D-4CB4-B5A4-E0BC0B40629A}" dt="2025-04-24T06:46:25.391" v="905" actId="20577"/>
          <ac:spMkLst>
            <pc:docMk/>
            <pc:sldMk cId="432346359" sldId="267"/>
            <ac:spMk id="2" creationId="{47D01F66-8723-6F35-B0D1-705F3775BAD4}"/>
          </ac:spMkLst>
        </pc:spChg>
        <pc:spChg chg="mod">
          <ac:chgData name="Matias Ignacio Herrera Sáez (matias.herrera.s)" userId="5411df31-3e37-4356-9dcc-62283104ddb7" providerId="ADAL" clId="{BD189924-B70D-4CB4-B5A4-E0BC0B40629A}" dt="2025-04-24T06:58:13.252" v="957" actId="123"/>
          <ac:spMkLst>
            <pc:docMk/>
            <pc:sldMk cId="432346359" sldId="267"/>
            <ac:spMk id="3" creationId="{B0B4832A-A22A-9042-4DC5-0E48101AD2E2}"/>
          </ac:spMkLst>
        </pc:spChg>
        <pc:spChg chg="add">
          <ac:chgData name="Matias Ignacio Herrera Sáez (matias.herrera.s)" userId="5411df31-3e37-4356-9dcc-62283104ddb7" providerId="ADAL" clId="{BD189924-B70D-4CB4-B5A4-E0BC0B40629A}" dt="2025-04-24T06:57:48.532" v="940"/>
          <ac:spMkLst>
            <pc:docMk/>
            <pc:sldMk cId="432346359" sldId="267"/>
            <ac:spMk id="4" creationId="{794BDB40-B888-3E74-732A-5FC3423EF1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D755B-A43F-4F00-953D-16275AFE86C0}" type="datetimeFigureOut">
              <a:rPr lang="es-MX" smtClean="0"/>
              <a:t>24/04/2025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CCCDF-4CBB-4F1A-8455-47F73A9AA29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4459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8CCCDF-4CBB-4F1A-8455-47F73A9AA297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3455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CEFA2-A865-4ED3-B714-98509284686F}" type="datetime1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837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851B-E45D-4B5B-8C7A-97B31CF2FD87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22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668F0-D6A8-4F3E-838B-5A8DA9FBF7FA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5014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B142-B44D-4C70-85CC-EE64A982CD6D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375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6726-70E2-4575-9DD1-1A983DF499AE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9697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99481-8409-49BA-939A-133BF82AC62B}" type="datetime1">
              <a:rPr lang="es-MX" smtClean="0"/>
              <a:t>24/04/2025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353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AEA0C-65CF-4DCC-BC24-045AE382EB0A}" type="datetime1">
              <a:rPr lang="es-MX" smtClean="0"/>
              <a:t>24/04/2025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00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FB24-7FD1-48F4-A838-9DB7E30ABEBA}" type="datetime1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52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5EFB-8A04-4AFD-823F-967CBDCAA922}" type="datetime1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20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099-EDFD-4867-9058-298467ADC84B}" type="datetime1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4282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DC7EA-7507-43F3-A1A6-0077113E3966}" type="datetime1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98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42F5-10CC-461D-80D9-2F4DFC9B39DA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704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CBEA5-0D7F-4D2A-92CA-4D685F78720E}" type="datetime1">
              <a:rPr lang="es-MX" smtClean="0"/>
              <a:t>24/04/2025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523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7529A-DD68-4CB3-B393-9F1C12C2FB6C}" type="datetime1">
              <a:rPr lang="es-MX" smtClean="0"/>
              <a:t>24/04/2025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75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C739-F919-4975-A56D-EE4028B25A75}" type="datetime1">
              <a:rPr lang="es-MX" smtClean="0"/>
              <a:t>24/04/2025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279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6DA77-B807-4B62-BA66-4AC0D4E7B41F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61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A452F-760D-4B59-A0AE-6577B26B294C}" type="datetime1">
              <a:rPr lang="es-MX" smtClean="0"/>
              <a:t>24/04/2025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303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4E8511D-91FF-42EE-A9B2-1D7312487B2D}" type="datetime1">
              <a:rPr lang="es-MX" smtClean="0"/>
              <a:t>24/04/2025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87D3751-8DBC-4F48-8B23-CDAEB81820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31986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9E79ED-57A3-8B96-057E-B2380A63F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2" y="4768675"/>
            <a:ext cx="9440034" cy="1088336"/>
          </a:xfrm>
        </p:spPr>
        <p:txBody>
          <a:bodyPr>
            <a:normAutofit fontScale="90000"/>
          </a:bodyPr>
          <a:lstStyle/>
          <a:p>
            <a:r>
              <a:rPr lang="es-MX" sz="4800" dirty="0"/>
              <a:t>La Ilustración (XVIII).</a:t>
            </a:r>
            <a:br>
              <a:rPr lang="es-MX" sz="4800" dirty="0"/>
            </a:br>
            <a:r>
              <a:rPr lang="es-MX" sz="4800" dirty="0"/>
              <a:t>Y más…..</a:t>
            </a:r>
          </a:p>
        </p:txBody>
      </p:sp>
      <p:pic>
        <p:nvPicPr>
          <p:cNvPr id="1033" name="Picture 1030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1026" name="Picture 2" descr="¿Qué fue el movimiento de la Ilustración?">
            <a:extLst>
              <a:ext uri="{FF2B5EF4-FFF2-40B4-BE49-F238E27FC236}">
                <a16:creationId xmlns:a16="http://schemas.microsoft.com/office/drawing/2014/main" id="{FF31D3A9-7B3A-00C5-DB5F-27FAAB4A9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4" r="-1" b="6053"/>
          <a:stretch/>
        </p:blipFill>
        <p:spPr bwMode="auto">
          <a:xfrm>
            <a:off x="-1" y="-1"/>
            <a:ext cx="12198915" cy="422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33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3A361D-039A-78A0-9927-A38623DC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Protestantismo (S.XVI)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277647-A3B7-1728-81CC-C76EF1A41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891" y="1489515"/>
            <a:ext cx="9687208" cy="5128568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ts val="2143"/>
              </a:lnSpc>
              <a:spcAft>
                <a:spcPts val="900"/>
              </a:spcAft>
            </a:pP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El 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Protestantismo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, surgido en el siglo XVI con la Reforma de Martín Lutero (1517), fue un movimiento religioso, político y social que cuestionó la autoridad papal y doctrinas católicas como las indulgencias, promoviendo la 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sola fe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(</a:t>
            </a:r>
            <a:r>
              <a:rPr lang="es-MX" sz="5600" b="0" i="1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sola fide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), la 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Escritura como única fuente de verdad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(</a:t>
            </a:r>
            <a:r>
              <a:rPr lang="es-MX" sz="5600" b="0" i="1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sola scriptura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) y el sacerdocio universal de los creyentes. Figuras clave como Lutero, Calvino (predestinación) y Enrique VIII (Anglicanismo) fragmentaron la unidad cristiana europea, dando lugar a iglesias nacionales 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(luteranas, calvinistas, anglicanas) 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y desatando guerras religiosas (Guerra de los Treinta Años). Su impacto trascendió lo teológico: impulsó la traducción de la Biblia a lenguas vernáculas, fomentó la educación y la alfabetización, y favoreció el individualismo y la ética del trabajo (vinculada al capitalismo según Max Weber). La Reforma, junto a la Contrarreforma católica, redefinió el mapa religioso de Europa, 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consolidó estados-nación 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y sentó bases para la libertad de conciencia en la modernidad.</a:t>
            </a:r>
          </a:p>
          <a:p>
            <a:pPr algn="just">
              <a:lnSpc>
                <a:spcPts val="2143"/>
              </a:lnSpc>
              <a:spcAft>
                <a:spcPts val="900"/>
              </a:spcAft>
            </a:pP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Según el sociólogo Max Weber en "La ética protestante y el espíritu del capitalismo" (1905), los calvinistas creían que el trabajo duro y el éxito económico eran señales de estar 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predestinados a la salvación. 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Esto generó una mentalidad de disciplina, austeridad y acumulación de riqueza (no para el lujo, sino como deber moral).</a:t>
            </a:r>
          </a:p>
          <a:p>
            <a:pPr algn="just">
              <a:lnSpc>
                <a:spcPts val="2143"/>
              </a:lnSpc>
              <a:spcAft>
                <a:spcPts val="900"/>
              </a:spcAft>
            </a:pP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Luteranismo: Rechazo al papado y jerarquía eclesiástica. </a:t>
            </a:r>
          </a:p>
          <a:p>
            <a:pPr algn="just">
              <a:lnSpc>
                <a:spcPts val="2143"/>
              </a:lnSpc>
              <a:spcAft>
                <a:spcPts val="900"/>
              </a:spcAft>
            </a:pP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Sola fe: 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La creencia de que la 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salvación</a:t>
            </a:r>
            <a:r>
              <a:rPr lang="es-MX" sz="5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se obtiene únicamente mediante la fe en Jesucristo, </a:t>
            </a: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no por obras humanas (Véase indulgencias).</a:t>
            </a:r>
          </a:p>
          <a:p>
            <a:pPr algn="just">
              <a:lnSpc>
                <a:spcPts val="2143"/>
              </a:lnSpc>
              <a:spcAft>
                <a:spcPts val="900"/>
              </a:spcAft>
            </a:pPr>
            <a:r>
              <a:rPr lang="es-MX" sz="5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Sola scriptura: </a:t>
            </a:r>
            <a:r>
              <a:rPr lang="es-MX" sz="560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La Biblia es la única autoridad infalible en materia de fe y moral, rechazando tradiciones eclesiásticas o dogmas papales.</a:t>
            </a:r>
          </a:p>
          <a:p>
            <a:pPr algn="just">
              <a:lnSpc>
                <a:spcPts val="2143"/>
              </a:lnSpc>
              <a:spcAft>
                <a:spcPts val="900"/>
              </a:spcAft>
            </a:pPr>
            <a:endParaRPr lang="es-MX" sz="4300" b="0" i="0" dirty="0">
              <a:solidFill>
                <a:srgbClr val="F8FAFF"/>
              </a:solidFill>
              <a:effectLst/>
              <a:latin typeface="Garamond" panose="02020404030301010803" pitchFamily="18" charset="0"/>
            </a:endParaRPr>
          </a:p>
          <a:p>
            <a:pPr>
              <a:buNone/>
            </a:pPr>
            <a:br>
              <a:rPr lang="es-MX" b="0" i="0" dirty="0">
                <a:solidFill>
                  <a:srgbClr val="F5F5F5"/>
                </a:solidFill>
                <a:effectLst/>
                <a:latin typeface="DeepSeek-CJK-patch"/>
              </a:rPr>
            </a:br>
            <a:endParaRPr lang="es-MX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19FBEF1-89C1-F316-4993-BFBC0752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2598" y="150325"/>
            <a:ext cx="2082863" cy="223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45125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D18B4-1A93-8ACD-F7F8-EBBAEDD1F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98167"/>
            <a:ext cx="10353762" cy="970450"/>
          </a:xfrm>
        </p:spPr>
        <p:txBody>
          <a:bodyPr/>
          <a:lstStyle/>
          <a:p>
            <a:r>
              <a:rPr lang="es-MX" i="1" dirty="0"/>
              <a:t>El liberalismo.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E016CB-A31D-B8E5-64AF-7F090110D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106" y="1180187"/>
            <a:ext cx="9316622" cy="405875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dirty="0"/>
              <a:t>El liberalismo es una doctrina política, social y económica surgida en la Ilustración del siglo XVIII en Europa, especialmente en Gran Bretaña, donde pensadores como John Locke y Adam Smith sentaron las bases del contrato social, la limitación del poder estatal y la defensa de los derechos naturales de vida, libertad y propiedad, impulsando asimismo la economía de mercado y la iniciativa privada. Sus fundamentos principales abarcan la primacía de la libertad individual, la igualdad ante la ley, el Estado de derecho y la división de poderes, ideas codificadas en documentos como la Declaración de los Derechos del Hombre y del Ciudadano de 1789. Se instauró de manera decisiva a través de las revoluciones americana de 1776 y francesa de 1789, que derribaron los viejos regímenes absolutistas y establecieron repúblicas constitucionales basadas en la soberanía popular. Entre sus exponentes más influyentes destacan, además de Locke, Adam Smith y Montesquieu, pensadores como John Stuart Mill —defensor de la libertad de expresión. Históricamente, el liberalismo ha sido clave para el surgimiento de la democracia representativa, el capitalismo contemporáneo y la expansión de los derechos humanos, marcando el tránsito de sociedades estamentales a Estados constitucionales que ponen a la persona y sus libertades en el centro de la organización política. </a:t>
            </a:r>
          </a:p>
        </p:txBody>
      </p:sp>
      <p:pic>
        <p:nvPicPr>
          <p:cNvPr id="10243" name="Picture 3" descr="Adam Smith: Biography, Scottish Philosopher, Economist">
            <a:extLst>
              <a:ext uri="{FF2B5EF4-FFF2-40B4-BE49-F238E27FC236}">
                <a16:creationId xmlns:a16="http://schemas.microsoft.com/office/drawing/2014/main" id="{5E8299A5-FDC0-9FC8-6F99-6067C990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72" y="184306"/>
            <a:ext cx="2168622" cy="2168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93846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01F66-8723-6F35-B0D1-705F3775B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Conceptos claves.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B4832A-A22A-9042-4DC5-0E48101AD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31313"/>
          </a:xfrm>
        </p:spPr>
        <p:txBody>
          <a:bodyPr>
            <a:normAutofit/>
          </a:bodyPr>
          <a:lstStyle/>
          <a:p>
            <a:pPr algn="just"/>
            <a:r>
              <a:rPr lang="es-MX" b="1" dirty="0">
                <a:latin typeface="Garamond" panose="02020404030301010803" pitchFamily="18" charset="0"/>
              </a:rPr>
              <a:t>Mano invisible</a:t>
            </a:r>
            <a:r>
              <a:rPr lang="es-MX" dirty="0">
                <a:latin typeface="Garamond" panose="02020404030301010803" pitchFamily="18" charset="0"/>
              </a:rPr>
              <a:t>: </a:t>
            </a:r>
            <a:r>
              <a:rPr lang="es-MX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La mano invisible 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es un concepto económico de </a:t>
            </a:r>
            <a:r>
              <a:rPr lang="es-MX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Adam Smith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(siglo XVIII) que describe cómo los individuos, al buscar su </a:t>
            </a:r>
            <a:r>
              <a:rPr lang="es-MX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interés propio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en mercados libres (ej. maximizar ganancias), </a:t>
            </a:r>
            <a:r>
              <a:rPr lang="es-MX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benefician involuntariamente a la sociedad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mediante la competencia (bajando precios, innovando o generando empleo). → Ejemplo del panadero.</a:t>
            </a:r>
          </a:p>
          <a:p>
            <a:pPr algn="just"/>
            <a:r>
              <a:rPr lang="es-MX" b="1" dirty="0">
                <a:latin typeface="Garamond" panose="02020404030301010803" pitchFamily="18" charset="0"/>
              </a:rPr>
              <a:t>Laissez-faire: </a:t>
            </a:r>
            <a:r>
              <a:rPr lang="es-MX" dirty="0">
                <a:latin typeface="Garamond" panose="02020404030301010803" pitchFamily="18" charset="0"/>
              </a:rPr>
              <a:t>es una expresión francesa que significa "dejen hacer, dejen pasar". Se refiere a una completa libertad en la economía, incluyendo libre mercado, libre manufactura, bajos o nulos impuestos, libre mercado laboral y mínima intervención de los gobiernos. → Estos deben reducirse a la ley y el orden.</a:t>
            </a:r>
          </a:p>
          <a:p>
            <a:pPr algn="just"/>
            <a:r>
              <a:rPr lang="es-MX" b="1" dirty="0">
                <a:latin typeface="Garamond" panose="02020404030301010803" pitchFamily="18" charset="0"/>
              </a:rPr>
              <a:t>Laicismo: </a:t>
            </a:r>
            <a:r>
              <a:rPr lang="es-MX" dirty="0">
                <a:latin typeface="Garamond" panose="02020404030301010803" pitchFamily="18" charset="0"/>
              </a:rPr>
              <a:t>Es la doctrina que defiende la separación entre el Estado y las instituciones religiosas, promoviendo que las decisiones políticas y sociales no estén influenciadas por la religión.</a:t>
            </a:r>
          </a:p>
          <a:p>
            <a:pPr algn="just"/>
            <a:r>
              <a:rPr lang="es-MX" b="1" dirty="0">
                <a:latin typeface="Garamond" panose="02020404030301010803" pitchFamily="18" charset="0"/>
              </a:rPr>
              <a:t>Secularización: </a:t>
            </a:r>
            <a:r>
              <a:rPr lang="es-MX" dirty="0">
                <a:latin typeface="Garamond" panose="02020404030301010803" pitchFamily="18" charset="0"/>
              </a:rPr>
              <a:t>Es el proceso mediante el cual la religión pierde influencia sobre diversos aspectos de la sociedad, como la cultura, la política y la educación, dando paso a una mayor autonomía de estas esferas respecto a lo religioso.</a:t>
            </a:r>
          </a:p>
        </p:txBody>
      </p:sp>
    </p:spTree>
    <p:extLst>
      <p:ext uri="{BB962C8B-B14F-4D97-AF65-F5344CB8AC3E}">
        <p14:creationId xmlns:p14="http://schemas.microsoft.com/office/powerpoint/2010/main" val="43234635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A559DF-C535-B8A2-763D-75C2DA394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Arte y Renacimiento.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74BC7-6F9E-F781-EDC7-D9ACF5F26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98" y="2047828"/>
            <a:ext cx="10353762" cy="4058751"/>
          </a:xfrm>
        </p:spPr>
        <p:txBody>
          <a:bodyPr>
            <a:normAutofit lnSpcReduction="10000"/>
          </a:bodyPr>
          <a:lstStyle/>
          <a:p>
            <a:pPr algn="just"/>
            <a:r>
              <a:rPr lang="es-MX" dirty="0">
                <a:effectLst/>
                <a:latin typeface="Garamond" panose="02020404030301010803" pitchFamily="18" charset="0"/>
              </a:rPr>
              <a:t>El arte responde a las lógicas creadas durante el </a:t>
            </a:r>
            <a:r>
              <a:rPr lang="es-MX" b="1" dirty="0">
                <a:effectLst/>
                <a:latin typeface="Garamond" panose="02020404030301010803" pitchFamily="18" charset="0"/>
              </a:rPr>
              <a:t>Renacimiento: </a:t>
            </a:r>
            <a:r>
              <a:rPr lang="es-MX" sz="1800" dirty="0">
                <a:effectLst/>
                <a:latin typeface="Garamond" panose="02020404030301010803" pitchFamily="18" charset="0"/>
              </a:rPr>
              <a:t>El Renacimiento (siglos XIV-XVII) </a:t>
            </a:r>
            <a:r>
              <a:rPr lang="es-MX" sz="1800" b="1" dirty="0">
                <a:effectLst/>
                <a:latin typeface="Garamond" panose="02020404030301010803" pitchFamily="18" charset="0"/>
              </a:rPr>
              <a:t>fue un movimiento cultural e intelectual</a:t>
            </a:r>
            <a:r>
              <a:rPr lang="es-MX" sz="1800" dirty="0">
                <a:effectLst/>
                <a:latin typeface="Garamond" panose="02020404030301010803" pitchFamily="18" charset="0"/>
              </a:rPr>
              <a:t> originado en Italia que marcó la transición de la Edad Media a la Modernidad, caracterizado por la recuperación de la Antigüedad clásica (greco-romana), el humanismo (antropocentrismo vs. teocentrismo medieval), y avances revolucionarios en arte, ciencia y pensamiento. Artistas como Leonardo da Vinci, Miguel Ángel y Rafael fusionaron técnica y belleza bajo principios como el naturalismo y la perspectiva, mientras figuras como Copérnico y Galileo cuestionaron el geocentrismo, sentando las bases del método científico. La imprenta de Gutenberg (1440) democratizó el conocimiento, y pensadores como Maquiavelo (El príncipe) y Erasmo de Róterdam (Elogio de la locura) replantearon la política y la ética. Este periodo, impulsado por el mecenazgo de ciudades como Florencia y Venecia, también vio el surgimiento de estados-nación, la exploración global (Colón, Magallanes) y una crítica gradual a la Iglesia que desembocaría en la Reforma protestante, consolidando una nueva visión del mundo centrada en la razón, la creatividad y el progreso humano.</a:t>
            </a:r>
          </a:p>
          <a:p>
            <a:r>
              <a:rPr lang="es-MX" dirty="0">
                <a:effectLst/>
                <a:latin typeface="Garamond" panose="02020404030301010803" pitchFamily="18" charset="0"/>
              </a:rPr>
              <a:t>Búsqueda de la perfección.</a:t>
            </a:r>
          </a:p>
          <a:p>
            <a:r>
              <a:rPr lang="es-MX" dirty="0">
                <a:effectLst/>
                <a:latin typeface="Garamond" panose="02020404030301010803" pitchFamily="18" charset="0"/>
              </a:rPr>
              <a:t>Énfasis en la belleza y el ser humano como elemento central.</a:t>
            </a:r>
          </a:p>
        </p:txBody>
      </p:sp>
      <p:pic>
        <p:nvPicPr>
          <p:cNvPr id="6146" name="Picture 2" descr="El Hombre de Vitruvio: La imperfección más perfecta">
            <a:extLst>
              <a:ext uri="{FF2B5EF4-FFF2-40B4-BE49-F238E27FC236}">
                <a16:creationId xmlns:a16="http://schemas.microsoft.com/office/drawing/2014/main" id="{4DBDAC70-83A7-3569-B457-036C2F5EF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993" y="141822"/>
            <a:ext cx="2859009" cy="190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10992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3B6019-EFD4-D8A7-E5E1-75DD69744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465530"/>
            <a:ext cx="10353762" cy="5781361"/>
          </a:xfrm>
        </p:spPr>
        <p:txBody>
          <a:bodyPr>
            <a:normAutofit/>
          </a:bodyPr>
          <a:lstStyle/>
          <a:p>
            <a:pPr algn="just"/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Definición: Movimiento intelectual del siglo XVIII (Europa) que promovió la razón, la ciencia y la crítica al absolutismo.</a:t>
            </a:r>
          </a:p>
          <a:p>
            <a:pPr algn="just"/>
            <a:r>
              <a:rPr lang="es-MX" b="0" i="1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"Atrévete a saber“</a:t>
            </a:r>
            <a:r>
              <a:rPr lang="es-MX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  = Immanuel Kant</a:t>
            </a:r>
          </a:p>
          <a:p>
            <a:pPr algn="just"/>
            <a:r>
              <a:rPr lang="es-MX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Elementos clave:</a:t>
            </a:r>
          </a:p>
          <a:p>
            <a:pPr algn="just">
              <a:buFontTx/>
              <a:buChar char="-"/>
            </a:pP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Racionalismo vs. superstición.</a:t>
            </a:r>
          </a:p>
          <a:p>
            <a:pPr algn="just">
              <a:buFontTx/>
              <a:buChar char="-"/>
            </a:pP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Fe en el progreso humano.</a:t>
            </a:r>
          </a:p>
          <a:p>
            <a:pPr algn="just">
              <a:buFontTx/>
              <a:buChar char="-"/>
            </a:pP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Crítica a la monarquía absoluta y al poder de la Iglesia.</a:t>
            </a:r>
          </a:p>
          <a:p>
            <a:pPr algn="just">
              <a:buFontTx/>
              <a:buChar char="-"/>
            </a:pPr>
            <a:endParaRPr lang="es-MX" dirty="0">
              <a:solidFill>
                <a:srgbClr val="F8FAFF"/>
              </a:solidFill>
              <a:effectLst/>
              <a:latin typeface="Garamond" panose="02020404030301010803" pitchFamily="18" charset="0"/>
            </a:endParaRPr>
          </a:p>
          <a:p>
            <a:pPr algn="just"/>
            <a:r>
              <a:rPr lang="es-MX" sz="2400" b="1" i="0" u="sng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Contexto Histórico.</a:t>
            </a:r>
          </a:p>
          <a:p>
            <a:pPr marL="36900" indent="0" algn="just">
              <a:buNone/>
            </a:pPr>
            <a:r>
              <a:rPr lang="es-MX" sz="1800" b="1" dirty="0">
                <a:effectLst/>
                <a:latin typeface="Garamond" panose="02020404030301010803" pitchFamily="18" charset="0"/>
              </a:rPr>
              <a:t>Antecedentes</a:t>
            </a:r>
            <a:r>
              <a:rPr lang="es-MX" sz="1800" dirty="0">
                <a:effectLst/>
                <a:latin typeface="Garamond" panose="02020404030301010803" pitchFamily="18" charset="0"/>
              </a:rPr>
              <a:t>: </a:t>
            </a:r>
            <a:r>
              <a:rPr lang="es-MX" sz="1600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Revolución Científica (siglo XVII: Newton, Galileo), </a:t>
            </a:r>
            <a:r>
              <a:rPr lang="es-MX" sz="1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Crisis del Antiguo Régimen</a:t>
            </a:r>
            <a:r>
              <a:rPr lang="es-MX" sz="1600" b="0" i="0" dirty="0">
                <a:solidFill>
                  <a:srgbClr val="F8FAFF"/>
                </a:solidFill>
                <a:effectLst/>
                <a:latin typeface="DeepSeek-CJK-patch"/>
              </a:rPr>
              <a:t>.</a:t>
            </a:r>
          </a:p>
          <a:p>
            <a:pPr marL="36900" indent="0" algn="just">
              <a:buNone/>
            </a:pPr>
            <a:r>
              <a:rPr lang="es-MX" sz="1600" b="1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Causas:</a:t>
            </a:r>
          </a:p>
          <a:p>
            <a:pPr marL="36900" indent="0" algn="just">
              <a:buNone/>
            </a:pPr>
            <a:r>
              <a:rPr lang="es-MX" sz="1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Burguesía en ascenso vs. privilegios feudales.</a:t>
            </a:r>
          </a:p>
          <a:p>
            <a:pPr marL="36900" indent="0" algn="just">
              <a:buNone/>
            </a:pPr>
            <a:r>
              <a:rPr lang="es-MX" sz="1600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Difusión de ideas gracias a la imprenta.</a:t>
            </a:r>
          </a:p>
          <a:p>
            <a:pPr marL="36900" indent="0">
              <a:buNone/>
            </a:pPr>
            <a:endParaRPr lang="es-MX" sz="1600" dirty="0">
              <a:effectLst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1136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8F1C0-6F6C-F0A7-C7B8-B4304065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i="1" dirty="0"/>
              <a:t>Principales pensadores ilustrados.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88884B-2F46-FDD1-A11B-0C822DC470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520" y="1660020"/>
            <a:ext cx="10353762" cy="4588379"/>
          </a:xfrm>
        </p:spPr>
        <p:txBody>
          <a:bodyPr/>
          <a:lstStyle/>
          <a:p>
            <a:r>
              <a:rPr lang="es-MX" dirty="0">
                <a:latin typeface="Garamond" panose="02020404030301010803" pitchFamily="18" charset="0"/>
              </a:rPr>
              <a:t>John Locke (Inglaterra): Derechos naturales (vida, libertad, propiedad).</a:t>
            </a:r>
          </a:p>
          <a:p>
            <a:r>
              <a:rPr lang="es-MX" dirty="0">
                <a:latin typeface="Garamond" panose="02020404030301010803" pitchFamily="18" charset="0"/>
              </a:rPr>
              <a:t>François-Marie Arouet (Voltaire) (Francia): Libertad de expresión y separación Iglesia-Estado.</a:t>
            </a:r>
          </a:p>
          <a:p>
            <a:r>
              <a:rPr lang="es-MX" dirty="0">
                <a:latin typeface="Garamond" panose="02020404030301010803" pitchFamily="18" charset="0"/>
              </a:rPr>
              <a:t>Montesquieu (Francia): División de poderes (ejecutivo, legislativo, judicial).</a:t>
            </a:r>
          </a:p>
          <a:p>
            <a:r>
              <a:rPr lang="es-MX" dirty="0">
                <a:latin typeface="Garamond" panose="02020404030301010803" pitchFamily="18" charset="0"/>
              </a:rPr>
              <a:t> Jean-Jacques Rousseau (Francia): Contrato social y </a:t>
            </a:r>
            <a:r>
              <a:rPr lang="es-MX" b="1" dirty="0">
                <a:latin typeface="Garamond" panose="02020404030301010803" pitchFamily="18" charset="0"/>
              </a:rPr>
              <a:t>soberanía popular</a:t>
            </a:r>
            <a:r>
              <a:rPr lang="es-MX" sz="2400" b="1" dirty="0">
                <a:latin typeface="Garamond" panose="02020404030301010803" pitchFamily="18" charset="0"/>
                <a:cs typeface="Dubai Medium" panose="020B0603030403030204" pitchFamily="34" charset="-78"/>
              </a:rPr>
              <a:t>¹</a:t>
            </a:r>
            <a:r>
              <a:rPr lang="es-MX" b="1" dirty="0">
                <a:latin typeface="Garamond" panose="02020404030301010803" pitchFamily="18" charset="0"/>
              </a:rPr>
              <a:t>.</a:t>
            </a:r>
          </a:p>
          <a:p>
            <a:r>
              <a:rPr lang="es-MX" dirty="0">
                <a:latin typeface="Garamond" panose="02020404030301010803" pitchFamily="18" charset="0"/>
              </a:rPr>
              <a:t>Thomas Hobbes (Inglaterra): Publicación del Leviatán (1651), es anterior a los demás.</a:t>
            </a:r>
          </a:p>
          <a:p>
            <a:r>
              <a:rPr lang="es-MX" dirty="0">
                <a:latin typeface="Garamond" panose="02020404030301010803" pitchFamily="18" charset="0"/>
              </a:rPr>
              <a:t>Denis Diderot: Editor de la "Enciclopedia", promovió el conocimiento y la educación como herramientas de progreso. 	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F3DDA3E1-4FB7-3438-7A98-81785B1089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433C1731-0FD3-D411-BACA-3953E5A69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83" y="202860"/>
            <a:ext cx="1711948" cy="280074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a Ilustración | Social Hizo">
            <a:extLst>
              <a:ext uri="{FF2B5EF4-FFF2-40B4-BE49-F238E27FC236}">
                <a16:creationId xmlns:a16="http://schemas.microsoft.com/office/drawing/2014/main" id="{750E4C2C-EAB1-7FCC-FAAB-12236415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207" y="4710843"/>
            <a:ext cx="2724150" cy="19442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7C511EF-BD4C-FB12-A6CC-65B91F3D35FB}"/>
              </a:ext>
            </a:extLst>
          </p:cNvPr>
          <p:cNvSpPr txBox="1"/>
          <p:nvPr/>
        </p:nvSpPr>
        <p:spPr>
          <a:xfrm>
            <a:off x="188520" y="5372752"/>
            <a:ext cx="82487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Garamond" panose="02020404030301010803" pitchFamily="18" charset="0"/>
              </a:rPr>
              <a:t>1: La soberanía popular es un concepto que presenta las siguientes características: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Todo poder político de una nación procede de sus ciudadanos, quienes eligen a sus representantes mediante el sufragio.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Debe estar legitimada por un documento oficial, como una constitución o una declaración de derechos.</a:t>
            </a:r>
          </a:p>
          <a:p>
            <a:pPr algn="just"/>
            <a:r>
              <a:rPr lang="es-MX" sz="1400" dirty="0">
                <a:latin typeface="Garamond" panose="02020404030301010803" pitchFamily="18" charset="0"/>
              </a:rPr>
              <a:t>Es completamente inviolable y defiende el respeto hacia la dignidad humana.</a:t>
            </a:r>
          </a:p>
        </p:txBody>
      </p:sp>
    </p:spTree>
    <p:extLst>
      <p:ext uri="{BB962C8B-B14F-4D97-AF65-F5344CB8AC3E}">
        <p14:creationId xmlns:p14="http://schemas.microsoft.com/office/powerpoint/2010/main" val="21287284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et me think | Chimp, Motivational quote posters, Funny chimp">
            <a:extLst>
              <a:ext uri="{FF2B5EF4-FFF2-40B4-BE49-F238E27FC236}">
                <a16:creationId xmlns:a16="http://schemas.microsoft.com/office/drawing/2014/main" id="{51D99CB7-53F5-1545-1A4E-61481D96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3" b="1074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4399FB-7F33-C9CF-23B9-747A3048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s-MX" i="1"/>
              <a:t>Escuelas filosóficas trascendentales.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93C7CD-AC28-991E-4E57-B4E9338C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pPr algn="just">
              <a:lnSpc>
                <a:spcPct val="90000"/>
              </a:lnSpc>
              <a:buClr>
                <a:srgbClr val="D3D92E"/>
              </a:buClr>
            </a:pPr>
            <a:r>
              <a:rPr lang="es-MX" sz="1700" dirty="0">
                <a:latin typeface="Garamond" panose="02020404030301010803" pitchFamily="18" charset="0"/>
              </a:rPr>
              <a:t>El </a:t>
            </a:r>
            <a:r>
              <a:rPr lang="es-MX" sz="1700" b="1" u="sng" dirty="0">
                <a:latin typeface="Garamond" panose="02020404030301010803" pitchFamily="18" charset="0"/>
              </a:rPr>
              <a:t>Empirismo</a:t>
            </a:r>
            <a:r>
              <a:rPr lang="es-MX" sz="1700" dirty="0">
                <a:latin typeface="Garamond" panose="02020404030301010803" pitchFamily="18" charset="0"/>
              </a:rPr>
              <a:t> es una escuela filosófica que piensa a la experiencia como punto de partida y fundamento último de todo conocimiento posible.</a:t>
            </a:r>
          </a:p>
          <a:p>
            <a:pPr algn="just">
              <a:lnSpc>
                <a:spcPct val="90000"/>
              </a:lnSpc>
              <a:buClr>
                <a:srgbClr val="D3D92E"/>
              </a:buClr>
            </a:pPr>
            <a:r>
              <a:rPr lang="es-MX" sz="1700" dirty="0">
                <a:latin typeface="Garamond" panose="02020404030301010803" pitchFamily="18" charset="0"/>
              </a:rPr>
              <a:t>Para los empiristas, la realidad es la base de todo conocimiento. La mente humana debe partir del mundo sensible, es decir, lo percibido por los sentidos, para formar ideas y conceptos.</a:t>
            </a:r>
          </a:p>
          <a:p>
            <a:pPr marL="36900" indent="0" algn="just">
              <a:lnSpc>
                <a:spcPct val="90000"/>
              </a:lnSpc>
              <a:buClr>
                <a:srgbClr val="D3D92E"/>
              </a:buClr>
              <a:buNone/>
            </a:pPr>
            <a:r>
              <a:rPr lang="es-MX" sz="1700" dirty="0">
                <a:latin typeface="Garamond" panose="02020404030301010803" pitchFamily="18" charset="0"/>
              </a:rPr>
              <a:t>Filosóficamente enfrentado al racionalismo, el empirismo fue particularmente desarrollado por distintos filósofos ingleses, razón por la cual a menudo se habla de “empirismo inglés”. Algunos de sus principales defensores fueron Bacon, Hobbes, Locke, Berkeley y Hume, quienes se opusieron a las ideas sostenidas por pensadores como Descartes, Spinoza o Leibniz.</a:t>
            </a:r>
          </a:p>
          <a:p>
            <a:pPr algn="just">
              <a:lnSpc>
                <a:spcPct val="90000"/>
              </a:lnSpc>
              <a:buClr>
                <a:srgbClr val="D3D92E"/>
              </a:buClr>
            </a:pPr>
            <a:r>
              <a:rPr lang="es-MX" sz="1700" dirty="0">
                <a:latin typeface="Garamond" panose="02020404030301010803" pitchFamily="18" charset="0"/>
              </a:rPr>
              <a:t>El </a:t>
            </a:r>
            <a:r>
              <a:rPr lang="es-MX" sz="1700" b="1" u="sng" dirty="0">
                <a:latin typeface="Garamond" panose="02020404030301010803" pitchFamily="18" charset="0"/>
              </a:rPr>
              <a:t>Racionalismo</a:t>
            </a:r>
            <a:r>
              <a:rPr lang="es-MX" sz="1700" dirty="0">
                <a:latin typeface="Garamond" panose="02020404030301010803" pitchFamily="18" charset="0"/>
              </a:rPr>
              <a:t> es un movimiento filosófico que promueve a la razón como principal facultad de conocimiento. Surgió en la Edad Moderna, específicamente en la Europa de los siglos XVII y XVIII, y se lo suele considerar como el movimiento contrario al empirismo, para el que la sensibilidad primaba por sobre la razón.</a:t>
            </a:r>
          </a:p>
          <a:p>
            <a:pPr algn="just">
              <a:lnSpc>
                <a:spcPct val="90000"/>
              </a:lnSpc>
              <a:buClr>
                <a:srgbClr val="D3D92E"/>
              </a:buClr>
            </a:pPr>
            <a:r>
              <a:rPr lang="es-MX" sz="1700" dirty="0">
                <a:latin typeface="Garamond" panose="02020404030301010803" pitchFamily="18" charset="0"/>
              </a:rPr>
              <a:t>El racionalismo defiende la idea de que el conocimiento humano proviene de la razón y de nuestra capacidad para razonar. Esto constituyó en sí mismo un cambio de pensamiento sustancial respecto a la Edad Media, tiempo en el que la fe religiosa cumplía ese rol.</a:t>
            </a:r>
          </a:p>
        </p:txBody>
      </p:sp>
    </p:spTree>
    <p:extLst>
      <p:ext uri="{BB962C8B-B14F-4D97-AF65-F5344CB8AC3E}">
        <p14:creationId xmlns:p14="http://schemas.microsoft.com/office/powerpoint/2010/main" val="39520489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ACAE1E-EF62-65E6-ADC5-93C248AE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9782" y="262478"/>
            <a:ext cx="10353762" cy="970450"/>
          </a:xfrm>
        </p:spPr>
        <p:txBody>
          <a:bodyPr>
            <a:normAutofit fontScale="90000"/>
          </a:bodyPr>
          <a:lstStyle/>
          <a:p>
            <a:r>
              <a:rPr lang="es-MX" i="1" dirty="0">
                <a:solidFill>
                  <a:srgbClr val="F8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 Impacto político en Europa y el mundo (en menor medida).</a:t>
            </a:r>
            <a:br>
              <a:rPr lang="es-MX" i="1" dirty="0">
                <a:solidFill>
                  <a:srgbClr val="F8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33D647-A03B-FF4D-BBB8-E699F555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45" y="1371631"/>
            <a:ext cx="10353762" cy="4968624"/>
          </a:xfrm>
        </p:spPr>
        <p:txBody>
          <a:bodyPr>
            <a:normAutofit fontScale="92500"/>
          </a:bodyPr>
          <a:lstStyle/>
          <a:p>
            <a:pPr algn="just"/>
            <a:r>
              <a:rPr lang="es-MX" dirty="0">
                <a:latin typeface="Garamond" panose="02020404030301010803" pitchFamily="18" charset="0"/>
              </a:rPr>
              <a:t>Revoluciones inspiradas:</a:t>
            </a:r>
          </a:p>
          <a:p>
            <a:pPr marL="36900" indent="0" algn="just">
              <a:buNone/>
            </a:pPr>
            <a:r>
              <a:rPr lang="es-MX" dirty="0">
                <a:latin typeface="Garamond" panose="02020404030301010803" pitchFamily="18" charset="0"/>
              </a:rPr>
              <a:t>Revolución Francesa (1789): Liberté, égalité, fraternité.</a:t>
            </a:r>
          </a:p>
          <a:p>
            <a:pPr marL="36900" indent="0" algn="just">
              <a:buNone/>
            </a:pPr>
            <a:r>
              <a:rPr lang="es-MX" dirty="0">
                <a:latin typeface="Garamond" panose="02020404030301010803" pitchFamily="18" charset="0"/>
              </a:rPr>
              <a:t>Independencia de Estados Unidos (1776).</a:t>
            </a:r>
          </a:p>
          <a:p>
            <a:pPr algn="just"/>
            <a:r>
              <a:rPr lang="es-MX" b="1" dirty="0">
                <a:latin typeface="Garamond" panose="02020404030301010803" pitchFamily="18" charset="0"/>
              </a:rPr>
              <a:t>Despotismo ilustrado: </a:t>
            </a:r>
            <a:r>
              <a:rPr lang="es-MX" dirty="0">
                <a:latin typeface="Garamond" panose="02020404030301010803" pitchFamily="18" charset="0"/>
              </a:rPr>
              <a:t>"Todo para el pueblo, pero sin el pueblo" (reformas desde arriba, ej. Carlos III de España) (1759-1788). </a:t>
            </a:r>
          </a:p>
          <a:p>
            <a:pPr algn="just"/>
            <a:r>
              <a:rPr lang="es-MX" dirty="0">
                <a:latin typeface="Garamond" panose="02020404030301010803" pitchFamily="18" charset="0"/>
              </a:rPr>
              <a:t>Las oleadas revolucionarias de 1820, 1830 y 1848 en países como Francia, Alemania e Italia buscaron derrocar regímenes absolutistas y establecer sistemas constitucionales. Estas revoluciones abrazaron ideales como el gobierno representativo y los derechos individuales, herederos directos de la Ilustración.</a:t>
            </a:r>
          </a:p>
          <a:p>
            <a:pPr algn="just"/>
            <a:r>
              <a:rPr lang="es-MX" dirty="0">
                <a:latin typeface="Garamond" panose="02020404030301010803" pitchFamily="18" charset="0"/>
              </a:rPr>
              <a:t>La </a:t>
            </a:r>
            <a:r>
              <a:rPr lang="es-MX" b="1" dirty="0">
                <a:latin typeface="Garamond" panose="02020404030301010803" pitchFamily="18" charset="0"/>
              </a:rPr>
              <a:t>Declaración de los Derechos del Hombre y del Ciudadano: </a:t>
            </a:r>
            <a:r>
              <a:rPr lang="es-MX" dirty="0">
                <a:latin typeface="Garamond" panose="02020404030301010803" pitchFamily="18" charset="0"/>
              </a:rPr>
              <a:t>es un documento fundamental adoptado durante la Revolución Francesa en 1789. Este documento establece principios universales que garantizan la igualdad, la libertad y la fraternidad, proclamando que todos los hombres nacen libres e iguales en derechos. La declaración fue adoptada por la Asamblea Nacional y ha influido en la evolución de los derechos humanos en todo el mundo. </a:t>
            </a:r>
            <a:r>
              <a:rPr lang="es-MX" b="1" dirty="0">
                <a:latin typeface="Garamond" panose="02020404030301010803" pitchFamily="18" charset="0"/>
              </a:rPr>
              <a:t>(Universalización del liberalismo).</a:t>
            </a:r>
          </a:p>
          <a:p>
            <a:pPr algn="just"/>
            <a:r>
              <a:rPr lang="es-MX" dirty="0">
                <a:latin typeface="Garamond" panose="02020404030301010803" pitchFamily="18" charset="0"/>
              </a:rPr>
              <a:t>La Ilustración sentó las bases del mundo moderno: democracia, derechos humanos y ciencia.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D126751E-FD42-A68F-E4E7-834131F00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737" y="63374"/>
            <a:ext cx="1852205" cy="259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aracterísticas de la Revolución Francesa">
            <a:extLst>
              <a:ext uri="{FF2B5EF4-FFF2-40B4-BE49-F238E27FC236}">
                <a16:creationId xmlns:a16="http://schemas.microsoft.com/office/drawing/2014/main" id="{1757E215-B45B-C4A8-CAA1-3DF3FFFA9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6" y="766655"/>
            <a:ext cx="2600746" cy="18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27069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A458BD-A39A-5C5E-83E7-18504D0DF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i="1" dirty="0">
                <a:solidFill>
                  <a:srgbClr val="F8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La Ilustración en América y Chile</a:t>
            </a:r>
            <a:br>
              <a:rPr lang="es-MX" i="1" dirty="0">
                <a:solidFill>
                  <a:srgbClr val="F8FA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</a:br>
            <a:endParaRPr lang="es-MX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8412C3-AF7C-333D-50B1-C9C1EAA01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Influencia en las colonias:</a:t>
            </a:r>
            <a:endParaRPr lang="es-MX" b="0" i="0" dirty="0">
              <a:solidFill>
                <a:srgbClr val="F8FAFF"/>
              </a:solidFill>
              <a:effectLst/>
              <a:latin typeface="Garamond" panose="02020404030301010803" pitchFamily="18" charset="0"/>
            </a:endParaRP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Ideas de igualdad y libertad → movimientos independentistas.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Ejemplo en Chile: </a:t>
            </a:r>
            <a:r>
              <a:rPr lang="es-MX" b="0" i="1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Camilo Henríquez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(prócer que difundió ideas ilustradas en </a:t>
            </a:r>
            <a:r>
              <a:rPr lang="es-MX" b="0" i="1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La Aurora de Chile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).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s-MX" b="1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Conflictos:</a:t>
            </a: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 Criollos ilustrados vs. sistema colonial.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s-MX" b="0" i="0" dirty="0">
                <a:solidFill>
                  <a:srgbClr val="F8FAFF"/>
                </a:solidFill>
                <a:effectLst/>
                <a:latin typeface="Garamond" panose="02020404030301010803" pitchFamily="18" charset="0"/>
              </a:rPr>
              <a:t>Movimientos como la Independencia de México, Chile y Argentina se inspiraron en principios ilustrados como la soberanía popular y el rechazo al colonialismo y el Estado-nación. </a:t>
            </a:r>
          </a:p>
          <a:p>
            <a:endParaRPr lang="es-MX" dirty="0"/>
          </a:p>
        </p:txBody>
      </p:sp>
      <p:pic>
        <p:nvPicPr>
          <p:cNvPr id="4098" name="Picture 2" descr="Age of Revolution: Bernardo O’Higgins">
            <a:extLst>
              <a:ext uri="{FF2B5EF4-FFF2-40B4-BE49-F238E27FC236}">
                <a16:creationId xmlns:a16="http://schemas.microsoft.com/office/drawing/2014/main" id="{306ECFA2-1EC7-4519-75C1-B8AC79791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481" y="4227968"/>
            <a:ext cx="1884007" cy="240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món Bolívar, Biografía - Biosiglos">
            <a:extLst>
              <a:ext uri="{FF2B5EF4-FFF2-40B4-BE49-F238E27FC236}">
                <a16:creationId xmlns:a16="http://schemas.microsoft.com/office/drawing/2014/main" id="{08DC2EA0-DF78-7CC6-DDBC-BD68B7073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443" y="4610100"/>
            <a:ext cx="2985111" cy="202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Un 25 de febrero nació el libertador José de San Martín | Noticias ...">
            <a:extLst>
              <a:ext uri="{FF2B5EF4-FFF2-40B4-BE49-F238E27FC236}">
                <a16:creationId xmlns:a16="http://schemas.microsoft.com/office/drawing/2014/main" id="{4D10001E-59AD-2AB6-0D6A-96A2010D8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27567"/>
            <a:ext cx="2063516" cy="240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istoria secreta del abrazo de Maipú de O'Higgins y San Martín - La Tercera">
            <a:extLst>
              <a:ext uri="{FF2B5EF4-FFF2-40B4-BE49-F238E27FC236}">
                <a16:creationId xmlns:a16="http://schemas.microsoft.com/office/drawing/2014/main" id="{48F6A8A4-FF41-3119-55F3-269A4DF8C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41" y="4117166"/>
            <a:ext cx="3771745" cy="251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0575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Qué Es El Arte Renacentista? Twinkl, 45% OFF">
            <a:extLst>
              <a:ext uri="{FF2B5EF4-FFF2-40B4-BE49-F238E27FC236}">
                <a16:creationId xmlns:a16="http://schemas.microsoft.com/office/drawing/2014/main" id="{41507943-2A12-51A5-503C-946E531D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8625"/>
            <a:ext cx="11430000" cy="6000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1523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31" name="Rectangle 922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20" name="Picture 4" descr="Arte medieval: conceito, contexto e diferentes períodos - ArteRef">
            <a:extLst>
              <a:ext uri="{FF2B5EF4-FFF2-40B4-BE49-F238E27FC236}">
                <a16:creationId xmlns:a16="http://schemas.microsoft.com/office/drawing/2014/main" id="{6B50FC1A-D589-B82B-AFB6-14AF32E1D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5" r="15187" b="1"/>
          <a:stretch/>
        </p:blipFill>
        <p:spPr bwMode="auto">
          <a:xfrm>
            <a:off x="191086" y="171715"/>
            <a:ext cx="5813197" cy="612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8" name="Picture 2" descr="La Edad Media Taller De Arte Medieval - vrogue.co">
            <a:extLst>
              <a:ext uri="{FF2B5EF4-FFF2-40B4-BE49-F238E27FC236}">
                <a16:creationId xmlns:a16="http://schemas.microsoft.com/office/drawing/2014/main" id="{F6D062C4-8DE1-5836-08BB-8B123BB9C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57"/>
          <a:stretch/>
        </p:blipFill>
        <p:spPr bwMode="auto">
          <a:xfrm>
            <a:off x="6196929" y="171716"/>
            <a:ext cx="5803986" cy="3171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2" name="Picture 6" descr="Curso Arte medieval: un recorrido visual por una época luminosa">
            <a:extLst>
              <a:ext uri="{FF2B5EF4-FFF2-40B4-BE49-F238E27FC236}">
                <a16:creationId xmlns:a16="http://schemas.microsoft.com/office/drawing/2014/main" id="{E5C5996C-4C18-F3D6-1BB1-77DA42F3C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" b="11796"/>
          <a:stretch/>
        </p:blipFill>
        <p:spPr bwMode="auto">
          <a:xfrm>
            <a:off x="6214528" y="3514863"/>
            <a:ext cx="5786386" cy="2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189949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zarra">
  <a:themeElements>
    <a:clrScheme name="Pizarr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Pizarr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zarr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C292C568BC62947BFCA110207D2AC5B" ma:contentTypeVersion="11" ma:contentTypeDescription="Crear nuevo documento." ma:contentTypeScope="" ma:versionID="c732e97f15256da87246da47ce5a44b0">
  <xsd:schema xmlns:xsd="http://www.w3.org/2001/XMLSchema" xmlns:xs="http://www.w3.org/2001/XMLSchema" xmlns:p="http://schemas.microsoft.com/office/2006/metadata/properties" xmlns:ns3="e23bdeed-7d93-4188-8055-958231e31546" xmlns:ns4="ca1d0a20-f946-4a41-83a3-1832dc8a4ae3" targetNamespace="http://schemas.microsoft.com/office/2006/metadata/properties" ma:root="true" ma:fieldsID="9d95ca3169caca41903c831c607d6c31" ns3:_="" ns4:_="">
    <xsd:import namespace="e23bdeed-7d93-4188-8055-958231e31546"/>
    <xsd:import namespace="ca1d0a20-f946-4a41-83a3-1832dc8a4ae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3bdeed-7d93-4188-8055-958231e315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1d0a20-f946-4a41-83a3-1832dc8a4ae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23bdeed-7d93-4188-8055-958231e31546" xsi:nil="true"/>
  </documentManagement>
</p:properties>
</file>

<file path=customXml/itemProps1.xml><?xml version="1.0" encoding="utf-8"?>
<ds:datastoreItem xmlns:ds="http://schemas.openxmlformats.org/officeDocument/2006/customXml" ds:itemID="{A48EEF42-8C5D-482E-B62D-01BBF1D37C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BD001CF-0FFC-401E-AAD2-50022D3264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3bdeed-7d93-4188-8055-958231e31546"/>
    <ds:schemaRef ds:uri="ca1d0a20-f946-4a41-83a3-1832dc8a4a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F60EAE-0658-46F4-884F-73435E2BCC52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e23bdeed-7d93-4188-8055-958231e31546"/>
    <ds:schemaRef ds:uri="http://purl.org/dc/dcmitype/"/>
    <ds:schemaRef ds:uri="http://schemas.openxmlformats.org/package/2006/metadata/core-properties"/>
    <ds:schemaRef ds:uri="ca1d0a20-f946-4a41-83a3-1832dc8a4ae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TM04033929[[fn=Pizarra]]</Template>
  <TotalTime>141</TotalTime>
  <Words>1732</Words>
  <Application>Microsoft Office PowerPoint</Application>
  <PresentationFormat>Panorámica</PresentationFormat>
  <Paragraphs>64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Aptos</vt:lpstr>
      <vt:lpstr>Arial</vt:lpstr>
      <vt:lpstr>Calisto MT</vt:lpstr>
      <vt:lpstr>DeepSeek-CJK-patch</vt:lpstr>
      <vt:lpstr>Garamond</vt:lpstr>
      <vt:lpstr>Wingdings 2</vt:lpstr>
      <vt:lpstr>Pizarra</vt:lpstr>
      <vt:lpstr>La Ilustración (XVIII). Y más…..</vt:lpstr>
      <vt:lpstr>Arte y Renacimiento.</vt:lpstr>
      <vt:lpstr>Presentación de PowerPoint</vt:lpstr>
      <vt:lpstr>Principales pensadores ilustrados.</vt:lpstr>
      <vt:lpstr>Escuelas filosóficas trascendentales.</vt:lpstr>
      <vt:lpstr> Impacto político en Europa y el mundo (en menor medida). </vt:lpstr>
      <vt:lpstr>La Ilustración en América y Chile </vt:lpstr>
      <vt:lpstr>Presentación de PowerPoint</vt:lpstr>
      <vt:lpstr>Presentación de PowerPoint</vt:lpstr>
      <vt:lpstr>Protestantismo (S.XVI)</vt:lpstr>
      <vt:lpstr>El liberalismo.</vt:lpstr>
      <vt:lpstr>Conceptos claves.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Ilustración (XVIII). Y más…..</dc:title>
  <dc:creator>Matias Ignacio Herrera Sáez (matias.herrera.s)</dc:creator>
  <cp:lastModifiedBy>Sala B07</cp:lastModifiedBy>
  <cp:revision>2</cp:revision>
  <dcterms:created xsi:type="dcterms:W3CDTF">2025-04-24T04:44:33Z</dcterms:created>
  <dcterms:modified xsi:type="dcterms:W3CDTF">2025-04-24T23:58:50Z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0x0101004C292C568BC62947BFCA110207D2AC5B</vt:lpwstr>
  </property>
</Properties>
</file>