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5143500" cx="9144000"/>
  <p:notesSz cx="9144000" cy="51435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r:id="rId51" roundtripDataSignature="AMtx7mjBJz8Njyu0UaBk2TtbtRzk0tLx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customschemas.google.com/relationships/presentationmetadata" Target="metadata"/><Relationship Id="rId50" Type="http://schemas.openxmlformats.org/officeDocument/2006/relationships/slide" Target="slides/slide4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c499daf63_0_52:notes"/>
          <p:cNvSpPr/>
          <p:nvPr>
            <p:ph idx="2" type="sldImg"/>
          </p:nvPr>
        </p:nvSpPr>
        <p:spPr>
          <a:xfrm>
            <a:off x="508400" y="385763"/>
            <a:ext cx="81279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c499daf63_0_52:notes"/>
          <p:cNvSpPr txBox="1"/>
          <p:nvPr>
            <p:ph idx="1" type="body"/>
          </p:nvPr>
        </p:nvSpPr>
        <p:spPr>
          <a:xfrm>
            <a:off x="914400" y="2443163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07278482f_0_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407278482f_0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8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9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3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07278482f_0_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407278482f_0_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4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4c499daf63_0_19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4c499daf63_0_19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8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6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1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9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2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7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9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0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4c7205cc7e_0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4c7205cc7e_0_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0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3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9200f623f_0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349200f623f_0_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7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4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4c499daf63_7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34c499daf63_7_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8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1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2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2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3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3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4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4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5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6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7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7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8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8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9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9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0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40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1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1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c499daf63_0_16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c499daf63_0_16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6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7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obj">
  <p:cSld name="OBJECT"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7BB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4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908527"/>
                </a:lnTo>
                <a:lnTo>
                  <a:pt x="49310" y="961191"/>
                </a:lnTo>
                <a:lnTo>
                  <a:pt x="84811" y="997400"/>
                </a:lnTo>
                <a:lnTo>
                  <a:pt x="120943" y="1032967"/>
                </a:lnTo>
                <a:lnTo>
                  <a:pt x="157696" y="1067880"/>
                </a:lnTo>
                <a:lnTo>
                  <a:pt x="195062" y="1102131"/>
                </a:lnTo>
                <a:lnTo>
                  <a:pt x="233032" y="1135709"/>
                </a:lnTo>
                <a:lnTo>
                  <a:pt x="271598" y="1168605"/>
                </a:lnTo>
                <a:lnTo>
                  <a:pt x="310751" y="1200807"/>
                </a:lnTo>
                <a:lnTo>
                  <a:pt x="350482" y="1232307"/>
                </a:lnTo>
                <a:lnTo>
                  <a:pt x="385010" y="1268217"/>
                </a:lnTo>
                <a:lnTo>
                  <a:pt x="420143" y="1303492"/>
                </a:lnTo>
                <a:lnTo>
                  <a:pt x="455873" y="1338127"/>
                </a:lnTo>
                <a:lnTo>
                  <a:pt x="492190" y="1372114"/>
                </a:lnTo>
                <a:lnTo>
                  <a:pt x="529086" y="1405446"/>
                </a:lnTo>
                <a:lnTo>
                  <a:pt x="566553" y="1438116"/>
                </a:lnTo>
                <a:lnTo>
                  <a:pt x="604582" y="1470118"/>
                </a:lnTo>
                <a:lnTo>
                  <a:pt x="643165" y="1501444"/>
                </a:lnTo>
                <a:lnTo>
                  <a:pt x="682294" y="1532087"/>
                </a:lnTo>
                <a:lnTo>
                  <a:pt x="721959" y="1562040"/>
                </a:lnTo>
                <a:lnTo>
                  <a:pt x="762153" y="1591298"/>
                </a:lnTo>
                <a:lnTo>
                  <a:pt x="802867" y="1619851"/>
                </a:lnTo>
                <a:lnTo>
                  <a:pt x="844092" y="1647695"/>
                </a:lnTo>
                <a:lnTo>
                  <a:pt x="885820" y="1674821"/>
                </a:lnTo>
                <a:lnTo>
                  <a:pt x="928043" y="1701223"/>
                </a:lnTo>
                <a:lnTo>
                  <a:pt x="970752" y="1726893"/>
                </a:lnTo>
                <a:lnTo>
                  <a:pt x="1595173" y="2095127"/>
                </a:lnTo>
                <a:lnTo>
                  <a:pt x="1599323" y="2097721"/>
                </a:lnTo>
                <a:lnTo>
                  <a:pt x="1645291" y="2124098"/>
                </a:lnTo>
                <a:lnTo>
                  <a:pt x="1691720" y="2149612"/>
                </a:lnTo>
                <a:lnTo>
                  <a:pt x="1738596" y="2174252"/>
                </a:lnTo>
                <a:lnTo>
                  <a:pt x="1785910" y="2198008"/>
                </a:lnTo>
                <a:lnTo>
                  <a:pt x="1833649" y="2220870"/>
                </a:lnTo>
                <a:lnTo>
                  <a:pt x="1881801" y="2242826"/>
                </a:lnTo>
                <a:lnTo>
                  <a:pt x="1930355" y="2263867"/>
                </a:lnTo>
                <a:lnTo>
                  <a:pt x="1939495" y="2312977"/>
                </a:lnTo>
                <a:lnTo>
                  <a:pt x="1949490" y="2361868"/>
                </a:lnTo>
                <a:lnTo>
                  <a:pt x="1960334" y="2410532"/>
                </a:lnTo>
                <a:lnTo>
                  <a:pt x="1972023" y="2458957"/>
                </a:lnTo>
                <a:lnTo>
                  <a:pt x="1984553" y="2507132"/>
                </a:lnTo>
                <a:lnTo>
                  <a:pt x="1997919" y="2555048"/>
                </a:lnTo>
                <a:lnTo>
                  <a:pt x="2012116" y="2602694"/>
                </a:lnTo>
                <a:lnTo>
                  <a:pt x="2027140" y="2650060"/>
                </a:lnTo>
                <a:lnTo>
                  <a:pt x="2042986" y="2697135"/>
                </a:lnTo>
                <a:lnTo>
                  <a:pt x="2059650" y="2743908"/>
                </a:lnTo>
                <a:lnTo>
                  <a:pt x="2077127" y="2790370"/>
                </a:lnTo>
                <a:lnTo>
                  <a:pt x="2095413" y="2836509"/>
                </a:lnTo>
                <a:lnTo>
                  <a:pt x="2114502" y="2882316"/>
                </a:lnTo>
                <a:lnTo>
                  <a:pt x="2134392" y="2927780"/>
                </a:lnTo>
                <a:lnTo>
                  <a:pt x="2155076" y="2972891"/>
                </a:lnTo>
                <a:lnTo>
                  <a:pt x="2176550" y="3017637"/>
                </a:lnTo>
                <a:lnTo>
                  <a:pt x="2198810" y="3062009"/>
                </a:lnTo>
                <a:lnTo>
                  <a:pt x="2221852" y="3105996"/>
                </a:lnTo>
                <a:lnTo>
                  <a:pt x="2245670" y="3149588"/>
                </a:lnTo>
                <a:lnTo>
                  <a:pt x="2270260" y="3192775"/>
                </a:lnTo>
                <a:lnTo>
                  <a:pt x="2295617" y="3235545"/>
                </a:lnTo>
                <a:lnTo>
                  <a:pt x="2321738" y="3277889"/>
                </a:lnTo>
                <a:lnTo>
                  <a:pt x="2348617" y="3319795"/>
                </a:lnTo>
                <a:lnTo>
                  <a:pt x="2376250" y="3361255"/>
                </a:lnTo>
                <a:lnTo>
                  <a:pt x="2404632" y="3402256"/>
                </a:lnTo>
                <a:lnTo>
                  <a:pt x="2433759" y="3442789"/>
                </a:lnTo>
                <a:lnTo>
                  <a:pt x="2463626" y="3482844"/>
                </a:lnTo>
                <a:lnTo>
                  <a:pt x="2534027" y="3575550"/>
                </a:lnTo>
                <a:lnTo>
                  <a:pt x="2708473" y="3935707"/>
                </a:lnTo>
                <a:lnTo>
                  <a:pt x="2730475" y="3980103"/>
                </a:lnTo>
                <a:lnTo>
                  <a:pt x="2753238" y="4024098"/>
                </a:lnTo>
                <a:lnTo>
                  <a:pt x="2776757" y="4067681"/>
                </a:lnTo>
                <a:lnTo>
                  <a:pt x="2801026" y="4110845"/>
                </a:lnTo>
                <a:lnTo>
                  <a:pt x="2826040" y="4153580"/>
                </a:lnTo>
                <a:lnTo>
                  <a:pt x="2851795" y="4195876"/>
                </a:lnTo>
                <a:lnTo>
                  <a:pt x="2878284" y="4237725"/>
                </a:lnTo>
                <a:lnTo>
                  <a:pt x="2905502" y="4279116"/>
                </a:lnTo>
                <a:lnTo>
                  <a:pt x="2933446" y="4320042"/>
                </a:lnTo>
                <a:lnTo>
                  <a:pt x="2962109" y="4360491"/>
                </a:lnTo>
                <a:lnTo>
                  <a:pt x="2991486" y="4400456"/>
                </a:lnTo>
                <a:lnTo>
                  <a:pt x="3021572" y="4439927"/>
                </a:lnTo>
                <a:lnTo>
                  <a:pt x="2972291" y="5055010"/>
                </a:lnTo>
                <a:lnTo>
                  <a:pt x="2971995" y="5056047"/>
                </a:lnTo>
                <a:lnTo>
                  <a:pt x="2971773" y="5057307"/>
                </a:lnTo>
                <a:lnTo>
                  <a:pt x="2971995" y="5058641"/>
                </a:lnTo>
                <a:lnTo>
                  <a:pt x="2968362" y="5110779"/>
                </a:lnTo>
                <a:lnTo>
                  <a:pt x="2966686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81BDC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43"/>
          <p:cNvSpPr/>
          <p:nvPr/>
        </p:nvSpPr>
        <p:spPr>
          <a:xfrm>
            <a:off x="451775" y="0"/>
            <a:ext cx="8692515" cy="5143500"/>
          </a:xfrm>
          <a:custGeom>
            <a:rect b="b" l="l" r="r" t="t"/>
            <a:pathLst>
              <a:path extrusionOk="0" h="5143500" w="8692515">
                <a:moveTo>
                  <a:pt x="8692224" y="0"/>
                </a:moveTo>
                <a:lnTo>
                  <a:pt x="0" y="0"/>
                </a:lnTo>
                <a:lnTo>
                  <a:pt x="19096" y="22858"/>
                </a:lnTo>
                <a:lnTo>
                  <a:pt x="20652" y="24415"/>
                </a:lnTo>
                <a:lnTo>
                  <a:pt x="203695" y="236581"/>
                </a:lnTo>
                <a:lnTo>
                  <a:pt x="236727" y="273860"/>
                </a:lnTo>
                <a:lnTo>
                  <a:pt x="270696" y="310244"/>
                </a:lnTo>
                <a:lnTo>
                  <a:pt x="305583" y="345718"/>
                </a:lnTo>
                <a:lnTo>
                  <a:pt x="341371" y="380267"/>
                </a:lnTo>
                <a:lnTo>
                  <a:pt x="378040" y="413873"/>
                </a:lnTo>
                <a:lnTo>
                  <a:pt x="415573" y="446522"/>
                </a:lnTo>
                <a:lnTo>
                  <a:pt x="453952" y="478197"/>
                </a:lnTo>
                <a:lnTo>
                  <a:pt x="493158" y="508884"/>
                </a:lnTo>
                <a:lnTo>
                  <a:pt x="533172" y="538565"/>
                </a:lnTo>
                <a:lnTo>
                  <a:pt x="566830" y="575805"/>
                </a:lnTo>
                <a:lnTo>
                  <a:pt x="601427" y="612112"/>
                </a:lnTo>
                <a:lnTo>
                  <a:pt x="636944" y="647469"/>
                </a:lnTo>
                <a:lnTo>
                  <a:pt x="673359" y="681859"/>
                </a:lnTo>
                <a:lnTo>
                  <a:pt x="710653" y="715267"/>
                </a:lnTo>
                <a:lnTo>
                  <a:pt x="748803" y="747675"/>
                </a:lnTo>
                <a:lnTo>
                  <a:pt x="787791" y="779067"/>
                </a:lnTo>
                <a:lnTo>
                  <a:pt x="827594" y="809426"/>
                </a:lnTo>
                <a:lnTo>
                  <a:pt x="868193" y="838737"/>
                </a:lnTo>
                <a:lnTo>
                  <a:pt x="909568" y="866983"/>
                </a:lnTo>
                <a:lnTo>
                  <a:pt x="951696" y="894147"/>
                </a:lnTo>
                <a:lnTo>
                  <a:pt x="994559" y="920212"/>
                </a:lnTo>
                <a:lnTo>
                  <a:pt x="1618756" y="1288077"/>
                </a:lnTo>
                <a:lnTo>
                  <a:pt x="1621572" y="1289930"/>
                </a:lnTo>
                <a:lnTo>
                  <a:pt x="1666155" y="1315233"/>
                </a:lnTo>
                <a:lnTo>
                  <a:pt x="1711405" y="1339366"/>
                </a:lnTo>
                <a:lnTo>
                  <a:pt x="1757290" y="1362297"/>
                </a:lnTo>
                <a:lnTo>
                  <a:pt x="1803784" y="1383994"/>
                </a:lnTo>
                <a:lnTo>
                  <a:pt x="1850857" y="1404424"/>
                </a:lnTo>
                <a:lnTo>
                  <a:pt x="2168625" y="1537370"/>
                </a:lnTo>
                <a:lnTo>
                  <a:pt x="2220320" y="1558166"/>
                </a:lnTo>
                <a:lnTo>
                  <a:pt x="2272550" y="1577351"/>
                </a:lnTo>
                <a:lnTo>
                  <a:pt x="2325266" y="1594979"/>
                </a:lnTo>
                <a:lnTo>
                  <a:pt x="2378421" y="1611106"/>
                </a:lnTo>
                <a:lnTo>
                  <a:pt x="2374888" y="1661165"/>
                </a:lnTo>
                <a:lnTo>
                  <a:pt x="2372685" y="1711185"/>
                </a:lnTo>
                <a:lnTo>
                  <a:pt x="2371805" y="1761142"/>
                </a:lnTo>
                <a:lnTo>
                  <a:pt x="2372241" y="1811011"/>
                </a:lnTo>
                <a:lnTo>
                  <a:pt x="2373985" y="1860768"/>
                </a:lnTo>
                <a:lnTo>
                  <a:pt x="2377030" y="1910388"/>
                </a:lnTo>
                <a:lnTo>
                  <a:pt x="2381370" y="1959846"/>
                </a:lnTo>
                <a:lnTo>
                  <a:pt x="2386996" y="2009117"/>
                </a:lnTo>
                <a:lnTo>
                  <a:pt x="2393901" y="2058178"/>
                </a:lnTo>
                <a:lnTo>
                  <a:pt x="2402079" y="2107002"/>
                </a:lnTo>
                <a:lnTo>
                  <a:pt x="2411521" y="2155565"/>
                </a:lnTo>
                <a:lnTo>
                  <a:pt x="2422222" y="2203843"/>
                </a:lnTo>
                <a:lnTo>
                  <a:pt x="2434173" y="2251811"/>
                </a:lnTo>
                <a:lnTo>
                  <a:pt x="2447367" y="2299443"/>
                </a:lnTo>
                <a:lnTo>
                  <a:pt x="2461798" y="2346717"/>
                </a:lnTo>
                <a:lnTo>
                  <a:pt x="2477457" y="2393606"/>
                </a:lnTo>
                <a:lnTo>
                  <a:pt x="2494338" y="2440086"/>
                </a:lnTo>
                <a:lnTo>
                  <a:pt x="2512433" y="2486132"/>
                </a:lnTo>
                <a:lnTo>
                  <a:pt x="2531735" y="2531720"/>
                </a:lnTo>
                <a:lnTo>
                  <a:pt x="2552238" y="2576825"/>
                </a:lnTo>
                <a:lnTo>
                  <a:pt x="2573933" y="2621422"/>
                </a:lnTo>
                <a:lnTo>
                  <a:pt x="2596813" y="2665486"/>
                </a:lnTo>
                <a:lnTo>
                  <a:pt x="2620872" y="2708993"/>
                </a:lnTo>
                <a:lnTo>
                  <a:pt x="2646102" y="2751918"/>
                </a:lnTo>
                <a:lnTo>
                  <a:pt x="2672495" y="2794237"/>
                </a:lnTo>
                <a:lnTo>
                  <a:pt x="2700045" y="2835924"/>
                </a:lnTo>
                <a:lnTo>
                  <a:pt x="2728745" y="2876955"/>
                </a:lnTo>
                <a:lnTo>
                  <a:pt x="2758586" y="2917305"/>
                </a:lnTo>
                <a:lnTo>
                  <a:pt x="2885011" y="3084045"/>
                </a:lnTo>
                <a:lnTo>
                  <a:pt x="3099698" y="3528016"/>
                </a:lnTo>
                <a:lnTo>
                  <a:pt x="3122143" y="3572769"/>
                </a:lnTo>
                <a:lnTo>
                  <a:pt x="3145733" y="3616879"/>
                </a:lnTo>
                <a:lnTo>
                  <a:pt x="3170452" y="3660325"/>
                </a:lnTo>
                <a:lnTo>
                  <a:pt x="3196284" y="3703086"/>
                </a:lnTo>
                <a:lnTo>
                  <a:pt x="3223213" y="3745140"/>
                </a:lnTo>
                <a:lnTo>
                  <a:pt x="3251222" y="3786467"/>
                </a:lnTo>
                <a:lnTo>
                  <a:pt x="3280295" y="3827044"/>
                </a:lnTo>
                <a:lnTo>
                  <a:pt x="3310417" y="3866852"/>
                </a:lnTo>
                <a:lnTo>
                  <a:pt x="3341570" y="3905868"/>
                </a:lnTo>
                <a:lnTo>
                  <a:pt x="3373739" y="3944071"/>
                </a:lnTo>
                <a:lnTo>
                  <a:pt x="3406907" y="3981441"/>
                </a:lnTo>
                <a:lnTo>
                  <a:pt x="3441059" y="4017955"/>
                </a:lnTo>
                <a:lnTo>
                  <a:pt x="3476178" y="4053593"/>
                </a:lnTo>
                <a:lnTo>
                  <a:pt x="3512247" y="4088334"/>
                </a:lnTo>
                <a:lnTo>
                  <a:pt x="3514100" y="4377794"/>
                </a:lnTo>
                <a:lnTo>
                  <a:pt x="3453853" y="5130270"/>
                </a:lnTo>
                <a:lnTo>
                  <a:pt x="3453853" y="5132567"/>
                </a:lnTo>
                <a:lnTo>
                  <a:pt x="3453122" y="5143500"/>
                </a:lnTo>
                <a:lnTo>
                  <a:pt x="8692224" y="5143500"/>
                </a:lnTo>
                <a:lnTo>
                  <a:pt x="8692224" y="0"/>
                </a:lnTo>
                <a:close/>
              </a:path>
            </a:pathLst>
          </a:custGeom>
          <a:solidFill>
            <a:srgbClr val="E7BB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43"/>
          <p:cNvSpPr/>
          <p:nvPr/>
        </p:nvSpPr>
        <p:spPr>
          <a:xfrm>
            <a:off x="1767172" y="0"/>
            <a:ext cx="7377430" cy="5143500"/>
          </a:xfrm>
          <a:custGeom>
            <a:rect b="b" l="l" r="r" t="t"/>
            <a:pathLst>
              <a:path extrusionOk="0" h="5143500" w="7377430">
                <a:moveTo>
                  <a:pt x="6333352" y="0"/>
                </a:moveTo>
                <a:lnTo>
                  <a:pt x="0" y="0"/>
                </a:lnTo>
                <a:lnTo>
                  <a:pt x="27915" y="24458"/>
                </a:lnTo>
                <a:lnTo>
                  <a:pt x="68413" y="56258"/>
                </a:lnTo>
                <a:lnTo>
                  <a:pt x="110639" y="85876"/>
                </a:lnTo>
                <a:lnTo>
                  <a:pt x="154521" y="113237"/>
                </a:lnTo>
                <a:lnTo>
                  <a:pt x="778423" y="481397"/>
                </a:lnTo>
                <a:lnTo>
                  <a:pt x="780276" y="482137"/>
                </a:lnTo>
                <a:lnTo>
                  <a:pt x="808583" y="498209"/>
                </a:lnTo>
                <a:lnTo>
                  <a:pt x="866781" y="527324"/>
                </a:lnTo>
                <a:lnTo>
                  <a:pt x="1213871" y="673258"/>
                </a:lnTo>
                <a:lnTo>
                  <a:pt x="1261980" y="691934"/>
                </a:lnTo>
                <a:lnTo>
                  <a:pt x="1310937" y="707995"/>
                </a:lnTo>
                <a:lnTo>
                  <a:pt x="1360639" y="721408"/>
                </a:lnTo>
                <a:lnTo>
                  <a:pt x="1410983" y="732142"/>
                </a:lnTo>
                <a:lnTo>
                  <a:pt x="1461867" y="740163"/>
                </a:lnTo>
                <a:lnTo>
                  <a:pt x="1513187" y="745437"/>
                </a:lnTo>
                <a:lnTo>
                  <a:pt x="1554653" y="772772"/>
                </a:lnTo>
                <a:lnTo>
                  <a:pt x="1597399" y="797916"/>
                </a:lnTo>
                <a:lnTo>
                  <a:pt x="1641335" y="820841"/>
                </a:lnTo>
                <a:lnTo>
                  <a:pt x="1686371" y="841518"/>
                </a:lnTo>
                <a:lnTo>
                  <a:pt x="1732415" y="859918"/>
                </a:lnTo>
                <a:lnTo>
                  <a:pt x="1779377" y="876012"/>
                </a:lnTo>
                <a:lnTo>
                  <a:pt x="1807221" y="917154"/>
                </a:lnTo>
                <a:lnTo>
                  <a:pt x="1837056" y="956742"/>
                </a:lnTo>
                <a:lnTo>
                  <a:pt x="1868812" y="994701"/>
                </a:lnTo>
                <a:lnTo>
                  <a:pt x="1902422" y="1030961"/>
                </a:lnTo>
                <a:lnTo>
                  <a:pt x="1937818" y="1065449"/>
                </a:lnTo>
                <a:lnTo>
                  <a:pt x="1974930" y="1098091"/>
                </a:lnTo>
                <a:lnTo>
                  <a:pt x="2013691" y="1128815"/>
                </a:lnTo>
                <a:lnTo>
                  <a:pt x="2054032" y="1157550"/>
                </a:lnTo>
                <a:lnTo>
                  <a:pt x="2095885" y="1184221"/>
                </a:lnTo>
                <a:lnTo>
                  <a:pt x="2081207" y="1234281"/>
                </a:lnTo>
                <a:lnTo>
                  <a:pt x="2069293" y="1284978"/>
                </a:lnTo>
                <a:lnTo>
                  <a:pt x="2060168" y="1336218"/>
                </a:lnTo>
                <a:lnTo>
                  <a:pt x="2053857" y="1387911"/>
                </a:lnTo>
                <a:lnTo>
                  <a:pt x="2050383" y="1439962"/>
                </a:lnTo>
                <a:lnTo>
                  <a:pt x="2035494" y="1485150"/>
                </a:lnTo>
                <a:lnTo>
                  <a:pt x="2022846" y="1530925"/>
                </a:lnTo>
                <a:lnTo>
                  <a:pt x="2012449" y="1577196"/>
                </a:lnTo>
                <a:lnTo>
                  <a:pt x="2004311" y="1623873"/>
                </a:lnTo>
                <a:lnTo>
                  <a:pt x="1998443" y="1670863"/>
                </a:lnTo>
                <a:lnTo>
                  <a:pt x="1994853" y="1718077"/>
                </a:lnTo>
                <a:lnTo>
                  <a:pt x="1993552" y="1765422"/>
                </a:lnTo>
                <a:lnTo>
                  <a:pt x="1994547" y="1812809"/>
                </a:lnTo>
                <a:lnTo>
                  <a:pt x="1997848" y="1860146"/>
                </a:lnTo>
                <a:lnTo>
                  <a:pt x="2003465" y="1907342"/>
                </a:lnTo>
                <a:lnTo>
                  <a:pt x="2011407" y="1954307"/>
                </a:lnTo>
                <a:lnTo>
                  <a:pt x="2021683" y="2000949"/>
                </a:lnTo>
                <a:lnTo>
                  <a:pt x="2034303" y="2047177"/>
                </a:lnTo>
                <a:lnTo>
                  <a:pt x="2049275" y="2092900"/>
                </a:lnTo>
                <a:lnTo>
                  <a:pt x="2066610" y="2138028"/>
                </a:lnTo>
                <a:lnTo>
                  <a:pt x="2086315" y="2182469"/>
                </a:lnTo>
                <a:lnTo>
                  <a:pt x="2108402" y="2226132"/>
                </a:lnTo>
                <a:lnTo>
                  <a:pt x="2132878" y="2268926"/>
                </a:lnTo>
                <a:lnTo>
                  <a:pt x="2159753" y="2310761"/>
                </a:lnTo>
                <a:lnTo>
                  <a:pt x="2189037" y="2351545"/>
                </a:lnTo>
                <a:lnTo>
                  <a:pt x="2371339" y="2592242"/>
                </a:lnTo>
                <a:lnTo>
                  <a:pt x="2627079" y="3120102"/>
                </a:lnTo>
                <a:lnTo>
                  <a:pt x="2650380" y="3165201"/>
                </a:lnTo>
                <a:lnTo>
                  <a:pt x="2675924" y="3208899"/>
                </a:lnTo>
                <a:lnTo>
                  <a:pt x="2703651" y="3251120"/>
                </a:lnTo>
                <a:lnTo>
                  <a:pt x="2733498" y="3291785"/>
                </a:lnTo>
                <a:lnTo>
                  <a:pt x="2765405" y="3330817"/>
                </a:lnTo>
                <a:lnTo>
                  <a:pt x="2799309" y="3368139"/>
                </a:lnTo>
                <a:lnTo>
                  <a:pt x="2835149" y="3403674"/>
                </a:lnTo>
                <a:lnTo>
                  <a:pt x="2872863" y="3437343"/>
                </a:lnTo>
                <a:lnTo>
                  <a:pt x="2913945" y="3470329"/>
                </a:lnTo>
                <a:lnTo>
                  <a:pt x="3129447" y="3633659"/>
                </a:lnTo>
                <a:lnTo>
                  <a:pt x="3135450" y="4412073"/>
                </a:lnTo>
                <a:lnTo>
                  <a:pt x="3076603" y="5143500"/>
                </a:lnTo>
                <a:lnTo>
                  <a:pt x="6813245" y="5143500"/>
                </a:lnTo>
                <a:lnTo>
                  <a:pt x="7116740" y="4606009"/>
                </a:lnTo>
                <a:lnTo>
                  <a:pt x="7142772" y="4556394"/>
                </a:lnTo>
                <a:lnTo>
                  <a:pt x="7150754" y="4539536"/>
                </a:lnTo>
                <a:lnTo>
                  <a:pt x="7361069" y="4428154"/>
                </a:lnTo>
                <a:lnTo>
                  <a:pt x="7376827" y="4419268"/>
                </a:lnTo>
                <a:lnTo>
                  <a:pt x="7376827" y="737209"/>
                </a:lnTo>
                <a:lnTo>
                  <a:pt x="7138009" y="640281"/>
                </a:lnTo>
                <a:lnTo>
                  <a:pt x="7081410" y="619448"/>
                </a:lnTo>
                <a:lnTo>
                  <a:pt x="7023810" y="602117"/>
                </a:lnTo>
                <a:lnTo>
                  <a:pt x="7021143" y="601301"/>
                </a:lnTo>
                <a:lnTo>
                  <a:pt x="6766958" y="533791"/>
                </a:lnTo>
                <a:lnTo>
                  <a:pt x="6454154" y="129317"/>
                </a:lnTo>
                <a:lnTo>
                  <a:pt x="6423222" y="91243"/>
                </a:lnTo>
                <a:lnTo>
                  <a:pt x="6390467" y="54936"/>
                </a:lnTo>
                <a:lnTo>
                  <a:pt x="6355983" y="20445"/>
                </a:lnTo>
                <a:lnTo>
                  <a:pt x="6333352" y="0"/>
                </a:lnTo>
                <a:close/>
              </a:path>
            </a:pathLst>
          </a:custGeom>
          <a:solidFill>
            <a:srgbClr val="F8F5E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43"/>
          <p:cNvSpPr/>
          <p:nvPr/>
        </p:nvSpPr>
        <p:spPr>
          <a:xfrm>
            <a:off x="6853116" y="0"/>
            <a:ext cx="120650" cy="55880"/>
          </a:xfrm>
          <a:custGeom>
            <a:rect b="b" l="l" r="r" t="t"/>
            <a:pathLst>
              <a:path extrusionOk="0" h="55880" w="120650">
                <a:moveTo>
                  <a:pt x="120326" y="0"/>
                </a:moveTo>
                <a:lnTo>
                  <a:pt x="0" y="0"/>
                </a:lnTo>
                <a:lnTo>
                  <a:pt x="36215" y="43962"/>
                </a:lnTo>
                <a:lnTo>
                  <a:pt x="41403" y="50706"/>
                </a:lnTo>
                <a:lnTo>
                  <a:pt x="49405" y="54634"/>
                </a:lnTo>
                <a:lnTo>
                  <a:pt x="58002" y="55374"/>
                </a:lnTo>
                <a:lnTo>
                  <a:pt x="67858" y="55152"/>
                </a:lnTo>
                <a:lnTo>
                  <a:pt x="75417" y="52263"/>
                </a:lnTo>
                <a:lnTo>
                  <a:pt x="81346" y="47075"/>
                </a:lnTo>
                <a:lnTo>
                  <a:pt x="116695" y="14912"/>
                </a:lnTo>
                <a:lnTo>
                  <a:pt x="120326" y="6612"/>
                </a:lnTo>
                <a:lnTo>
                  <a:pt x="120326" y="0"/>
                </a:lnTo>
                <a:close/>
              </a:path>
            </a:pathLst>
          </a:custGeom>
          <a:solidFill>
            <a:srgbClr val="81BDC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" name="Google Shape;17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3"/>
          <p:cNvSpPr txBox="1"/>
          <p:nvPr>
            <p:ph type="ctrTitle"/>
          </p:nvPr>
        </p:nvSpPr>
        <p:spPr>
          <a:xfrm>
            <a:off x="1401762" y="1614932"/>
            <a:ext cx="6340475" cy="756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idx="1" type="subTitle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3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3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3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34c499daf63_0_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34c499daf63_0_92"/>
          <p:cNvSpPr txBox="1"/>
          <p:nvPr>
            <p:ph type="title"/>
          </p:nvPr>
        </p:nvSpPr>
        <p:spPr>
          <a:xfrm>
            <a:off x="732631" y="150876"/>
            <a:ext cx="76788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g34c499daf63_0_92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g34c499daf63_0_92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34c499daf63_0_92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34c499daf63_0_9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34c499daf63_0_92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c499daf63_0_10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1" name="Google Shape;91;g34c499daf63_0_10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2" name="Google Shape;92;g34c499daf63_0_100"/>
          <p:cNvSpPr txBox="1"/>
          <p:nvPr>
            <p:ph idx="12" type="sldNum"/>
          </p:nvPr>
        </p:nvSpPr>
        <p:spPr>
          <a:xfrm>
            <a:off x="8472458" y="4663217"/>
            <a:ext cx="548700" cy="27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4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4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4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4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5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5"/>
          <p:cNvSpPr txBox="1"/>
          <p:nvPr>
            <p:ph idx="1" type="body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5"/>
          <p:cNvSpPr txBox="1"/>
          <p:nvPr>
            <p:ph idx="2" type="body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5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5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5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6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6"/>
          <p:cNvSpPr txBox="1"/>
          <p:nvPr>
            <p:ph idx="1" type="body"/>
          </p:nvPr>
        </p:nvSpPr>
        <p:spPr>
          <a:xfrm>
            <a:off x="624324" y="1283715"/>
            <a:ext cx="5382895" cy="343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6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6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6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7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7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7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obj">
  <p:cSld name="OBJECT"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4c499daf63_0_6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7BB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34c499daf63_0_6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908527"/>
                </a:lnTo>
                <a:lnTo>
                  <a:pt x="49310" y="961191"/>
                </a:lnTo>
                <a:lnTo>
                  <a:pt x="84811" y="997400"/>
                </a:lnTo>
                <a:lnTo>
                  <a:pt x="120943" y="1032967"/>
                </a:lnTo>
                <a:lnTo>
                  <a:pt x="157696" y="1067880"/>
                </a:lnTo>
                <a:lnTo>
                  <a:pt x="195062" y="1102131"/>
                </a:lnTo>
                <a:lnTo>
                  <a:pt x="233032" y="1135709"/>
                </a:lnTo>
                <a:lnTo>
                  <a:pt x="271598" y="1168605"/>
                </a:lnTo>
                <a:lnTo>
                  <a:pt x="310751" y="1200807"/>
                </a:lnTo>
                <a:lnTo>
                  <a:pt x="350482" y="1232307"/>
                </a:lnTo>
                <a:lnTo>
                  <a:pt x="385010" y="1268217"/>
                </a:lnTo>
                <a:lnTo>
                  <a:pt x="420143" y="1303492"/>
                </a:lnTo>
                <a:lnTo>
                  <a:pt x="455873" y="1338127"/>
                </a:lnTo>
                <a:lnTo>
                  <a:pt x="492190" y="1372114"/>
                </a:lnTo>
                <a:lnTo>
                  <a:pt x="529086" y="1405446"/>
                </a:lnTo>
                <a:lnTo>
                  <a:pt x="566553" y="1438116"/>
                </a:lnTo>
                <a:lnTo>
                  <a:pt x="604582" y="1470118"/>
                </a:lnTo>
                <a:lnTo>
                  <a:pt x="643165" y="1501444"/>
                </a:lnTo>
                <a:lnTo>
                  <a:pt x="682294" y="1532087"/>
                </a:lnTo>
                <a:lnTo>
                  <a:pt x="721959" y="1562040"/>
                </a:lnTo>
                <a:lnTo>
                  <a:pt x="762153" y="1591298"/>
                </a:lnTo>
                <a:lnTo>
                  <a:pt x="802867" y="1619851"/>
                </a:lnTo>
                <a:lnTo>
                  <a:pt x="844092" y="1647695"/>
                </a:lnTo>
                <a:lnTo>
                  <a:pt x="885820" y="1674821"/>
                </a:lnTo>
                <a:lnTo>
                  <a:pt x="928043" y="1701223"/>
                </a:lnTo>
                <a:lnTo>
                  <a:pt x="970752" y="1726893"/>
                </a:lnTo>
                <a:lnTo>
                  <a:pt x="1595173" y="2095127"/>
                </a:lnTo>
                <a:lnTo>
                  <a:pt x="1599323" y="2097721"/>
                </a:lnTo>
                <a:lnTo>
                  <a:pt x="1645291" y="2124098"/>
                </a:lnTo>
                <a:lnTo>
                  <a:pt x="1691720" y="2149612"/>
                </a:lnTo>
                <a:lnTo>
                  <a:pt x="1738596" y="2174252"/>
                </a:lnTo>
                <a:lnTo>
                  <a:pt x="1785910" y="2198008"/>
                </a:lnTo>
                <a:lnTo>
                  <a:pt x="1833649" y="2220870"/>
                </a:lnTo>
                <a:lnTo>
                  <a:pt x="1881801" y="2242826"/>
                </a:lnTo>
                <a:lnTo>
                  <a:pt x="1930355" y="2263867"/>
                </a:lnTo>
                <a:lnTo>
                  <a:pt x="1939495" y="2312977"/>
                </a:lnTo>
                <a:lnTo>
                  <a:pt x="1949490" y="2361868"/>
                </a:lnTo>
                <a:lnTo>
                  <a:pt x="1960334" y="2410532"/>
                </a:lnTo>
                <a:lnTo>
                  <a:pt x="1972023" y="2458957"/>
                </a:lnTo>
                <a:lnTo>
                  <a:pt x="1984553" y="2507132"/>
                </a:lnTo>
                <a:lnTo>
                  <a:pt x="1997919" y="2555048"/>
                </a:lnTo>
                <a:lnTo>
                  <a:pt x="2012116" y="2602694"/>
                </a:lnTo>
                <a:lnTo>
                  <a:pt x="2027140" y="2650060"/>
                </a:lnTo>
                <a:lnTo>
                  <a:pt x="2042986" y="2697135"/>
                </a:lnTo>
                <a:lnTo>
                  <a:pt x="2059650" y="2743908"/>
                </a:lnTo>
                <a:lnTo>
                  <a:pt x="2077127" y="2790370"/>
                </a:lnTo>
                <a:lnTo>
                  <a:pt x="2095413" y="2836509"/>
                </a:lnTo>
                <a:lnTo>
                  <a:pt x="2114502" y="2882316"/>
                </a:lnTo>
                <a:lnTo>
                  <a:pt x="2134392" y="2927780"/>
                </a:lnTo>
                <a:lnTo>
                  <a:pt x="2155076" y="2972891"/>
                </a:lnTo>
                <a:lnTo>
                  <a:pt x="2176550" y="3017637"/>
                </a:lnTo>
                <a:lnTo>
                  <a:pt x="2198810" y="3062009"/>
                </a:lnTo>
                <a:lnTo>
                  <a:pt x="2221852" y="3105996"/>
                </a:lnTo>
                <a:lnTo>
                  <a:pt x="2245670" y="3149588"/>
                </a:lnTo>
                <a:lnTo>
                  <a:pt x="2270260" y="3192775"/>
                </a:lnTo>
                <a:lnTo>
                  <a:pt x="2295617" y="3235545"/>
                </a:lnTo>
                <a:lnTo>
                  <a:pt x="2321738" y="3277889"/>
                </a:lnTo>
                <a:lnTo>
                  <a:pt x="2348617" y="3319795"/>
                </a:lnTo>
                <a:lnTo>
                  <a:pt x="2376250" y="3361255"/>
                </a:lnTo>
                <a:lnTo>
                  <a:pt x="2404632" y="3402256"/>
                </a:lnTo>
                <a:lnTo>
                  <a:pt x="2433759" y="3442789"/>
                </a:lnTo>
                <a:lnTo>
                  <a:pt x="2463626" y="3482844"/>
                </a:lnTo>
                <a:lnTo>
                  <a:pt x="2534027" y="3575550"/>
                </a:lnTo>
                <a:lnTo>
                  <a:pt x="2708473" y="3935707"/>
                </a:lnTo>
                <a:lnTo>
                  <a:pt x="2730475" y="3980103"/>
                </a:lnTo>
                <a:lnTo>
                  <a:pt x="2753238" y="4024098"/>
                </a:lnTo>
                <a:lnTo>
                  <a:pt x="2776757" y="4067681"/>
                </a:lnTo>
                <a:lnTo>
                  <a:pt x="2801026" y="4110845"/>
                </a:lnTo>
                <a:lnTo>
                  <a:pt x="2826040" y="4153580"/>
                </a:lnTo>
                <a:lnTo>
                  <a:pt x="2851795" y="4195876"/>
                </a:lnTo>
                <a:lnTo>
                  <a:pt x="2878284" y="4237725"/>
                </a:lnTo>
                <a:lnTo>
                  <a:pt x="2905502" y="4279116"/>
                </a:lnTo>
                <a:lnTo>
                  <a:pt x="2933446" y="4320042"/>
                </a:lnTo>
                <a:lnTo>
                  <a:pt x="2962109" y="4360491"/>
                </a:lnTo>
                <a:lnTo>
                  <a:pt x="2991486" y="4400456"/>
                </a:lnTo>
                <a:lnTo>
                  <a:pt x="3021572" y="4439927"/>
                </a:lnTo>
                <a:lnTo>
                  <a:pt x="2972291" y="5055010"/>
                </a:lnTo>
                <a:lnTo>
                  <a:pt x="2971995" y="5056047"/>
                </a:lnTo>
                <a:lnTo>
                  <a:pt x="2971773" y="5057307"/>
                </a:lnTo>
                <a:lnTo>
                  <a:pt x="2971995" y="5058641"/>
                </a:lnTo>
                <a:lnTo>
                  <a:pt x="2968362" y="5110779"/>
                </a:lnTo>
                <a:lnTo>
                  <a:pt x="2966686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81BDC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34c499daf63_0_64"/>
          <p:cNvSpPr/>
          <p:nvPr/>
        </p:nvSpPr>
        <p:spPr>
          <a:xfrm>
            <a:off x="451775" y="0"/>
            <a:ext cx="8692515" cy="5143500"/>
          </a:xfrm>
          <a:custGeom>
            <a:rect b="b" l="l" r="r" t="t"/>
            <a:pathLst>
              <a:path extrusionOk="0" h="5143500" w="8692515">
                <a:moveTo>
                  <a:pt x="8692224" y="0"/>
                </a:moveTo>
                <a:lnTo>
                  <a:pt x="0" y="0"/>
                </a:lnTo>
                <a:lnTo>
                  <a:pt x="19096" y="22858"/>
                </a:lnTo>
                <a:lnTo>
                  <a:pt x="20652" y="24415"/>
                </a:lnTo>
                <a:lnTo>
                  <a:pt x="203695" y="236581"/>
                </a:lnTo>
                <a:lnTo>
                  <a:pt x="236727" y="273860"/>
                </a:lnTo>
                <a:lnTo>
                  <a:pt x="270696" y="310244"/>
                </a:lnTo>
                <a:lnTo>
                  <a:pt x="305583" y="345718"/>
                </a:lnTo>
                <a:lnTo>
                  <a:pt x="341371" y="380267"/>
                </a:lnTo>
                <a:lnTo>
                  <a:pt x="378040" y="413873"/>
                </a:lnTo>
                <a:lnTo>
                  <a:pt x="415573" y="446522"/>
                </a:lnTo>
                <a:lnTo>
                  <a:pt x="453952" y="478197"/>
                </a:lnTo>
                <a:lnTo>
                  <a:pt x="493158" y="508884"/>
                </a:lnTo>
                <a:lnTo>
                  <a:pt x="533172" y="538565"/>
                </a:lnTo>
                <a:lnTo>
                  <a:pt x="566830" y="575805"/>
                </a:lnTo>
                <a:lnTo>
                  <a:pt x="601427" y="612112"/>
                </a:lnTo>
                <a:lnTo>
                  <a:pt x="636944" y="647469"/>
                </a:lnTo>
                <a:lnTo>
                  <a:pt x="673359" y="681859"/>
                </a:lnTo>
                <a:lnTo>
                  <a:pt x="710653" y="715267"/>
                </a:lnTo>
                <a:lnTo>
                  <a:pt x="748803" y="747675"/>
                </a:lnTo>
                <a:lnTo>
                  <a:pt x="787791" y="779067"/>
                </a:lnTo>
                <a:lnTo>
                  <a:pt x="827594" y="809426"/>
                </a:lnTo>
                <a:lnTo>
                  <a:pt x="868193" y="838737"/>
                </a:lnTo>
                <a:lnTo>
                  <a:pt x="909568" y="866983"/>
                </a:lnTo>
                <a:lnTo>
                  <a:pt x="951696" y="894147"/>
                </a:lnTo>
                <a:lnTo>
                  <a:pt x="994559" y="920212"/>
                </a:lnTo>
                <a:lnTo>
                  <a:pt x="1618756" y="1288077"/>
                </a:lnTo>
                <a:lnTo>
                  <a:pt x="1621572" y="1289930"/>
                </a:lnTo>
                <a:lnTo>
                  <a:pt x="1666155" y="1315233"/>
                </a:lnTo>
                <a:lnTo>
                  <a:pt x="1711405" y="1339366"/>
                </a:lnTo>
                <a:lnTo>
                  <a:pt x="1757290" y="1362297"/>
                </a:lnTo>
                <a:lnTo>
                  <a:pt x="1803784" y="1383994"/>
                </a:lnTo>
                <a:lnTo>
                  <a:pt x="1850857" y="1404424"/>
                </a:lnTo>
                <a:lnTo>
                  <a:pt x="2168625" y="1537370"/>
                </a:lnTo>
                <a:lnTo>
                  <a:pt x="2220320" y="1558166"/>
                </a:lnTo>
                <a:lnTo>
                  <a:pt x="2272550" y="1577351"/>
                </a:lnTo>
                <a:lnTo>
                  <a:pt x="2325266" y="1594979"/>
                </a:lnTo>
                <a:lnTo>
                  <a:pt x="2378421" y="1611106"/>
                </a:lnTo>
                <a:lnTo>
                  <a:pt x="2374888" y="1661165"/>
                </a:lnTo>
                <a:lnTo>
                  <a:pt x="2372685" y="1711185"/>
                </a:lnTo>
                <a:lnTo>
                  <a:pt x="2371805" y="1761142"/>
                </a:lnTo>
                <a:lnTo>
                  <a:pt x="2372241" y="1811011"/>
                </a:lnTo>
                <a:lnTo>
                  <a:pt x="2373985" y="1860768"/>
                </a:lnTo>
                <a:lnTo>
                  <a:pt x="2377030" y="1910388"/>
                </a:lnTo>
                <a:lnTo>
                  <a:pt x="2381370" y="1959846"/>
                </a:lnTo>
                <a:lnTo>
                  <a:pt x="2386996" y="2009117"/>
                </a:lnTo>
                <a:lnTo>
                  <a:pt x="2393901" y="2058178"/>
                </a:lnTo>
                <a:lnTo>
                  <a:pt x="2402079" y="2107002"/>
                </a:lnTo>
                <a:lnTo>
                  <a:pt x="2411521" y="2155565"/>
                </a:lnTo>
                <a:lnTo>
                  <a:pt x="2422222" y="2203843"/>
                </a:lnTo>
                <a:lnTo>
                  <a:pt x="2434173" y="2251811"/>
                </a:lnTo>
                <a:lnTo>
                  <a:pt x="2447367" y="2299443"/>
                </a:lnTo>
                <a:lnTo>
                  <a:pt x="2461798" y="2346717"/>
                </a:lnTo>
                <a:lnTo>
                  <a:pt x="2477457" y="2393606"/>
                </a:lnTo>
                <a:lnTo>
                  <a:pt x="2494338" y="2440086"/>
                </a:lnTo>
                <a:lnTo>
                  <a:pt x="2512433" y="2486132"/>
                </a:lnTo>
                <a:lnTo>
                  <a:pt x="2531735" y="2531720"/>
                </a:lnTo>
                <a:lnTo>
                  <a:pt x="2552238" y="2576825"/>
                </a:lnTo>
                <a:lnTo>
                  <a:pt x="2573933" y="2621422"/>
                </a:lnTo>
                <a:lnTo>
                  <a:pt x="2596813" y="2665486"/>
                </a:lnTo>
                <a:lnTo>
                  <a:pt x="2620872" y="2708993"/>
                </a:lnTo>
                <a:lnTo>
                  <a:pt x="2646102" y="2751918"/>
                </a:lnTo>
                <a:lnTo>
                  <a:pt x="2672495" y="2794237"/>
                </a:lnTo>
                <a:lnTo>
                  <a:pt x="2700045" y="2835924"/>
                </a:lnTo>
                <a:lnTo>
                  <a:pt x="2728745" y="2876955"/>
                </a:lnTo>
                <a:lnTo>
                  <a:pt x="2758586" y="2917305"/>
                </a:lnTo>
                <a:lnTo>
                  <a:pt x="2885011" y="3084045"/>
                </a:lnTo>
                <a:lnTo>
                  <a:pt x="3099698" y="3528016"/>
                </a:lnTo>
                <a:lnTo>
                  <a:pt x="3122143" y="3572769"/>
                </a:lnTo>
                <a:lnTo>
                  <a:pt x="3145733" y="3616879"/>
                </a:lnTo>
                <a:lnTo>
                  <a:pt x="3170452" y="3660325"/>
                </a:lnTo>
                <a:lnTo>
                  <a:pt x="3196284" y="3703086"/>
                </a:lnTo>
                <a:lnTo>
                  <a:pt x="3223213" y="3745140"/>
                </a:lnTo>
                <a:lnTo>
                  <a:pt x="3251222" y="3786467"/>
                </a:lnTo>
                <a:lnTo>
                  <a:pt x="3280295" y="3827044"/>
                </a:lnTo>
                <a:lnTo>
                  <a:pt x="3310417" y="3866852"/>
                </a:lnTo>
                <a:lnTo>
                  <a:pt x="3341570" y="3905868"/>
                </a:lnTo>
                <a:lnTo>
                  <a:pt x="3373739" y="3944071"/>
                </a:lnTo>
                <a:lnTo>
                  <a:pt x="3406907" y="3981441"/>
                </a:lnTo>
                <a:lnTo>
                  <a:pt x="3441059" y="4017955"/>
                </a:lnTo>
                <a:lnTo>
                  <a:pt x="3476178" y="4053593"/>
                </a:lnTo>
                <a:lnTo>
                  <a:pt x="3512247" y="4088334"/>
                </a:lnTo>
                <a:lnTo>
                  <a:pt x="3514100" y="4377794"/>
                </a:lnTo>
                <a:lnTo>
                  <a:pt x="3453853" y="5130270"/>
                </a:lnTo>
                <a:lnTo>
                  <a:pt x="3453853" y="5132567"/>
                </a:lnTo>
                <a:lnTo>
                  <a:pt x="3453122" y="5143500"/>
                </a:lnTo>
                <a:lnTo>
                  <a:pt x="8692224" y="5143500"/>
                </a:lnTo>
                <a:lnTo>
                  <a:pt x="8692224" y="0"/>
                </a:lnTo>
                <a:close/>
              </a:path>
            </a:pathLst>
          </a:custGeom>
          <a:solidFill>
            <a:srgbClr val="E7BB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34c499daf63_0_64"/>
          <p:cNvSpPr/>
          <p:nvPr/>
        </p:nvSpPr>
        <p:spPr>
          <a:xfrm>
            <a:off x="1767172" y="0"/>
            <a:ext cx="7377430" cy="5143500"/>
          </a:xfrm>
          <a:custGeom>
            <a:rect b="b" l="l" r="r" t="t"/>
            <a:pathLst>
              <a:path extrusionOk="0" h="5143500" w="7377430">
                <a:moveTo>
                  <a:pt x="6333352" y="0"/>
                </a:moveTo>
                <a:lnTo>
                  <a:pt x="0" y="0"/>
                </a:lnTo>
                <a:lnTo>
                  <a:pt x="27915" y="24458"/>
                </a:lnTo>
                <a:lnTo>
                  <a:pt x="68413" y="56258"/>
                </a:lnTo>
                <a:lnTo>
                  <a:pt x="110639" y="85876"/>
                </a:lnTo>
                <a:lnTo>
                  <a:pt x="154521" y="113237"/>
                </a:lnTo>
                <a:lnTo>
                  <a:pt x="778423" y="481397"/>
                </a:lnTo>
                <a:lnTo>
                  <a:pt x="780276" y="482137"/>
                </a:lnTo>
                <a:lnTo>
                  <a:pt x="808583" y="498209"/>
                </a:lnTo>
                <a:lnTo>
                  <a:pt x="866781" y="527324"/>
                </a:lnTo>
                <a:lnTo>
                  <a:pt x="1213871" y="673258"/>
                </a:lnTo>
                <a:lnTo>
                  <a:pt x="1261980" y="691934"/>
                </a:lnTo>
                <a:lnTo>
                  <a:pt x="1310937" y="707995"/>
                </a:lnTo>
                <a:lnTo>
                  <a:pt x="1360639" y="721408"/>
                </a:lnTo>
                <a:lnTo>
                  <a:pt x="1410983" y="732142"/>
                </a:lnTo>
                <a:lnTo>
                  <a:pt x="1461867" y="740163"/>
                </a:lnTo>
                <a:lnTo>
                  <a:pt x="1513187" y="745437"/>
                </a:lnTo>
                <a:lnTo>
                  <a:pt x="1554653" y="772772"/>
                </a:lnTo>
                <a:lnTo>
                  <a:pt x="1597399" y="797916"/>
                </a:lnTo>
                <a:lnTo>
                  <a:pt x="1641335" y="820841"/>
                </a:lnTo>
                <a:lnTo>
                  <a:pt x="1686371" y="841518"/>
                </a:lnTo>
                <a:lnTo>
                  <a:pt x="1732415" y="859918"/>
                </a:lnTo>
                <a:lnTo>
                  <a:pt x="1779377" y="876012"/>
                </a:lnTo>
                <a:lnTo>
                  <a:pt x="1807221" y="917154"/>
                </a:lnTo>
                <a:lnTo>
                  <a:pt x="1837056" y="956742"/>
                </a:lnTo>
                <a:lnTo>
                  <a:pt x="1868812" y="994701"/>
                </a:lnTo>
                <a:lnTo>
                  <a:pt x="1902422" y="1030961"/>
                </a:lnTo>
                <a:lnTo>
                  <a:pt x="1937818" y="1065449"/>
                </a:lnTo>
                <a:lnTo>
                  <a:pt x="1974930" y="1098091"/>
                </a:lnTo>
                <a:lnTo>
                  <a:pt x="2013691" y="1128815"/>
                </a:lnTo>
                <a:lnTo>
                  <a:pt x="2054032" y="1157550"/>
                </a:lnTo>
                <a:lnTo>
                  <a:pt x="2095885" y="1184221"/>
                </a:lnTo>
                <a:lnTo>
                  <a:pt x="2081207" y="1234281"/>
                </a:lnTo>
                <a:lnTo>
                  <a:pt x="2069293" y="1284978"/>
                </a:lnTo>
                <a:lnTo>
                  <a:pt x="2060168" y="1336218"/>
                </a:lnTo>
                <a:lnTo>
                  <a:pt x="2053857" y="1387911"/>
                </a:lnTo>
                <a:lnTo>
                  <a:pt x="2050383" y="1439962"/>
                </a:lnTo>
                <a:lnTo>
                  <a:pt x="2035494" y="1485150"/>
                </a:lnTo>
                <a:lnTo>
                  <a:pt x="2022846" y="1530925"/>
                </a:lnTo>
                <a:lnTo>
                  <a:pt x="2012449" y="1577196"/>
                </a:lnTo>
                <a:lnTo>
                  <a:pt x="2004311" y="1623873"/>
                </a:lnTo>
                <a:lnTo>
                  <a:pt x="1998443" y="1670863"/>
                </a:lnTo>
                <a:lnTo>
                  <a:pt x="1994853" y="1718077"/>
                </a:lnTo>
                <a:lnTo>
                  <a:pt x="1993552" y="1765422"/>
                </a:lnTo>
                <a:lnTo>
                  <a:pt x="1994547" y="1812809"/>
                </a:lnTo>
                <a:lnTo>
                  <a:pt x="1997848" y="1860146"/>
                </a:lnTo>
                <a:lnTo>
                  <a:pt x="2003465" y="1907342"/>
                </a:lnTo>
                <a:lnTo>
                  <a:pt x="2011407" y="1954307"/>
                </a:lnTo>
                <a:lnTo>
                  <a:pt x="2021683" y="2000949"/>
                </a:lnTo>
                <a:lnTo>
                  <a:pt x="2034303" y="2047177"/>
                </a:lnTo>
                <a:lnTo>
                  <a:pt x="2049275" y="2092900"/>
                </a:lnTo>
                <a:lnTo>
                  <a:pt x="2066610" y="2138028"/>
                </a:lnTo>
                <a:lnTo>
                  <a:pt x="2086315" y="2182469"/>
                </a:lnTo>
                <a:lnTo>
                  <a:pt x="2108402" y="2226132"/>
                </a:lnTo>
                <a:lnTo>
                  <a:pt x="2132878" y="2268926"/>
                </a:lnTo>
                <a:lnTo>
                  <a:pt x="2159753" y="2310761"/>
                </a:lnTo>
                <a:lnTo>
                  <a:pt x="2189037" y="2351545"/>
                </a:lnTo>
                <a:lnTo>
                  <a:pt x="2371339" y="2592242"/>
                </a:lnTo>
                <a:lnTo>
                  <a:pt x="2627079" y="3120102"/>
                </a:lnTo>
                <a:lnTo>
                  <a:pt x="2650380" y="3165201"/>
                </a:lnTo>
                <a:lnTo>
                  <a:pt x="2675924" y="3208899"/>
                </a:lnTo>
                <a:lnTo>
                  <a:pt x="2703651" y="3251120"/>
                </a:lnTo>
                <a:lnTo>
                  <a:pt x="2733498" y="3291785"/>
                </a:lnTo>
                <a:lnTo>
                  <a:pt x="2765405" y="3330817"/>
                </a:lnTo>
                <a:lnTo>
                  <a:pt x="2799309" y="3368139"/>
                </a:lnTo>
                <a:lnTo>
                  <a:pt x="2835149" y="3403674"/>
                </a:lnTo>
                <a:lnTo>
                  <a:pt x="2872863" y="3437343"/>
                </a:lnTo>
                <a:lnTo>
                  <a:pt x="2913945" y="3470329"/>
                </a:lnTo>
                <a:lnTo>
                  <a:pt x="3129447" y="3633659"/>
                </a:lnTo>
                <a:lnTo>
                  <a:pt x="3135450" y="4412073"/>
                </a:lnTo>
                <a:lnTo>
                  <a:pt x="3076603" y="5143500"/>
                </a:lnTo>
                <a:lnTo>
                  <a:pt x="6813245" y="5143500"/>
                </a:lnTo>
                <a:lnTo>
                  <a:pt x="7116740" y="4606009"/>
                </a:lnTo>
                <a:lnTo>
                  <a:pt x="7142772" y="4556394"/>
                </a:lnTo>
                <a:lnTo>
                  <a:pt x="7150754" y="4539536"/>
                </a:lnTo>
                <a:lnTo>
                  <a:pt x="7361069" y="4428154"/>
                </a:lnTo>
                <a:lnTo>
                  <a:pt x="7376827" y="4419268"/>
                </a:lnTo>
                <a:lnTo>
                  <a:pt x="7376827" y="737209"/>
                </a:lnTo>
                <a:lnTo>
                  <a:pt x="7138009" y="640281"/>
                </a:lnTo>
                <a:lnTo>
                  <a:pt x="7081410" y="619448"/>
                </a:lnTo>
                <a:lnTo>
                  <a:pt x="7023810" y="602117"/>
                </a:lnTo>
                <a:lnTo>
                  <a:pt x="7021143" y="601301"/>
                </a:lnTo>
                <a:lnTo>
                  <a:pt x="6766958" y="533791"/>
                </a:lnTo>
                <a:lnTo>
                  <a:pt x="6454154" y="129317"/>
                </a:lnTo>
                <a:lnTo>
                  <a:pt x="6423222" y="91243"/>
                </a:lnTo>
                <a:lnTo>
                  <a:pt x="6390467" y="54936"/>
                </a:lnTo>
                <a:lnTo>
                  <a:pt x="6355983" y="20445"/>
                </a:lnTo>
                <a:lnTo>
                  <a:pt x="6333352" y="0"/>
                </a:lnTo>
                <a:close/>
              </a:path>
            </a:pathLst>
          </a:custGeom>
          <a:solidFill>
            <a:srgbClr val="F8F5E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g34c499daf63_0_64"/>
          <p:cNvSpPr/>
          <p:nvPr/>
        </p:nvSpPr>
        <p:spPr>
          <a:xfrm>
            <a:off x="6853116" y="0"/>
            <a:ext cx="120650" cy="55880"/>
          </a:xfrm>
          <a:custGeom>
            <a:rect b="b" l="l" r="r" t="t"/>
            <a:pathLst>
              <a:path extrusionOk="0" h="55880" w="120650">
                <a:moveTo>
                  <a:pt x="120326" y="0"/>
                </a:moveTo>
                <a:lnTo>
                  <a:pt x="0" y="0"/>
                </a:lnTo>
                <a:lnTo>
                  <a:pt x="36215" y="43962"/>
                </a:lnTo>
                <a:lnTo>
                  <a:pt x="41403" y="50706"/>
                </a:lnTo>
                <a:lnTo>
                  <a:pt x="49405" y="54634"/>
                </a:lnTo>
                <a:lnTo>
                  <a:pt x="58002" y="55374"/>
                </a:lnTo>
                <a:lnTo>
                  <a:pt x="67858" y="55152"/>
                </a:lnTo>
                <a:lnTo>
                  <a:pt x="75417" y="52263"/>
                </a:lnTo>
                <a:lnTo>
                  <a:pt x="81346" y="47075"/>
                </a:lnTo>
                <a:lnTo>
                  <a:pt x="116695" y="14912"/>
                </a:lnTo>
                <a:lnTo>
                  <a:pt x="120326" y="6612"/>
                </a:lnTo>
                <a:lnTo>
                  <a:pt x="120326" y="0"/>
                </a:lnTo>
                <a:close/>
              </a:path>
            </a:pathLst>
          </a:custGeom>
          <a:solidFill>
            <a:srgbClr val="81BDC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g34c499daf63_0_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34c499daf63_0_64"/>
          <p:cNvSpPr txBox="1"/>
          <p:nvPr>
            <p:ph type="ctrTitle"/>
          </p:nvPr>
        </p:nvSpPr>
        <p:spPr>
          <a:xfrm>
            <a:off x="1401762" y="1614932"/>
            <a:ext cx="63405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34c499daf63_0_64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g34c499daf63_0_6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34c499daf63_0_6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34c499daf63_0_64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c499daf63_0_76"/>
          <p:cNvSpPr txBox="1"/>
          <p:nvPr>
            <p:ph type="title"/>
          </p:nvPr>
        </p:nvSpPr>
        <p:spPr>
          <a:xfrm>
            <a:off x="732631" y="150876"/>
            <a:ext cx="76788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34c499daf63_0_76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g34c499daf63_0_76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g34c499daf63_0_76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4c499daf63_0_81"/>
          <p:cNvSpPr txBox="1"/>
          <p:nvPr>
            <p:ph type="title"/>
          </p:nvPr>
        </p:nvSpPr>
        <p:spPr>
          <a:xfrm>
            <a:off x="732631" y="150876"/>
            <a:ext cx="76788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g34c499daf63_0_81"/>
          <p:cNvSpPr txBox="1"/>
          <p:nvPr>
            <p:ph idx="1" type="body"/>
          </p:nvPr>
        </p:nvSpPr>
        <p:spPr>
          <a:xfrm>
            <a:off x="624324" y="1283715"/>
            <a:ext cx="5382900" cy="3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34c499daf63_0_81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34c499daf63_0_81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g34c499daf63_0_81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g34c499daf63_0_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34c499daf63_0_87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34c499daf63_0_8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34c499daf63_0_87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624324" y="1283715"/>
            <a:ext cx="5382895" cy="343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42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4c499daf63_0_58"/>
          <p:cNvSpPr txBox="1"/>
          <p:nvPr>
            <p:ph type="title"/>
          </p:nvPr>
        </p:nvSpPr>
        <p:spPr>
          <a:xfrm>
            <a:off x="732631" y="150876"/>
            <a:ext cx="76788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g34c499daf63_0_58"/>
          <p:cNvSpPr txBox="1"/>
          <p:nvPr>
            <p:ph idx="1" type="body"/>
          </p:nvPr>
        </p:nvSpPr>
        <p:spPr>
          <a:xfrm>
            <a:off x="624324" y="1283715"/>
            <a:ext cx="5382900" cy="3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g34c499daf63_0_58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g34c499daf63_0_58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g34c499daf63_0_58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62.png"/><Relationship Id="rId5" Type="http://schemas.openxmlformats.org/officeDocument/2006/relationships/image" Target="../media/image3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Relationship Id="rId4" Type="http://schemas.openxmlformats.org/officeDocument/2006/relationships/image" Target="../media/image3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51.png"/><Relationship Id="rId5" Type="http://schemas.openxmlformats.org/officeDocument/2006/relationships/image" Target="../media/image6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Relationship Id="rId4" Type="http://schemas.openxmlformats.org/officeDocument/2006/relationships/image" Target="../media/image62.png"/><Relationship Id="rId5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41.jpg"/><Relationship Id="rId5" Type="http://schemas.openxmlformats.org/officeDocument/2006/relationships/image" Target="../media/image32.jpg"/><Relationship Id="rId6" Type="http://schemas.openxmlformats.org/officeDocument/2006/relationships/image" Target="../media/image4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4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4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5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Relationship Id="rId4" Type="http://schemas.openxmlformats.org/officeDocument/2006/relationships/image" Target="../media/image6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55.jpg"/><Relationship Id="rId5" Type="http://schemas.openxmlformats.org/officeDocument/2006/relationships/image" Target="../media/image54.jpg"/><Relationship Id="rId6" Type="http://schemas.openxmlformats.org/officeDocument/2006/relationships/image" Target="../media/image5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1.jpg"/><Relationship Id="rId5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6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5.jpg"/><Relationship Id="rId5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c499daf63_0_52"/>
          <p:cNvSpPr txBox="1"/>
          <p:nvPr>
            <p:ph type="ctrTitle"/>
          </p:nvPr>
        </p:nvSpPr>
        <p:spPr>
          <a:xfrm>
            <a:off x="1328687" y="1577057"/>
            <a:ext cx="6340500" cy="1108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“Descubrimiento” y conquista de América </a:t>
            </a:r>
            <a:endParaRPr/>
          </a:p>
        </p:txBody>
      </p:sp>
      <p:sp>
        <p:nvSpPr>
          <p:cNvPr id="98" name="Google Shape;98;g34c499daf63_0_52"/>
          <p:cNvSpPr txBox="1"/>
          <p:nvPr>
            <p:ph idx="1" type="subTitle"/>
          </p:nvPr>
        </p:nvSpPr>
        <p:spPr>
          <a:xfrm>
            <a:off x="1298525" y="2965235"/>
            <a:ext cx="64008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 conquista y colonia del continente </a:t>
            </a:r>
            <a:endParaRPr/>
          </a:p>
        </p:txBody>
      </p:sp>
      <p:pic>
        <p:nvPicPr>
          <p:cNvPr id="99" name="Google Shape;99;g34c499daf63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82" y="4068688"/>
            <a:ext cx="1225484" cy="10748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g34c499daf63_0_52"/>
          <p:cNvCxnSpPr/>
          <p:nvPr/>
        </p:nvCxnSpPr>
        <p:spPr>
          <a:xfrm rot="10800000">
            <a:off x="2792525" y="1288050"/>
            <a:ext cx="11100" cy="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3407278482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9813" y="120225"/>
            <a:ext cx="6044376" cy="428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407278482f_0_0"/>
          <p:cNvSpPr txBox="1"/>
          <p:nvPr/>
        </p:nvSpPr>
        <p:spPr>
          <a:xfrm>
            <a:off x="3975613" y="4515800"/>
            <a:ext cx="11928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Chinampas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/>
          <p:nvPr>
            <p:ph type="title"/>
          </p:nvPr>
        </p:nvSpPr>
        <p:spPr>
          <a:xfrm>
            <a:off x="269370" y="493267"/>
            <a:ext cx="83844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¿Cómo se trata al “otro” desconocido?</a:t>
            </a:r>
            <a:endParaRPr sz="3000"/>
          </a:p>
        </p:txBody>
      </p:sp>
      <p:grpSp>
        <p:nvGrpSpPr>
          <p:cNvPr id="197" name="Google Shape;197;p8"/>
          <p:cNvGrpSpPr/>
          <p:nvPr/>
        </p:nvGrpSpPr>
        <p:grpSpPr>
          <a:xfrm>
            <a:off x="5431370" y="1401290"/>
            <a:ext cx="3408045" cy="3547110"/>
            <a:chOff x="5736170" y="1596415"/>
            <a:chExt cx="3408045" cy="3547110"/>
          </a:xfrm>
        </p:grpSpPr>
        <p:sp>
          <p:nvSpPr>
            <p:cNvPr id="198" name="Google Shape;198;p8"/>
            <p:cNvSpPr/>
            <p:nvPr/>
          </p:nvSpPr>
          <p:spPr>
            <a:xfrm>
              <a:off x="7005785" y="4470326"/>
              <a:ext cx="871855" cy="466090"/>
            </a:xfrm>
            <a:custGeom>
              <a:rect b="b" l="l" r="r" t="t"/>
              <a:pathLst>
                <a:path extrusionOk="0" h="466089" w="871854">
                  <a:moveTo>
                    <a:pt x="871767" y="0"/>
                  </a:moveTo>
                  <a:lnTo>
                    <a:pt x="0" y="0"/>
                  </a:lnTo>
                  <a:lnTo>
                    <a:pt x="0" y="466043"/>
                  </a:lnTo>
                  <a:lnTo>
                    <a:pt x="871767" y="466043"/>
                  </a:lnTo>
                  <a:lnTo>
                    <a:pt x="871767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736170" y="1596415"/>
              <a:ext cx="3408045" cy="3547110"/>
            </a:xfrm>
            <a:custGeom>
              <a:rect b="b" l="l" r="r" t="t"/>
              <a:pathLst>
                <a:path extrusionOk="0" h="3547110" w="3408045">
                  <a:moveTo>
                    <a:pt x="2418753" y="3443528"/>
                  </a:moveTo>
                  <a:lnTo>
                    <a:pt x="2412504" y="3403320"/>
                  </a:lnTo>
                  <a:lnTo>
                    <a:pt x="2395474" y="3370389"/>
                  </a:lnTo>
                  <a:lnTo>
                    <a:pt x="2370277" y="3348139"/>
                  </a:lnTo>
                  <a:lnTo>
                    <a:pt x="2339505" y="3339960"/>
                  </a:lnTo>
                  <a:lnTo>
                    <a:pt x="1071473" y="3339960"/>
                  </a:lnTo>
                  <a:lnTo>
                    <a:pt x="1040714" y="3348139"/>
                  </a:lnTo>
                  <a:lnTo>
                    <a:pt x="1015504" y="3370389"/>
                  </a:lnTo>
                  <a:lnTo>
                    <a:pt x="998486" y="3403320"/>
                  </a:lnTo>
                  <a:lnTo>
                    <a:pt x="992225" y="3443528"/>
                  </a:lnTo>
                  <a:lnTo>
                    <a:pt x="998486" y="3483737"/>
                  </a:lnTo>
                  <a:lnTo>
                    <a:pt x="1015504" y="3516668"/>
                  </a:lnTo>
                  <a:lnTo>
                    <a:pt x="1040714" y="3538918"/>
                  </a:lnTo>
                  <a:lnTo>
                    <a:pt x="1071473" y="3547084"/>
                  </a:lnTo>
                  <a:lnTo>
                    <a:pt x="2339505" y="3547084"/>
                  </a:lnTo>
                  <a:lnTo>
                    <a:pt x="2370277" y="3538918"/>
                  </a:lnTo>
                  <a:lnTo>
                    <a:pt x="2395474" y="3516668"/>
                  </a:lnTo>
                  <a:lnTo>
                    <a:pt x="2412504" y="3483737"/>
                  </a:lnTo>
                  <a:lnTo>
                    <a:pt x="2418753" y="3443528"/>
                  </a:lnTo>
                  <a:close/>
                </a:path>
                <a:path extrusionOk="0" h="3547110" w="3408045">
                  <a:moveTo>
                    <a:pt x="3407829" y="84328"/>
                  </a:moveTo>
                  <a:lnTo>
                    <a:pt x="3402368" y="43129"/>
                  </a:lnTo>
                  <a:lnTo>
                    <a:pt x="3386810" y="17259"/>
                  </a:lnTo>
                  <a:lnTo>
                    <a:pt x="3362350" y="3835"/>
                  </a:lnTo>
                  <a:lnTo>
                    <a:pt x="3330156" y="0"/>
                  </a:lnTo>
                  <a:lnTo>
                    <a:pt x="80835" y="0"/>
                  </a:lnTo>
                  <a:lnTo>
                    <a:pt x="48145" y="3835"/>
                  </a:lnTo>
                  <a:lnTo>
                    <a:pt x="22593" y="17259"/>
                  </a:lnTo>
                  <a:lnTo>
                    <a:pt x="5943" y="43129"/>
                  </a:lnTo>
                  <a:lnTo>
                    <a:pt x="0" y="84328"/>
                  </a:lnTo>
                  <a:lnTo>
                    <a:pt x="0" y="2381961"/>
                  </a:lnTo>
                  <a:lnTo>
                    <a:pt x="0" y="2425077"/>
                  </a:lnTo>
                  <a:lnTo>
                    <a:pt x="0" y="2770352"/>
                  </a:lnTo>
                  <a:lnTo>
                    <a:pt x="5943" y="2816783"/>
                  </a:lnTo>
                  <a:lnTo>
                    <a:pt x="22593" y="2858376"/>
                  </a:lnTo>
                  <a:lnTo>
                    <a:pt x="48145" y="2888310"/>
                  </a:lnTo>
                  <a:lnTo>
                    <a:pt x="80835" y="2899791"/>
                  </a:lnTo>
                  <a:lnTo>
                    <a:pt x="3330156" y="2899791"/>
                  </a:lnTo>
                  <a:lnTo>
                    <a:pt x="3362350" y="2888310"/>
                  </a:lnTo>
                  <a:lnTo>
                    <a:pt x="3386810" y="2858376"/>
                  </a:lnTo>
                  <a:lnTo>
                    <a:pt x="3402368" y="2816783"/>
                  </a:lnTo>
                  <a:lnTo>
                    <a:pt x="3407829" y="2770352"/>
                  </a:lnTo>
                  <a:lnTo>
                    <a:pt x="3407829" y="2425077"/>
                  </a:lnTo>
                  <a:lnTo>
                    <a:pt x="3407829" y="2381961"/>
                  </a:lnTo>
                  <a:lnTo>
                    <a:pt x="3407829" y="84328"/>
                  </a:lnTo>
                  <a:close/>
                </a:path>
              </a:pathLst>
            </a:custGeom>
            <a:solidFill>
              <a:srgbClr val="11223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0" name="Google Shape;200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62417" y="4107848"/>
              <a:ext cx="158503" cy="207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28682" y="1825256"/>
              <a:ext cx="3053542" cy="2183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8"/>
          <p:cNvSpPr txBox="1"/>
          <p:nvPr/>
        </p:nvSpPr>
        <p:spPr>
          <a:xfrm>
            <a:off x="421775" y="1401300"/>
            <a:ext cx="4194600" cy="3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Choque cultural: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Lengua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Religión 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Flora y fauna 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Vestimenta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just">
              <a:lnSpc>
                <a:spcPct val="1132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Debido a estas diferencias se considera a los habitantes americanos como seres inferiores (con respecto a los europeos), esto dará paso a un proceso de deshumanización de lo indígena , pues estos consideraban la desnudez corpórea como un reflejo de una desnudez de “alma”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"/>
          <p:cNvSpPr txBox="1"/>
          <p:nvPr>
            <p:ph type="title"/>
          </p:nvPr>
        </p:nvSpPr>
        <p:spPr>
          <a:xfrm>
            <a:off x="1827212" y="1272540"/>
            <a:ext cx="5489700" cy="23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¿Crees que en la actualidad puedes evidenciar alguna herencia de la conquista?</a:t>
            </a:r>
            <a:endParaRPr/>
          </a:p>
          <a:p>
            <a:pPr indent="0" lvl="0" marL="12700" marR="5080" rtl="0" algn="ctr">
              <a:lnSpc>
                <a:spcPct val="99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209" name="Google Shape;209;p9"/>
          <p:cNvSpPr/>
          <p:nvPr/>
        </p:nvSpPr>
        <p:spPr>
          <a:xfrm>
            <a:off x="1665026" y="3333160"/>
            <a:ext cx="5814059" cy="76200"/>
          </a:xfrm>
          <a:custGeom>
            <a:rect b="b" l="l" r="r" t="t"/>
            <a:pathLst>
              <a:path extrusionOk="0" h="76200" w="5814059">
                <a:moveTo>
                  <a:pt x="38100" y="0"/>
                </a:moveTo>
                <a:lnTo>
                  <a:pt x="0" y="38099"/>
                </a:lnTo>
                <a:lnTo>
                  <a:pt x="38100" y="76199"/>
                </a:lnTo>
                <a:lnTo>
                  <a:pt x="66672" y="47624"/>
                </a:lnTo>
                <a:lnTo>
                  <a:pt x="38098" y="47624"/>
                </a:lnTo>
                <a:lnTo>
                  <a:pt x="38098" y="28574"/>
                </a:lnTo>
                <a:lnTo>
                  <a:pt x="66675" y="28574"/>
                </a:lnTo>
                <a:lnTo>
                  <a:pt x="38100" y="0"/>
                </a:lnTo>
                <a:close/>
              </a:path>
              <a:path extrusionOk="0" h="76200" w="5814059">
                <a:moveTo>
                  <a:pt x="5775898" y="0"/>
                </a:moveTo>
                <a:lnTo>
                  <a:pt x="5737798" y="38099"/>
                </a:lnTo>
                <a:lnTo>
                  <a:pt x="5775898" y="76199"/>
                </a:lnTo>
                <a:lnTo>
                  <a:pt x="5804473" y="47624"/>
                </a:lnTo>
                <a:lnTo>
                  <a:pt x="5775898" y="47624"/>
                </a:lnTo>
                <a:lnTo>
                  <a:pt x="5775898" y="28574"/>
                </a:lnTo>
                <a:lnTo>
                  <a:pt x="5804473" y="28574"/>
                </a:lnTo>
                <a:lnTo>
                  <a:pt x="5775898" y="0"/>
                </a:lnTo>
                <a:close/>
              </a:path>
              <a:path extrusionOk="0" h="76200" w="5814059">
                <a:moveTo>
                  <a:pt x="66675" y="28574"/>
                </a:moveTo>
                <a:lnTo>
                  <a:pt x="38098" y="28574"/>
                </a:lnTo>
                <a:lnTo>
                  <a:pt x="38098" y="47624"/>
                </a:lnTo>
                <a:lnTo>
                  <a:pt x="66672" y="47624"/>
                </a:lnTo>
                <a:lnTo>
                  <a:pt x="76197" y="38099"/>
                </a:lnTo>
                <a:lnTo>
                  <a:pt x="66675" y="28574"/>
                </a:lnTo>
                <a:close/>
              </a:path>
              <a:path extrusionOk="0" h="76200" w="5814059">
                <a:moveTo>
                  <a:pt x="5747323" y="28574"/>
                </a:moveTo>
                <a:lnTo>
                  <a:pt x="66675" y="28574"/>
                </a:lnTo>
                <a:lnTo>
                  <a:pt x="76197" y="38099"/>
                </a:lnTo>
                <a:lnTo>
                  <a:pt x="66672" y="47624"/>
                </a:lnTo>
                <a:lnTo>
                  <a:pt x="5747323" y="47624"/>
                </a:lnTo>
                <a:lnTo>
                  <a:pt x="5737798" y="38099"/>
                </a:lnTo>
                <a:lnTo>
                  <a:pt x="5747323" y="28574"/>
                </a:lnTo>
                <a:close/>
              </a:path>
              <a:path extrusionOk="0" h="76200" w="5814059">
                <a:moveTo>
                  <a:pt x="5804473" y="28574"/>
                </a:moveTo>
                <a:lnTo>
                  <a:pt x="5775898" y="28574"/>
                </a:lnTo>
                <a:lnTo>
                  <a:pt x="5775898" y="47624"/>
                </a:lnTo>
                <a:lnTo>
                  <a:pt x="5804473" y="47624"/>
                </a:lnTo>
                <a:lnTo>
                  <a:pt x="5813998" y="38099"/>
                </a:lnTo>
                <a:lnTo>
                  <a:pt x="5804473" y="28574"/>
                </a:lnTo>
                <a:close/>
              </a:path>
            </a:pathLst>
          </a:custGeom>
          <a:solidFill>
            <a:srgbClr val="1122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"/>
          <p:cNvSpPr txBox="1"/>
          <p:nvPr/>
        </p:nvSpPr>
        <p:spPr>
          <a:xfrm>
            <a:off x="4451324" y="674189"/>
            <a:ext cx="3972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5080" rtl="0" algn="just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“Propagar  la  religión  presupone  que  uno considere  a  los  indios  como  sus  iguales (ante Dios). Pero, ¿y si no quieren dar sus riquezas? Entonces habrá que someterlos, militar   y   políticamente,   para   poder quitárselas  a  la  fuerza;  dicho  en  otras palabras,  colocarlos,  esta  vez  sí  desde  el punto de vista humano, en una posición de desigualdad  (de  inferioridad)” 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(Todorov, 1982, p. 53).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6" name="Google Shape;216;p10"/>
          <p:cNvSpPr txBox="1"/>
          <p:nvPr>
            <p:ph type="title"/>
          </p:nvPr>
        </p:nvSpPr>
        <p:spPr>
          <a:xfrm>
            <a:off x="-1604195" y="387096"/>
            <a:ext cx="70179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127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Fuente n°1</a:t>
            </a:r>
            <a:endParaRPr sz="3200"/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163" y="1267720"/>
            <a:ext cx="3884442" cy="340852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0"/>
          <p:cNvSpPr txBox="1"/>
          <p:nvPr/>
        </p:nvSpPr>
        <p:spPr>
          <a:xfrm>
            <a:off x="4451325" y="375285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¿Qué nos quiere decir el autor?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¿Qué ideas puedes destacar de esta cita?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1"/>
          <p:cNvSpPr txBox="1"/>
          <p:nvPr/>
        </p:nvSpPr>
        <p:spPr>
          <a:xfrm>
            <a:off x="189431" y="320626"/>
            <a:ext cx="767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Fuente n°2</a:t>
            </a:r>
            <a:endParaRPr sz="32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11"/>
          <p:cNvSpPr txBox="1"/>
          <p:nvPr/>
        </p:nvSpPr>
        <p:spPr>
          <a:xfrm>
            <a:off x="189425" y="967552"/>
            <a:ext cx="3977700" cy="3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i="1" lang="en-US" sz="1100">
                <a:solidFill>
                  <a:srgbClr val="202122"/>
                </a:solidFill>
                <a:highlight>
                  <a:srgbClr val="F8F9FA"/>
                </a:highlight>
              </a:rPr>
              <a:t>(...)Por ende, como mejor puedo os ruego y requiero que entendáis bien lo que he dicho, y toméis para entenderlo y deliberar sobre ello el tiempo que fuere justo y reconoscais a la Iglesia por Señora y Superiora del universo mundo y al sumo pontífice llamado Papa en su nombre y al Rey y la Reina nuestros señores en su lugar como Superiores y Señores y Reyes de esta isla y tierra firme por virtud de la dicha donación y consentíais en ese lugar a que estos padres religiosos o declaren los susodichos.</a:t>
            </a:r>
            <a:endParaRPr i="1" sz="110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i="1" lang="en-US" sz="1100">
                <a:solidFill>
                  <a:srgbClr val="202122"/>
                </a:solidFill>
                <a:highlight>
                  <a:srgbClr val="F8F9FA"/>
                </a:highlight>
              </a:rPr>
              <a:t>Si así lo hicieres te ha de ir bien y aquello a que estas obligado, y sus altezas en su nombre los recibirán con todo amor y caridad, los dejarán vuestras mujeres hijos y haciendas libres, sin servidumbre, para que de ellas y nosotros hagáis libremente lo que quisieres y por bien tuvieres y no os compelerán a que tornéis cristianos, salvo si vosotros informados de la verdad quisieres convertir a la religión católica como lo han hecho casi todos los vecinos de estas islas y además de esto su Alteza dará muchos privilegios y exenciones que gozarán muchas veces</a:t>
            </a:r>
            <a:r>
              <a:rPr lang="en-US" sz="1100">
                <a:solidFill>
                  <a:srgbClr val="202122"/>
                </a:solidFill>
                <a:highlight>
                  <a:srgbClr val="F8F9FA"/>
                </a:highlight>
              </a:rPr>
              <a:t>..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6" name="Google Shape;226;p11"/>
          <p:cNvSpPr txBox="1"/>
          <p:nvPr/>
        </p:nvSpPr>
        <p:spPr>
          <a:xfrm>
            <a:off x="4878910" y="147530"/>
            <a:ext cx="3977700" cy="28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00">
                <a:solidFill>
                  <a:srgbClr val="202122"/>
                </a:solidFill>
                <a:highlight>
                  <a:srgbClr val="F8F9FA"/>
                </a:highlight>
              </a:rPr>
              <a:t>Si no lo hicieres o en ello dilación maliciosamente pusieres, os certifico que con la ayuda de Dios entraré poderosamente contra vosotros y os haré guerra por todas las partes y maneras que tuviere y sujetaré al yugo y obediencias de la iglesia y de sus Altezas y tomaré vuestras personas y las de vuestras mujeres e hijos y los haré esclavos y como tales los venderé y dispondré de ellos como su Alteza mandare, y os tomaré vuestros bienes, y os haré todos los males y daños que pudiere como a vasallos que no obedecen y que no quieren recibir a su señor y le resisten y contradicen y protesto de los muertes y daños que de ellos se registraren serán a culpa vuestra y no de sus Altezas ni mía, ni de estos caballeros que conmigo vinieron y de como lo digo, requiero, pido al presente Escribano que me lo de como testimonio firmado y a los presentes ruego que de ello sean testigo</a:t>
            </a:r>
            <a:r>
              <a:rPr lang="en-US" sz="1100">
                <a:solidFill>
                  <a:srgbClr val="202122"/>
                </a:solidFill>
                <a:highlight>
                  <a:srgbClr val="F8F9FA"/>
                </a:highlight>
              </a:rPr>
              <a:t>.   </a:t>
            </a:r>
            <a:endParaRPr sz="110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02122"/>
                </a:solidFill>
                <a:highlight>
                  <a:srgbClr val="F8F9FA"/>
                </a:highlight>
              </a:rPr>
              <a:t>Requerimiento, 1512.</a:t>
            </a:r>
            <a:endParaRPr sz="110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02122"/>
              </a:solidFill>
              <a:highlight>
                <a:srgbClr val="F8F9FA"/>
              </a:highlight>
            </a:endParaRPr>
          </a:p>
        </p:txBody>
      </p:sp>
      <p:pic>
        <p:nvPicPr>
          <p:cNvPr id="227" name="Google Shape;22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550" y="2908000"/>
            <a:ext cx="3876400" cy="21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"/>
          <p:cNvSpPr txBox="1"/>
          <p:nvPr/>
        </p:nvSpPr>
        <p:spPr>
          <a:xfrm>
            <a:off x="430431" y="740155"/>
            <a:ext cx="5866800" cy="3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5080" rtl="0" algn="just">
              <a:lnSpc>
                <a:spcPct val="100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i="1"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n  América,  la  idea  de  raza  fue  un  modo  de  otorgar legitimidad a las relaciones de dominación impuestas por la conquista. La posterior constitución de Europa como nueva identidad después de América y la expansión del colonialismo europeo sobre el resto del mundo, llevaron a la  elaboración  de  la  perspectiva    eurocéntrica  de conocimiento y con ella a la elaboración teórica de la idea de raza como naturalización de esas relaciones coloniales de   dominación   entre   europeos   y   no-europeos. Históricamente,  eso  significó  una  nueva  manera  de legitimar las ya antiguas ideas y prácticas de relaciones de   superioridad/inferioridad   entre   dominados   y dominantes  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(p.3).  Aníbal  Quijano  (Quijano  (2000  )  La colonialidad del poder, eurocentrismo y América Latina.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3" name="Google Shape;233;p13"/>
          <p:cNvGrpSpPr/>
          <p:nvPr/>
        </p:nvGrpSpPr>
        <p:grpSpPr>
          <a:xfrm>
            <a:off x="6791156" y="1061199"/>
            <a:ext cx="2037080" cy="3021330"/>
            <a:chOff x="6791156" y="1061199"/>
            <a:chExt cx="2037080" cy="3021330"/>
          </a:xfrm>
        </p:grpSpPr>
        <p:sp>
          <p:nvSpPr>
            <p:cNvPr id="234" name="Google Shape;234;p13"/>
            <p:cNvSpPr/>
            <p:nvPr/>
          </p:nvSpPr>
          <p:spPr>
            <a:xfrm>
              <a:off x="6791156" y="1061199"/>
              <a:ext cx="2037080" cy="3021330"/>
            </a:xfrm>
            <a:custGeom>
              <a:rect b="b" l="l" r="r" t="t"/>
              <a:pathLst>
                <a:path extrusionOk="0" h="3021329" w="2037079">
                  <a:moveTo>
                    <a:pt x="1931462" y="0"/>
                  </a:moveTo>
                  <a:lnTo>
                    <a:pt x="105228" y="0"/>
                  </a:lnTo>
                  <a:lnTo>
                    <a:pt x="64157" y="8232"/>
                  </a:lnTo>
                  <a:lnTo>
                    <a:pt x="30721" y="30721"/>
                  </a:lnTo>
                  <a:lnTo>
                    <a:pt x="8232" y="64157"/>
                  </a:lnTo>
                  <a:lnTo>
                    <a:pt x="0" y="105228"/>
                  </a:lnTo>
                  <a:lnTo>
                    <a:pt x="0" y="2915872"/>
                  </a:lnTo>
                  <a:lnTo>
                    <a:pt x="8232" y="2956943"/>
                  </a:lnTo>
                  <a:lnTo>
                    <a:pt x="30721" y="2990379"/>
                  </a:lnTo>
                  <a:lnTo>
                    <a:pt x="64157" y="3012868"/>
                  </a:lnTo>
                  <a:lnTo>
                    <a:pt x="105228" y="3021100"/>
                  </a:lnTo>
                  <a:lnTo>
                    <a:pt x="1931462" y="3021100"/>
                  </a:lnTo>
                  <a:lnTo>
                    <a:pt x="1972542" y="3012868"/>
                  </a:lnTo>
                  <a:lnTo>
                    <a:pt x="2005977" y="2990379"/>
                  </a:lnTo>
                  <a:lnTo>
                    <a:pt x="2028461" y="2956943"/>
                  </a:lnTo>
                  <a:lnTo>
                    <a:pt x="2036691" y="2915872"/>
                  </a:lnTo>
                  <a:lnTo>
                    <a:pt x="2036691" y="105228"/>
                  </a:lnTo>
                  <a:lnTo>
                    <a:pt x="2028461" y="64157"/>
                  </a:lnTo>
                  <a:lnTo>
                    <a:pt x="2005977" y="30721"/>
                  </a:lnTo>
                  <a:lnTo>
                    <a:pt x="1972542" y="8232"/>
                  </a:lnTo>
                  <a:lnTo>
                    <a:pt x="1931462" y="0"/>
                  </a:lnTo>
                  <a:close/>
                </a:path>
              </a:pathLst>
            </a:custGeom>
            <a:solidFill>
              <a:srgbClr val="11223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7620089" y="1132484"/>
              <a:ext cx="368935" cy="2848610"/>
            </a:xfrm>
            <a:custGeom>
              <a:rect b="b" l="l" r="r" t="t"/>
              <a:pathLst>
                <a:path extrusionOk="0" h="2848610" w="368934">
                  <a:moveTo>
                    <a:pt x="210464" y="26479"/>
                  </a:moveTo>
                  <a:lnTo>
                    <a:pt x="208432" y="16332"/>
                  </a:lnTo>
                  <a:lnTo>
                    <a:pt x="202895" y="7899"/>
                  </a:lnTo>
                  <a:lnTo>
                    <a:pt x="194703" y="2133"/>
                  </a:lnTo>
                  <a:lnTo>
                    <a:pt x="184645" y="0"/>
                  </a:lnTo>
                  <a:lnTo>
                    <a:pt x="174218" y="2133"/>
                  </a:lnTo>
                  <a:lnTo>
                    <a:pt x="165823" y="7899"/>
                  </a:lnTo>
                  <a:lnTo>
                    <a:pt x="160210" y="16332"/>
                  </a:lnTo>
                  <a:lnTo>
                    <a:pt x="158178" y="26479"/>
                  </a:lnTo>
                  <a:lnTo>
                    <a:pt x="160210" y="36626"/>
                  </a:lnTo>
                  <a:lnTo>
                    <a:pt x="165823" y="45059"/>
                  </a:lnTo>
                  <a:lnTo>
                    <a:pt x="174218" y="50825"/>
                  </a:lnTo>
                  <a:lnTo>
                    <a:pt x="184645" y="52946"/>
                  </a:lnTo>
                  <a:lnTo>
                    <a:pt x="194703" y="50825"/>
                  </a:lnTo>
                  <a:lnTo>
                    <a:pt x="202895" y="45059"/>
                  </a:lnTo>
                  <a:lnTo>
                    <a:pt x="208432" y="36626"/>
                  </a:lnTo>
                  <a:lnTo>
                    <a:pt x="210464" y="26479"/>
                  </a:lnTo>
                  <a:close/>
                </a:path>
                <a:path extrusionOk="0" h="2848610" w="368934">
                  <a:moveTo>
                    <a:pt x="325196" y="2712199"/>
                  </a:moveTo>
                  <a:lnTo>
                    <a:pt x="318249" y="2669413"/>
                  </a:lnTo>
                  <a:lnTo>
                    <a:pt x="298907" y="2632151"/>
                  </a:lnTo>
                  <a:lnTo>
                    <a:pt x="269468" y="2602712"/>
                  </a:lnTo>
                  <a:lnTo>
                    <a:pt x="232219" y="2583383"/>
                  </a:lnTo>
                  <a:lnTo>
                    <a:pt x="189420" y="2576423"/>
                  </a:lnTo>
                  <a:lnTo>
                    <a:pt x="146608" y="2583383"/>
                  </a:lnTo>
                  <a:lnTo>
                    <a:pt x="109359" y="2602712"/>
                  </a:lnTo>
                  <a:lnTo>
                    <a:pt x="79921" y="2632151"/>
                  </a:lnTo>
                  <a:lnTo>
                    <a:pt x="60591" y="2669413"/>
                  </a:lnTo>
                  <a:lnTo>
                    <a:pt x="53632" y="2712199"/>
                  </a:lnTo>
                  <a:lnTo>
                    <a:pt x="60591" y="2754998"/>
                  </a:lnTo>
                  <a:lnTo>
                    <a:pt x="79921" y="2792260"/>
                  </a:lnTo>
                  <a:lnTo>
                    <a:pt x="109359" y="2821698"/>
                  </a:lnTo>
                  <a:lnTo>
                    <a:pt x="146608" y="2841028"/>
                  </a:lnTo>
                  <a:lnTo>
                    <a:pt x="189420" y="2847987"/>
                  </a:lnTo>
                  <a:lnTo>
                    <a:pt x="232219" y="2841028"/>
                  </a:lnTo>
                  <a:lnTo>
                    <a:pt x="269468" y="2821698"/>
                  </a:lnTo>
                  <a:lnTo>
                    <a:pt x="298907" y="2792260"/>
                  </a:lnTo>
                  <a:lnTo>
                    <a:pt x="318249" y="2754998"/>
                  </a:lnTo>
                  <a:lnTo>
                    <a:pt x="325196" y="2712199"/>
                  </a:lnTo>
                  <a:close/>
                </a:path>
                <a:path extrusionOk="0" h="2848610" w="368934">
                  <a:moveTo>
                    <a:pt x="368630" y="132397"/>
                  </a:moveTo>
                  <a:lnTo>
                    <a:pt x="366598" y="121069"/>
                  </a:lnTo>
                  <a:lnTo>
                    <a:pt x="360997" y="110070"/>
                  </a:lnTo>
                  <a:lnTo>
                    <a:pt x="352602" y="101752"/>
                  </a:lnTo>
                  <a:lnTo>
                    <a:pt x="342163" y="98450"/>
                  </a:lnTo>
                  <a:lnTo>
                    <a:pt x="26479" y="98450"/>
                  </a:lnTo>
                  <a:lnTo>
                    <a:pt x="16040" y="101752"/>
                  </a:lnTo>
                  <a:lnTo>
                    <a:pt x="7632" y="110070"/>
                  </a:lnTo>
                  <a:lnTo>
                    <a:pt x="2032" y="121069"/>
                  </a:lnTo>
                  <a:lnTo>
                    <a:pt x="0" y="132397"/>
                  </a:lnTo>
                  <a:lnTo>
                    <a:pt x="2032" y="143713"/>
                  </a:lnTo>
                  <a:lnTo>
                    <a:pt x="7632" y="154711"/>
                  </a:lnTo>
                  <a:lnTo>
                    <a:pt x="16040" y="163042"/>
                  </a:lnTo>
                  <a:lnTo>
                    <a:pt x="26479" y="166331"/>
                  </a:lnTo>
                  <a:lnTo>
                    <a:pt x="342163" y="166331"/>
                  </a:lnTo>
                  <a:lnTo>
                    <a:pt x="352602" y="163042"/>
                  </a:lnTo>
                  <a:lnTo>
                    <a:pt x="360997" y="154711"/>
                  </a:lnTo>
                  <a:lnTo>
                    <a:pt x="366598" y="143713"/>
                  </a:lnTo>
                  <a:lnTo>
                    <a:pt x="368630" y="132397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6" name="Google Shape;236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18576" y="1532948"/>
              <a:ext cx="1823952" cy="19418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3407278482f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725" y="0"/>
            <a:ext cx="364936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407278482f_0_6"/>
          <p:cNvSpPr txBox="1"/>
          <p:nvPr/>
        </p:nvSpPr>
        <p:spPr>
          <a:xfrm>
            <a:off x="6432825" y="164350"/>
            <a:ext cx="2471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cuadros de castas, idea española (borbona) de ordenar las razas luego del mestizaje masivo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114300" y="1331250"/>
            <a:ext cx="3912300" cy="25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75">
            <a:spAutoFit/>
          </a:bodyPr>
          <a:lstStyle/>
          <a:p>
            <a:pPr indent="-279400" lvl="0" marL="292100" marR="5080" rtl="0" algn="just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 La conquista no solo será de tipo territorial, también existe una conquista de tipo espiritual. Todo esto vendrá acompañado de la llegada de españoles letrados en conjunto a las instituciones encargadas de representar a la corona española., que ordenarán este nuevo espacio colonial 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6952" y="905250"/>
            <a:ext cx="3912400" cy="28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452050" y="409950"/>
            <a:ext cx="7791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conquista espiritual </a:t>
            </a:r>
            <a:endParaRPr b="1" sz="2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4c499daf63_0_192"/>
          <p:cNvSpPr txBox="1"/>
          <p:nvPr>
            <p:ph type="title"/>
          </p:nvPr>
        </p:nvSpPr>
        <p:spPr>
          <a:xfrm>
            <a:off x="427827" y="246125"/>
            <a:ext cx="45861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Ordenamiento colonial</a:t>
            </a:r>
            <a:endParaRPr/>
          </a:p>
        </p:txBody>
      </p:sp>
      <p:sp>
        <p:nvSpPr>
          <p:cNvPr id="255" name="Google Shape;255;g34c499daf63_0_192"/>
          <p:cNvSpPr txBox="1"/>
          <p:nvPr>
            <p:ph idx="2" type="body"/>
          </p:nvPr>
        </p:nvSpPr>
        <p:spPr>
          <a:xfrm>
            <a:off x="4613875" y="3365944"/>
            <a:ext cx="3977700" cy="1428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154940" lvl="0" marL="167640" marR="5715" rtl="0" algn="just">
              <a:lnSpc>
                <a:spcPct val="120000"/>
              </a:lnSpc>
              <a:spcBef>
                <a:spcPts val="5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/>
              <a:t>Nuevos centros de poder y la creación jurídica de las diferencias entre el patronato y la 	administración (Gobernaciones, Capitanías Generales y Gobernadores).</a:t>
            </a:r>
            <a:endParaRPr/>
          </a:p>
        </p:txBody>
      </p:sp>
      <p:pic>
        <p:nvPicPr>
          <p:cNvPr id="256" name="Google Shape;256;g34c499daf63_0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1050" y="417069"/>
            <a:ext cx="3269051" cy="27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34c499daf63_0_192"/>
          <p:cNvSpPr txBox="1"/>
          <p:nvPr/>
        </p:nvSpPr>
        <p:spPr>
          <a:xfrm>
            <a:off x="123025" y="952500"/>
            <a:ext cx="36387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Conformación de la República de indios.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 la llegada de la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órdenes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religiosas, se tendrá más conciencia sobre el “sufrimiento indígena”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conquista espiritual se realizará desde las élites indígenas (ej. matrimonios entre indígenas y españoles).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 las expediciones de Jesuitas, Carmelos y otras órdenes clericales se crearon registros de formas  de  vida, orden y  así  estas  culturas  (ágrafas  en  su  mayoría)  comienzan a  tener 	registros.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8"/>
          <p:cNvSpPr txBox="1"/>
          <p:nvPr>
            <p:ph type="title"/>
          </p:nvPr>
        </p:nvSpPr>
        <p:spPr>
          <a:xfrm>
            <a:off x="-2220119" y="1"/>
            <a:ext cx="76788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7000">
            <a:spAutoFit/>
          </a:bodyPr>
          <a:lstStyle/>
          <a:p>
            <a:pPr indent="0" lvl="0" marL="26790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La figura del “conquistador”</a:t>
            </a:r>
            <a:endParaRPr sz="3200"/>
          </a:p>
        </p:txBody>
      </p:sp>
      <p:sp>
        <p:nvSpPr>
          <p:cNvPr id="264" name="Google Shape;264;p18"/>
          <p:cNvSpPr txBox="1"/>
          <p:nvPr/>
        </p:nvSpPr>
        <p:spPr>
          <a:xfrm>
            <a:off x="391521" y="1022096"/>
            <a:ext cx="5406900" cy="4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El conquistador 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tenía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derechos  y obligaciones: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- Derechos: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198120" lvl="0" marL="210820" rtl="0" algn="l">
              <a:lnSpc>
                <a:spcPct val="118055"/>
              </a:lnSpc>
              <a:spcBef>
                <a:spcPts val="50"/>
              </a:spcBef>
              <a:spcAft>
                <a:spcPts val="0"/>
              </a:spcAft>
              <a:buClr>
                <a:srgbClr val="11223B"/>
              </a:buClr>
              <a:buSzPts val="1800"/>
              <a:buFont typeface="Cambria"/>
              <a:buAutoNum type="arabicPeriod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Asumir la gobernación del reino.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239395" lvl="0" marL="252095" rtl="0" algn="l">
              <a:lnSpc>
                <a:spcPct val="11805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800"/>
              <a:buFont typeface="Cambria"/>
              <a:buAutoNum type="arabicPeriod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Obtener un porcentaje de las riquezas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342900" rtl="0" algn="l">
              <a:lnSpc>
                <a:spcPct val="118055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encontradas.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239395" lvl="0" marL="252095" rtl="0" algn="l">
              <a:lnSpc>
                <a:spcPct val="11805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800"/>
              <a:buFont typeface="Cambria"/>
              <a:buAutoNum type="arabicPeriod" startAt="3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Disponer de los recursos económicos con respecto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342900" marR="5080" rtl="0" algn="l">
              <a:lnSpc>
                <a:spcPct val="1022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 la repartición de tierras y encomiendas entre los que integraban la expedición.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- Obligaciones: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198120" lvl="0" marL="210820" rtl="0" algn="l">
              <a:lnSpc>
                <a:spcPct val="118055"/>
              </a:lnSpc>
              <a:spcBef>
                <a:spcPts val="45"/>
              </a:spcBef>
              <a:spcAft>
                <a:spcPts val="0"/>
              </a:spcAft>
              <a:buClr>
                <a:srgbClr val="11223B"/>
              </a:buClr>
              <a:buSzPts val="1800"/>
              <a:buFont typeface="Cambria"/>
              <a:buAutoNum type="arabicPeriod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Recaudar tributos para el rey.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239395" lvl="0" marL="252095" rtl="0" algn="l">
              <a:lnSpc>
                <a:spcPct val="11805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800"/>
              <a:buFont typeface="Cambria"/>
              <a:buAutoNum type="arabicPeriod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Defender la soberanía del rey en los nuevos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342900" rtl="0" algn="l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territorios.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239395" lvl="0" marL="252095" rtl="0" algn="l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11223B"/>
              </a:buClr>
              <a:buSzPts val="1800"/>
              <a:buFont typeface="Cambria"/>
              <a:buAutoNum type="arabicPeriod" startAt="3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Difundir la fe cristiana entre los indígenas.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5" name="Google Shape;26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1475" y="1022106"/>
            <a:ext cx="2981489" cy="3216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>
            <p:ph type="title"/>
          </p:nvPr>
        </p:nvSpPr>
        <p:spPr>
          <a:xfrm>
            <a:off x="732631" y="150876"/>
            <a:ext cx="76788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Guía de aprendizajes</a:t>
            </a:r>
            <a:endParaRPr sz="3500"/>
          </a:p>
        </p:txBody>
      </p:sp>
      <p:sp>
        <p:nvSpPr>
          <p:cNvPr id="107" name="Google Shape;107;p2"/>
          <p:cNvSpPr txBox="1"/>
          <p:nvPr/>
        </p:nvSpPr>
        <p:spPr>
          <a:xfrm>
            <a:off x="4820875" y="1495625"/>
            <a:ext cx="17526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28331" y="-786924"/>
            <a:ext cx="767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233850" y="1292925"/>
            <a:ext cx="165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Choque de “dos Mundos”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3452076" y="1920650"/>
            <a:ext cx="1347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Conquista y colonización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05525"/>
            <a:ext cx="2121000" cy="16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0750" y="2681700"/>
            <a:ext cx="2550551" cy="18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6521475" y="1446000"/>
            <a:ext cx="17655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Independencia y nuevos ideales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5150" y="2328826"/>
            <a:ext cx="3004026" cy="16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6"/>
          <p:cNvSpPr txBox="1"/>
          <p:nvPr/>
        </p:nvSpPr>
        <p:spPr>
          <a:xfrm>
            <a:off x="4154250" y="825500"/>
            <a:ext cx="4843800" cy="42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750">
            <a:spAutoFit/>
          </a:bodyPr>
          <a:lstStyle/>
          <a:p>
            <a:pPr indent="-138430" lvl="0" marL="151130" marR="320675" rtl="0" algn="l">
              <a:lnSpc>
                <a:spcPct val="13062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20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Después de caminar por la ruta del inca Pedro de Valdivia llega al país en el año 1540.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l">
              <a:lnSpc>
                <a:spcPct val="111562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El 12 de febrero de 1541 Pedro de Valdivia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fundó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la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ciudad de Santiago, constituyendo el primer cabildo.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Luego decidió explorar hacia el sur.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 1550 tiene suceso la primera campaña con los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1937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Mapuches.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5080" rtl="0" algn="l">
              <a:lnSpc>
                <a:spcPct val="994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 1551 Pedro de Valdivia construye los fuertes de Arauco, Tucapel y Purén. Luego funda las ciudades de Valdivia y Villarrica.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 1553 ocurrió el ataque mapuche al fuerte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19375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Tucapel, defendido por Valdivia y sus hombres.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134620" rtl="0" algn="l">
              <a:lnSpc>
                <a:spcPct val="994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 1553 el día 25 de diciembre. Pedro de Valdivia es tomado prisionero por los mapuches dirigidos por Lautaro y le dan muerte violenta.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2" name="Google Shape;272;p16"/>
          <p:cNvSpPr txBox="1"/>
          <p:nvPr>
            <p:ph type="title"/>
          </p:nvPr>
        </p:nvSpPr>
        <p:spPr>
          <a:xfrm>
            <a:off x="1000100" y="312419"/>
            <a:ext cx="71430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Pedro de Valdivia y la conquista de Chile</a:t>
            </a:r>
            <a:endParaRPr sz="3200"/>
          </a:p>
        </p:txBody>
      </p:sp>
      <p:pic>
        <p:nvPicPr>
          <p:cNvPr id="273" name="Google Shape;27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641" y="1147864"/>
            <a:ext cx="3770628" cy="3592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7BB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9" name="Google Shape;279;p21"/>
          <p:cNvGrpSpPr/>
          <p:nvPr/>
        </p:nvGrpSpPr>
        <p:grpSpPr>
          <a:xfrm>
            <a:off x="-287" y="0"/>
            <a:ext cx="9144576" cy="5143500"/>
            <a:chOff x="0" y="0"/>
            <a:chExt cx="9144576" cy="5143500"/>
          </a:xfrm>
        </p:grpSpPr>
        <p:sp>
          <p:nvSpPr>
            <p:cNvPr id="280" name="Google Shape;280;p21"/>
            <p:cNvSpPr/>
            <p:nvPr/>
          </p:nvSpPr>
          <p:spPr>
            <a:xfrm>
              <a:off x="5138973" y="0"/>
              <a:ext cx="4005579" cy="5143500"/>
            </a:xfrm>
            <a:custGeom>
              <a:rect b="b" l="l" r="r" t="t"/>
              <a:pathLst>
                <a:path extrusionOk="0" h="5143500" w="4005579">
                  <a:moveTo>
                    <a:pt x="4005026" y="0"/>
                  </a:moveTo>
                  <a:lnTo>
                    <a:pt x="0" y="0"/>
                  </a:lnTo>
                  <a:lnTo>
                    <a:pt x="198" y="2088"/>
                  </a:lnTo>
                  <a:lnTo>
                    <a:pt x="6759" y="50819"/>
                  </a:lnTo>
                  <a:lnTo>
                    <a:pt x="15248" y="99454"/>
                  </a:lnTo>
                  <a:lnTo>
                    <a:pt x="25676" y="147939"/>
                  </a:lnTo>
                  <a:lnTo>
                    <a:pt x="27959" y="199185"/>
                  </a:lnTo>
                  <a:lnTo>
                    <a:pt x="32296" y="250130"/>
                  </a:lnTo>
                  <a:lnTo>
                    <a:pt x="38663" y="300718"/>
                  </a:lnTo>
                  <a:lnTo>
                    <a:pt x="47038" y="350891"/>
                  </a:lnTo>
                  <a:lnTo>
                    <a:pt x="57397" y="400593"/>
                  </a:lnTo>
                  <a:lnTo>
                    <a:pt x="69717" y="449766"/>
                  </a:lnTo>
                  <a:lnTo>
                    <a:pt x="83974" y="498355"/>
                  </a:lnTo>
                  <a:lnTo>
                    <a:pt x="100147" y="546302"/>
                  </a:lnTo>
                  <a:lnTo>
                    <a:pt x="118211" y="593550"/>
                  </a:lnTo>
                  <a:lnTo>
                    <a:pt x="138143" y="640042"/>
                  </a:lnTo>
                  <a:lnTo>
                    <a:pt x="159920" y="685721"/>
                  </a:lnTo>
                  <a:lnTo>
                    <a:pt x="183519" y="730531"/>
                  </a:lnTo>
                  <a:lnTo>
                    <a:pt x="208916" y="774415"/>
                  </a:lnTo>
                  <a:lnTo>
                    <a:pt x="236090" y="817315"/>
                  </a:lnTo>
                  <a:lnTo>
                    <a:pt x="265015" y="859176"/>
                  </a:lnTo>
                  <a:lnTo>
                    <a:pt x="295670" y="899939"/>
                  </a:lnTo>
                  <a:lnTo>
                    <a:pt x="328031" y="939548"/>
                  </a:lnTo>
                  <a:lnTo>
                    <a:pt x="362074" y="977946"/>
                  </a:lnTo>
                  <a:lnTo>
                    <a:pt x="387755" y="1016925"/>
                  </a:lnTo>
                  <a:lnTo>
                    <a:pt x="414835" y="1054942"/>
                  </a:lnTo>
                  <a:lnTo>
                    <a:pt x="443276" y="1091938"/>
                  </a:lnTo>
                  <a:lnTo>
                    <a:pt x="473040" y="1127855"/>
                  </a:lnTo>
                  <a:lnTo>
                    <a:pt x="474097" y="1129009"/>
                  </a:lnTo>
                  <a:lnTo>
                    <a:pt x="555367" y="1223098"/>
                  </a:lnTo>
                  <a:lnTo>
                    <a:pt x="588954" y="1260492"/>
                  </a:lnTo>
                  <a:lnTo>
                    <a:pt x="623604" y="1296078"/>
                  </a:lnTo>
                  <a:lnTo>
                    <a:pt x="659604" y="1330271"/>
                  </a:lnTo>
                  <a:lnTo>
                    <a:pt x="696914" y="1363022"/>
                  </a:lnTo>
                  <a:lnTo>
                    <a:pt x="735493" y="1394286"/>
                  </a:lnTo>
                  <a:lnTo>
                    <a:pt x="771029" y="1430410"/>
                  </a:lnTo>
                  <a:lnTo>
                    <a:pt x="807946" y="1465040"/>
                  </a:lnTo>
                  <a:lnTo>
                    <a:pt x="846199" y="1498137"/>
                  </a:lnTo>
                  <a:lnTo>
                    <a:pt x="885743" y="1529664"/>
                  </a:lnTo>
                  <a:lnTo>
                    <a:pt x="926534" y="1559586"/>
                  </a:lnTo>
                  <a:lnTo>
                    <a:pt x="968525" y="1587865"/>
                  </a:lnTo>
                  <a:lnTo>
                    <a:pt x="1011673" y="1614464"/>
                  </a:lnTo>
                  <a:lnTo>
                    <a:pt x="1289700" y="1778393"/>
                  </a:lnTo>
                  <a:lnTo>
                    <a:pt x="1291548" y="1779549"/>
                  </a:lnTo>
                  <a:lnTo>
                    <a:pt x="1327501" y="1799846"/>
                  </a:lnTo>
                  <a:lnTo>
                    <a:pt x="1364070" y="1818956"/>
                  </a:lnTo>
                  <a:lnTo>
                    <a:pt x="1401227" y="1836853"/>
                  </a:lnTo>
                  <a:lnTo>
                    <a:pt x="1438943" y="1853512"/>
                  </a:lnTo>
                  <a:lnTo>
                    <a:pt x="1448634" y="1902566"/>
                  </a:lnTo>
                  <a:lnTo>
                    <a:pt x="1460239" y="1951099"/>
                  </a:lnTo>
                  <a:lnTo>
                    <a:pt x="1473733" y="1999059"/>
                  </a:lnTo>
                  <a:lnTo>
                    <a:pt x="1489093" y="2046393"/>
                  </a:lnTo>
                  <a:lnTo>
                    <a:pt x="1506296" y="2093048"/>
                  </a:lnTo>
                  <a:lnTo>
                    <a:pt x="1525319" y="2138971"/>
                  </a:lnTo>
                  <a:lnTo>
                    <a:pt x="1546140" y="2184109"/>
                  </a:lnTo>
                  <a:lnTo>
                    <a:pt x="1568734" y="2228409"/>
                  </a:lnTo>
                  <a:lnTo>
                    <a:pt x="1593078" y="2271818"/>
                  </a:lnTo>
                  <a:lnTo>
                    <a:pt x="1619150" y="2314284"/>
                  </a:lnTo>
                  <a:lnTo>
                    <a:pt x="1646927" y="2355754"/>
                  </a:lnTo>
                  <a:lnTo>
                    <a:pt x="1676384" y="2396173"/>
                  </a:lnTo>
                  <a:lnTo>
                    <a:pt x="1707732" y="2437444"/>
                  </a:lnTo>
                  <a:lnTo>
                    <a:pt x="1785405" y="2597778"/>
                  </a:lnTo>
                  <a:lnTo>
                    <a:pt x="1809486" y="2644911"/>
                  </a:lnTo>
                  <a:lnTo>
                    <a:pt x="1835499" y="2690981"/>
                  </a:lnTo>
                  <a:lnTo>
                    <a:pt x="1863412" y="2735931"/>
                  </a:lnTo>
                  <a:lnTo>
                    <a:pt x="1893195" y="2779704"/>
                  </a:lnTo>
                  <a:lnTo>
                    <a:pt x="1924814" y="2822244"/>
                  </a:lnTo>
                  <a:lnTo>
                    <a:pt x="1902871" y="3096066"/>
                  </a:lnTo>
                  <a:lnTo>
                    <a:pt x="1902740" y="3096527"/>
                  </a:lnTo>
                  <a:lnTo>
                    <a:pt x="1902740" y="3097682"/>
                  </a:lnTo>
                  <a:lnTo>
                    <a:pt x="1899932" y="3144124"/>
                  </a:lnTo>
                  <a:lnTo>
                    <a:pt x="1898831" y="3190623"/>
                  </a:lnTo>
                  <a:lnTo>
                    <a:pt x="1899435" y="3237132"/>
                  </a:lnTo>
                  <a:lnTo>
                    <a:pt x="1901740" y="3283607"/>
                  </a:lnTo>
                  <a:lnTo>
                    <a:pt x="1905742" y="3330002"/>
                  </a:lnTo>
                  <a:lnTo>
                    <a:pt x="1920327" y="3468924"/>
                  </a:lnTo>
                  <a:lnTo>
                    <a:pt x="1917683" y="3483905"/>
                  </a:lnTo>
                  <a:lnTo>
                    <a:pt x="1910593" y="3528933"/>
                  </a:lnTo>
                  <a:lnTo>
                    <a:pt x="1904785" y="3577559"/>
                  </a:lnTo>
                  <a:lnTo>
                    <a:pt x="1900878" y="3626265"/>
                  </a:lnTo>
                  <a:lnTo>
                    <a:pt x="1898864" y="3674997"/>
                  </a:lnTo>
                  <a:lnTo>
                    <a:pt x="1898736" y="3723700"/>
                  </a:lnTo>
                  <a:lnTo>
                    <a:pt x="1900486" y="3772320"/>
                  </a:lnTo>
                  <a:lnTo>
                    <a:pt x="1904108" y="3820801"/>
                  </a:lnTo>
                  <a:lnTo>
                    <a:pt x="1909594" y="3869090"/>
                  </a:lnTo>
                  <a:lnTo>
                    <a:pt x="1916939" y="3917132"/>
                  </a:lnTo>
                  <a:lnTo>
                    <a:pt x="1926133" y="3964871"/>
                  </a:lnTo>
                  <a:lnTo>
                    <a:pt x="1937171" y="4012254"/>
                  </a:lnTo>
                  <a:lnTo>
                    <a:pt x="1950046" y="4059225"/>
                  </a:lnTo>
                  <a:lnTo>
                    <a:pt x="1964750" y="4105730"/>
                  </a:lnTo>
                  <a:lnTo>
                    <a:pt x="1981276" y="4151714"/>
                  </a:lnTo>
                  <a:lnTo>
                    <a:pt x="1999617" y="4197122"/>
                  </a:lnTo>
                  <a:lnTo>
                    <a:pt x="2010605" y="4246014"/>
                  </a:lnTo>
                  <a:lnTo>
                    <a:pt x="2022325" y="4293880"/>
                  </a:lnTo>
                  <a:lnTo>
                    <a:pt x="2035888" y="4341195"/>
                  </a:lnTo>
                  <a:lnTo>
                    <a:pt x="2051273" y="4387908"/>
                  </a:lnTo>
                  <a:lnTo>
                    <a:pt x="2068456" y="4433964"/>
                  </a:lnTo>
                  <a:lnTo>
                    <a:pt x="2087415" y="4479310"/>
                  </a:lnTo>
                  <a:lnTo>
                    <a:pt x="2108125" y="4523892"/>
                  </a:lnTo>
                  <a:lnTo>
                    <a:pt x="2130564" y="4567657"/>
                  </a:lnTo>
                  <a:lnTo>
                    <a:pt x="2154709" y="4610552"/>
                  </a:lnTo>
                  <a:lnTo>
                    <a:pt x="2180536" y="4652523"/>
                  </a:lnTo>
                  <a:lnTo>
                    <a:pt x="2291767" y="4825657"/>
                  </a:lnTo>
                  <a:lnTo>
                    <a:pt x="2321245" y="4869596"/>
                  </a:lnTo>
                  <a:lnTo>
                    <a:pt x="2352492" y="4912187"/>
                  </a:lnTo>
                  <a:lnTo>
                    <a:pt x="2385457" y="4953380"/>
                  </a:lnTo>
                  <a:lnTo>
                    <a:pt x="2420093" y="4993125"/>
                  </a:lnTo>
                  <a:lnTo>
                    <a:pt x="2456348" y="5031373"/>
                  </a:lnTo>
                  <a:lnTo>
                    <a:pt x="2494174" y="5068074"/>
                  </a:lnTo>
                  <a:lnTo>
                    <a:pt x="2533522" y="5103179"/>
                  </a:lnTo>
                  <a:lnTo>
                    <a:pt x="2574343" y="5136637"/>
                  </a:lnTo>
                  <a:lnTo>
                    <a:pt x="2583470" y="5143500"/>
                  </a:lnTo>
                  <a:lnTo>
                    <a:pt x="4005026" y="5143500"/>
                  </a:lnTo>
                  <a:lnTo>
                    <a:pt x="4005026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5560229" y="0"/>
              <a:ext cx="3583940" cy="5088890"/>
            </a:xfrm>
            <a:custGeom>
              <a:rect b="b" l="l" r="r" t="t"/>
              <a:pathLst>
                <a:path extrusionOk="0" h="5088890" w="3583940">
                  <a:moveTo>
                    <a:pt x="3578276" y="0"/>
                  </a:moveTo>
                  <a:lnTo>
                    <a:pt x="0" y="0"/>
                  </a:lnTo>
                  <a:lnTo>
                    <a:pt x="1136" y="7552"/>
                  </a:lnTo>
                  <a:lnTo>
                    <a:pt x="11218" y="55552"/>
                  </a:lnTo>
                  <a:lnTo>
                    <a:pt x="21480" y="98438"/>
                  </a:lnTo>
                  <a:lnTo>
                    <a:pt x="21809" y="148381"/>
                  </a:lnTo>
                  <a:lnTo>
                    <a:pt x="25044" y="197960"/>
                  </a:lnTo>
                  <a:lnTo>
                    <a:pt x="31137" y="247057"/>
                  </a:lnTo>
                  <a:lnTo>
                    <a:pt x="40042" y="295558"/>
                  </a:lnTo>
                  <a:lnTo>
                    <a:pt x="51712" y="343345"/>
                  </a:lnTo>
                  <a:lnTo>
                    <a:pt x="66101" y="390302"/>
                  </a:lnTo>
                  <a:lnTo>
                    <a:pt x="83162" y="436314"/>
                  </a:lnTo>
                  <a:lnTo>
                    <a:pt x="102849" y="481264"/>
                  </a:lnTo>
                  <a:lnTo>
                    <a:pt x="125115" y="525036"/>
                  </a:lnTo>
                  <a:lnTo>
                    <a:pt x="149914" y="567514"/>
                  </a:lnTo>
                  <a:lnTo>
                    <a:pt x="177199" y="608581"/>
                  </a:lnTo>
                  <a:lnTo>
                    <a:pt x="206924" y="648121"/>
                  </a:lnTo>
                  <a:lnTo>
                    <a:pt x="239042" y="686019"/>
                  </a:lnTo>
                  <a:lnTo>
                    <a:pt x="273506" y="722157"/>
                  </a:lnTo>
                  <a:lnTo>
                    <a:pt x="294654" y="757259"/>
                  </a:lnTo>
                  <a:lnTo>
                    <a:pt x="317469" y="791276"/>
                  </a:lnTo>
                  <a:lnTo>
                    <a:pt x="341887" y="824161"/>
                  </a:lnTo>
                  <a:lnTo>
                    <a:pt x="367842" y="855866"/>
                  </a:lnTo>
                  <a:lnTo>
                    <a:pt x="368535" y="856560"/>
                  </a:lnTo>
                  <a:lnTo>
                    <a:pt x="450036" y="951011"/>
                  </a:lnTo>
                  <a:lnTo>
                    <a:pt x="483714" y="987791"/>
                  </a:lnTo>
                  <a:lnTo>
                    <a:pt x="519452" y="1022510"/>
                  </a:lnTo>
                  <a:lnTo>
                    <a:pt x="557158" y="1055089"/>
                  </a:lnTo>
                  <a:lnTo>
                    <a:pt x="596738" y="1085447"/>
                  </a:lnTo>
                  <a:lnTo>
                    <a:pt x="633406" y="1124536"/>
                  </a:lnTo>
                  <a:lnTo>
                    <a:pt x="672411" y="1161172"/>
                  </a:lnTo>
                  <a:lnTo>
                    <a:pt x="713624" y="1195254"/>
                  </a:lnTo>
                  <a:lnTo>
                    <a:pt x="756921" y="1226680"/>
                  </a:lnTo>
                  <a:lnTo>
                    <a:pt x="802173" y="1255349"/>
                  </a:lnTo>
                  <a:lnTo>
                    <a:pt x="1080101" y="1419113"/>
                  </a:lnTo>
                  <a:lnTo>
                    <a:pt x="1081356" y="1419938"/>
                  </a:lnTo>
                  <a:lnTo>
                    <a:pt x="1131535" y="1447118"/>
                  </a:lnTo>
                  <a:lnTo>
                    <a:pt x="1183446" y="1470908"/>
                  </a:lnTo>
                  <a:lnTo>
                    <a:pt x="1324934" y="1530093"/>
                  </a:lnTo>
                  <a:lnTo>
                    <a:pt x="1371207" y="1547891"/>
                  </a:lnTo>
                  <a:lnTo>
                    <a:pt x="1418348" y="1562919"/>
                  </a:lnTo>
                  <a:lnTo>
                    <a:pt x="1415598" y="1614888"/>
                  </a:lnTo>
                  <a:lnTo>
                    <a:pt x="1416049" y="1666685"/>
                  </a:lnTo>
                  <a:lnTo>
                    <a:pt x="1419660" y="1718169"/>
                  </a:lnTo>
                  <a:lnTo>
                    <a:pt x="1426391" y="1769202"/>
                  </a:lnTo>
                  <a:lnTo>
                    <a:pt x="1436200" y="1819642"/>
                  </a:lnTo>
                  <a:lnTo>
                    <a:pt x="1449046" y="1869350"/>
                  </a:lnTo>
                  <a:lnTo>
                    <a:pt x="1464889" y="1918187"/>
                  </a:lnTo>
                  <a:lnTo>
                    <a:pt x="1483687" y="1966013"/>
                  </a:lnTo>
                  <a:lnTo>
                    <a:pt x="1505400" y="2012688"/>
                  </a:lnTo>
                  <a:lnTo>
                    <a:pt x="1529987" y="2058072"/>
                  </a:lnTo>
                  <a:lnTo>
                    <a:pt x="1557407" y="2102025"/>
                  </a:lnTo>
                  <a:lnTo>
                    <a:pt x="1587618" y="2144408"/>
                  </a:lnTo>
                  <a:lnTo>
                    <a:pt x="1643910" y="2218637"/>
                  </a:lnTo>
                  <a:lnTo>
                    <a:pt x="1739500" y="2416282"/>
                  </a:lnTo>
                  <a:lnTo>
                    <a:pt x="1763611" y="2462323"/>
                  </a:lnTo>
                  <a:lnTo>
                    <a:pt x="1790446" y="2506736"/>
                  </a:lnTo>
                  <a:lnTo>
                    <a:pt x="1819913" y="2549403"/>
                  </a:lnTo>
                  <a:lnTo>
                    <a:pt x="1851921" y="2590204"/>
                  </a:lnTo>
                  <a:lnTo>
                    <a:pt x="1886378" y="2629017"/>
                  </a:lnTo>
                  <a:lnTo>
                    <a:pt x="1923192" y="2665723"/>
                  </a:lnTo>
                  <a:lnTo>
                    <a:pt x="1924016" y="2794585"/>
                  </a:lnTo>
                  <a:lnTo>
                    <a:pt x="1897190" y="3129569"/>
                  </a:lnTo>
                  <a:lnTo>
                    <a:pt x="1897190" y="3130593"/>
                  </a:lnTo>
                  <a:lnTo>
                    <a:pt x="1894980" y="3169488"/>
                  </a:lnTo>
                  <a:lnTo>
                    <a:pt x="1894579" y="3208434"/>
                  </a:lnTo>
                  <a:lnTo>
                    <a:pt x="1895979" y="3247354"/>
                  </a:lnTo>
                  <a:lnTo>
                    <a:pt x="1899170" y="3286175"/>
                  </a:lnTo>
                  <a:lnTo>
                    <a:pt x="1916263" y="3448588"/>
                  </a:lnTo>
                  <a:lnTo>
                    <a:pt x="1921476" y="3489265"/>
                  </a:lnTo>
                  <a:lnTo>
                    <a:pt x="1915660" y="3513253"/>
                  </a:lnTo>
                  <a:lnTo>
                    <a:pt x="1906122" y="3561614"/>
                  </a:lnTo>
                  <a:lnTo>
                    <a:pt x="1897023" y="3635066"/>
                  </a:lnTo>
                  <a:lnTo>
                    <a:pt x="1894526" y="3684202"/>
                  </a:lnTo>
                  <a:lnTo>
                    <a:pt x="1894894" y="3733277"/>
                  </a:lnTo>
                  <a:lnTo>
                    <a:pt x="1898108" y="3782169"/>
                  </a:lnTo>
                  <a:lnTo>
                    <a:pt x="1904148" y="3830753"/>
                  </a:lnTo>
                  <a:lnTo>
                    <a:pt x="1912995" y="3878907"/>
                  </a:lnTo>
                  <a:lnTo>
                    <a:pt x="1924628" y="3926507"/>
                  </a:lnTo>
                  <a:lnTo>
                    <a:pt x="1939028" y="3973429"/>
                  </a:lnTo>
                  <a:lnTo>
                    <a:pt x="1956176" y="4019552"/>
                  </a:lnTo>
                  <a:lnTo>
                    <a:pt x="1976052" y="4064750"/>
                  </a:lnTo>
                  <a:lnTo>
                    <a:pt x="1996279" y="4154781"/>
                  </a:lnTo>
                  <a:lnTo>
                    <a:pt x="2008544" y="4202934"/>
                  </a:lnTo>
                  <a:lnTo>
                    <a:pt x="2023596" y="4250193"/>
                  </a:lnTo>
                  <a:lnTo>
                    <a:pt x="2041380" y="4296447"/>
                  </a:lnTo>
                  <a:lnTo>
                    <a:pt x="2061845" y="4341581"/>
                  </a:lnTo>
                  <a:lnTo>
                    <a:pt x="2084940" y="4385483"/>
                  </a:lnTo>
                  <a:lnTo>
                    <a:pt x="2110611" y="4428041"/>
                  </a:lnTo>
                  <a:lnTo>
                    <a:pt x="2221248" y="4600383"/>
                  </a:lnTo>
                  <a:lnTo>
                    <a:pt x="2249864" y="4642181"/>
                  </a:lnTo>
                  <a:lnTo>
                    <a:pt x="2280865" y="4682108"/>
                  </a:lnTo>
                  <a:lnTo>
                    <a:pt x="2314155" y="4720064"/>
                  </a:lnTo>
                  <a:lnTo>
                    <a:pt x="2349639" y="4755948"/>
                  </a:lnTo>
                  <a:lnTo>
                    <a:pt x="2387220" y="4789658"/>
                  </a:lnTo>
                  <a:lnTo>
                    <a:pt x="2426802" y="4821094"/>
                  </a:lnTo>
                  <a:lnTo>
                    <a:pt x="2468291" y="4850154"/>
                  </a:lnTo>
                  <a:lnTo>
                    <a:pt x="2468522" y="4850286"/>
                  </a:lnTo>
                  <a:lnTo>
                    <a:pt x="2468852" y="4850517"/>
                  </a:lnTo>
                  <a:lnTo>
                    <a:pt x="2618326" y="4948862"/>
                  </a:lnTo>
                  <a:lnTo>
                    <a:pt x="2660482" y="4974878"/>
                  </a:lnTo>
                  <a:lnTo>
                    <a:pt x="2703937" y="4998311"/>
                  </a:lnTo>
                  <a:lnTo>
                    <a:pt x="2748571" y="5019123"/>
                  </a:lnTo>
                  <a:lnTo>
                    <a:pt x="2794262" y="5037278"/>
                  </a:lnTo>
                  <a:lnTo>
                    <a:pt x="2840890" y="5052740"/>
                  </a:lnTo>
                  <a:lnTo>
                    <a:pt x="2888335" y="5065473"/>
                  </a:lnTo>
                  <a:lnTo>
                    <a:pt x="2936477" y="5075439"/>
                  </a:lnTo>
                  <a:lnTo>
                    <a:pt x="2985193" y="5082603"/>
                  </a:lnTo>
                  <a:lnTo>
                    <a:pt x="3034365" y="5086929"/>
                  </a:lnTo>
                  <a:lnTo>
                    <a:pt x="3083871" y="5088378"/>
                  </a:lnTo>
                  <a:lnTo>
                    <a:pt x="3199820" y="5088378"/>
                  </a:lnTo>
                  <a:lnTo>
                    <a:pt x="3248415" y="5086929"/>
                  </a:lnTo>
                  <a:lnTo>
                    <a:pt x="3249413" y="5086929"/>
                  </a:lnTo>
                  <a:lnTo>
                    <a:pt x="3299620" y="5082437"/>
                  </a:lnTo>
                  <a:lnTo>
                    <a:pt x="3348814" y="5075095"/>
                  </a:lnTo>
                  <a:lnTo>
                    <a:pt x="3397367" y="5064911"/>
                  </a:lnTo>
                  <a:lnTo>
                    <a:pt x="3445155" y="5051943"/>
                  </a:lnTo>
                  <a:lnTo>
                    <a:pt x="3492048" y="5036245"/>
                  </a:lnTo>
                  <a:lnTo>
                    <a:pt x="3537922" y="5017874"/>
                  </a:lnTo>
                  <a:lnTo>
                    <a:pt x="3582648" y="4996884"/>
                  </a:lnTo>
                  <a:lnTo>
                    <a:pt x="3583770" y="4996276"/>
                  </a:lnTo>
                  <a:lnTo>
                    <a:pt x="3583770" y="5460"/>
                  </a:lnTo>
                  <a:lnTo>
                    <a:pt x="3578276" y="0"/>
                  </a:lnTo>
                  <a:close/>
                </a:path>
              </a:pathLst>
            </a:custGeom>
            <a:solidFill>
              <a:srgbClr val="81BD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5986721" y="0"/>
              <a:ext cx="3157855" cy="4671695"/>
            </a:xfrm>
            <a:custGeom>
              <a:rect b="b" l="l" r="r" t="t"/>
              <a:pathLst>
                <a:path extrusionOk="0" h="4671695" w="3157854">
                  <a:moveTo>
                    <a:pt x="1564608" y="0"/>
                  </a:moveTo>
                  <a:lnTo>
                    <a:pt x="0" y="0"/>
                  </a:lnTo>
                  <a:lnTo>
                    <a:pt x="15083" y="62597"/>
                  </a:lnTo>
                  <a:lnTo>
                    <a:pt x="15083" y="63059"/>
                  </a:lnTo>
                  <a:lnTo>
                    <a:pt x="15215" y="63290"/>
                  </a:lnTo>
                  <a:lnTo>
                    <a:pt x="15314" y="64114"/>
                  </a:lnTo>
                  <a:lnTo>
                    <a:pt x="12058" y="110121"/>
                  </a:lnTo>
                  <a:lnTo>
                    <a:pt x="13659" y="154673"/>
                  </a:lnTo>
                  <a:lnTo>
                    <a:pt x="13707" y="156019"/>
                  </a:lnTo>
                  <a:lnTo>
                    <a:pt x="20165" y="201390"/>
                  </a:lnTo>
                  <a:lnTo>
                    <a:pt x="31272" y="245578"/>
                  </a:lnTo>
                  <a:lnTo>
                    <a:pt x="31332" y="245817"/>
                  </a:lnTo>
                  <a:lnTo>
                    <a:pt x="47111" y="288882"/>
                  </a:lnTo>
                  <a:lnTo>
                    <a:pt x="67405" y="330169"/>
                  </a:lnTo>
                  <a:lnTo>
                    <a:pt x="92115" y="369260"/>
                  </a:lnTo>
                  <a:lnTo>
                    <a:pt x="121144" y="405737"/>
                  </a:lnTo>
                  <a:lnTo>
                    <a:pt x="154394" y="439183"/>
                  </a:lnTo>
                  <a:lnTo>
                    <a:pt x="181813" y="463795"/>
                  </a:lnTo>
                  <a:lnTo>
                    <a:pt x="201446" y="501370"/>
                  </a:lnTo>
                  <a:lnTo>
                    <a:pt x="227336" y="544860"/>
                  </a:lnTo>
                  <a:lnTo>
                    <a:pt x="257541" y="584111"/>
                  </a:lnTo>
                  <a:lnTo>
                    <a:pt x="338910" y="678430"/>
                  </a:lnTo>
                  <a:lnTo>
                    <a:pt x="392120" y="730373"/>
                  </a:lnTo>
                  <a:lnTo>
                    <a:pt x="453473" y="772420"/>
                  </a:lnTo>
                  <a:lnTo>
                    <a:pt x="481809" y="808623"/>
                  </a:lnTo>
                  <a:lnTo>
                    <a:pt x="513736" y="841485"/>
                  </a:lnTo>
                  <a:lnTo>
                    <a:pt x="548998" y="870736"/>
                  </a:lnTo>
                  <a:lnTo>
                    <a:pt x="587338" y="896101"/>
                  </a:lnTo>
                  <a:lnTo>
                    <a:pt x="865136" y="1059997"/>
                  </a:lnTo>
                  <a:lnTo>
                    <a:pt x="865960" y="1060328"/>
                  </a:lnTo>
                  <a:lnTo>
                    <a:pt x="878564" y="1067482"/>
                  </a:lnTo>
                  <a:lnTo>
                    <a:pt x="917731" y="1086225"/>
                  </a:lnTo>
                  <a:lnTo>
                    <a:pt x="1059021" y="1145410"/>
                  </a:lnTo>
                  <a:lnTo>
                    <a:pt x="1124371" y="1166846"/>
                  </a:lnTo>
                  <a:lnTo>
                    <a:pt x="1192294" y="1177542"/>
                  </a:lnTo>
                  <a:lnTo>
                    <a:pt x="1220205" y="1195431"/>
                  </a:lnTo>
                  <a:lnTo>
                    <a:pt x="1249353" y="1211111"/>
                  </a:lnTo>
                  <a:lnTo>
                    <a:pt x="1279602" y="1224539"/>
                  </a:lnTo>
                  <a:lnTo>
                    <a:pt x="1310817" y="1235671"/>
                  </a:lnTo>
                  <a:lnTo>
                    <a:pt x="1339955" y="1275904"/>
                  </a:lnTo>
                  <a:lnTo>
                    <a:pt x="1373386" y="1312428"/>
                  </a:lnTo>
                  <a:lnTo>
                    <a:pt x="1410765" y="1344876"/>
                  </a:lnTo>
                  <a:lnTo>
                    <a:pt x="1451745" y="1372880"/>
                  </a:lnTo>
                  <a:lnTo>
                    <a:pt x="1443767" y="1400782"/>
                  </a:lnTo>
                  <a:lnTo>
                    <a:pt x="1437716" y="1429112"/>
                  </a:lnTo>
                  <a:lnTo>
                    <a:pt x="1433615" y="1457788"/>
                  </a:lnTo>
                  <a:lnTo>
                    <a:pt x="1431484" y="1486730"/>
                  </a:lnTo>
                  <a:lnTo>
                    <a:pt x="1418108" y="1531784"/>
                  </a:lnTo>
                  <a:lnTo>
                    <a:pt x="1409684" y="1577885"/>
                  </a:lnTo>
                  <a:lnTo>
                    <a:pt x="1406259" y="1624587"/>
                  </a:lnTo>
                  <a:lnTo>
                    <a:pt x="1407878" y="1671447"/>
                  </a:lnTo>
                  <a:lnTo>
                    <a:pt x="1414587" y="1718019"/>
                  </a:lnTo>
                  <a:lnTo>
                    <a:pt x="1426430" y="1763859"/>
                  </a:lnTo>
                  <a:lnTo>
                    <a:pt x="1443453" y="1808523"/>
                  </a:lnTo>
                  <a:lnTo>
                    <a:pt x="1465701" y="1851567"/>
                  </a:lnTo>
                  <a:lnTo>
                    <a:pt x="1493220" y="1892545"/>
                  </a:lnTo>
                  <a:lnTo>
                    <a:pt x="1574391" y="1999698"/>
                  </a:lnTo>
                  <a:lnTo>
                    <a:pt x="1688262" y="2234689"/>
                  </a:lnTo>
                  <a:lnTo>
                    <a:pt x="1713006" y="2278981"/>
                  </a:lnTo>
                  <a:lnTo>
                    <a:pt x="1742636" y="2319900"/>
                  </a:lnTo>
                  <a:lnTo>
                    <a:pt x="1776837" y="2357051"/>
                  </a:lnTo>
                  <a:lnTo>
                    <a:pt x="1815297" y="2390042"/>
                  </a:lnTo>
                  <a:lnTo>
                    <a:pt x="1911944" y="2463313"/>
                  </a:lnTo>
                  <a:lnTo>
                    <a:pt x="1914617" y="2809845"/>
                  </a:lnTo>
                  <a:lnTo>
                    <a:pt x="1886174" y="3163305"/>
                  </a:lnTo>
                  <a:lnTo>
                    <a:pt x="1885066" y="3183090"/>
                  </a:lnTo>
                  <a:lnTo>
                    <a:pt x="1884854" y="3202919"/>
                  </a:lnTo>
                  <a:lnTo>
                    <a:pt x="1885534" y="3222735"/>
                  </a:lnTo>
                  <a:lnTo>
                    <a:pt x="1904322" y="3404862"/>
                  </a:lnTo>
                  <a:lnTo>
                    <a:pt x="1913433" y="3458756"/>
                  </a:lnTo>
                  <a:lnTo>
                    <a:pt x="1929300" y="3511091"/>
                  </a:lnTo>
                  <a:lnTo>
                    <a:pt x="1909741" y="3557335"/>
                  </a:lnTo>
                  <a:lnTo>
                    <a:pt x="1895804" y="3605054"/>
                  </a:lnTo>
                  <a:lnTo>
                    <a:pt x="1887490" y="3653752"/>
                  </a:lnTo>
                  <a:lnTo>
                    <a:pt x="1884797" y="3702935"/>
                  </a:lnTo>
                  <a:lnTo>
                    <a:pt x="1887725" y="3752107"/>
                  </a:lnTo>
                  <a:lnTo>
                    <a:pt x="1896273" y="3800773"/>
                  </a:lnTo>
                  <a:lnTo>
                    <a:pt x="1910440" y="3848437"/>
                  </a:lnTo>
                  <a:lnTo>
                    <a:pt x="1930225" y="3894605"/>
                  </a:lnTo>
                  <a:lnTo>
                    <a:pt x="1945238" y="3924659"/>
                  </a:lnTo>
                  <a:lnTo>
                    <a:pt x="1976453" y="4063483"/>
                  </a:lnTo>
                  <a:lnTo>
                    <a:pt x="1999360" y="4135274"/>
                  </a:lnTo>
                  <a:lnTo>
                    <a:pt x="2034394" y="4202043"/>
                  </a:lnTo>
                  <a:lnTo>
                    <a:pt x="2145360" y="4374616"/>
                  </a:lnTo>
                  <a:lnTo>
                    <a:pt x="2171639" y="4411409"/>
                  </a:lnTo>
                  <a:lnTo>
                    <a:pt x="2201562" y="4445137"/>
                  </a:lnTo>
                  <a:lnTo>
                    <a:pt x="2234887" y="4475507"/>
                  </a:lnTo>
                  <a:lnTo>
                    <a:pt x="2271374" y="4502223"/>
                  </a:lnTo>
                  <a:lnTo>
                    <a:pt x="2420980" y="4600601"/>
                  </a:lnTo>
                  <a:lnTo>
                    <a:pt x="2464407" y="4625732"/>
                  </a:lnTo>
                  <a:lnTo>
                    <a:pt x="2510227" y="4645526"/>
                  </a:lnTo>
                  <a:lnTo>
                    <a:pt x="2557959" y="4659841"/>
                  </a:lnTo>
                  <a:lnTo>
                    <a:pt x="2607122" y="4668535"/>
                  </a:lnTo>
                  <a:lnTo>
                    <a:pt x="2657233" y="4671464"/>
                  </a:lnTo>
                  <a:lnTo>
                    <a:pt x="2773215" y="4671464"/>
                  </a:lnTo>
                  <a:lnTo>
                    <a:pt x="2821989" y="4668535"/>
                  </a:lnTo>
                  <a:lnTo>
                    <a:pt x="2823318" y="4668535"/>
                  </a:lnTo>
                  <a:lnTo>
                    <a:pt x="2873632" y="4659517"/>
                  </a:lnTo>
                  <a:lnTo>
                    <a:pt x="2921672" y="4644980"/>
                  </a:lnTo>
                  <a:lnTo>
                    <a:pt x="2967629" y="4625011"/>
                  </a:lnTo>
                  <a:lnTo>
                    <a:pt x="3011026" y="4599817"/>
                  </a:lnTo>
                  <a:lnTo>
                    <a:pt x="3051386" y="4569606"/>
                  </a:lnTo>
                  <a:lnTo>
                    <a:pt x="3088231" y="4534587"/>
                  </a:lnTo>
                  <a:lnTo>
                    <a:pt x="3148020" y="4470783"/>
                  </a:lnTo>
                  <a:lnTo>
                    <a:pt x="3157279" y="4459719"/>
                  </a:lnTo>
                  <a:lnTo>
                    <a:pt x="3157279" y="3893039"/>
                  </a:lnTo>
                  <a:lnTo>
                    <a:pt x="3152641" y="3887314"/>
                  </a:lnTo>
                  <a:lnTo>
                    <a:pt x="3134822" y="3867783"/>
                  </a:lnTo>
                  <a:lnTo>
                    <a:pt x="3149357" y="3820235"/>
                  </a:lnTo>
                  <a:lnTo>
                    <a:pt x="3157279" y="3776912"/>
                  </a:lnTo>
                  <a:lnTo>
                    <a:pt x="3157279" y="3662163"/>
                  </a:lnTo>
                  <a:lnTo>
                    <a:pt x="3150892" y="3623786"/>
                  </a:lnTo>
                  <a:lnTo>
                    <a:pt x="3154356" y="3618937"/>
                  </a:lnTo>
                  <a:lnTo>
                    <a:pt x="3157279" y="3614199"/>
                  </a:lnTo>
                  <a:lnTo>
                    <a:pt x="3157279" y="749360"/>
                  </a:lnTo>
                  <a:lnTo>
                    <a:pt x="3151508" y="747617"/>
                  </a:lnTo>
                  <a:lnTo>
                    <a:pt x="3103537" y="738868"/>
                  </a:lnTo>
                  <a:lnTo>
                    <a:pt x="3054608" y="735669"/>
                  </a:lnTo>
                  <a:lnTo>
                    <a:pt x="3050549" y="732303"/>
                  </a:lnTo>
                  <a:lnTo>
                    <a:pt x="3027551" y="694166"/>
                  </a:lnTo>
                  <a:lnTo>
                    <a:pt x="3003138" y="661613"/>
                  </a:lnTo>
                  <a:lnTo>
                    <a:pt x="2975878" y="631385"/>
                  </a:lnTo>
                  <a:lnTo>
                    <a:pt x="2977449" y="584111"/>
                  </a:lnTo>
                  <a:lnTo>
                    <a:pt x="2973634" y="534075"/>
                  </a:lnTo>
                  <a:lnTo>
                    <a:pt x="2964391" y="486768"/>
                  </a:lnTo>
                  <a:lnTo>
                    <a:pt x="2949902" y="440894"/>
                  </a:lnTo>
                  <a:lnTo>
                    <a:pt x="2930294" y="396856"/>
                  </a:lnTo>
                  <a:lnTo>
                    <a:pt x="2905692" y="355056"/>
                  </a:lnTo>
                  <a:lnTo>
                    <a:pt x="2876223" y="315894"/>
                  </a:lnTo>
                  <a:lnTo>
                    <a:pt x="2842012" y="279773"/>
                  </a:lnTo>
                  <a:lnTo>
                    <a:pt x="2800918" y="245578"/>
                  </a:lnTo>
                  <a:lnTo>
                    <a:pt x="2756619" y="217054"/>
                  </a:lnTo>
                  <a:lnTo>
                    <a:pt x="2709643" y="194348"/>
                  </a:lnTo>
                  <a:lnTo>
                    <a:pt x="2660520" y="177605"/>
                  </a:lnTo>
                  <a:lnTo>
                    <a:pt x="2609778" y="166971"/>
                  </a:lnTo>
                  <a:lnTo>
                    <a:pt x="2557947" y="162591"/>
                  </a:lnTo>
                  <a:lnTo>
                    <a:pt x="2550225" y="158536"/>
                  </a:lnTo>
                  <a:lnTo>
                    <a:pt x="2542476" y="154673"/>
                  </a:lnTo>
                  <a:lnTo>
                    <a:pt x="2534658" y="150983"/>
                  </a:lnTo>
                  <a:lnTo>
                    <a:pt x="2526732" y="147448"/>
                  </a:lnTo>
                  <a:lnTo>
                    <a:pt x="2485711" y="115661"/>
                  </a:lnTo>
                  <a:lnTo>
                    <a:pt x="2441493" y="89216"/>
                  </a:lnTo>
                  <a:lnTo>
                    <a:pt x="2394598" y="68309"/>
                  </a:lnTo>
                  <a:lnTo>
                    <a:pt x="2345548" y="53133"/>
                  </a:lnTo>
                  <a:lnTo>
                    <a:pt x="2294863" y="43884"/>
                  </a:lnTo>
                  <a:lnTo>
                    <a:pt x="2243063" y="40758"/>
                  </a:lnTo>
                  <a:lnTo>
                    <a:pt x="2211948" y="40758"/>
                  </a:lnTo>
                  <a:lnTo>
                    <a:pt x="2198054" y="34397"/>
                  </a:lnTo>
                  <a:lnTo>
                    <a:pt x="2183954" y="28501"/>
                  </a:lnTo>
                  <a:lnTo>
                    <a:pt x="2169662" y="23100"/>
                  </a:lnTo>
                  <a:lnTo>
                    <a:pt x="2155194" y="18225"/>
                  </a:lnTo>
                  <a:lnTo>
                    <a:pt x="2143713" y="12452"/>
                  </a:lnTo>
                  <a:lnTo>
                    <a:pt x="1574161" y="12452"/>
                  </a:lnTo>
                  <a:lnTo>
                    <a:pt x="1564608" y="0"/>
                  </a:lnTo>
                  <a:close/>
                </a:path>
                <a:path extrusionOk="0" h="4671695" w="3157854">
                  <a:moveTo>
                    <a:pt x="2118949" y="0"/>
                  </a:moveTo>
                  <a:lnTo>
                    <a:pt x="1612766" y="0"/>
                  </a:lnTo>
                  <a:lnTo>
                    <a:pt x="1594718" y="6414"/>
                  </a:lnTo>
                  <a:lnTo>
                    <a:pt x="1588383" y="8855"/>
                  </a:lnTo>
                  <a:lnTo>
                    <a:pt x="1582014" y="11626"/>
                  </a:lnTo>
                  <a:lnTo>
                    <a:pt x="1576701" y="12089"/>
                  </a:lnTo>
                  <a:lnTo>
                    <a:pt x="1574161" y="12452"/>
                  </a:lnTo>
                  <a:lnTo>
                    <a:pt x="2143713" y="12452"/>
                  </a:lnTo>
                  <a:lnTo>
                    <a:pt x="2118949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7699924" y="361595"/>
              <a:ext cx="544195" cy="194945"/>
            </a:xfrm>
            <a:custGeom>
              <a:rect b="b" l="l" r="r" t="t"/>
              <a:pathLst>
                <a:path extrusionOk="0" h="194945" w="544195">
                  <a:moveTo>
                    <a:pt x="337454" y="65156"/>
                  </a:moveTo>
                  <a:lnTo>
                    <a:pt x="151222" y="65156"/>
                  </a:lnTo>
                  <a:lnTo>
                    <a:pt x="186924" y="80035"/>
                  </a:lnTo>
                  <a:lnTo>
                    <a:pt x="187749" y="80530"/>
                  </a:lnTo>
                  <a:lnTo>
                    <a:pt x="269481" y="108374"/>
                  </a:lnTo>
                  <a:lnTo>
                    <a:pt x="280007" y="132655"/>
                  </a:lnTo>
                  <a:lnTo>
                    <a:pt x="281623" y="136448"/>
                  </a:lnTo>
                  <a:lnTo>
                    <a:pt x="284726" y="139352"/>
                  </a:lnTo>
                  <a:lnTo>
                    <a:pt x="288784" y="140605"/>
                  </a:lnTo>
                  <a:lnTo>
                    <a:pt x="325542" y="151361"/>
                  </a:lnTo>
                  <a:lnTo>
                    <a:pt x="307987" y="171353"/>
                  </a:lnTo>
                  <a:lnTo>
                    <a:pt x="304391" y="175510"/>
                  </a:lnTo>
                  <a:lnTo>
                    <a:pt x="303467" y="181316"/>
                  </a:lnTo>
                  <a:lnTo>
                    <a:pt x="305678" y="186396"/>
                  </a:lnTo>
                  <a:lnTo>
                    <a:pt x="307987" y="191246"/>
                  </a:lnTo>
                  <a:lnTo>
                    <a:pt x="312938" y="194478"/>
                  </a:lnTo>
                  <a:lnTo>
                    <a:pt x="332534" y="194478"/>
                  </a:lnTo>
                  <a:lnTo>
                    <a:pt x="333464" y="194247"/>
                  </a:lnTo>
                  <a:lnTo>
                    <a:pt x="334555" y="194017"/>
                  </a:lnTo>
                  <a:lnTo>
                    <a:pt x="386486" y="184186"/>
                  </a:lnTo>
                  <a:lnTo>
                    <a:pt x="452665" y="184186"/>
                  </a:lnTo>
                  <a:lnTo>
                    <a:pt x="480922" y="169406"/>
                  </a:lnTo>
                  <a:lnTo>
                    <a:pt x="485442" y="167097"/>
                  </a:lnTo>
                  <a:lnTo>
                    <a:pt x="488214" y="162346"/>
                  </a:lnTo>
                  <a:lnTo>
                    <a:pt x="488313" y="157266"/>
                  </a:lnTo>
                  <a:lnTo>
                    <a:pt x="488445" y="152284"/>
                  </a:lnTo>
                  <a:lnTo>
                    <a:pt x="485772" y="147566"/>
                  </a:lnTo>
                  <a:lnTo>
                    <a:pt x="481384" y="145026"/>
                  </a:lnTo>
                  <a:lnTo>
                    <a:pt x="479767" y="144202"/>
                  </a:lnTo>
                  <a:lnTo>
                    <a:pt x="528913" y="144202"/>
                  </a:lnTo>
                  <a:lnTo>
                    <a:pt x="531384" y="142453"/>
                  </a:lnTo>
                  <a:lnTo>
                    <a:pt x="476863" y="142453"/>
                  </a:lnTo>
                  <a:lnTo>
                    <a:pt x="408198" y="103162"/>
                  </a:lnTo>
                  <a:lnTo>
                    <a:pt x="337454" y="65156"/>
                  </a:lnTo>
                  <a:close/>
                </a:path>
                <a:path extrusionOk="0" h="194945" w="544195">
                  <a:moveTo>
                    <a:pt x="452665" y="184186"/>
                  </a:moveTo>
                  <a:lnTo>
                    <a:pt x="386486" y="184186"/>
                  </a:lnTo>
                  <a:lnTo>
                    <a:pt x="426247" y="194017"/>
                  </a:lnTo>
                  <a:lnTo>
                    <a:pt x="427269" y="194247"/>
                  </a:lnTo>
                  <a:lnTo>
                    <a:pt x="428425" y="194478"/>
                  </a:lnTo>
                  <a:lnTo>
                    <a:pt x="431791" y="194478"/>
                  </a:lnTo>
                  <a:lnTo>
                    <a:pt x="433610" y="194017"/>
                  </a:lnTo>
                  <a:lnTo>
                    <a:pt x="433806" y="194017"/>
                  </a:lnTo>
                  <a:lnTo>
                    <a:pt x="436079" y="192862"/>
                  </a:lnTo>
                  <a:lnTo>
                    <a:pt x="452665" y="184186"/>
                  </a:lnTo>
                  <a:close/>
                </a:path>
                <a:path extrusionOk="0" h="194945" w="544195">
                  <a:moveTo>
                    <a:pt x="528913" y="144202"/>
                  </a:moveTo>
                  <a:lnTo>
                    <a:pt x="479767" y="144202"/>
                  </a:lnTo>
                  <a:lnTo>
                    <a:pt x="481516" y="144894"/>
                  </a:lnTo>
                  <a:lnTo>
                    <a:pt x="483364" y="145356"/>
                  </a:lnTo>
                  <a:lnTo>
                    <a:pt x="527282" y="145356"/>
                  </a:lnTo>
                  <a:lnTo>
                    <a:pt x="528913" y="144202"/>
                  </a:lnTo>
                  <a:close/>
                </a:path>
                <a:path extrusionOk="0" h="194945" w="544195">
                  <a:moveTo>
                    <a:pt x="530053" y="96232"/>
                  </a:moveTo>
                  <a:lnTo>
                    <a:pt x="490326" y="96232"/>
                  </a:lnTo>
                  <a:lnTo>
                    <a:pt x="485739" y="99202"/>
                  </a:lnTo>
                  <a:lnTo>
                    <a:pt x="483364" y="103854"/>
                  </a:lnTo>
                  <a:lnTo>
                    <a:pt x="472706" y="125232"/>
                  </a:lnTo>
                  <a:lnTo>
                    <a:pt x="470627" y="129520"/>
                  </a:lnTo>
                  <a:lnTo>
                    <a:pt x="470709" y="132655"/>
                  </a:lnTo>
                  <a:lnTo>
                    <a:pt x="470759" y="134600"/>
                  </a:lnTo>
                  <a:lnTo>
                    <a:pt x="474224" y="140144"/>
                  </a:lnTo>
                  <a:lnTo>
                    <a:pt x="475477" y="141431"/>
                  </a:lnTo>
                  <a:lnTo>
                    <a:pt x="476863" y="142453"/>
                  </a:lnTo>
                  <a:lnTo>
                    <a:pt x="531384" y="142453"/>
                  </a:lnTo>
                  <a:lnTo>
                    <a:pt x="532363" y="141759"/>
                  </a:lnTo>
                  <a:lnTo>
                    <a:pt x="534442" y="136448"/>
                  </a:lnTo>
                  <a:lnTo>
                    <a:pt x="542889" y="115070"/>
                  </a:lnTo>
                  <a:lnTo>
                    <a:pt x="543777" y="108374"/>
                  </a:lnTo>
                  <a:lnTo>
                    <a:pt x="541507" y="102274"/>
                  </a:lnTo>
                  <a:lnTo>
                    <a:pt x="536713" y="97909"/>
                  </a:lnTo>
                  <a:lnTo>
                    <a:pt x="530053" y="96232"/>
                  </a:lnTo>
                  <a:close/>
                </a:path>
                <a:path extrusionOk="0" h="194945" w="544195">
                  <a:moveTo>
                    <a:pt x="145249" y="0"/>
                  </a:moveTo>
                  <a:lnTo>
                    <a:pt x="141719" y="0"/>
                  </a:lnTo>
                  <a:lnTo>
                    <a:pt x="140498" y="132"/>
                  </a:lnTo>
                  <a:lnTo>
                    <a:pt x="139067" y="495"/>
                  </a:lnTo>
                  <a:lnTo>
                    <a:pt x="83811" y="15439"/>
                  </a:lnTo>
                  <a:lnTo>
                    <a:pt x="82655" y="15670"/>
                  </a:lnTo>
                  <a:lnTo>
                    <a:pt x="26132" y="36125"/>
                  </a:lnTo>
                  <a:lnTo>
                    <a:pt x="23460" y="38334"/>
                  </a:lnTo>
                  <a:lnTo>
                    <a:pt x="21843" y="41106"/>
                  </a:lnTo>
                  <a:lnTo>
                    <a:pt x="2673" y="75416"/>
                  </a:lnTo>
                  <a:lnTo>
                    <a:pt x="0" y="80035"/>
                  </a:lnTo>
                  <a:lnTo>
                    <a:pt x="363" y="85841"/>
                  </a:lnTo>
                  <a:lnTo>
                    <a:pt x="3365" y="90229"/>
                  </a:lnTo>
                  <a:lnTo>
                    <a:pt x="5972" y="93990"/>
                  </a:lnTo>
                  <a:lnTo>
                    <a:pt x="10284" y="96232"/>
                  </a:lnTo>
                  <a:lnTo>
                    <a:pt x="15498" y="96232"/>
                  </a:lnTo>
                  <a:lnTo>
                    <a:pt x="17124" y="95871"/>
                  </a:lnTo>
                  <a:lnTo>
                    <a:pt x="106809" y="81090"/>
                  </a:lnTo>
                  <a:lnTo>
                    <a:pt x="109250" y="80299"/>
                  </a:lnTo>
                  <a:lnTo>
                    <a:pt x="151222" y="65156"/>
                  </a:lnTo>
                  <a:lnTo>
                    <a:pt x="337454" y="65156"/>
                  </a:lnTo>
                  <a:lnTo>
                    <a:pt x="318481" y="54963"/>
                  </a:lnTo>
                  <a:lnTo>
                    <a:pt x="316534" y="54038"/>
                  </a:lnTo>
                  <a:lnTo>
                    <a:pt x="314323" y="53478"/>
                  </a:lnTo>
                  <a:lnTo>
                    <a:pt x="265093" y="53478"/>
                  </a:lnTo>
                  <a:lnTo>
                    <a:pt x="239322" y="22038"/>
                  </a:lnTo>
                  <a:lnTo>
                    <a:pt x="236650" y="18903"/>
                  </a:lnTo>
                  <a:lnTo>
                    <a:pt x="232723" y="17056"/>
                  </a:lnTo>
                  <a:lnTo>
                    <a:pt x="178509" y="17056"/>
                  </a:lnTo>
                  <a:lnTo>
                    <a:pt x="147560" y="495"/>
                  </a:lnTo>
                  <a:lnTo>
                    <a:pt x="145249" y="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4" name="Google Shape;284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38417" y="579597"/>
              <a:ext cx="109811" cy="70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21"/>
            <p:cNvSpPr/>
            <p:nvPr/>
          </p:nvSpPr>
          <p:spPr>
            <a:xfrm>
              <a:off x="6414617" y="202"/>
              <a:ext cx="2729865" cy="4254500"/>
            </a:xfrm>
            <a:custGeom>
              <a:rect b="b" l="l" r="r" t="t"/>
              <a:pathLst>
                <a:path extrusionOk="0" h="4254500" w="2729865">
                  <a:moveTo>
                    <a:pt x="273405" y="355600"/>
                  </a:moveTo>
                  <a:lnTo>
                    <a:pt x="273075" y="355600"/>
                  </a:lnTo>
                  <a:lnTo>
                    <a:pt x="207175" y="254000"/>
                  </a:lnTo>
                  <a:lnTo>
                    <a:pt x="169367" y="139700"/>
                  </a:lnTo>
                  <a:lnTo>
                    <a:pt x="167284" y="139700"/>
                  </a:lnTo>
                  <a:lnTo>
                    <a:pt x="97332" y="38100"/>
                  </a:lnTo>
                  <a:lnTo>
                    <a:pt x="97332" y="0"/>
                  </a:lnTo>
                  <a:lnTo>
                    <a:pt x="6997" y="0"/>
                  </a:lnTo>
                  <a:lnTo>
                    <a:pt x="49822" y="114300"/>
                  </a:lnTo>
                  <a:lnTo>
                    <a:pt x="1968" y="114300"/>
                  </a:lnTo>
                  <a:lnTo>
                    <a:pt x="0" y="127000"/>
                  </a:lnTo>
                  <a:lnTo>
                    <a:pt x="1384" y="127000"/>
                  </a:lnTo>
                  <a:lnTo>
                    <a:pt x="5537" y="139700"/>
                  </a:lnTo>
                  <a:lnTo>
                    <a:pt x="89382" y="215900"/>
                  </a:lnTo>
                  <a:lnTo>
                    <a:pt x="143687" y="317500"/>
                  </a:lnTo>
                  <a:lnTo>
                    <a:pt x="145669" y="317500"/>
                  </a:lnTo>
                  <a:lnTo>
                    <a:pt x="226809" y="406400"/>
                  </a:lnTo>
                  <a:lnTo>
                    <a:pt x="229450" y="419100"/>
                  </a:lnTo>
                  <a:lnTo>
                    <a:pt x="247637" y="419100"/>
                  </a:lnTo>
                  <a:lnTo>
                    <a:pt x="249847" y="406400"/>
                  </a:lnTo>
                  <a:lnTo>
                    <a:pt x="271221" y="368300"/>
                  </a:lnTo>
                  <a:lnTo>
                    <a:pt x="273405" y="355600"/>
                  </a:lnTo>
                  <a:close/>
                </a:path>
                <a:path extrusionOk="0" h="4254500" w="2729865">
                  <a:moveTo>
                    <a:pt x="2026462" y="593318"/>
                  </a:moveTo>
                  <a:lnTo>
                    <a:pt x="2024481" y="586028"/>
                  </a:lnTo>
                  <a:lnTo>
                    <a:pt x="2022170" y="582930"/>
                  </a:lnTo>
                  <a:lnTo>
                    <a:pt x="1961591" y="549516"/>
                  </a:lnTo>
                  <a:lnTo>
                    <a:pt x="1932927" y="529424"/>
                  </a:lnTo>
                  <a:lnTo>
                    <a:pt x="1931200" y="528726"/>
                  </a:lnTo>
                  <a:lnTo>
                    <a:pt x="1875040" y="517410"/>
                  </a:lnTo>
                  <a:lnTo>
                    <a:pt x="1872373" y="517410"/>
                  </a:lnTo>
                  <a:lnTo>
                    <a:pt x="1870621" y="517779"/>
                  </a:lnTo>
                  <a:lnTo>
                    <a:pt x="1846338" y="527570"/>
                  </a:lnTo>
                  <a:lnTo>
                    <a:pt x="1802549" y="517512"/>
                  </a:lnTo>
                  <a:lnTo>
                    <a:pt x="1800504" y="517410"/>
                  </a:lnTo>
                  <a:lnTo>
                    <a:pt x="1797240" y="517410"/>
                  </a:lnTo>
                  <a:lnTo>
                    <a:pt x="1794103" y="518502"/>
                  </a:lnTo>
                  <a:lnTo>
                    <a:pt x="1775231" y="534136"/>
                  </a:lnTo>
                  <a:lnTo>
                    <a:pt x="1773389" y="538429"/>
                  </a:lnTo>
                  <a:lnTo>
                    <a:pt x="1773974" y="547204"/>
                  </a:lnTo>
                  <a:lnTo>
                    <a:pt x="1776285" y="551256"/>
                  </a:lnTo>
                  <a:lnTo>
                    <a:pt x="1806905" y="571017"/>
                  </a:lnTo>
                  <a:lnTo>
                    <a:pt x="1811426" y="579462"/>
                  </a:lnTo>
                  <a:lnTo>
                    <a:pt x="1730946" y="579462"/>
                  </a:lnTo>
                  <a:lnTo>
                    <a:pt x="1726095" y="582333"/>
                  </a:lnTo>
                  <a:lnTo>
                    <a:pt x="1721383" y="591705"/>
                  </a:lnTo>
                  <a:lnTo>
                    <a:pt x="1721942" y="597382"/>
                  </a:lnTo>
                  <a:lnTo>
                    <a:pt x="1751076" y="637133"/>
                  </a:lnTo>
                  <a:lnTo>
                    <a:pt x="1755368" y="639216"/>
                  </a:lnTo>
                  <a:lnTo>
                    <a:pt x="1838020" y="639216"/>
                  </a:lnTo>
                  <a:lnTo>
                    <a:pt x="1857654" y="666724"/>
                  </a:lnTo>
                  <a:lnTo>
                    <a:pt x="1861489" y="668934"/>
                  </a:lnTo>
                  <a:lnTo>
                    <a:pt x="1870494" y="669163"/>
                  </a:lnTo>
                  <a:lnTo>
                    <a:pt x="1874189" y="667550"/>
                  </a:lnTo>
                  <a:lnTo>
                    <a:pt x="1911210" y="628586"/>
                  </a:lnTo>
                  <a:lnTo>
                    <a:pt x="2004021" y="628586"/>
                  </a:lnTo>
                  <a:lnTo>
                    <a:pt x="2008644" y="626046"/>
                  </a:lnTo>
                  <a:lnTo>
                    <a:pt x="2025865" y="597242"/>
                  </a:lnTo>
                  <a:lnTo>
                    <a:pt x="2026462" y="593318"/>
                  </a:lnTo>
                  <a:close/>
                </a:path>
                <a:path extrusionOk="0" h="4254500" w="2729865">
                  <a:moveTo>
                    <a:pt x="2408758" y="844511"/>
                  </a:moveTo>
                  <a:lnTo>
                    <a:pt x="2408631" y="840689"/>
                  </a:lnTo>
                  <a:lnTo>
                    <a:pt x="2407018" y="836993"/>
                  </a:lnTo>
                  <a:lnTo>
                    <a:pt x="2404237" y="834313"/>
                  </a:lnTo>
                  <a:lnTo>
                    <a:pt x="2391410" y="822540"/>
                  </a:lnTo>
                  <a:lnTo>
                    <a:pt x="2388870" y="820102"/>
                  </a:lnTo>
                  <a:lnTo>
                    <a:pt x="2385530" y="818845"/>
                  </a:lnTo>
                  <a:lnTo>
                    <a:pt x="2362733" y="818845"/>
                  </a:lnTo>
                  <a:lnTo>
                    <a:pt x="2357424" y="818845"/>
                  </a:lnTo>
                  <a:lnTo>
                    <a:pt x="2352573" y="821944"/>
                  </a:lnTo>
                  <a:lnTo>
                    <a:pt x="2350160" y="826795"/>
                  </a:lnTo>
                  <a:lnTo>
                    <a:pt x="2347950" y="831545"/>
                  </a:lnTo>
                  <a:lnTo>
                    <a:pt x="2348636" y="837323"/>
                  </a:lnTo>
                  <a:lnTo>
                    <a:pt x="2351875" y="841476"/>
                  </a:lnTo>
                  <a:lnTo>
                    <a:pt x="2371306" y="865060"/>
                  </a:lnTo>
                  <a:lnTo>
                    <a:pt x="2373617" y="868070"/>
                  </a:lnTo>
                  <a:lnTo>
                    <a:pt x="2377186" y="869810"/>
                  </a:lnTo>
                  <a:lnTo>
                    <a:pt x="2381008" y="870140"/>
                  </a:lnTo>
                  <a:lnTo>
                    <a:pt x="2385403" y="870051"/>
                  </a:lnTo>
                  <a:lnTo>
                    <a:pt x="2388768" y="868756"/>
                  </a:lnTo>
                  <a:lnTo>
                    <a:pt x="2407145" y="852131"/>
                  </a:lnTo>
                  <a:lnTo>
                    <a:pt x="2408758" y="848436"/>
                  </a:lnTo>
                  <a:lnTo>
                    <a:pt x="2408758" y="844511"/>
                  </a:lnTo>
                  <a:close/>
                </a:path>
                <a:path extrusionOk="0" h="4254500" w="2729865">
                  <a:moveTo>
                    <a:pt x="2729382" y="1282700"/>
                  </a:moveTo>
                  <a:lnTo>
                    <a:pt x="2634526" y="1168400"/>
                  </a:lnTo>
                  <a:lnTo>
                    <a:pt x="2631986" y="1155700"/>
                  </a:lnTo>
                  <a:lnTo>
                    <a:pt x="2603766" y="1155700"/>
                  </a:lnTo>
                  <a:lnTo>
                    <a:pt x="2601226" y="1168400"/>
                  </a:lnTo>
                  <a:lnTo>
                    <a:pt x="2575826" y="1206500"/>
                  </a:lnTo>
                  <a:lnTo>
                    <a:pt x="2572689" y="1206500"/>
                  </a:lnTo>
                  <a:lnTo>
                    <a:pt x="2596286" y="1270000"/>
                  </a:lnTo>
                  <a:lnTo>
                    <a:pt x="2587142" y="1308100"/>
                  </a:lnTo>
                  <a:lnTo>
                    <a:pt x="2533383" y="1295400"/>
                  </a:lnTo>
                  <a:lnTo>
                    <a:pt x="2521115" y="1295400"/>
                  </a:lnTo>
                  <a:lnTo>
                    <a:pt x="2517648" y="1308100"/>
                  </a:lnTo>
                  <a:lnTo>
                    <a:pt x="2515705" y="1308100"/>
                  </a:lnTo>
                  <a:lnTo>
                    <a:pt x="2515705" y="1333500"/>
                  </a:lnTo>
                  <a:lnTo>
                    <a:pt x="2498344" y="1333500"/>
                  </a:lnTo>
                  <a:lnTo>
                    <a:pt x="2406688" y="1371600"/>
                  </a:lnTo>
                  <a:lnTo>
                    <a:pt x="2376627" y="1346200"/>
                  </a:lnTo>
                  <a:lnTo>
                    <a:pt x="2376627" y="1257300"/>
                  </a:lnTo>
                  <a:lnTo>
                    <a:pt x="2374874" y="1244600"/>
                  </a:lnTo>
                  <a:lnTo>
                    <a:pt x="2371775" y="1244600"/>
                  </a:lnTo>
                  <a:lnTo>
                    <a:pt x="2333866" y="1219200"/>
                  </a:lnTo>
                  <a:lnTo>
                    <a:pt x="2333955" y="1206500"/>
                  </a:lnTo>
                  <a:lnTo>
                    <a:pt x="2332710" y="1206500"/>
                  </a:lnTo>
                  <a:lnTo>
                    <a:pt x="2312911" y="1168400"/>
                  </a:lnTo>
                  <a:lnTo>
                    <a:pt x="2358707" y="1079500"/>
                  </a:lnTo>
                  <a:lnTo>
                    <a:pt x="2362035" y="1066800"/>
                  </a:lnTo>
                  <a:lnTo>
                    <a:pt x="2360193" y="1066800"/>
                  </a:lnTo>
                  <a:lnTo>
                    <a:pt x="2354415" y="1054100"/>
                  </a:lnTo>
                  <a:lnTo>
                    <a:pt x="2335822" y="1041400"/>
                  </a:lnTo>
                  <a:lnTo>
                    <a:pt x="2242858" y="977900"/>
                  </a:lnTo>
                  <a:lnTo>
                    <a:pt x="2255824" y="952500"/>
                  </a:lnTo>
                  <a:lnTo>
                    <a:pt x="2257666" y="939800"/>
                  </a:lnTo>
                  <a:lnTo>
                    <a:pt x="2254542" y="939800"/>
                  </a:lnTo>
                  <a:lnTo>
                    <a:pt x="2252002" y="927100"/>
                  </a:lnTo>
                  <a:lnTo>
                    <a:pt x="1944141" y="927100"/>
                  </a:lnTo>
                  <a:lnTo>
                    <a:pt x="1866696" y="863600"/>
                  </a:lnTo>
                  <a:lnTo>
                    <a:pt x="1852244" y="863600"/>
                  </a:lnTo>
                  <a:lnTo>
                    <a:pt x="1659750" y="952500"/>
                  </a:lnTo>
                  <a:lnTo>
                    <a:pt x="1654568" y="952500"/>
                  </a:lnTo>
                  <a:lnTo>
                    <a:pt x="1617078" y="1041400"/>
                  </a:lnTo>
                  <a:lnTo>
                    <a:pt x="1556575" y="1003300"/>
                  </a:lnTo>
                  <a:lnTo>
                    <a:pt x="1536407" y="990600"/>
                  </a:lnTo>
                  <a:lnTo>
                    <a:pt x="1534058" y="977900"/>
                  </a:lnTo>
                  <a:lnTo>
                    <a:pt x="1526108" y="977900"/>
                  </a:lnTo>
                  <a:lnTo>
                    <a:pt x="1405864" y="1003300"/>
                  </a:lnTo>
                  <a:lnTo>
                    <a:pt x="1342745" y="939800"/>
                  </a:lnTo>
                  <a:lnTo>
                    <a:pt x="1375575" y="762000"/>
                  </a:lnTo>
                  <a:lnTo>
                    <a:pt x="1376972" y="762000"/>
                  </a:lnTo>
                  <a:lnTo>
                    <a:pt x="1373276" y="749300"/>
                  </a:lnTo>
                  <a:lnTo>
                    <a:pt x="1366939" y="749300"/>
                  </a:lnTo>
                  <a:lnTo>
                    <a:pt x="1247152" y="698500"/>
                  </a:lnTo>
                  <a:lnTo>
                    <a:pt x="1238377" y="698500"/>
                  </a:lnTo>
                  <a:lnTo>
                    <a:pt x="1142199" y="736600"/>
                  </a:lnTo>
                  <a:lnTo>
                    <a:pt x="1136065" y="736600"/>
                  </a:lnTo>
                  <a:lnTo>
                    <a:pt x="1123911" y="749300"/>
                  </a:lnTo>
                  <a:lnTo>
                    <a:pt x="1122337" y="736600"/>
                  </a:lnTo>
                  <a:lnTo>
                    <a:pt x="1112824" y="660400"/>
                  </a:lnTo>
                  <a:lnTo>
                    <a:pt x="1172718" y="635000"/>
                  </a:lnTo>
                  <a:lnTo>
                    <a:pt x="1181595" y="635000"/>
                  </a:lnTo>
                  <a:lnTo>
                    <a:pt x="1187043" y="622300"/>
                  </a:lnTo>
                  <a:lnTo>
                    <a:pt x="1197368" y="596900"/>
                  </a:lnTo>
                  <a:lnTo>
                    <a:pt x="1249006" y="469900"/>
                  </a:lnTo>
                  <a:lnTo>
                    <a:pt x="1247025" y="457200"/>
                  </a:lnTo>
                  <a:lnTo>
                    <a:pt x="1211884" y="431800"/>
                  </a:lnTo>
                  <a:lnTo>
                    <a:pt x="1199743" y="431800"/>
                  </a:lnTo>
                  <a:lnTo>
                    <a:pt x="1071422" y="469900"/>
                  </a:lnTo>
                  <a:lnTo>
                    <a:pt x="1065187" y="469900"/>
                  </a:lnTo>
                  <a:lnTo>
                    <a:pt x="1063332" y="482600"/>
                  </a:lnTo>
                  <a:lnTo>
                    <a:pt x="995032" y="596900"/>
                  </a:lnTo>
                  <a:lnTo>
                    <a:pt x="872578" y="584200"/>
                  </a:lnTo>
                  <a:lnTo>
                    <a:pt x="773760" y="469900"/>
                  </a:lnTo>
                  <a:lnTo>
                    <a:pt x="809599" y="266700"/>
                  </a:lnTo>
                  <a:lnTo>
                    <a:pt x="806234" y="254000"/>
                  </a:lnTo>
                  <a:lnTo>
                    <a:pt x="731100" y="228600"/>
                  </a:lnTo>
                  <a:lnTo>
                    <a:pt x="667880" y="76200"/>
                  </a:lnTo>
                  <a:lnTo>
                    <a:pt x="657352" y="50800"/>
                  </a:lnTo>
                  <a:lnTo>
                    <a:pt x="641642" y="50800"/>
                  </a:lnTo>
                  <a:lnTo>
                    <a:pt x="562648" y="76200"/>
                  </a:lnTo>
                  <a:lnTo>
                    <a:pt x="505523" y="0"/>
                  </a:lnTo>
                  <a:lnTo>
                    <a:pt x="155346" y="0"/>
                  </a:lnTo>
                  <a:lnTo>
                    <a:pt x="189725" y="127000"/>
                  </a:lnTo>
                  <a:lnTo>
                    <a:pt x="190411" y="127000"/>
                  </a:lnTo>
                  <a:lnTo>
                    <a:pt x="191897" y="139700"/>
                  </a:lnTo>
                  <a:lnTo>
                    <a:pt x="193979" y="139700"/>
                  </a:lnTo>
                  <a:lnTo>
                    <a:pt x="281622" y="215900"/>
                  </a:lnTo>
                  <a:lnTo>
                    <a:pt x="393407" y="444500"/>
                  </a:lnTo>
                  <a:lnTo>
                    <a:pt x="365429" y="520700"/>
                  </a:lnTo>
                  <a:lnTo>
                    <a:pt x="363118" y="533400"/>
                  </a:lnTo>
                  <a:lnTo>
                    <a:pt x="365658" y="546100"/>
                  </a:lnTo>
                  <a:lnTo>
                    <a:pt x="371335" y="546100"/>
                  </a:lnTo>
                  <a:lnTo>
                    <a:pt x="649363" y="711200"/>
                  </a:lnTo>
                  <a:lnTo>
                    <a:pt x="651078" y="711200"/>
                  </a:lnTo>
                  <a:lnTo>
                    <a:pt x="792137" y="762000"/>
                  </a:lnTo>
                  <a:lnTo>
                    <a:pt x="804049" y="762000"/>
                  </a:lnTo>
                  <a:lnTo>
                    <a:pt x="868553" y="736600"/>
                  </a:lnTo>
                  <a:lnTo>
                    <a:pt x="1002652" y="838200"/>
                  </a:lnTo>
                  <a:lnTo>
                    <a:pt x="1008888" y="838200"/>
                  </a:lnTo>
                  <a:lnTo>
                    <a:pt x="1124839" y="863600"/>
                  </a:lnTo>
                  <a:lnTo>
                    <a:pt x="1146911" y="889000"/>
                  </a:lnTo>
                  <a:lnTo>
                    <a:pt x="1147051" y="889000"/>
                  </a:lnTo>
                  <a:lnTo>
                    <a:pt x="1196505" y="927100"/>
                  </a:lnTo>
                  <a:lnTo>
                    <a:pt x="1233766" y="1016000"/>
                  </a:lnTo>
                  <a:lnTo>
                    <a:pt x="1239532" y="1016000"/>
                  </a:lnTo>
                  <a:lnTo>
                    <a:pt x="1333639" y="1079500"/>
                  </a:lnTo>
                  <a:lnTo>
                    <a:pt x="1335493" y="1079500"/>
                  </a:lnTo>
                  <a:lnTo>
                    <a:pt x="1450975" y="1130300"/>
                  </a:lnTo>
                  <a:lnTo>
                    <a:pt x="1465072" y="1130300"/>
                  </a:lnTo>
                  <a:lnTo>
                    <a:pt x="1467739" y="1117600"/>
                  </a:lnTo>
                  <a:lnTo>
                    <a:pt x="1492580" y="1079500"/>
                  </a:lnTo>
                  <a:lnTo>
                    <a:pt x="1526933" y="1054100"/>
                  </a:lnTo>
                  <a:lnTo>
                    <a:pt x="1546009" y="1079500"/>
                  </a:lnTo>
                  <a:lnTo>
                    <a:pt x="1586458" y="1219200"/>
                  </a:lnTo>
                  <a:lnTo>
                    <a:pt x="1422768" y="1498600"/>
                  </a:lnTo>
                  <a:lnTo>
                    <a:pt x="1420228" y="1511300"/>
                  </a:lnTo>
                  <a:lnTo>
                    <a:pt x="1422400" y="1511300"/>
                  </a:lnTo>
                  <a:lnTo>
                    <a:pt x="1455699" y="1574800"/>
                  </a:lnTo>
                  <a:lnTo>
                    <a:pt x="1399870" y="1625600"/>
                  </a:lnTo>
                  <a:lnTo>
                    <a:pt x="1394421" y="1638300"/>
                  </a:lnTo>
                  <a:lnTo>
                    <a:pt x="1393494" y="1638300"/>
                  </a:lnTo>
                  <a:lnTo>
                    <a:pt x="1398016" y="1651000"/>
                  </a:lnTo>
                  <a:lnTo>
                    <a:pt x="1504137" y="1790700"/>
                  </a:lnTo>
                  <a:lnTo>
                    <a:pt x="1636052" y="2057400"/>
                  </a:lnTo>
                  <a:lnTo>
                    <a:pt x="1638363" y="2057400"/>
                  </a:lnTo>
                  <a:lnTo>
                    <a:pt x="1640116" y="2070100"/>
                  </a:lnTo>
                  <a:lnTo>
                    <a:pt x="1780908" y="2171700"/>
                  </a:lnTo>
                  <a:lnTo>
                    <a:pt x="1899754" y="2273300"/>
                  </a:lnTo>
                  <a:lnTo>
                    <a:pt x="1904149" y="2832100"/>
                  </a:lnTo>
                  <a:lnTo>
                    <a:pt x="1874189" y="3200400"/>
                  </a:lnTo>
                  <a:lnTo>
                    <a:pt x="1891411" y="3365500"/>
                  </a:lnTo>
                  <a:lnTo>
                    <a:pt x="1891639" y="3365500"/>
                  </a:lnTo>
                  <a:lnTo>
                    <a:pt x="1892693" y="3378200"/>
                  </a:lnTo>
                  <a:lnTo>
                    <a:pt x="1894420" y="3378200"/>
                  </a:lnTo>
                  <a:lnTo>
                    <a:pt x="1946351" y="3441700"/>
                  </a:lnTo>
                  <a:lnTo>
                    <a:pt x="1934210" y="3568700"/>
                  </a:lnTo>
                  <a:lnTo>
                    <a:pt x="1917903" y="3657600"/>
                  </a:lnTo>
                  <a:lnTo>
                    <a:pt x="1877783" y="3695700"/>
                  </a:lnTo>
                  <a:lnTo>
                    <a:pt x="1873961" y="3708400"/>
                  </a:lnTo>
                  <a:lnTo>
                    <a:pt x="1875701" y="3708400"/>
                  </a:lnTo>
                  <a:lnTo>
                    <a:pt x="1913382" y="3784600"/>
                  </a:lnTo>
                  <a:lnTo>
                    <a:pt x="1955685" y="3975100"/>
                  </a:lnTo>
                  <a:lnTo>
                    <a:pt x="1956155" y="3975100"/>
                  </a:lnTo>
                  <a:lnTo>
                    <a:pt x="1956739" y="3987800"/>
                  </a:lnTo>
                  <a:lnTo>
                    <a:pt x="1957539" y="3987800"/>
                  </a:lnTo>
                  <a:lnTo>
                    <a:pt x="2068868" y="4152900"/>
                  </a:lnTo>
                  <a:lnTo>
                    <a:pt x="2071306" y="4152900"/>
                  </a:lnTo>
                  <a:lnTo>
                    <a:pt x="2072919" y="4165600"/>
                  </a:lnTo>
                  <a:lnTo>
                    <a:pt x="2222525" y="4254500"/>
                  </a:lnTo>
                  <a:lnTo>
                    <a:pt x="2355799" y="4254500"/>
                  </a:lnTo>
                  <a:lnTo>
                    <a:pt x="2415692" y="4191000"/>
                  </a:lnTo>
                  <a:lnTo>
                    <a:pt x="2420543" y="4191000"/>
                  </a:lnTo>
                  <a:lnTo>
                    <a:pt x="2420543" y="4178300"/>
                  </a:lnTo>
                  <a:lnTo>
                    <a:pt x="2415819" y="4178300"/>
                  </a:lnTo>
                  <a:lnTo>
                    <a:pt x="2216721" y="3949700"/>
                  </a:lnTo>
                  <a:lnTo>
                    <a:pt x="2315578" y="3733800"/>
                  </a:lnTo>
                  <a:lnTo>
                    <a:pt x="2318347" y="3721100"/>
                  </a:lnTo>
                  <a:lnTo>
                    <a:pt x="2315946" y="3721100"/>
                  </a:lnTo>
                  <a:lnTo>
                    <a:pt x="2309901" y="3708400"/>
                  </a:lnTo>
                  <a:lnTo>
                    <a:pt x="2223782" y="3657600"/>
                  </a:lnTo>
                  <a:lnTo>
                    <a:pt x="2286444" y="3606800"/>
                  </a:lnTo>
                  <a:lnTo>
                    <a:pt x="2290368" y="3606800"/>
                  </a:lnTo>
                  <a:lnTo>
                    <a:pt x="2347722" y="3429000"/>
                  </a:lnTo>
                  <a:lnTo>
                    <a:pt x="2346426" y="3429000"/>
                  </a:lnTo>
                  <a:lnTo>
                    <a:pt x="2307132" y="3390900"/>
                  </a:lnTo>
                  <a:lnTo>
                    <a:pt x="2365210" y="3403600"/>
                  </a:lnTo>
                  <a:lnTo>
                    <a:pt x="2375801" y="3403600"/>
                  </a:lnTo>
                  <a:lnTo>
                    <a:pt x="2379065" y="3390900"/>
                  </a:lnTo>
                  <a:lnTo>
                    <a:pt x="2381008" y="3390900"/>
                  </a:lnTo>
                  <a:lnTo>
                    <a:pt x="2381008" y="3276600"/>
                  </a:lnTo>
                  <a:lnTo>
                    <a:pt x="2562161" y="3238500"/>
                  </a:lnTo>
                  <a:lnTo>
                    <a:pt x="2567609" y="3238500"/>
                  </a:lnTo>
                  <a:lnTo>
                    <a:pt x="2571864" y="3225800"/>
                  </a:lnTo>
                  <a:lnTo>
                    <a:pt x="2598585" y="3111500"/>
                  </a:lnTo>
                  <a:lnTo>
                    <a:pt x="2599613" y="3098800"/>
                  </a:lnTo>
                  <a:lnTo>
                    <a:pt x="2595588" y="3098800"/>
                  </a:lnTo>
                  <a:lnTo>
                    <a:pt x="2533256" y="3022600"/>
                  </a:lnTo>
                  <a:lnTo>
                    <a:pt x="2676563" y="3073400"/>
                  </a:lnTo>
                  <a:lnTo>
                    <a:pt x="2684183" y="3073400"/>
                  </a:lnTo>
                  <a:lnTo>
                    <a:pt x="2688869" y="3060700"/>
                  </a:lnTo>
                  <a:lnTo>
                    <a:pt x="2691409" y="3060700"/>
                  </a:lnTo>
                  <a:lnTo>
                    <a:pt x="2714193" y="3022600"/>
                  </a:lnTo>
                  <a:lnTo>
                    <a:pt x="2729382" y="2997200"/>
                  </a:lnTo>
                  <a:lnTo>
                    <a:pt x="2729382" y="1371600"/>
                  </a:lnTo>
                  <a:lnTo>
                    <a:pt x="2729382" y="128270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6" name="Google Shape;286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9144002" cy="5141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" name="Google Shape;287;p21"/>
          <p:cNvSpPr txBox="1"/>
          <p:nvPr/>
        </p:nvSpPr>
        <p:spPr>
          <a:xfrm>
            <a:off x="141724" y="1403350"/>
            <a:ext cx="3690000" cy="25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50">
            <a:spAutoFit/>
          </a:bodyPr>
          <a:lstStyle/>
          <a:p>
            <a:pPr indent="-330200" lvl="0" marL="342900" marR="508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organizó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a través de una Capitanía General.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342900" marR="13334" rtl="0" algn="l">
              <a:lnSpc>
                <a:spcPct val="100299"/>
              </a:lnSpc>
              <a:spcBef>
                <a:spcPts val="180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Capitanía General era el territorio o zona del Imperio español donde un capitán general ejercía sus respectivas competencias en materia de fuerza de guerra.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None/>
            </a:pPr>
            <a:r>
              <a:t/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329565" lvl="0" marL="3422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Reino de Chile.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8" name="Google Shape;288;p21"/>
          <p:cNvSpPr txBox="1"/>
          <p:nvPr>
            <p:ph type="title"/>
          </p:nvPr>
        </p:nvSpPr>
        <p:spPr>
          <a:xfrm>
            <a:off x="224275" y="151650"/>
            <a:ext cx="4506600" cy="10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¿ </a:t>
            </a:r>
            <a:r>
              <a:rPr lang="en-US" sz="3500"/>
              <a:t>Cómo</a:t>
            </a:r>
            <a:r>
              <a:rPr lang="en-US" sz="3500"/>
              <a:t> se </a:t>
            </a:r>
            <a:r>
              <a:rPr lang="en-US" sz="3500"/>
              <a:t>organizó</a:t>
            </a:r>
            <a:r>
              <a:rPr lang="en-US" sz="3500"/>
              <a:t> la </a:t>
            </a:r>
            <a:endParaRPr sz="3500"/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conquista de Chile?</a:t>
            </a:r>
            <a:endParaRPr sz="3500"/>
          </a:p>
        </p:txBody>
      </p:sp>
      <p:pic>
        <p:nvPicPr>
          <p:cNvPr id="289" name="Google Shape;28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5932" y="1793015"/>
            <a:ext cx="3972043" cy="239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81BDC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5" name="Google Shape;295;p19"/>
          <p:cNvGrpSpPr/>
          <p:nvPr/>
        </p:nvGrpSpPr>
        <p:grpSpPr>
          <a:xfrm>
            <a:off x="0" y="-312"/>
            <a:ext cx="9144000" cy="5144117"/>
            <a:chOff x="0" y="0"/>
            <a:chExt cx="9144000" cy="5144117"/>
          </a:xfrm>
        </p:grpSpPr>
        <p:sp>
          <p:nvSpPr>
            <p:cNvPr id="296" name="Google Shape;296;p19"/>
            <p:cNvSpPr/>
            <p:nvPr/>
          </p:nvSpPr>
          <p:spPr>
            <a:xfrm>
              <a:off x="0" y="2841607"/>
              <a:ext cx="1722755" cy="2302510"/>
            </a:xfrm>
            <a:custGeom>
              <a:rect b="b" l="l" r="r" t="t"/>
              <a:pathLst>
                <a:path extrusionOk="0" h="2302510" w="1722755">
                  <a:moveTo>
                    <a:pt x="0" y="0"/>
                  </a:moveTo>
                  <a:lnTo>
                    <a:pt x="0" y="2301892"/>
                  </a:lnTo>
                  <a:lnTo>
                    <a:pt x="1490205" y="2301892"/>
                  </a:lnTo>
                  <a:lnTo>
                    <a:pt x="1548091" y="2159674"/>
                  </a:lnTo>
                  <a:lnTo>
                    <a:pt x="1572782" y="2089911"/>
                  </a:lnTo>
                  <a:lnTo>
                    <a:pt x="1590752" y="2018106"/>
                  </a:lnTo>
                  <a:lnTo>
                    <a:pt x="1617570" y="1974981"/>
                  </a:lnTo>
                  <a:lnTo>
                    <a:pt x="1641374" y="1930553"/>
                  </a:lnTo>
                  <a:lnTo>
                    <a:pt x="1662154" y="1884972"/>
                  </a:lnTo>
                  <a:lnTo>
                    <a:pt x="1679897" y="1838390"/>
                  </a:lnTo>
                  <a:lnTo>
                    <a:pt x="1694590" y="1790958"/>
                  </a:lnTo>
                  <a:lnTo>
                    <a:pt x="1706222" y="1742826"/>
                  </a:lnTo>
                  <a:lnTo>
                    <a:pt x="1714782" y="1694147"/>
                  </a:lnTo>
                  <a:lnTo>
                    <a:pt x="1720256" y="1645070"/>
                  </a:lnTo>
                  <a:lnTo>
                    <a:pt x="1722633" y="1595747"/>
                  </a:lnTo>
                  <a:lnTo>
                    <a:pt x="1721900" y="1546330"/>
                  </a:lnTo>
                  <a:lnTo>
                    <a:pt x="1718047" y="1496968"/>
                  </a:lnTo>
                  <a:lnTo>
                    <a:pt x="1711060" y="1447814"/>
                  </a:lnTo>
                  <a:lnTo>
                    <a:pt x="1700928" y="1399018"/>
                  </a:lnTo>
                  <a:lnTo>
                    <a:pt x="1687639" y="1350731"/>
                  </a:lnTo>
                  <a:lnTo>
                    <a:pt x="1671180" y="1303105"/>
                  </a:lnTo>
                  <a:lnTo>
                    <a:pt x="1651541" y="1256289"/>
                  </a:lnTo>
                  <a:lnTo>
                    <a:pt x="1651541" y="1256064"/>
                  </a:lnTo>
                  <a:lnTo>
                    <a:pt x="1622425" y="1192554"/>
                  </a:lnTo>
                  <a:lnTo>
                    <a:pt x="1600192" y="1147782"/>
                  </a:lnTo>
                  <a:lnTo>
                    <a:pt x="1575348" y="1104783"/>
                  </a:lnTo>
                  <a:lnTo>
                    <a:pt x="1547988" y="1063647"/>
                  </a:lnTo>
                  <a:lnTo>
                    <a:pt x="1518208" y="1024466"/>
                  </a:lnTo>
                  <a:lnTo>
                    <a:pt x="1486101" y="987332"/>
                  </a:lnTo>
                  <a:lnTo>
                    <a:pt x="1451764" y="952334"/>
                  </a:lnTo>
                  <a:lnTo>
                    <a:pt x="1415290" y="919565"/>
                  </a:lnTo>
                  <a:lnTo>
                    <a:pt x="1376776" y="889116"/>
                  </a:lnTo>
                  <a:lnTo>
                    <a:pt x="1336315" y="861077"/>
                  </a:lnTo>
                  <a:lnTo>
                    <a:pt x="1294003" y="835541"/>
                  </a:lnTo>
                  <a:lnTo>
                    <a:pt x="1249935" y="812599"/>
                  </a:lnTo>
                  <a:lnTo>
                    <a:pt x="1204206" y="792341"/>
                  </a:lnTo>
                  <a:lnTo>
                    <a:pt x="1034177" y="723367"/>
                  </a:lnTo>
                  <a:lnTo>
                    <a:pt x="998547" y="682777"/>
                  </a:lnTo>
                  <a:lnTo>
                    <a:pt x="960304" y="644789"/>
                  </a:lnTo>
                  <a:lnTo>
                    <a:pt x="919589" y="609527"/>
                  </a:lnTo>
                  <a:lnTo>
                    <a:pt x="876543" y="577113"/>
                  </a:lnTo>
                  <a:lnTo>
                    <a:pt x="831308" y="547670"/>
                  </a:lnTo>
                  <a:lnTo>
                    <a:pt x="809128" y="501455"/>
                  </a:lnTo>
                  <a:lnTo>
                    <a:pt x="784146" y="457073"/>
                  </a:lnTo>
                  <a:lnTo>
                    <a:pt x="756482" y="414627"/>
                  </a:lnTo>
                  <a:lnTo>
                    <a:pt x="726258" y="374219"/>
                  </a:lnTo>
                  <a:lnTo>
                    <a:pt x="693594" y="335951"/>
                  </a:lnTo>
                  <a:lnTo>
                    <a:pt x="658612" y="299926"/>
                  </a:lnTo>
                  <a:lnTo>
                    <a:pt x="621431" y="266245"/>
                  </a:lnTo>
                  <a:lnTo>
                    <a:pt x="582174" y="235011"/>
                  </a:lnTo>
                  <a:lnTo>
                    <a:pt x="540960" y="206326"/>
                  </a:lnTo>
                  <a:lnTo>
                    <a:pt x="497912" y="180292"/>
                  </a:lnTo>
                  <a:lnTo>
                    <a:pt x="453149" y="157012"/>
                  </a:lnTo>
                  <a:lnTo>
                    <a:pt x="406792" y="136587"/>
                  </a:lnTo>
                  <a:lnTo>
                    <a:pt x="358963" y="119121"/>
                  </a:lnTo>
                  <a:lnTo>
                    <a:pt x="309783" y="104715"/>
                  </a:lnTo>
                  <a:lnTo>
                    <a:pt x="265915" y="81854"/>
                  </a:lnTo>
                  <a:lnTo>
                    <a:pt x="220790" y="61840"/>
                  </a:lnTo>
                  <a:lnTo>
                    <a:pt x="174542" y="44721"/>
                  </a:lnTo>
                  <a:lnTo>
                    <a:pt x="127309" y="30547"/>
                  </a:lnTo>
                  <a:lnTo>
                    <a:pt x="79226" y="19366"/>
                  </a:lnTo>
                  <a:lnTo>
                    <a:pt x="30431" y="1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0" y="3110310"/>
              <a:ext cx="1464310" cy="2033270"/>
            </a:xfrm>
            <a:custGeom>
              <a:rect b="b" l="l" r="r" t="t"/>
              <a:pathLst>
                <a:path extrusionOk="0" h="2033270" w="1464310">
                  <a:moveTo>
                    <a:pt x="0" y="0"/>
                  </a:moveTo>
                  <a:lnTo>
                    <a:pt x="0" y="2033189"/>
                  </a:lnTo>
                  <a:lnTo>
                    <a:pt x="1198216" y="2033189"/>
                  </a:lnTo>
                  <a:lnTo>
                    <a:pt x="1228771" y="1982913"/>
                  </a:lnTo>
                  <a:lnTo>
                    <a:pt x="1250294" y="1936774"/>
                  </a:lnTo>
                  <a:lnTo>
                    <a:pt x="1308731" y="1793466"/>
                  </a:lnTo>
                  <a:lnTo>
                    <a:pt x="1332015" y="1721812"/>
                  </a:lnTo>
                  <a:lnTo>
                    <a:pt x="1344926" y="1647581"/>
                  </a:lnTo>
                  <a:lnTo>
                    <a:pt x="1348936" y="1642506"/>
                  </a:lnTo>
                  <a:lnTo>
                    <a:pt x="1377912" y="1602608"/>
                  </a:lnTo>
                  <a:lnTo>
                    <a:pt x="1402766" y="1560654"/>
                  </a:lnTo>
                  <a:lnTo>
                    <a:pt x="1423462" y="1516949"/>
                  </a:lnTo>
                  <a:lnTo>
                    <a:pt x="1439961" y="1471798"/>
                  </a:lnTo>
                  <a:lnTo>
                    <a:pt x="1452227" y="1425507"/>
                  </a:lnTo>
                  <a:lnTo>
                    <a:pt x="1460222" y="1378381"/>
                  </a:lnTo>
                  <a:lnTo>
                    <a:pt x="1463908" y="1330724"/>
                  </a:lnTo>
                  <a:lnTo>
                    <a:pt x="1463248" y="1282844"/>
                  </a:lnTo>
                  <a:lnTo>
                    <a:pt x="1458204" y="1235043"/>
                  </a:lnTo>
                  <a:lnTo>
                    <a:pt x="1448739" y="1187629"/>
                  </a:lnTo>
                  <a:lnTo>
                    <a:pt x="1434815" y="1140906"/>
                  </a:lnTo>
                  <a:lnTo>
                    <a:pt x="1416395" y="1095180"/>
                  </a:lnTo>
                  <a:lnTo>
                    <a:pt x="1387299" y="1031670"/>
                  </a:lnTo>
                  <a:lnTo>
                    <a:pt x="1364327" y="987115"/>
                  </a:lnTo>
                  <a:lnTo>
                    <a:pt x="1337406" y="945235"/>
                  </a:lnTo>
                  <a:lnTo>
                    <a:pt x="1306778" y="906261"/>
                  </a:lnTo>
                  <a:lnTo>
                    <a:pt x="1272688" y="870426"/>
                  </a:lnTo>
                  <a:lnTo>
                    <a:pt x="1235380" y="837962"/>
                  </a:lnTo>
                  <a:lnTo>
                    <a:pt x="1195096" y="809102"/>
                  </a:lnTo>
                  <a:lnTo>
                    <a:pt x="1152081" y="784078"/>
                  </a:lnTo>
                  <a:lnTo>
                    <a:pt x="1106577" y="763122"/>
                  </a:lnTo>
                  <a:lnTo>
                    <a:pt x="923904" y="688992"/>
                  </a:lnTo>
                  <a:lnTo>
                    <a:pt x="887912" y="675918"/>
                  </a:lnTo>
                  <a:lnTo>
                    <a:pt x="875739" y="672153"/>
                  </a:lnTo>
                  <a:lnTo>
                    <a:pt x="842838" y="629575"/>
                  </a:lnTo>
                  <a:lnTo>
                    <a:pt x="811667" y="592867"/>
                  </a:lnTo>
                  <a:lnTo>
                    <a:pt x="777402" y="559252"/>
                  </a:lnTo>
                  <a:lnTo>
                    <a:pt x="740272" y="528915"/>
                  </a:lnTo>
                  <a:lnTo>
                    <a:pt x="700504" y="502042"/>
                  </a:lnTo>
                  <a:lnTo>
                    <a:pt x="658323" y="478819"/>
                  </a:lnTo>
                  <a:lnTo>
                    <a:pt x="622393" y="462900"/>
                  </a:lnTo>
                  <a:lnTo>
                    <a:pt x="620538" y="455989"/>
                  </a:lnTo>
                  <a:lnTo>
                    <a:pt x="597346" y="389313"/>
                  </a:lnTo>
                  <a:lnTo>
                    <a:pt x="576174" y="345418"/>
                  </a:lnTo>
                  <a:lnTo>
                    <a:pt x="551225" y="303968"/>
                  </a:lnTo>
                  <a:lnTo>
                    <a:pt x="522723" y="265174"/>
                  </a:lnTo>
                  <a:lnTo>
                    <a:pt x="490891" y="229248"/>
                  </a:lnTo>
                  <a:lnTo>
                    <a:pt x="455954" y="196402"/>
                  </a:lnTo>
                  <a:lnTo>
                    <a:pt x="418136" y="166847"/>
                  </a:lnTo>
                  <a:lnTo>
                    <a:pt x="377662" y="140794"/>
                  </a:lnTo>
                  <a:lnTo>
                    <a:pt x="334755" y="118456"/>
                  </a:lnTo>
                  <a:lnTo>
                    <a:pt x="289639" y="100043"/>
                  </a:lnTo>
                  <a:lnTo>
                    <a:pt x="242539" y="85767"/>
                  </a:lnTo>
                  <a:lnTo>
                    <a:pt x="211929" y="78954"/>
                  </a:lnTo>
                  <a:lnTo>
                    <a:pt x="165988" y="52305"/>
                  </a:lnTo>
                  <a:lnTo>
                    <a:pt x="117794" y="30511"/>
                  </a:lnTo>
                  <a:lnTo>
                    <a:pt x="67732" y="13698"/>
                  </a:lnTo>
                  <a:lnTo>
                    <a:pt x="16184" y="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BB6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0" y="3374692"/>
              <a:ext cx="1205230" cy="1769110"/>
            </a:xfrm>
            <a:custGeom>
              <a:rect b="b" l="l" r="r" t="t"/>
              <a:pathLst>
                <a:path extrusionOk="0" h="1769110" w="1205230">
                  <a:moveTo>
                    <a:pt x="0" y="0"/>
                  </a:moveTo>
                  <a:lnTo>
                    <a:pt x="0" y="1768807"/>
                  </a:lnTo>
                  <a:lnTo>
                    <a:pt x="815470" y="1768807"/>
                  </a:lnTo>
                  <a:lnTo>
                    <a:pt x="820896" y="1759199"/>
                  </a:lnTo>
                  <a:lnTo>
                    <a:pt x="824251" y="1753183"/>
                  </a:lnTo>
                  <a:lnTo>
                    <a:pt x="827423" y="1747086"/>
                  </a:lnTo>
                  <a:lnTo>
                    <a:pt x="830287" y="1740846"/>
                  </a:lnTo>
                  <a:lnTo>
                    <a:pt x="888355" y="1710093"/>
                  </a:lnTo>
                  <a:lnTo>
                    <a:pt x="927478" y="1684708"/>
                  </a:lnTo>
                  <a:lnTo>
                    <a:pt x="961379" y="1653179"/>
                  </a:lnTo>
                  <a:lnTo>
                    <a:pt x="989342" y="1616290"/>
                  </a:lnTo>
                  <a:lnTo>
                    <a:pt x="1010649" y="1574827"/>
                  </a:lnTo>
                  <a:lnTo>
                    <a:pt x="1069065" y="1431581"/>
                  </a:lnTo>
                  <a:lnTo>
                    <a:pt x="1083822" y="1382160"/>
                  </a:lnTo>
                  <a:lnTo>
                    <a:pt x="1088789" y="1330791"/>
                  </a:lnTo>
                  <a:lnTo>
                    <a:pt x="1088789" y="1289214"/>
                  </a:lnTo>
                  <a:lnTo>
                    <a:pt x="1146918" y="1216599"/>
                  </a:lnTo>
                  <a:lnTo>
                    <a:pt x="1174396" y="1174873"/>
                  </a:lnTo>
                  <a:lnTo>
                    <a:pt x="1193365" y="1129749"/>
                  </a:lnTo>
                  <a:lnTo>
                    <a:pt x="1203676" y="1082384"/>
                  </a:lnTo>
                  <a:lnTo>
                    <a:pt x="1205183" y="1033933"/>
                  </a:lnTo>
                  <a:lnTo>
                    <a:pt x="1197737" y="985551"/>
                  </a:lnTo>
                  <a:lnTo>
                    <a:pt x="1181190" y="938394"/>
                  </a:lnTo>
                  <a:lnTo>
                    <a:pt x="1152074" y="874801"/>
                  </a:lnTo>
                  <a:lnTo>
                    <a:pt x="1126751" y="830921"/>
                  </a:lnTo>
                  <a:lnTo>
                    <a:pt x="1093909" y="792938"/>
                  </a:lnTo>
                  <a:lnTo>
                    <a:pt x="1054522" y="761798"/>
                  </a:lnTo>
                  <a:lnTo>
                    <a:pt x="1009565" y="738451"/>
                  </a:lnTo>
                  <a:lnTo>
                    <a:pt x="826768" y="664260"/>
                  </a:lnTo>
                  <a:lnTo>
                    <a:pt x="795238" y="653723"/>
                  </a:lnTo>
                  <a:lnTo>
                    <a:pt x="794501" y="653498"/>
                  </a:lnTo>
                  <a:lnTo>
                    <a:pt x="724321" y="634858"/>
                  </a:lnTo>
                  <a:lnTo>
                    <a:pt x="637956" y="523183"/>
                  </a:lnTo>
                  <a:lnTo>
                    <a:pt x="604919" y="487655"/>
                  </a:lnTo>
                  <a:lnTo>
                    <a:pt x="566240" y="458891"/>
                  </a:lnTo>
                  <a:lnTo>
                    <a:pt x="523139" y="437497"/>
                  </a:lnTo>
                  <a:lnTo>
                    <a:pt x="476838" y="424079"/>
                  </a:lnTo>
                  <a:lnTo>
                    <a:pt x="428560" y="419242"/>
                  </a:lnTo>
                  <a:lnTo>
                    <a:pt x="426043" y="417155"/>
                  </a:lnTo>
                  <a:lnTo>
                    <a:pt x="404442" y="383234"/>
                  </a:lnTo>
                  <a:lnTo>
                    <a:pt x="379740" y="354565"/>
                  </a:lnTo>
                  <a:lnTo>
                    <a:pt x="379713" y="306142"/>
                  </a:lnTo>
                  <a:lnTo>
                    <a:pt x="371078" y="259104"/>
                  </a:lnTo>
                  <a:lnTo>
                    <a:pt x="354156" y="214469"/>
                  </a:lnTo>
                  <a:lnTo>
                    <a:pt x="329267" y="173259"/>
                  </a:lnTo>
                  <a:lnTo>
                    <a:pt x="296731" y="136494"/>
                  </a:lnTo>
                  <a:lnTo>
                    <a:pt x="257742" y="105996"/>
                  </a:lnTo>
                  <a:lnTo>
                    <a:pt x="214650" y="83513"/>
                  </a:lnTo>
                  <a:lnTo>
                    <a:pt x="168562" y="69352"/>
                  </a:lnTo>
                  <a:lnTo>
                    <a:pt x="120584" y="63817"/>
                  </a:lnTo>
                  <a:lnTo>
                    <a:pt x="114200" y="60379"/>
                  </a:lnTo>
                  <a:lnTo>
                    <a:pt x="107837" y="57291"/>
                  </a:lnTo>
                  <a:lnTo>
                    <a:pt x="101228" y="54426"/>
                  </a:lnTo>
                  <a:lnTo>
                    <a:pt x="62309" y="26089"/>
                  </a:lnTo>
                  <a:lnTo>
                    <a:pt x="19293" y="5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0" y="3667353"/>
              <a:ext cx="948055" cy="1476375"/>
            </a:xfrm>
            <a:custGeom>
              <a:rect b="b" l="l" r="r" t="t"/>
              <a:pathLst>
                <a:path extrusionOk="0" h="1476375" w="948055">
                  <a:moveTo>
                    <a:pt x="56349" y="38430"/>
                  </a:moveTo>
                  <a:lnTo>
                    <a:pt x="55118" y="33909"/>
                  </a:lnTo>
                  <a:lnTo>
                    <a:pt x="53695" y="31978"/>
                  </a:lnTo>
                  <a:lnTo>
                    <a:pt x="16129" y="11252"/>
                  </a:lnTo>
                  <a:lnTo>
                    <a:pt x="0" y="0"/>
                  </a:lnTo>
                  <a:lnTo>
                    <a:pt x="0" y="60299"/>
                  </a:lnTo>
                  <a:lnTo>
                    <a:pt x="42430" y="60299"/>
                  </a:lnTo>
                  <a:lnTo>
                    <a:pt x="45300" y="58724"/>
                  </a:lnTo>
                  <a:lnTo>
                    <a:pt x="55981" y="40855"/>
                  </a:lnTo>
                  <a:lnTo>
                    <a:pt x="56349" y="38430"/>
                  </a:lnTo>
                  <a:close/>
                </a:path>
                <a:path extrusionOk="0" h="1476375" w="948055">
                  <a:moveTo>
                    <a:pt x="122783" y="37223"/>
                  </a:moveTo>
                  <a:lnTo>
                    <a:pt x="121780" y="34124"/>
                  </a:lnTo>
                  <a:lnTo>
                    <a:pt x="117957" y="30607"/>
                  </a:lnTo>
                  <a:lnTo>
                    <a:pt x="115824" y="29794"/>
                  </a:lnTo>
                  <a:lnTo>
                    <a:pt x="113614" y="29794"/>
                  </a:lnTo>
                  <a:lnTo>
                    <a:pt x="112191" y="29870"/>
                  </a:lnTo>
                  <a:lnTo>
                    <a:pt x="57353" y="44323"/>
                  </a:lnTo>
                  <a:lnTo>
                    <a:pt x="54686" y="47752"/>
                  </a:lnTo>
                  <a:lnTo>
                    <a:pt x="54686" y="69684"/>
                  </a:lnTo>
                  <a:lnTo>
                    <a:pt x="58559" y="73558"/>
                  </a:lnTo>
                  <a:lnTo>
                    <a:pt x="112534" y="73558"/>
                  </a:lnTo>
                  <a:lnTo>
                    <a:pt x="116052" y="70612"/>
                  </a:lnTo>
                  <a:lnTo>
                    <a:pt x="122783" y="37223"/>
                  </a:lnTo>
                  <a:close/>
                </a:path>
                <a:path extrusionOk="0" h="1476375" w="948055">
                  <a:moveTo>
                    <a:pt x="293408" y="194208"/>
                  </a:moveTo>
                  <a:lnTo>
                    <a:pt x="293331" y="191846"/>
                  </a:lnTo>
                  <a:lnTo>
                    <a:pt x="292328" y="189547"/>
                  </a:lnTo>
                  <a:lnTo>
                    <a:pt x="290601" y="187896"/>
                  </a:lnTo>
                  <a:lnTo>
                    <a:pt x="282651" y="180581"/>
                  </a:lnTo>
                  <a:lnTo>
                    <a:pt x="281063" y="179070"/>
                  </a:lnTo>
                  <a:lnTo>
                    <a:pt x="279006" y="178295"/>
                  </a:lnTo>
                  <a:lnTo>
                    <a:pt x="264871" y="178295"/>
                  </a:lnTo>
                  <a:lnTo>
                    <a:pt x="261569" y="178295"/>
                  </a:lnTo>
                  <a:lnTo>
                    <a:pt x="258559" y="180213"/>
                  </a:lnTo>
                  <a:lnTo>
                    <a:pt x="257073" y="183222"/>
                  </a:lnTo>
                  <a:lnTo>
                    <a:pt x="255701" y="186169"/>
                  </a:lnTo>
                  <a:lnTo>
                    <a:pt x="256133" y="189750"/>
                  </a:lnTo>
                  <a:lnTo>
                    <a:pt x="258127" y="192328"/>
                  </a:lnTo>
                  <a:lnTo>
                    <a:pt x="270179" y="206959"/>
                  </a:lnTo>
                  <a:lnTo>
                    <a:pt x="271614" y="208826"/>
                  </a:lnTo>
                  <a:lnTo>
                    <a:pt x="273824" y="209905"/>
                  </a:lnTo>
                  <a:lnTo>
                    <a:pt x="276199" y="210108"/>
                  </a:lnTo>
                  <a:lnTo>
                    <a:pt x="278917" y="210045"/>
                  </a:lnTo>
                  <a:lnTo>
                    <a:pt x="281012" y="209257"/>
                  </a:lnTo>
                  <a:lnTo>
                    <a:pt x="292404" y="198945"/>
                  </a:lnTo>
                  <a:lnTo>
                    <a:pt x="293408" y="196646"/>
                  </a:lnTo>
                  <a:lnTo>
                    <a:pt x="293408" y="194208"/>
                  </a:lnTo>
                  <a:close/>
                </a:path>
                <a:path extrusionOk="0" h="1476375" w="948055">
                  <a:moveTo>
                    <a:pt x="947623" y="756437"/>
                  </a:moveTo>
                  <a:lnTo>
                    <a:pt x="946251" y="753516"/>
                  </a:lnTo>
                  <a:lnTo>
                    <a:pt x="917079" y="689838"/>
                  </a:lnTo>
                  <a:lnTo>
                    <a:pt x="916216" y="687832"/>
                  </a:lnTo>
                  <a:lnTo>
                    <a:pt x="914552" y="686257"/>
                  </a:lnTo>
                  <a:lnTo>
                    <a:pt x="912495" y="685482"/>
                  </a:lnTo>
                  <a:lnTo>
                    <a:pt x="729551" y="611124"/>
                  </a:lnTo>
                  <a:lnTo>
                    <a:pt x="728548" y="610781"/>
                  </a:lnTo>
                  <a:lnTo>
                    <a:pt x="593839" y="575157"/>
                  </a:lnTo>
                  <a:lnTo>
                    <a:pt x="518782" y="542455"/>
                  </a:lnTo>
                  <a:lnTo>
                    <a:pt x="523913" y="518439"/>
                  </a:lnTo>
                  <a:lnTo>
                    <a:pt x="525246" y="512191"/>
                  </a:lnTo>
                  <a:lnTo>
                    <a:pt x="525741" y="509765"/>
                  </a:lnTo>
                  <a:lnTo>
                    <a:pt x="525170" y="507123"/>
                  </a:lnTo>
                  <a:lnTo>
                    <a:pt x="523595" y="505180"/>
                  </a:lnTo>
                  <a:lnTo>
                    <a:pt x="513791" y="492493"/>
                  </a:lnTo>
                  <a:lnTo>
                    <a:pt x="505307" y="481520"/>
                  </a:lnTo>
                  <a:lnTo>
                    <a:pt x="433400" y="388467"/>
                  </a:lnTo>
                  <a:lnTo>
                    <a:pt x="431825" y="386321"/>
                  </a:lnTo>
                  <a:lnTo>
                    <a:pt x="429323" y="385114"/>
                  </a:lnTo>
                  <a:lnTo>
                    <a:pt x="416991" y="385114"/>
                  </a:lnTo>
                  <a:lnTo>
                    <a:pt x="414337" y="386549"/>
                  </a:lnTo>
                  <a:lnTo>
                    <a:pt x="412750" y="388835"/>
                  </a:lnTo>
                  <a:lnTo>
                    <a:pt x="397002" y="411340"/>
                  </a:lnTo>
                  <a:lnTo>
                    <a:pt x="395338" y="413778"/>
                  </a:lnTo>
                  <a:lnTo>
                    <a:pt x="395198" y="415442"/>
                  </a:lnTo>
                  <a:lnTo>
                    <a:pt x="395084" y="416648"/>
                  </a:lnTo>
                  <a:lnTo>
                    <a:pt x="395058" y="416928"/>
                  </a:lnTo>
                  <a:lnTo>
                    <a:pt x="409689" y="451777"/>
                  </a:lnTo>
                  <a:lnTo>
                    <a:pt x="404025" y="481520"/>
                  </a:lnTo>
                  <a:lnTo>
                    <a:pt x="370687" y="471627"/>
                  </a:lnTo>
                  <a:lnTo>
                    <a:pt x="369912" y="471411"/>
                  </a:lnTo>
                  <a:lnTo>
                    <a:pt x="366141" y="471411"/>
                  </a:lnTo>
                  <a:lnTo>
                    <a:pt x="364629" y="471893"/>
                  </a:lnTo>
                  <a:lnTo>
                    <a:pt x="363080" y="472998"/>
                  </a:lnTo>
                  <a:lnTo>
                    <a:pt x="360934" y="474649"/>
                  </a:lnTo>
                  <a:lnTo>
                    <a:pt x="359727" y="477227"/>
                  </a:lnTo>
                  <a:lnTo>
                    <a:pt x="359727" y="492493"/>
                  </a:lnTo>
                  <a:lnTo>
                    <a:pt x="355028" y="490664"/>
                  </a:lnTo>
                  <a:lnTo>
                    <a:pt x="355244" y="490664"/>
                  </a:lnTo>
                  <a:lnTo>
                    <a:pt x="353720" y="490385"/>
                  </a:lnTo>
                  <a:lnTo>
                    <a:pt x="351370" y="490385"/>
                  </a:lnTo>
                  <a:lnTo>
                    <a:pt x="350126" y="490664"/>
                  </a:lnTo>
                  <a:lnTo>
                    <a:pt x="348957" y="491197"/>
                  </a:lnTo>
                  <a:lnTo>
                    <a:pt x="292125" y="518439"/>
                  </a:lnTo>
                  <a:lnTo>
                    <a:pt x="273481" y="497789"/>
                  </a:lnTo>
                  <a:lnTo>
                    <a:pt x="273481" y="442950"/>
                  </a:lnTo>
                  <a:lnTo>
                    <a:pt x="272389" y="440524"/>
                  </a:lnTo>
                  <a:lnTo>
                    <a:pt x="270471" y="438861"/>
                  </a:lnTo>
                  <a:lnTo>
                    <a:pt x="246964" y="419227"/>
                  </a:lnTo>
                  <a:lnTo>
                    <a:pt x="247027" y="417931"/>
                  </a:lnTo>
                  <a:lnTo>
                    <a:pt x="246799" y="416928"/>
                  </a:lnTo>
                  <a:lnTo>
                    <a:pt x="246735" y="416648"/>
                  </a:lnTo>
                  <a:lnTo>
                    <a:pt x="246240" y="415442"/>
                  </a:lnTo>
                  <a:lnTo>
                    <a:pt x="233972" y="387464"/>
                  </a:lnTo>
                  <a:lnTo>
                    <a:pt x="262369" y="333489"/>
                  </a:lnTo>
                  <a:lnTo>
                    <a:pt x="264439" y="329628"/>
                  </a:lnTo>
                  <a:lnTo>
                    <a:pt x="263283" y="324815"/>
                  </a:lnTo>
                  <a:lnTo>
                    <a:pt x="259715" y="322376"/>
                  </a:lnTo>
                  <a:lnTo>
                    <a:pt x="190525" y="273989"/>
                  </a:lnTo>
                  <a:lnTo>
                    <a:pt x="198577" y="253720"/>
                  </a:lnTo>
                  <a:lnTo>
                    <a:pt x="199720" y="251117"/>
                  </a:lnTo>
                  <a:lnTo>
                    <a:pt x="199351" y="248107"/>
                  </a:lnTo>
                  <a:lnTo>
                    <a:pt x="197777" y="245757"/>
                  </a:lnTo>
                  <a:lnTo>
                    <a:pt x="196202" y="243293"/>
                  </a:lnTo>
                  <a:lnTo>
                    <a:pt x="193471" y="241871"/>
                  </a:lnTo>
                  <a:lnTo>
                    <a:pt x="5295" y="241871"/>
                  </a:lnTo>
                  <a:lnTo>
                    <a:pt x="0" y="237680"/>
                  </a:lnTo>
                  <a:lnTo>
                    <a:pt x="0" y="1476146"/>
                  </a:lnTo>
                  <a:lnTo>
                    <a:pt x="518680" y="1476146"/>
                  </a:lnTo>
                  <a:lnTo>
                    <a:pt x="596633" y="1338097"/>
                  </a:lnTo>
                  <a:lnTo>
                    <a:pt x="597001" y="1336598"/>
                  </a:lnTo>
                  <a:lnTo>
                    <a:pt x="597001" y="1279398"/>
                  </a:lnTo>
                  <a:lnTo>
                    <a:pt x="767397" y="1188999"/>
                  </a:lnTo>
                  <a:lnTo>
                    <a:pt x="769264" y="1188059"/>
                  </a:lnTo>
                  <a:lnTo>
                    <a:pt x="770610" y="1186484"/>
                  </a:lnTo>
                  <a:lnTo>
                    <a:pt x="771334" y="1184554"/>
                  </a:lnTo>
                  <a:lnTo>
                    <a:pt x="830199" y="1040307"/>
                  </a:lnTo>
                  <a:lnTo>
                    <a:pt x="830402" y="1039241"/>
                  </a:lnTo>
                  <a:lnTo>
                    <a:pt x="830402" y="905903"/>
                  </a:lnTo>
                  <a:lnTo>
                    <a:pt x="947191" y="759879"/>
                  </a:lnTo>
                  <a:lnTo>
                    <a:pt x="947623" y="756437"/>
                  </a:lnTo>
                  <a:close/>
                </a:path>
              </a:pathLst>
            </a:custGeom>
            <a:solidFill>
              <a:srgbClr val="81BD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0" name="Google Shape;300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5141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0651" y="313045"/>
              <a:ext cx="2797300" cy="2797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19"/>
            <p:cNvSpPr/>
            <p:nvPr/>
          </p:nvSpPr>
          <p:spPr>
            <a:xfrm>
              <a:off x="3751174" y="1353099"/>
              <a:ext cx="1642110" cy="1642110"/>
            </a:xfrm>
            <a:custGeom>
              <a:rect b="b" l="l" r="r" t="t"/>
              <a:pathLst>
                <a:path extrusionOk="0" h="1642110" w="1642110">
                  <a:moveTo>
                    <a:pt x="820799" y="0"/>
                  </a:moveTo>
                  <a:lnTo>
                    <a:pt x="772571" y="1393"/>
                  </a:lnTo>
                  <a:lnTo>
                    <a:pt x="725077" y="5522"/>
                  </a:lnTo>
                  <a:lnTo>
                    <a:pt x="678393" y="12309"/>
                  </a:lnTo>
                  <a:lnTo>
                    <a:pt x="632597" y="21677"/>
                  </a:lnTo>
                  <a:lnTo>
                    <a:pt x="587766" y="33550"/>
                  </a:lnTo>
                  <a:lnTo>
                    <a:pt x="543977" y="47851"/>
                  </a:lnTo>
                  <a:lnTo>
                    <a:pt x="501307" y="64502"/>
                  </a:lnTo>
                  <a:lnTo>
                    <a:pt x="459832" y="83427"/>
                  </a:lnTo>
                  <a:lnTo>
                    <a:pt x="419630" y="104548"/>
                  </a:lnTo>
                  <a:lnTo>
                    <a:pt x="380778" y="127788"/>
                  </a:lnTo>
                  <a:lnTo>
                    <a:pt x="343353" y="153071"/>
                  </a:lnTo>
                  <a:lnTo>
                    <a:pt x="307431" y="180320"/>
                  </a:lnTo>
                  <a:lnTo>
                    <a:pt x="273090" y="209457"/>
                  </a:lnTo>
                  <a:lnTo>
                    <a:pt x="240406" y="240406"/>
                  </a:lnTo>
                  <a:lnTo>
                    <a:pt x="209457" y="273090"/>
                  </a:lnTo>
                  <a:lnTo>
                    <a:pt x="180320" y="307431"/>
                  </a:lnTo>
                  <a:lnTo>
                    <a:pt x="153071" y="343353"/>
                  </a:lnTo>
                  <a:lnTo>
                    <a:pt x="127788" y="380778"/>
                  </a:lnTo>
                  <a:lnTo>
                    <a:pt x="104548" y="419630"/>
                  </a:lnTo>
                  <a:lnTo>
                    <a:pt x="83427" y="459832"/>
                  </a:lnTo>
                  <a:lnTo>
                    <a:pt x="64502" y="501307"/>
                  </a:lnTo>
                  <a:lnTo>
                    <a:pt x="47851" y="543977"/>
                  </a:lnTo>
                  <a:lnTo>
                    <a:pt x="33550" y="587766"/>
                  </a:lnTo>
                  <a:lnTo>
                    <a:pt x="21677" y="632597"/>
                  </a:lnTo>
                  <a:lnTo>
                    <a:pt x="12309" y="678393"/>
                  </a:lnTo>
                  <a:lnTo>
                    <a:pt x="5522" y="725077"/>
                  </a:lnTo>
                  <a:lnTo>
                    <a:pt x="1393" y="772571"/>
                  </a:lnTo>
                  <a:lnTo>
                    <a:pt x="0" y="820799"/>
                  </a:lnTo>
                  <a:lnTo>
                    <a:pt x="1393" y="869027"/>
                  </a:lnTo>
                  <a:lnTo>
                    <a:pt x="5522" y="916522"/>
                  </a:lnTo>
                  <a:lnTo>
                    <a:pt x="12309" y="963205"/>
                  </a:lnTo>
                  <a:lnTo>
                    <a:pt x="21677" y="1009001"/>
                  </a:lnTo>
                  <a:lnTo>
                    <a:pt x="33550" y="1053832"/>
                  </a:lnTo>
                  <a:lnTo>
                    <a:pt x="47851" y="1097621"/>
                  </a:lnTo>
                  <a:lnTo>
                    <a:pt x="64502" y="1140291"/>
                  </a:lnTo>
                  <a:lnTo>
                    <a:pt x="83427" y="1181766"/>
                  </a:lnTo>
                  <a:lnTo>
                    <a:pt x="104548" y="1221968"/>
                  </a:lnTo>
                  <a:lnTo>
                    <a:pt x="127788" y="1260820"/>
                  </a:lnTo>
                  <a:lnTo>
                    <a:pt x="153071" y="1298246"/>
                  </a:lnTo>
                  <a:lnTo>
                    <a:pt x="180320" y="1334168"/>
                  </a:lnTo>
                  <a:lnTo>
                    <a:pt x="209457" y="1368509"/>
                  </a:lnTo>
                  <a:lnTo>
                    <a:pt x="240406" y="1401192"/>
                  </a:lnTo>
                  <a:lnTo>
                    <a:pt x="273090" y="1432141"/>
                  </a:lnTo>
                  <a:lnTo>
                    <a:pt x="307431" y="1461278"/>
                  </a:lnTo>
                  <a:lnTo>
                    <a:pt x="343353" y="1488527"/>
                  </a:lnTo>
                  <a:lnTo>
                    <a:pt x="380778" y="1513810"/>
                  </a:lnTo>
                  <a:lnTo>
                    <a:pt x="419630" y="1537051"/>
                  </a:lnTo>
                  <a:lnTo>
                    <a:pt x="459832" y="1558172"/>
                  </a:lnTo>
                  <a:lnTo>
                    <a:pt x="501307" y="1577096"/>
                  </a:lnTo>
                  <a:lnTo>
                    <a:pt x="543977" y="1593747"/>
                  </a:lnTo>
                  <a:lnTo>
                    <a:pt x="587766" y="1608048"/>
                  </a:lnTo>
                  <a:lnTo>
                    <a:pt x="632597" y="1619921"/>
                  </a:lnTo>
                  <a:lnTo>
                    <a:pt x="678393" y="1629290"/>
                  </a:lnTo>
                  <a:lnTo>
                    <a:pt x="725077" y="1636077"/>
                  </a:lnTo>
                  <a:lnTo>
                    <a:pt x="772571" y="1640206"/>
                  </a:lnTo>
                  <a:lnTo>
                    <a:pt x="820799" y="1641599"/>
                  </a:lnTo>
                  <a:lnTo>
                    <a:pt x="869027" y="1640206"/>
                  </a:lnTo>
                  <a:lnTo>
                    <a:pt x="916522" y="1636077"/>
                  </a:lnTo>
                  <a:lnTo>
                    <a:pt x="963205" y="1629290"/>
                  </a:lnTo>
                  <a:lnTo>
                    <a:pt x="1009001" y="1619921"/>
                  </a:lnTo>
                  <a:lnTo>
                    <a:pt x="1053832" y="1608048"/>
                  </a:lnTo>
                  <a:lnTo>
                    <a:pt x="1097621" y="1593747"/>
                  </a:lnTo>
                  <a:lnTo>
                    <a:pt x="1140291" y="1577096"/>
                  </a:lnTo>
                  <a:lnTo>
                    <a:pt x="1181766" y="1558172"/>
                  </a:lnTo>
                  <a:lnTo>
                    <a:pt x="1221968" y="1537051"/>
                  </a:lnTo>
                  <a:lnTo>
                    <a:pt x="1260820" y="1513810"/>
                  </a:lnTo>
                  <a:lnTo>
                    <a:pt x="1298246" y="1488527"/>
                  </a:lnTo>
                  <a:lnTo>
                    <a:pt x="1334168" y="1461278"/>
                  </a:lnTo>
                  <a:lnTo>
                    <a:pt x="1368509" y="1432141"/>
                  </a:lnTo>
                  <a:lnTo>
                    <a:pt x="1401192" y="1401192"/>
                  </a:lnTo>
                  <a:lnTo>
                    <a:pt x="1432141" y="1368509"/>
                  </a:lnTo>
                  <a:lnTo>
                    <a:pt x="1461278" y="1334168"/>
                  </a:lnTo>
                  <a:lnTo>
                    <a:pt x="1488527" y="1298246"/>
                  </a:lnTo>
                  <a:lnTo>
                    <a:pt x="1513810" y="1260820"/>
                  </a:lnTo>
                  <a:lnTo>
                    <a:pt x="1537051" y="1221968"/>
                  </a:lnTo>
                  <a:lnTo>
                    <a:pt x="1558172" y="1181766"/>
                  </a:lnTo>
                  <a:lnTo>
                    <a:pt x="1577096" y="1140291"/>
                  </a:lnTo>
                  <a:lnTo>
                    <a:pt x="1593747" y="1097621"/>
                  </a:lnTo>
                  <a:lnTo>
                    <a:pt x="1608048" y="1053832"/>
                  </a:lnTo>
                  <a:lnTo>
                    <a:pt x="1619921" y="1009001"/>
                  </a:lnTo>
                  <a:lnTo>
                    <a:pt x="1629290" y="963205"/>
                  </a:lnTo>
                  <a:lnTo>
                    <a:pt x="1636077" y="916522"/>
                  </a:lnTo>
                  <a:lnTo>
                    <a:pt x="1640206" y="869027"/>
                  </a:lnTo>
                  <a:lnTo>
                    <a:pt x="1641599" y="820799"/>
                  </a:lnTo>
                  <a:lnTo>
                    <a:pt x="1640206" y="772571"/>
                  </a:lnTo>
                  <a:lnTo>
                    <a:pt x="1636077" y="725077"/>
                  </a:lnTo>
                  <a:lnTo>
                    <a:pt x="1629290" y="678393"/>
                  </a:lnTo>
                  <a:lnTo>
                    <a:pt x="1619921" y="632597"/>
                  </a:lnTo>
                  <a:lnTo>
                    <a:pt x="1608048" y="587766"/>
                  </a:lnTo>
                  <a:lnTo>
                    <a:pt x="1593747" y="543977"/>
                  </a:lnTo>
                  <a:lnTo>
                    <a:pt x="1577096" y="501307"/>
                  </a:lnTo>
                  <a:lnTo>
                    <a:pt x="1558172" y="459832"/>
                  </a:lnTo>
                  <a:lnTo>
                    <a:pt x="1537051" y="419630"/>
                  </a:lnTo>
                  <a:lnTo>
                    <a:pt x="1513810" y="380778"/>
                  </a:lnTo>
                  <a:lnTo>
                    <a:pt x="1488527" y="343353"/>
                  </a:lnTo>
                  <a:lnTo>
                    <a:pt x="1461278" y="307431"/>
                  </a:lnTo>
                  <a:lnTo>
                    <a:pt x="1432141" y="273090"/>
                  </a:lnTo>
                  <a:lnTo>
                    <a:pt x="1401192" y="240406"/>
                  </a:lnTo>
                  <a:lnTo>
                    <a:pt x="1368509" y="209457"/>
                  </a:lnTo>
                  <a:lnTo>
                    <a:pt x="1334168" y="180320"/>
                  </a:lnTo>
                  <a:lnTo>
                    <a:pt x="1298246" y="153071"/>
                  </a:lnTo>
                  <a:lnTo>
                    <a:pt x="1260820" y="127788"/>
                  </a:lnTo>
                  <a:lnTo>
                    <a:pt x="1221968" y="104548"/>
                  </a:lnTo>
                  <a:lnTo>
                    <a:pt x="1181766" y="83427"/>
                  </a:lnTo>
                  <a:lnTo>
                    <a:pt x="1140291" y="64502"/>
                  </a:lnTo>
                  <a:lnTo>
                    <a:pt x="1097621" y="47851"/>
                  </a:lnTo>
                  <a:lnTo>
                    <a:pt x="1053832" y="33550"/>
                  </a:lnTo>
                  <a:lnTo>
                    <a:pt x="1009001" y="21677"/>
                  </a:lnTo>
                  <a:lnTo>
                    <a:pt x="963205" y="12309"/>
                  </a:lnTo>
                  <a:lnTo>
                    <a:pt x="916522" y="5522"/>
                  </a:lnTo>
                  <a:lnTo>
                    <a:pt x="869027" y="1393"/>
                  </a:lnTo>
                  <a:lnTo>
                    <a:pt x="820799" y="0"/>
                  </a:lnTo>
                  <a:close/>
                </a:path>
              </a:pathLst>
            </a:custGeom>
            <a:solidFill>
              <a:srgbClr val="81BD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3" name="Google Shape;303;p19"/>
          <p:cNvSpPr txBox="1"/>
          <p:nvPr>
            <p:ph type="title"/>
          </p:nvPr>
        </p:nvSpPr>
        <p:spPr>
          <a:xfrm>
            <a:off x="907055" y="5"/>
            <a:ext cx="7329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300">
            <a:spAutoFit/>
          </a:bodyPr>
          <a:lstStyle/>
          <a:p>
            <a:pPr indent="-2934970" lvl="0" marL="2947035" marR="5080" rtl="0" algn="r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Características generales de </a:t>
            </a:r>
            <a:endParaRPr sz="3200"/>
          </a:p>
          <a:p>
            <a:pPr indent="-2934970" lvl="0" marL="2947035" marR="5080" rtl="0" algn="r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la conquista en Chile</a:t>
            </a:r>
            <a:endParaRPr sz="3200"/>
          </a:p>
        </p:txBody>
      </p:sp>
      <p:sp>
        <p:nvSpPr>
          <p:cNvPr id="304" name="Google Shape;304;p19"/>
          <p:cNvSpPr txBox="1"/>
          <p:nvPr/>
        </p:nvSpPr>
        <p:spPr>
          <a:xfrm>
            <a:off x="3428997" y="1108200"/>
            <a:ext cx="5571000" cy="4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09854" lvl="0" marL="122554" rtl="0" algn="just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Constante fundación de ciudades y fuertes en el territorio.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684530" rtl="0" algn="just">
              <a:lnSpc>
                <a:spcPct val="118750"/>
              </a:lnSpc>
              <a:spcBef>
                <a:spcPts val="65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Habían ataques esporádicos y sorpresivos en algunos asentamientos.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Conflictos internos frecuentes y ataques a Pedro de Valdivia.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intenta llegar al Estrecho de Magallanes.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9375"/>
              </a:lnSpc>
              <a:spcBef>
                <a:spcPts val="95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Guerra de Arauco (1536-1810(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Cierta desconexión con la Corona de España.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Instalación del Cabildo.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Muerte de Pedro de Valdivia en la batalla de Tucapel en 1553.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Luchas de poder por la sucesión de Valdivia.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138430" rtl="0" algn="just">
              <a:lnSpc>
                <a:spcPct val="118750"/>
              </a:lnSpc>
              <a:spcBef>
                <a:spcPts val="18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Llega García Hurtado de Mendoza a la gobernación de Chile en 1557.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aprecia una organización del territorio en un Estado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just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prístino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81BDC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0" name="Google Shape;310;p22"/>
          <p:cNvGrpSpPr/>
          <p:nvPr/>
        </p:nvGrpSpPr>
        <p:grpSpPr>
          <a:xfrm>
            <a:off x="0" y="0"/>
            <a:ext cx="9144000" cy="5143766"/>
            <a:chOff x="0" y="0"/>
            <a:chExt cx="9144000" cy="5143766"/>
          </a:xfrm>
        </p:grpSpPr>
        <p:sp>
          <p:nvSpPr>
            <p:cNvPr id="311" name="Google Shape;311;p22"/>
            <p:cNvSpPr/>
            <p:nvPr/>
          </p:nvSpPr>
          <p:spPr>
            <a:xfrm>
              <a:off x="0" y="0"/>
              <a:ext cx="4718685" cy="5143500"/>
            </a:xfrm>
            <a:custGeom>
              <a:rect b="b" l="l" r="r" t="t"/>
              <a:pathLst>
                <a:path extrusionOk="0" h="5143500" w="4718685">
                  <a:moveTo>
                    <a:pt x="11648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296420" y="5143500"/>
                  </a:lnTo>
                  <a:lnTo>
                    <a:pt x="4320500" y="5084339"/>
                  </a:lnTo>
                  <a:lnTo>
                    <a:pt x="4338107" y="5039438"/>
                  </a:lnTo>
                  <a:lnTo>
                    <a:pt x="4354500" y="4994098"/>
                  </a:lnTo>
                  <a:lnTo>
                    <a:pt x="4369664" y="4948344"/>
                  </a:lnTo>
                  <a:lnTo>
                    <a:pt x="4383585" y="4902197"/>
                  </a:lnTo>
                  <a:lnTo>
                    <a:pt x="4396248" y="4855683"/>
                  </a:lnTo>
                  <a:lnTo>
                    <a:pt x="4407639" y="4808824"/>
                  </a:lnTo>
                  <a:lnTo>
                    <a:pt x="4417741" y="4761644"/>
                  </a:lnTo>
                  <a:lnTo>
                    <a:pt x="4445017" y="4719523"/>
                  </a:lnTo>
                  <a:lnTo>
                    <a:pt x="4471011" y="4676809"/>
                  </a:lnTo>
                  <a:lnTo>
                    <a:pt x="4495721" y="4633532"/>
                  </a:lnTo>
                  <a:lnTo>
                    <a:pt x="4519145" y="4589717"/>
                  </a:lnTo>
                  <a:lnTo>
                    <a:pt x="4541282" y="4545394"/>
                  </a:lnTo>
                  <a:lnTo>
                    <a:pt x="4562128" y="4500591"/>
                  </a:lnTo>
                  <a:lnTo>
                    <a:pt x="4581682" y="4455334"/>
                  </a:lnTo>
                  <a:lnTo>
                    <a:pt x="4599941" y="4409653"/>
                  </a:lnTo>
                  <a:lnTo>
                    <a:pt x="4616903" y="4363574"/>
                  </a:lnTo>
                  <a:lnTo>
                    <a:pt x="4632566" y="4317126"/>
                  </a:lnTo>
                  <a:lnTo>
                    <a:pt x="4646927" y="4270336"/>
                  </a:lnTo>
                  <a:lnTo>
                    <a:pt x="4659986" y="4223232"/>
                  </a:lnTo>
                  <a:lnTo>
                    <a:pt x="4671738" y="4175843"/>
                  </a:lnTo>
                  <a:lnTo>
                    <a:pt x="4682182" y="4128196"/>
                  </a:lnTo>
                  <a:lnTo>
                    <a:pt x="4691316" y="4080319"/>
                  </a:lnTo>
                  <a:lnTo>
                    <a:pt x="4699138" y="4032239"/>
                  </a:lnTo>
                  <a:lnTo>
                    <a:pt x="4705645" y="3983985"/>
                  </a:lnTo>
                  <a:lnTo>
                    <a:pt x="4710836" y="3935584"/>
                  </a:lnTo>
                  <a:lnTo>
                    <a:pt x="4714707" y="3887064"/>
                  </a:lnTo>
                  <a:lnTo>
                    <a:pt x="4717257" y="3838454"/>
                  </a:lnTo>
                  <a:lnTo>
                    <a:pt x="4718483" y="3789780"/>
                  </a:lnTo>
                  <a:lnTo>
                    <a:pt x="4718384" y="3741071"/>
                  </a:lnTo>
                  <a:lnTo>
                    <a:pt x="4716957" y="3692355"/>
                  </a:lnTo>
                  <a:lnTo>
                    <a:pt x="4714200" y="3643659"/>
                  </a:lnTo>
                  <a:lnTo>
                    <a:pt x="4710110" y="3595011"/>
                  </a:lnTo>
                  <a:lnTo>
                    <a:pt x="4704686" y="3546440"/>
                  </a:lnTo>
                  <a:lnTo>
                    <a:pt x="4697925" y="3497972"/>
                  </a:lnTo>
                  <a:lnTo>
                    <a:pt x="4689825" y="3449637"/>
                  </a:lnTo>
                  <a:lnTo>
                    <a:pt x="4680384" y="3401461"/>
                  </a:lnTo>
                  <a:lnTo>
                    <a:pt x="4669600" y="3353472"/>
                  </a:lnTo>
                  <a:lnTo>
                    <a:pt x="4657470" y="3305699"/>
                  </a:lnTo>
                  <a:lnTo>
                    <a:pt x="4643991" y="3258169"/>
                  </a:lnTo>
                  <a:lnTo>
                    <a:pt x="4629163" y="3210910"/>
                  </a:lnTo>
                  <a:lnTo>
                    <a:pt x="4612983" y="3163950"/>
                  </a:lnTo>
                  <a:lnTo>
                    <a:pt x="4595448" y="3117316"/>
                  </a:lnTo>
                  <a:lnTo>
                    <a:pt x="4576557" y="3071037"/>
                  </a:lnTo>
                  <a:lnTo>
                    <a:pt x="4556306" y="3025141"/>
                  </a:lnTo>
                  <a:lnTo>
                    <a:pt x="4556306" y="3024628"/>
                  </a:lnTo>
                  <a:lnTo>
                    <a:pt x="4489938" y="2879860"/>
                  </a:lnTo>
                  <a:lnTo>
                    <a:pt x="4468164" y="2834018"/>
                  </a:lnTo>
                  <a:lnTo>
                    <a:pt x="4445189" y="2788950"/>
                  </a:lnTo>
                  <a:lnTo>
                    <a:pt x="4421035" y="2744676"/>
                  </a:lnTo>
                  <a:lnTo>
                    <a:pt x="4395719" y="2701214"/>
                  </a:lnTo>
                  <a:lnTo>
                    <a:pt x="4369261" y="2658581"/>
                  </a:lnTo>
                  <a:lnTo>
                    <a:pt x="4341679" y="2616797"/>
                  </a:lnTo>
                  <a:lnTo>
                    <a:pt x="4312993" y="2575880"/>
                  </a:lnTo>
                  <a:lnTo>
                    <a:pt x="4283222" y="2535847"/>
                  </a:lnTo>
                  <a:lnTo>
                    <a:pt x="4252385" y="2496717"/>
                  </a:lnTo>
                  <a:lnTo>
                    <a:pt x="4220500" y="2458508"/>
                  </a:lnTo>
                  <a:lnTo>
                    <a:pt x="4187587" y="2421239"/>
                  </a:lnTo>
                  <a:lnTo>
                    <a:pt x="4153665" y="2384928"/>
                  </a:lnTo>
                  <a:lnTo>
                    <a:pt x="4118752" y="2349593"/>
                  </a:lnTo>
                  <a:lnTo>
                    <a:pt x="4082868" y="2315252"/>
                  </a:lnTo>
                  <a:lnTo>
                    <a:pt x="4046032" y="2281924"/>
                  </a:lnTo>
                  <a:lnTo>
                    <a:pt x="4008262" y="2249626"/>
                  </a:lnTo>
                  <a:lnTo>
                    <a:pt x="3969579" y="2218377"/>
                  </a:lnTo>
                  <a:lnTo>
                    <a:pt x="3930000" y="2188196"/>
                  </a:lnTo>
                  <a:lnTo>
                    <a:pt x="3889545" y="2159100"/>
                  </a:lnTo>
                  <a:lnTo>
                    <a:pt x="3848232" y="2131108"/>
                  </a:lnTo>
                  <a:lnTo>
                    <a:pt x="3806082" y="2104238"/>
                  </a:lnTo>
                  <a:lnTo>
                    <a:pt x="3763112" y="2078509"/>
                  </a:lnTo>
                  <a:lnTo>
                    <a:pt x="3719342" y="2053938"/>
                  </a:lnTo>
                  <a:lnTo>
                    <a:pt x="3674791" y="2030543"/>
                  </a:lnTo>
                  <a:lnTo>
                    <a:pt x="3629478" y="2008344"/>
                  </a:lnTo>
                  <a:lnTo>
                    <a:pt x="3583421" y="1987358"/>
                  </a:lnTo>
                  <a:lnTo>
                    <a:pt x="3536641" y="1967604"/>
                  </a:lnTo>
                  <a:lnTo>
                    <a:pt x="3149072" y="1810385"/>
                  </a:lnTo>
                  <a:lnTo>
                    <a:pt x="3115977" y="1771131"/>
                  </a:lnTo>
                  <a:lnTo>
                    <a:pt x="3081815" y="1732879"/>
                  </a:lnTo>
                  <a:lnTo>
                    <a:pt x="3046610" y="1695648"/>
                  </a:lnTo>
                  <a:lnTo>
                    <a:pt x="3010384" y="1659460"/>
                  </a:lnTo>
                  <a:lnTo>
                    <a:pt x="2973161" y="1624334"/>
                  </a:lnTo>
                  <a:lnTo>
                    <a:pt x="2934965" y="1590290"/>
                  </a:lnTo>
                  <a:lnTo>
                    <a:pt x="2895818" y="1557350"/>
                  </a:lnTo>
                  <a:lnTo>
                    <a:pt x="2855745" y="1525532"/>
                  </a:lnTo>
                  <a:lnTo>
                    <a:pt x="2814768" y="1494858"/>
                  </a:lnTo>
                  <a:lnTo>
                    <a:pt x="2772910" y="1465347"/>
                  </a:lnTo>
                  <a:lnTo>
                    <a:pt x="2730196" y="1437020"/>
                  </a:lnTo>
                  <a:lnTo>
                    <a:pt x="2686648" y="1409898"/>
                  </a:lnTo>
                  <a:lnTo>
                    <a:pt x="2665997" y="1364711"/>
                  </a:lnTo>
                  <a:lnTo>
                    <a:pt x="2644168" y="1320252"/>
                  </a:lnTo>
                  <a:lnTo>
                    <a:pt x="2621182" y="1276539"/>
                  </a:lnTo>
                  <a:lnTo>
                    <a:pt x="2597059" y="1233590"/>
                  </a:lnTo>
                  <a:lnTo>
                    <a:pt x="2571822" y="1191422"/>
                  </a:lnTo>
                  <a:lnTo>
                    <a:pt x="2545490" y="1150053"/>
                  </a:lnTo>
                  <a:lnTo>
                    <a:pt x="2518086" y="1109501"/>
                  </a:lnTo>
                  <a:lnTo>
                    <a:pt x="2489630" y="1069784"/>
                  </a:lnTo>
                  <a:lnTo>
                    <a:pt x="2460142" y="1030920"/>
                  </a:lnTo>
                  <a:lnTo>
                    <a:pt x="2429645" y="992926"/>
                  </a:lnTo>
                  <a:lnTo>
                    <a:pt x="2398159" y="955820"/>
                  </a:lnTo>
                  <a:lnTo>
                    <a:pt x="2365705" y="919620"/>
                  </a:lnTo>
                  <a:lnTo>
                    <a:pt x="2332304" y="884344"/>
                  </a:lnTo>
                  <a:lnTo>
                    <a:pt x="2297978" y="850010"/>
                  </a:lnTo>
                  <a:lnTo>
                    <a:pt x="2262747" y="816634"/>
                  </a:lnTo>
                  <a:lnTo>
                    <a:pt x="2226632" y="784236"/>
                  </a:lnTo>
                  <a:lnTo>
                    <a:pt x="2189655" y="752833"/>
                  </a:lnTo>
                  <a:lnTo>
                    <a:pt x="2151836" y="722443"/>
                  </a:lnTo>
                  <a:lnTo>
                    <a:pt x="2113196" y="693083"/>
                  </a:lnTo>
                  <a:lnTo>
                    <a:pt x="2073757" y="664772"/>
                  </a:lnTo>
                  <a:lnTo>
                    <a:pt x="2033540" y="637526"/>
                  </a:lnTo>
                  <a:lnTo>
                    <a:pt x="1992565" y="611365"/>
                  </a:lnTo>
                  <a:lnTo>
                    <a:pt x="1950854" y="586305"/>
                  </a:lnTo>
                  <a:lnTo>
                    <a:pt x="1908427" y="562364"/>
                  </a:lnTo>
                  <a:lnTo>
                    <a:pt x="1865307" y="539561"/>
                  </a:lnTo>
                  <a:lnTo>
                    <a:pt x="1821512" y="517913"/>
                  </a:lnTo>
                  <a:lnTo>
                    <a:pt x="1777066" y="497438"/>
                  </a:lnTo>
                  <a:lnTo>
                    <a:pt x="1731989" y="478153"/>
                  </a:lnTo>
                  <a:lnTo>
                    <a:pt x="1686301" y="460077"/>
                  </a:lnTo>
                  <a:lnTo>
                    <a:pt x="1640025" y="443228"/>
                  </a:lnTo>
                  <a:lnTo>
                    <a:pt x="1593180" y="427622"/>
                  </a:lnTo>
                  <a:lnTo>
                    <a:pt x="1545788" y="413278"/>
                  </a:lnTo>
                  <a:lnTo>
                    <a:pt x="1497871" y="400213"/>
                  </a:lnTo>
                  <a:lnTo>
                    <a:pt x="1452096" y="375364"/>
                  </a:lnTo>
                  <a:lnTo>
                    <a:pt x="1405675" y="351885"/>
                  </a:lnTo>
                  <a:lnTo>
                    <a:pt x="1358639" y="329785"/>
                  </a:lnTo>
                  <a:lnTo>
                    <a:pt x="1311016" y="309076"/>
                  </a:lnTo>
                  <a:lnTo>
                    <a:pt x="1262839" y="289769"/>
                  </a:lnTo>
                  <a:lnTo>
                    <a:pt x="1214137" y="271875"/>
                  </a:lnTo>
                  <a:lnTo>
                    <a:pt x="1164942" y="255406"/>
                  </a:lnTo>
                  <a:lnTo>
                    <a:pt x="1115283" y="240372"/>
                  </a:lnTo>
                  <a:lnTo>
                    <a:pt x="1065191" y="226785"/>
                  </a:lnTo>
                  <a:lnTo>
                    <a:pt x="1014698" y="214655"/>
                  </a:lnTo>
                  <a:lnTo>
                    <a:pt x="963833" y="203993"/>
                  </a:lnTo>
                  <a:lnTo>
                    <a:pt x="912627" y="194811"/>
                  </a:lnTo>
                  <a:lnTo>
                    <a:pt x="861110" y="187120"/>
                  </a:lnTo>
                  <a:lnTo>
                    <a:pt x="815779" y="169681"/>
                  </a:lnTo>
                  <a:lnTo>
                    <a:pt x="770014" y="153503"/>
                  </a:lnTo>
                  <a:lnTo>
                    <a:pt x="723841" y="138591"/>
                  </a:lnTo>
                  <a:lnTo>
                    <a:pt x="677283" y="124950"/>
                  </a:lnTo>
                  <a:lnTo>
                    <a:pt x="630367" y="112586"/>
                  </a:lnTo>
                  <a:lnTo>
                    <a:pt x="583118" y="101504"/>
                  </a:lnTo>
                  <a:lnTo>
                    <a:pt x="535560" y="91710"/>
                  </a:lnTo>
                  <a:lnTo>
                    <a:pt x="487720" y="83209"/>
                  </a:lnTo>
                  <a:lnTo>
                    <a:pt x="441380" y="72784"/>
                  </a:lnTo>
                  <a:lnTo>
                    <a:pt x="394800" y="63619"/>
                  </a:lnTo>
                  <a:lnTo>
                    <a:pt x="348003" y="55717"/>
                  </a:lnTo>
                  <a:lnTo>
                    <a:pt x="301012" y="49081"/>
                  </a:lnTo>
                  <a:lnTo>
                    <a:pt x="253850" y="43714"/>
                  </a:lnTo>
                  <a:lnTo>
                    <a:pt x="206539" y="39621"/>
                  </a:lnTo>
                  <a:lnTo>
                    <a:pt x="159102" y="36803"/>
                  </a:lnTo>
                  <a:lnTo>
                    <a:pt x="120224" y="3064"/>
                  </a:lnTo>
                  <a:lnTo>
                    <a:pt x="116480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0" y="624292"/>
              <a:ext cx="4129404" cy="4519295"/>
            </a:xfrm>
            <a:custGeom>
              <a:rect b="b" l="l" r="r" t="t"/>
              <a:pathLst>
                <a:path extrusionOk="0" h="4519295" w="4129404">
                  <a:moveTo>
                    <a:pt x="75876" y="0"/>
                  </a:moveTo>
                  <a:lnTo>
                    <a:pt x="35340" y="690"/>
                  </a:lnTo>
                  <a:lnTo>
                    <a:pt x="0" y="2498"/>
                  </a:lnTo>
                  <a:lnTo>
                    <a:pt x="0" y="4519207"/>
                  </a:lnTo>
                  <a:lnTo>
                    <a:pt x="3660144" y="4519207"/>
                  </a:lnTo>
                  <a:lnTo>
                    <a:pt x="3774897" y="4237792"/>
                  </a:lnTo>
                  <a:lnTo>
                    <a:pt x="3792441" y="4191869"/>
                  </a:lnTo>
                  <a:lnTo>
                    <a:pt x="3808088" y="4145323"/>
                  </a:lnTo>
                  <a:lnTo>
                    <a:pt x="3821824" y="4098212"/>
                  </a:lnTo>
                  <a:lnTo>
                    <a:pt x="3833636" y="4050593"/>
                  </a:lnTo>
                  <a:lnTo>
                    <a:pt x="3843511" y="4002523"/>
                  </a:lnTo>
                  <a:lnTo>
                    <a:pt x="3851437" y="3954058"/>
                  </a:lnTo>
                  <a:lnTo>
                    <a:pt x="3857400" y="3905257"/>
                  </a:lnTo>
                  <a:lnTo>
                    <a:pt x="3866541" y="3893690"/>
                  </a:lnTo>
                  <a:lnTo>
                    <a:pt x="3897050" y="3853894"/>
                  </a:lnTo>
                  <a:lnTo>
                    <a:pt x="3925713" y="3813095"/>
                  </a:lnTo>
                  <a:lnTo>
                    <a:pt x="3952522" y="3771355"/>
                  </a:lnTo>
                  <a:lnTo>
                    <a:pt x="3977469" y="3728735"/>
                  </a:lnTo>
                  <a:lnTo>
                    <a:pt x="4000548" y="3685296"/>
                  </a:lnTo>
                  <a:lnTo>
                    <a:pt x="4021751" y="3641100"/>
                  </a:lnTo>
                  <a:lnTo>
                    <a:pt x="4041070" y="3596206"/>
                  </a:lnTo>
                  <a:lnTo>
                    <a:pt x="4058498" y="3550677"/>
                  </a:lnTo>
                  <a:lnTo>
                    <a:pt x="4074027" y="3504574"/>
                  </a:lnTo>
                  <a:lnTo>
                    <a:pt x="4087650" y="3457956"/>
                  </a:lnTo>
                  <a:lnTo>
                    <a:pt x="4099359" y="3410887"/>
                  </a:lnTo>
                  <a:lnTo>
                    <a:pt x="4109147" y="3363426"/>
                  </a:lnTo>
                  <a:lnTo>
                    <a:pt x="4117006" y="3315635"/>
                  </a:lnTo>
                  <a:lnTo>
                    <a:pt x="4122929" y="3267575"/>
                  </a:lnTo>
                  <a:lnTo>
                    <a:pt x="4126908" y="3219307"/>
                  </a:lnTo>
                  <a:lnTo>
                    <a:pt x="4128936" y="3170892"/>
                  </a:lnTo>
                  <a:lnTo>
                    <a:pt x="4129005" y="3122391"/>
                  </a:lnTo>
                  <a:lnTo>
                    <a:pt x="4127108" y="3073866"/>
                  </a:lnTo>
                  <a:lnTo>
                    <a:pt x="4123237" y="3025376"/>
                  </a:lnTo>
                  <a:lnTo>
                    <a:pt x="4117384" y="2976985"/>
                  </a:lnTo>
                  <a:lnTo>
                    <a:pt x="4109543" y="2928751"/>
                  </a:lnTo>
                  <a:lnTo>
                    <a:pt x="4099706" y="2880738"/>
                  </a:lnTo>
                  <a:lnTo>
                    <a:pt x="4087864" y="2833005"/>
                  </a:lnTo>
                  <a:lnTo>
                    <a:pt x="4074011" y="2785613"/>
                  </a:lnTo>
                  <a:lnTo>
                    <a:pt x="4058140" y="2738625"/>
                  </a:lnTo>
                  <a:lnTo>
                    <a:pt x="4040242" y="2692101"/>
                  </a:lnTo>
                  <a:lnTo>
                    <a:pt x="4020310" y="2646102"/>
                  </a:lnTo>
                  <a:lnTo>
                    <a:pt x="4020169" y="2646102"/>
                  </a:lnTo>
                  <a:lnTo>
                    <a:pt x="3953990" y="2501334"/>
                  </a:lnTo>
                  <a:lnTo>
                    <a:pt x="3931864" y="2455478"/>
                  </a:lnTo>
                  <a:lnTo>
                    <a:pt x="3907899" y="2410768"/>
                  </a:lnTo>
                  <a:lnTo>
                    <a:pt x="3882144" y="2367251"/>
                  </a:lnTo>
                  <a:lnTo>
                    <a:pt x="3854647" y="2324972"/>
                  </a:lnTo>
                  <a:lnTo>
                    <a:pt x="3825457" y="2283979"/>
                  </a:lnTo>
                  <a:lnTo>
                    <a:pt x="3794622" y="2244318"/>
                  </a:lnTo>
                  <a:lnTo>
                    <a:pt x="3762193" y="2206035"/>
                  </a:lnTo>
                  <a:lnTo>
                    <a:pt x="3728216" y="2169177"/>
                  </a:lnTo>
                  <a:lnTo>
                    <a:pt x="3692742" y="2133791"/>
                  </a:lnTo>
                  <a:lnTo>
                    <a:pt x="3655818" y="2099923"/>
                  </a:lnTo>
                  <a:lnTo>
                    <a:pt x="3617494" y="2067619"/>
                  </a:lnTo>
                  <a:lnTo>
                    <a:pt x="3577818" y="2036925"/>
                  </a:lnTo>
                  <a:lnTo>
                    <a:pt x="3536838" y="2007890"/>
                  </a:lnTo>
                  <a:lnTo>
                    <a:pt x="3494605" y="1980558"/>
                  </a:lnTo>
                  <a:lnTo>
                    <a:pt x="3451166" y="1954976"/>
                  </a:lnTo>
                  <a:lnTo>
                    <a:pt x="3406571" y="1931192"/>
                  </a:lnTo>
                  <a:lnTo>
                    <a:pt x="3360867" y="1909251"/>
                  </a:lnTo>
                  <a:lnTo>
                    <a:pt x="3314104" y="1889199"/>
                  </a:lnTo>
                  <a:lnTo>
                    <a:pt x="2897713" y="1720226"/>
                  </a:lnTo>
                  <a:lnTo>
                    <a:pt x="2843256" y="1699705"/>
                  </a:lnTo>
                  <a:lnTo>
                    <a:pt x="2787925" y="1681843"/>
                  </a:lnTo>
                  <a:lnTo>
                    <a:pt x="2712930" y="1584787"/>
                  </a:lnTo>
                  <a:lnTo>
                    <a:pt x="2681540" y="1545907"/>
                  </a:lnTo>
                  <a:lnTo>
                    <a:pt x="2648635" y="1508436"/>
                  </a:lnTo>
                  <a:lnTo>
                    <a:pt x="2614264" y="1472414"/>
                  </a:lnTo>
                  <a:lnTo>
                    <a:pt x="2578476" y="1437880"/>
                  </a:lnTo>
                  <a:lnTo>
                    <a:pt x="2541318" y="1404874"/>
                  </a:lnTo>
                  <a:lnTo>
                    <a:pt x="2502840" y="1373436"/>
                  </a:lnTo>
                  <a:lnTo>
                    <a:pt x="2463089" y="1343605"/>
                  </a:lnTo>
                  <a:lnTo>
                    <a:pt x="2422116" y="1315422"/>
                  </a:lnTo>
                  <a:lnTo>
                    <a:pt x="2379967" y="1288926"/>
                  </a:lnTo>
                  <a:lnTo>
                    <a:pt x="2336693" y="1264156"/>
                  </a:lnTo>
                  <a:lnTo>
                    <a:pt x="2292341" y="1241153"/>
                  </a:lnTo>
                  <a:lnTo>
                    <a:pt x="2251759" y="1222153"/>
                  </a:lnTo>
                  <a:lnTo>
                    <a:pt x="2210443" y="1204868"/>
                  </a:lnTo>
                  <a:lnTo>
                    <a:pt x="2206214" y="1189113"/>
                  </a:lnTo>
                  <a:lnTo>
                    <a:pt x="2192487" y="1142278"/>
                  </a:lnTo>
                  <a:lnTo>
                    <a:pt x="2176423" y="1095417"/>
                  </a:lnTo>
                  <a:lnTo>
                    <a:pt x="2158537" y="1049489"/>
                  </a:lnTo>
                  <a:lnTo>
                    <a:pt x="2138874" y="1004536"/>
                  </a:lnTo>
                  <a:lnTo>
                    <a:pt x="2117477" y="960598"/>
                  </a:lnTo>
                  <a:lnTo>
                    <a:pt x="2094389" y="917717"/>
                  </a:lnTo>
                  <a:lnTo>
                    <a:pt x="2069653" y="875933"/>
                  </a:lnTo>
                  <a:lnTo>
                    <a:pt x="2043314" y="835288"/>
                  </a:lnTo>
                  <a:lnTo>
                    <a:pt x="2015415" y="795823"/>
                  </a:lnTo>
                  <a:lnTo>
                    <a:pt x="1985999" y="757579"/>
                  </a:lnTo>
                  <a:lnTo>
                    <a:pt x="1955110" y="720597"/>
                  </a:lnTo>
                  <a:lnTo>
                    <a:pt x="1922791" y="684918"/>
                  </a:lnTo>
                  <a:lnTo>
                    <a:pt x="1889087" y="650583"/>
                  </a:lnTo>
                  <a:lnTo>
                    <a:pt x="1854039" y="617633"/>
                  </a:lnTo>
                  <a:lnTo>
                    <a:pt x="1817693" y="586109"/>
                  </a:lnTo>
                  <a:lnTo>
                    <a:pt x="1780091" y="556052"/>
                  </a:lnTo>
                  <a:lnTo>
                    <a:pt x="1741277" y="527504"/>
                  </a:lnTo>
                  <a:lnTo>
                    <a:pt x="1701295" y="500505"/>
                  </a:lnTo>
                  <a:lnTo>
                    <a:pt x="1660188" y="475097"/>
                  </a:lnTo>
                  <a:lnTo>
                    <a:pt x="1617999" y="451320"/>
                  </a:lnTo>
                  <a:lnTo>
                    <a:pt x="1574772" y="429215"/>
                  </a:lnTo>
                  <a:lnTo>
                    <a:pt x="1530551" y="408825"/>
                  </a:lnTo>
                  <a:lnTo>
                    <a:pt x="1485379" y="390189"/>
                  </a:lnTo>
                  <a:lnTo>
                    <a:pt x="1439300" y="373349"/>
                  </a:lnTo>
                  <a:lnTo>
                    <a:pt x="1392356" y="358345"/>
                  </a:lnTo>
                  <a:lnTo>
                    <a:pt x="1344593" y="345220"/>
                  </a:lnTo>
                  <a:lnTo>
                    <a:pt x="1292340" y="333113"/>
                  </a:lnTo>
                  <a:lnTo>
                    <a:pt x="1274820" y="329689"/>
                  </a:lnTo>
                  <a:lnTo>
                    <a:pt x="1231868" y="303053"/>
                  </a:lnTo>
                  <a:lnTo>
                    <a:pt x="1187935" y="278309"/>
                  </a:lnTo>
                  <a:lnTo>
                    <a:pt x="1143086" y="255478"/>
                  </a:lnTo>
                  <a:lnTo>
                    <a:pt x="1097383" y="234580"/>
                  </a:lnTo>
                  <a:lnTo>
                    <a:pt x="1050889" y="215637"/>
                  </a:lnTo>
                  <a:lnTo>
                    <a:pt x="1003669" y="198669"/>
                  </a:lnTo>
                  <a:lnTo>
                    <a:pt x="955784" y="183697"/>
                  </a:lnTo>
                  <a:lnTo>
                    <a:pt x="907300" y="170741"/>
                  </a:lnTo>
                  <a:lnTo>
                    <a:pt x="858279" y="159822"/>
                  </a:lnTo>
                  <a:lnTo>
                    <a:pt x="808784" y="150961"/>
                  </a:lnTo>
                  <a:lnTo>
                    <a:pt x="758878" y="144179"/>
                  </a:lnTo>
                  <a:lnTo>
                    <a:pt x="708626" y="139496"/>
                  </a:lnTo>
                  <a:lnTo>
                    <a:pt x="662413" y="118781"/>
                  </a:lnTo>
                  <a:lnTo>
                    <a:pt x="615407" y="100062"/>
                  </a:lnTo>
                  <a:lnTo>
                    <a:pt x="567675" y="83362"/>
                  </a:lnTo>
                  <a:lnTo>
                    <a:pt x="519287" y="68702"/>
                  </a:lnTo>
                  <a:lnTo>
                    <a:pt x="470311" y="56102"/>
                  </a:lnTo>
                  <a:lnTo>
                    <a:pt x="420814" y="45584"/>
                  </a:lnTo>
                  <a:lnTo>
                    <a:pt x="370867" y="37170"/>
                  </a:lnTo>
                  <a:lnTo>
                    <a:pt x="322357" y="25818"/>
                  </a:lnTo>
                  <a:lnTo>
                    <a:pt x="273504" y="16526"/>
                  </a:lnTo>
                  <a:lnTo>
                    <a:pt x="224369" y="9298"/>
                  </a:lnTo>
                  <a:lnTo>
                    <a:pt x="175011" y="4133"/>
                  </a:lnTo>
                  <a:lnTo>
                    <a:pt x="125494" y="1033"/>
                  </a:lnTo>
                  <a:lnTo>
                    <a:pt x="75876" y="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0" y="1213740"/>
              <a:ext cx="3540125" cy="3930015"/>
            </a:xfrm>
            <a:custGeom>
              <a:rect b="b" l="l" r="r" t="t"/>
              <a:pathLst>
                <a:path extrusionOk="0" h="3930015" w="3540125">
                  <a:moveTo>
                    <a:pt x="74784" y="0"/>
                  </a:moveTo>
                  <a:lnTo>
                    <a:pt x="34571" y="1338"/>
                  </a:lnTo>
                  <a:lnTo>
                    <a:pt x="0" y="4803"/>
                  </a:lnTo>
                  <a:lnTo>
                    <a:pt x="0" y="3443400"/>
                  </a:lnTo>
                  <a:lnTo>
                    <a:pt x="17885" y="3458130"/>
                  </a:lnTo>
                  <a:lnTo>
                    <a:pt x="153511" y="3560922"/>
                  </a:lnTo>
                  <a:lnTo>
                    <a:pt x="156230" y="3913513"/>
                  </a:lnTo>
                  <a:lnTo>
                    <a:pt x="156355" y="3929759"/>
                  </a:lnTo>
                  <a:lnTo>
                    <a:pt x="2983837" y="3929759"/>
                  </a:lnTo>
                  <a:lnTo>
                    <a:pt x="3027234" y="3876396"/>
                  </a:lnTo>
                  <a:lnTo>
                    <a:pt x="3053050" y="3837101"/>
                  </a:lnTo>
                  <a:lnTo>
                    <a:pt x="3075834" y="3795786"/>
                  </a:lnTo>
                  <a:lnTo>
                    <a:pt x="3095442" y="3752608"/>
                  </a:lnTo>
                  <a:lnTo>
                    <a:pt x="3228596" y="3426089"/>
                  </a:lnTo>
                  <a:lnTo>
                    <a:pt x="3244698" y="3381784"/>
                  </a:lnTo>
                  <a:lnTo>
                    <a:pt x="3257276" y="3336435"/>
                  </a:lnTo>
                  <a:lnTo>
                    <a:pt x="3266300" y="3290265"/>
                  </a:lnTo>
                  <a:lnTo>
                    <a:pt x="3271737" y="3243495"/>
                  </a:lnTo>
                  <a:lnTo>
                    <a:pt x="3273557" y="3196346"/>
                  </a:lnTo>
                  <a:lnTo>
                    <a:pt x="3273557" y="3101576"/>
                  </a:lnTo>
                  <a:lnTo>
                    <a:pt x="3406057" y="2936055"/>
                  </a:lnTo>
                  <a:lnTo>
                    <a:pt x="3435254" y="2896409"/>
                  </a:lnTo>
                  <a:lnTo>
                    <a:pt x="3460923" y="2855065"/>
                  </a:lnTo>
                  <a:lnTo>
                    <a:pt x="3483039" y="2812230"/>
                  </a:lnTo>
                  <a:lnTo>
                    <a:pt x="3501574" y="2768110"/>
                  </a:lnTo>
                  <a:lnTo>
                    <a:pt x="3516503" y="2722914"/>
                  </a:lnTo>
                  <a:lnTo>
                    <a:pt x="3527798" y="2676849"/>
                  </a:lnTo>
                  <a:lnTo>
                    <a:pt x="3535433" y="2630121"/>
                  </a:lnTo>
                  <a:lnTo>
                    <a:pt x="3539382" y="2582939"/>
                  </a:lnTo>
                  <a:lnTo>
                    <a:pt x="3539618" y="2535509"/>
                  </a:lnTo>
                  <a:lnTo>
                    <a:pt x="3536115" y="2488039"/>
                  </a:lnTo>
                  <a:lnTo>
                    <a:pt x="3528845" y="2440737"/>
                  </a:lnTo>
                  <a:lnTo>
                    <a:pt x="3517784" y="2393809"/>
                  </a:lnTo>
                  <a:lnTo>
                    <a:pt x="3502903" y="2347463"/>
                  </a:lnTo>
                  <a:lnTo>
                    <a:pt x="3484177" y="2301906"/>
                  </a:lnTo>
                  <a:lnTo>
                    <a:pt x="3417810" y="2156952"/>
                  </a:lnTo>
                  <a:lnTo>
                    <a:pt x="3394414" y="2110977"/>
                  </a:lnTo>
                  <a:lnTo>
                    <a:pt x="3367389" y="2067420"/>
                  </a:lnTo>
                  <a:lnTo>
                    <a:pt x="3336929" y="2026471"/>
                  </a:lnTo>
                  <a:lnTo>
                    <a:pt x="3303231" y="1988318"/>
                  </a:lnTo>
                  <a:lnTo>
                    <a:pt x="3266487" y="1953153"/>
                  </a:lnTo>
                  <a:lnTo>
                    <a:pt x="3226895" y="1921164"/>
                  </a:lnTo>
                  <a:lnTo>
                    <a:pt x="3184648" y="1892541"/>
                  </a:lnTo>
                  <a:lnTo>
                    <a:pt x="3139941" y="1867473"/>
                  </a:lnTo>
                  <a:lnTo>
                    <a:pt x="3092970" y="1846152"/>
                  </a:lnTo>
                  <a:lnTo>
                    <a:pt x="2676298" y="1677038"/>
                  </a:lnTo>
                  <a:lnTo>
                    <a:pt x="2622623" y="1658196"/>
                  </a:lnTo>
                  <a:lnTo>
                    <a:pt x="2604428" y="1653020"/>
                  </a:lnTo>
                  <a:lnTo>
                    <a:pt x="2602749" y="1652507"/>
                  </a:lnTo>
                  <a:lnTo>
                    <a:pt x="2442778" y="1610019"/>
                  </a:lnTo>
                  <a:lnTo>
                    <a:pt x="2245916" y="1355464"/>
                  </a:lnTo>
                  <a:lnTo>
                    <a:pt x="2213459" y="1316831"/>
                  </a:lnTo>
                  <a:lnTo>
                    <a:pt x="2178031" y="1281227"/>
                  </a:lnTo>
                  <a:lnTo>
                    <a:pt x="2139893" y="1248783"/>
                  </a:lnTo>
                  <a:lnTo>
                    <a:pt x="2099307" y="1219628"/>
                  </a:lnTo>
                  <a:lnTo>
                    <a:pt x="2056533" y="1193892"/>
                  </a:lnTo>
                  <a:lnTo>
                    <a:pt x="2011834" y="1171705"/>
                  </a:lnTo>
                  <a:lnTo>
                    <a:pt x="1965472" y="1153196"/>
                  </a:lnTo>
                  <a:lnTo>
                    <a:pt x="1917707" y="1138495"/>
                  </a:lnTo>
                  <a:lnTo>
                    <a:pt x="1868801" y="1127732"/>
                  </a:lnTo>
                  <a:lnTo>
                    <a:pt x="1819016" y="1121036"/>
                  </a:lnTo>
                  <a:lnTo>
                    <a:pt x="1768613" y="1118538"/>
                  </a:lnTo>
                  <a:lnTo>
                    <a:pt x="1762878" y="1113782"/>
                  </a:lnTo>
                  <a:lnTo>
                    <a:pt x="1739004" y="1072974"/>
                  </a:lnTo>
                  <a:lnTo>
                    <a:pt x="1713638" y="1036463"/>
                  </a:lnTo>
                  <a:lnTo>
                    <a:pt x="1677081" y="992052"/>
                  </a:lnTo>
                  <a:lnTo>
                    <a:pt x="1657333" y="971114"/>
                  </a:lnTo>
                  <a:lnTo>
                    <a:pt x="1659783" y="920700"/>
                  </a:lnTo>
                  <a:lnTo>
                    <a:pt x="1658098" y="870676"/>
                  </a:lnTo>
                  <a:lnTo>
                    <a:pt x="1652345" y="821261"/>
                  </a:lnTo>
                  <a:lnTo>
                    <a:pt x="1642593" y="772671"/>
                  </a:lnTo>
                  <a:lnTo>
                    <a:pt x="1628911" y="725127"/>
                  </a:lnTo>
                  <a:lnTo>
                    <a:pt x="1611367" y="678846"/>
                  </a:lnTo>
                  <a:lnTo>
                    <a:pt x="1590030" y="634046"/>
                  </a:lnTo>
                  <a:lnTo>
                    <a:pt x="1564968" y="590947"/>
                  </a:lnTo>
                  <a:lnTo>
                    <a:pt x="1536250" y="549767"/>
                  </a:lnTo>
                  <a:lnTo>
                    <a:pt x="1503944" y="510724"/>
                  </a:lnTo>
                  <a:lnTo>
                    <a:pt x="1468120" y="474036"/>
                  </a:lnTo>
                  <a:lnTo>
                    <a:pt x="1429937" y="440927"/>
                  </a:lnTo>
                  <a:lnTo>
                    <a:pt x="1389630" y="411352"/>
                  </a:lnTo>
                  <a:lnTo>
                    <a:pt x="1347420" y="385370"/>
                  </a:lnTo>
                  <a:lnTo>
                    <a:pt x="1303529" y="363044"/>
                  </a:lnTo>
                  <a:lnTo>
                    <a:pt x="1258178" y="344434"/>
                  </a:lnTo>
                  <a:lnTo>
                    <a:pt x="1211589" y="329601"/>
                  </a:lnTo>
                  <a:lnTo>
                    <a:pt x="1163983" y="318606"/>
                  </a:lnTo>
                  <a:lnTo>
                    <a:pt x="1115581" y="311511"/>
                  </a:lnTo>
                  <a:lnTo>
                    <a:pt x="1066606" y="308376"/>
                  </a:lnTo>
                  <a:lnTo>
                    <a:pt x="1055692" y="302643"/>
                  </a:lnTo>
                  <a:lnTo>
                    <a:pt x="1044738" y="297182"/>
                  </a:lnTo>
                  <a:lnTo>
                    <a:pt x="1033688" y="291966"/>
                  </a:lnTo>
                  <a:lnTo>
                    <a:pt x="1022486" y="286967"/>
                  </a:lnTo>
                  <a:lnTo>
                    <a:pt x="984370" y="256184"/>
                  </a:lnTo>
                  <a:lnTo>
                    <a:pt x="944136" y="228716"/>
                  </a:lnTo>
                  <a:lnTo>
                    <a:pt x="902004" y="204645"/>
                  </a:lnTo>
                  <a:lnTo>
                    <a:pt x="858190" y="184053"/>
                  </a:lnTo>
                  <a:lnTo>
                    <a:pt x="812912" y="167022"/>
                  </a:lnTo>
                  <a:lnTo>
                    <a:pt x="766390" y="153633"/>
                  </a:lnTo>
                  <a:lnTo>
                    <a:pt x="718840" y="143968"/>
                  </a:lnTo>
                  <a:lnTo>
                    <a:pt x="670481" y="138110"/>
                  </a:lnTo>
                  <a:lnTo>
                    <a:pt x="621531" y="136138"/>
                  </a:lnTo>
                  <a:lnTo>
                    <a:pt x="577551" y="136138"/>
                  </a:lnTo>
                  <a:lnTo>
                    <a:pt x="557914" y="127147"/>
                  </a:lnTo>
                  <a:lnTo>
                    <a:pt x="537984" y="118812"/>
                  </a:lnTo>
                  <a:lnTo>
                    <a:pt x="517782" y="111176"/>
                  </a:lnTo>
                  <a:lnTo>
                    <a:pt x="497332" y="104284"/>
                  </a:lnTo>
                  <a:lnTo>
                    <a:pt x="451573" y="80658"/>
                  </a:lnTo>
                  <a:lnTo>
                    <a:pt x="404078" y="61046"/>
                  </a:lnTo>
                  <a:lnTo>
                    <a:pt x="355111" y="45532"/>
                  </a:lnTo>
                  <a:lnTo>
                    <a:pt x="304940" y="34203"/>
                  </a:lnTo>
                  <a:lnTo>
                    <a:pt x="253831" y="27143"/>
                  </a:lnTo>
                  <a:lnTo>
                    <a:pt x="209780" y="15268"/>
                  </a:lnTo>
                  <a:lnTo>
                    <a:pt x="165130" y="6785"/>
                  </a:lnTo>
                  <a:lnTo>
                    <a:pt x="120068" y="1696"/>
                  </a:lnTo>
                  <a:lnTo>
                    <a:pt x="74784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2"/>
            <p:cNvSpPr/>
            <p:nvPr/>
          </p:nvSpPr>
          <p:spPr>
            <a:xfrm>
              <a:off x="0" y="1803452"/>
              <a:ext cx="641350" cy="274955"/>
            </a:xfrm>
            <a:custGeom>
              <a:rect b="b" l="l" r="r" t="t"/>
              <a:pathLst>
                <a:path extrusionOk="0" h="274955" w="641350">
                  <a:moveTo>
                    <a:pt x="77904" y="0"/>
                  </a:moveTo>
                  <a:lnTo>
                    <a:pt x="72913" y="0"/>
                  </a:lnTo>
                  <a:lnTo>
                    <a:pt x="69509" y="605"/>
                  </a:lnTo>
                  <a:lnTo>
                    <a:pt x="0" y="19408"/>
                  </a:lnTo>
                  <a:lnTo>
                    <a:pt x="0" y="118522"/>
                  </a:lnTo>
                  <a:lnTo>
                    <a:pt x="23569" y="114637"/>
                  </a:lnTo>
                  <a:lnTo>
                    <a:pt x="86345" y="92111"/>
                  </a:lnTo>
                  <a:lnTo>
                    <a:pt x="136808" y="113145"/>
                  </a:lnTo>
                  <a:lnTo>
                    <a:pt x="137974" y="113845"/>
                  </a:lnTo>
                  <a:lnTo>
                    <a:pt x="253499" y="153207"/>
                  </a:lnTo>
                  <a:lnTo>
                    <a:pt x="270662" y="192897"/>
                  </a:lnTo>
                  <a:lnTo>
                    <a:pt x="275046" y="197002"/>
                  </a:lnTo>
                  <a:lnTo>
                    <a:pt x="332738" y="213978"/>
                  </a:lnTo>
                  <a:lnTo>
                    <a:pt x="302843" y="248118"/>
                  </a:lnTo>
                  <a:lnTo>
                    <a:pt x="301537" y="256326"/>
                  </a:lnTo>
                  <a:lnTo>
                    <a:pt x="304661" y="263508"/>
                  </a:lnTo>
                  <a:lnTo>
                    <a:pt x="307926" y="270365"/>
                  </a:lnTo>
                  <a:lnTo>
                    <a:pt x="314922" y="274935"/>
                  </a:lnTo>
                  <a:lnTo>
                    <a:pt x="342066" y="274935"/>
                  </a:lnTo>
                  <a:lnTo>
                    <a:pt x="418880" y="260384"/>
                  </a:lnTo>
                  <a:lnTo>
                    <a:pt x="478158" y="274935"/>
                  </a:lnTo>
                  <a:lnTo>
                    <a:pt x="482915" y="274935"/>
                  </a:lnTo>
                  <a:lnTo>
                    <a:pt x="486040" y="274142"/>
                  </a:lnTo>
                  <a:lnTo>
                    <a:pt x="558750" y="236225"/>
                  </a:lnTo>
                  <a:lnTo>
                    <a:pt x="562667" y="229509"/>
                  </a:lnTo>
                  <a:lnTo>
                    <a:pt x="562994" y="215284"/>
                  </a:lnTo>
                  <a:lnTo>
                    <a:pt x="559216" y="208615"/>
                  </a:lnTo>
                  <a:lnTo>
                    <a:pt x="550728" y="203857"/>
                  </a:lnTo>
                  <a:lnTo>
                    <a:pt x="553200" y="204837"/>
                  </a:lnTo>
                  <a:lnTo>
                    <a:pt x="555811" y="205489"/>
                  </a:lnTo>
                  <a:lnTo>
                    <a:pt x="617888" y="205489"/>
                  </a:lnTo>
                  <a:lnTo>
                    <a:pt x="625070" y="200406"/>
                  </a:lnTo>
                  <a:lnTo>
                    <a:pt x="639948" y="162675"/>
                  </a:lnTo>
                  <a:lnTo>
                    <a:pt x="641212" y="153143"/>
                  </a:lnTo>
                  <a:lnTo>
                    <a:pt x="637995" y="144585"/>
                  </a:lnTo>
                  <a:lnTo>
                    <a:pt x="631218" y="138415"/>
                  </a:lnTo>
                  <a:lnTo>
                    <a:pt x="621805" y="136044"/>
                  </a:lnTo>
                  <a:lnTo>
                    <a:pt x="565652" y="136044"/>
                  </a:lnTo>
                  <a:lnTo>
                    <a:pt x="559169" y="140242"/>
                  </a:lnTo>
                  <a:lnTo>
                    <a:pt x="537809" y="183103"/>
                  </a:lnTo>
                  <a:lnTo>
                    <a:pt x="537995" y="190285"/>
                  </a:lnTo>
                  <a:lnTo>
                    <a:pt x="542892" y="198121"/>
                  </a:lnTo>
                  <a:lnTo>
                    <a:pt x="544665" y="199939"/>
                  </a:lnTo>
                  <a:lnTo>
                    <a:pt x="546624" y="201386"/>
                  </a:lnTo>
                  <a:lnTo>
                    <a:pt x="449568" y="145839"/>
                  </a:lnTo>
                  <a:lnTo>
                    <a:pt x="322757" y="77699"/>
                  </a:lnTo>
                  <a:lnTo>
                    <a:pt x="320006" y="76394"/>
                  </a:lnTo>
                  <a:lnTo>
                    <a:pt x="316881" y="75600"/>
                  </a:lnTo>
                  <a:lnTo>
                    <a:pt x="247296" y="75600"/>
                  </a:lnTo>
                  <a:lnTo>
                    <a:pt x="207093" y="26723"/>
                  </a:lnTo>
                  <a:lnTo>
                    <a:pt x="201543" y="24112"/>
                  </a:lnTo>
                  <a:lnTo>
                    <a:pt x="124915" y="24112"/>
                  </a:lnTo>
                  <a:lnTo>
                    <a:pt x="81168" y="699"/>
                  </a:lnTo>
                  <a:lnTo>
                    <a:pt x="77904" y="0"/>
                  </a:lnTo>
                  <a:close/>
                </a:path>
              </a:pathLst>
            </a:custGeom>
            <a:solidFill>
              <a:srgbClr val="81BD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5" name="Google Shape;315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16424" y="2111640"/>
              <a:ext cx="155213" cy="99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74603" y="2450145"/>
              <a:ext cx="85954" cy="72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22"/>
            <p:cNvSpPr/>
            <p:nvPr/>
          </p:nvSpPr>
          <p:spPr>
            <a:xfrm>
              <a:off x="0" y="2024011"/>
              <a:ext cx="2952115" cy="3119755"/>
            </a:xfrm>
            <a:custGeom>
              <a:rect b="b" l="l" r="r" t="t"/>
              <a:pathLst>
                <a:path extrusionOk="0" h="3119754" w="2952115">
                  <a:moveTo>
                    <a:pt x="368" y="332295"/>
                  </a:moveTo>
                  <a:lnTo>
                    <a:pt x="0" y="332295"/>
                  </a:lnTo>
                  <a:lnTo>
                    <a:pt x="0" y="339204"/>
                  </a:lnTo>
                  <a:lnTo>
                    <a:pt x="203" y="339204"/>
                  </a:lnTo>
                  <a:lnTo>
                    <a:pt x="368" y="332295"/>
                  </a:lnTo>
                  <a:close/>
                </a:path>
                <a:path extrusionOk="0" h="3119754" w="2952115">
                  <a:moveTo>
                    <a:pt x="920191" y="107315"/>
                  </a:moveTo>
                  <a:lnTo>
                    <a:pt x="917397" y="97015"/>
                  </a:lnTo>
                  <a:lnTo>
                    <a:pt x="914133" y="92621"/>
                  </a:lnTo>
                  <a:lnTo>
                    <a:pt x="909370" y="90157"/>
                  </a:lnTo>
                  <a:lnTo>
                    <a:pt x="828509" y="45377"/>
                  </a:lnTo>
                  <a:lnTo>
                    <a:pt x="787971" y="16979"/>
                  </a:lnTo>
                  <a:lnTo>
                    <a:pt x="785545" y="16002"/>
                  </a:lnTo>
                  <a:lnTo>
                    <a:pt x="706170" y="0"/>
                  </a:lnTo>
                  <a:lnTo>
                    <a:pt x="702386" y="0"/>
                  </a:lnTo>
                  <a:lnTo>
                    <a:pt x="699922" y="508"/>
                  </a:lnTo>
                  <a:lnTo>
                    <a:pt x="665594" y="14363"/>
                  </a:lnTo>
                  <a:lnTo>
                    <a:pt x="603707" y="139"/>
                  </a:lnTo>
                  <a:lnTo>
                    <a:pt x="600811" y="0"/>
                  </a:lnTo>
                  <a:lnTo>
                    <a:pt x="596201" y="0"/>
                  </a:lnTo>
                  <a:lnTo>
                    <a:pt x="591769" y="1536"/>
                  </a:lnTo>
                  <a:lnTo>
                    <a:pt x="565086" y="23647"/>
                  </a:lnTo>
                  <a:lnTo>
                    <a:pt x="562470" y="29705"/>
                  </a:lnTo>
                  <a:lnTo>
                    <a:pt x="563321" y="42113"/>
                  </a:lnTo>
                  <a:lnTo>
                    <a:pt x="566585" y="47853"/>
                  </a:lnTo>
                  <a:lnTo>
                    <a:pt x="609866" y="75793"/>
                  </a:lnTo>
                  <a:lnTo>
                    <a:pt x="616254" y="87731"/>
                  </a:lnTo>
                  <a:lnTo>
                    <a:pt x="502500" y="87731"/>
                  </a:lnTo>
                  <a:lnTo>
                    <a:pt x="495642" y="91782"/>
                  </a:lnTo>
                  <a:lnTo>
                    <a:pt x="488975" y="105029"/>
                  </a:lnTo>
                  <a:lnTo>
                    <a:pt x="489762" y="113055"/>
                  </a:lnTo>
                  <a:lnTo>
                    <a:pt x="530948" y="169252"/>
                  </a:lnTo>
                  <a:lnTo>
                    <a:pt x="537006" y="172186"/>
                  </a:lnTo>
                  <a:lnTo>
                    <a:pt x="653846" y="172186"/>
                  </a:lnTo>
                  <a:lnTo>
                    <a:pt x="681596" y="211086"/>
                  </a:lnTo>
                  <a:lnTo>
                    <a:pt x="687006" y="214210"/>
                  </a:lnTo>
                  <a:lnTo>
                    <a:pt x="694372" y="214541"/>
                  </a:lnTo>
                  <a:lnTo>
                    <a:pt x="699731" y="214541"/>
                  </a:lnTo>
                  <a:lnTo>
                    <a:pt x="704951" y="212255"/>
                  </a:lnTo>
                  <a:lnTo>
                    <a:pt x="757288" y="157175"/>
                  </a:lnTo>
                  <a:lnTo>
                    <a:pt x="888479" y="157175"/>
                  </a:lnTo>
                  <a:lnTo>
                    <a:pt x="895007" y="153581"/>
                  </a:lnTo>
                  <a:lnTo>
                    <a:pt x="919353" y="112864"/>
                  </a:lnTo>
                  <a:lnTo>
                    <a:pt x="920191" y="107315"/>
                  </a:lnTo>
                  <a:close/>
                </a:path>
                <a:path extrusionOk="0" h="3119754" w="2952115">
                  <a:moveTo>
                    <a:pt x="2951784" y="1743964"/>
                  </a:moveTo>
                  <a:lnTo>
                    <a:pt x="2948660" y="1737296"/>
                  </a:lnTo>
                  <a:lnTo>
                    <a:pt x="2882150" y="1592160"/>
                  </a:lnTo>
                  <a:lnTo>
                    <a:pt x="2880195" y="1587588"/>
                  </a:lnTo>
                  <a:lnTo>
                    <a:pt x="2876410" y="1583994"/>
                  </a:lnTo>
                  <a:lnTo>
                    <a:pt x="2871711" y="1582229"/>
                  </a:lnTo>
                  <a:lnTo>
                    <a:pt x="2454706" y="1412735"/>
                  </a:lnTo>
                  <a:lnTo>
                    <a:pt x="2452420" y="1411947"/>
                  </a:lnTo>
                  <a:lnTo>
                    <a:pt x="2145347" y="1330744"/>
                  </a:lnTo>
                  <a:lnTo>
                    <a:pt x="1974278" y="1256220"/>
                  </a:lnTo>
                  <a:lnTo>
                    <a:pt x="1985975" y="1201458"/>
                  </a:lnTo>
                  <a:lnTo>
                    <a:pt x="1989023" y="1187234"/>
                  </a:lnTo>
                  <a:lnTo>
                    <a:pt x="1990140" y="1181684"/>
                  </a:lnTo>
                  <a:lnTo>
                    <a:pt x="1988832" y="1175677"/>
                  </a:lnTo>
                  <a:lnTo>
                    <a:pt x="1985238" y="1171244"/>
                  </a:lnTo>
                  <a:lnTo>
                    <a:pt x="1962899" y="1142326"/>
                  </a:lnTo>
                  <a:lnTo>
                    <a:pt x="1943569" y="1117333"/>
                  </a:lnTo>
                  <a:lnTo>
                    <a:pt x="1779651" y="905217"/>
                  </a:lnTo>
                  <a:lnTo>
                    <a:pt x="1776069" y="900315"/>
                  </a:lnTo>
                  <a:lnTo>
                    <a:pt x="1770380" y="897559"/>
                  </a:lnTo>
                  <a:lnTo>
                    <a:pt x="1742249" y="897559"/>
                  </a:lnTo>
                  <a:lnTo>
                    <a:pt x="1736191" y="900823"/>
                  </a:lnTo>
                  <a:lnTo>
                    <a:pt x="1732597" y="906056"/>
                  </a:lnTo>
                  <a:lnTo>
                    <a:pt x="1696681" y="957351"/>
                  </a:lnTo>
                  <a:lnTo>
                    <a:pt x="1692910" y="962901"/>
                  </a:lnTo>
                  <a:lnTo>
                    <a:pt x="1692313" y="969441"/>
                  </a:lnTo>
                  <a:lnTo>
                    <a:pt x="1692249" y="970089"/>
                  </a:lnTo>
                  <a:lnTo>
                    <a:pt x="1725599" y="1049515"/>
                  </a:lnTo>
                  <a:lnTo>
                    <a:pt x="1712683" y="1117333"/>
                  </a:lnTo>
                  <a:lnTo>
                    <a:pt x="1636712" y="1094752"/>
                  </a:lnTo>
                  <a:lnTo>
                    <a:pt x="1634934" y="1094282"/>
                  </a:lnTo>
                  <a:lnTo>
                    <a:pt x="1633118" y="1094054"/>
                  </a:lnTo>
                  <a:lnTo>
                    <a:pt x="1627098" y="1094054"/>
                  </a:lnTo>
                  <a:lnTo>
                    <a:pt x="1622907" y="1095362"/>
                  </a:lnTo>
                  <a:lnTo>
                    <a:pt x="1619364" y="1097876"/>
                  </a:lnTo>
                  <a:lnTo>
                    <a:pt x="1614462" y="1101661"/>
                  </a:lnTo>
                  <a:lnTo>
                    <a:pt x="1611706" y="1107528"/>
                  </a:lnTo>
                  <a:lnTo>
                    <a:pt x="1611706" y="1142326"/>
                  </a:lnTo>
                  <a:lnTo>
                    <a:pt x="1602892" y="1138872"/>
                  </a:lnTo>
                  <a:lnTo>
                    <a:pt x="1600517" y="1137983"/>
                  </a:lnTo>
                  <a:lnTo>
                    <a:pt x="1598041" y="1137526"/>
                  </a:lnTo>
                  <a:lnTo>
                    <a:pt x="1592681" y="1137526"/>
                  </a:lnTo>
                  <a:lnTo>
                    <a:pt x="1589836" y="1138174"/>
                  </a:lnTo>
                  <a:lnTo>
                    <a:pt x="1587182" y="1139393"/>
                  </a:lnTo>
                  <a:lnTo>
                    <a:pt x="1457617" y="1201458"/>
                  </a:lnTo>
                  <a:lnTo>
                    <a:pt x="1415122" y="1154404"/>
                  </a:lnTo>
                  <a:lnTo>
                    <a:pt x="1415122" y="1029411"/>
                  </a:lnTo>
                  <a:lnTo>
                    <a:pt x="1412659" y="1023861"/>
                  </a:lnTo>
                  <a:lnTo>
                    <a:pt x="1408277" y="1020089"/>
                  </a:lnTo>
                  <a:lnTo>
                    <a:pt x="1354683" y="975309"/>
                  </a:lnTo>
                  <a:lnTo>
                    <a:pt x="1354823" y="972375"/>
                  </a:lnTo>
                  <a:lnTo>
                    <a:pt x="1354175" y="969441"/>
                  </a:lnTo>
                  <a:lnTo>
                    <a:pt x="1353045" y="966685"/>
                  </a:lnTo>
                  <a:lnTo>
                    <a:pt x="1325067" y="902931"/>
                  </a:lnTo>
                  <a:lnTo>
                    <a:pt x="1389799" y="779894"/>
                  </a:lnTo>
                  <a:lnTo>
                    <a:pt x="1391983" y="772998"/>
                  </a:lnTo>
                  <a:lnTo>
                    <a:pt x="1391602" y="766013"/>
                  </a:lnTo>
                  <a:lnTo>
                    <a:pt x="1388795" y="759625"/>
                  </a:lnTo>
                  <a:lnTo>
                    <a:pt x="1383741" y="754570"/>
                  </a:lnTo>
                  <a:lnTo>
                    <a:pt x="1366202" y="742302"/>
                  </a:lnTo>
                  <a:lnTo>
                    <a:pt x="1342136" y="725462"/>
                  </a:lnTo>
                  <a:lnTo>
                    <a:pt x="1226058" y="644271"/>
                  </a:lnTo>
                  <a:lnTo>
                    <a:pt x="1244384" y="598055"/>
                  </a:lnTo>
                  <a:lnTo>
                    <a:pt x="1247000" y="592124"/>
                  </a:lnTo>
                  <a:lnTo>
                    <a:pt x="1246149" y="585266"/>
                  </a:lnTo>
                  <a:lnTo>
                    <a:pt x="1242568" y="579907"/>
                  </a:lnTo>
                  <a:lnTo>
                    <a:pt x="1238973" y="574306"/>
                  </a:lnTo>
                  <a:lnTo>
                    <a:pt x="1232763" y="571042"/>
                  </a:lnTo>
                  <a:lnTo>
                    <a:pt x="803833" y="571042"/>
                  </a:lnTo>
                  <a:lnTo>
                    <a:pt x="694372" y="484619"/>
                  </a:lnTo>
                  <a:lnTo>
                    <a:pt x="690867" y="481914"/>
                  </a:lnTo>
                  <a:lnTo>
                    <a:pt x="686676" y="480517"/>
                  </a:lnTo>
                  <a:lnTo>
                    <a:pt x="679589" y="480517"/>
                  </a:lnTo>
                  <a:lnTo>
                    <a:pt x="676643" y="481177"/>
                  </a:lnTo>
                  <a:lnTo>
                    <a:pt x="673938" y="482473"/>
                  </a:lnTo>
                  <a:lnTo>
                    <a:pt x="401853" y="609295"/>
                  </a:lnTo>
                  <a:lnTo>
                    <a:pt x="397789" y="611251"/>
                  </a:lnTo>
                  <a:lnTo>
                    <a:pt x="394525" y="614514"/>
                  </a:lnTo>
                  <a:lnTo>
                    <a:pt x="341553" y="725462"/>
                  </a:lnTo>
                  <a:lnTo>
                    <a:pt x="276961" y="684288"/>
                  </a:lnTo>
                  <a:lnTo>
                    <a:pt x="227520" y="652754"/>
                  </a:lnTo>
                  <a:lnTo>
                    <a:pt x="224205" y="650798"/>
                  </a:lnTo>
                  <a:lnTo>
                    <a:pt x="220472" y="649770"/>
                  </a:lnTo>
                  <a:lnTo>
                    <a:pt x="215480" y="649770"/>
                  </a:lnTo>
                  <a:lnTo>
                    <a:pt x="214223" y="649909"/>
                  </a:lnTo>
                  <a:lnTo>
                    <a:pt x="212966" y="650151"/>
                  </a:lnTo>
                  <a:lnTo>
                    <a:pt x="43014" y="684288"/>
                  </a:lnTo>
                  <a:lnTo>
                    <a:pt x="0" y="633641"/>
                  </a:lnTo>
                  <a:lnTo>
                    <a:pt x="0" y="807326"/>
                  </a:lnTo>
                  <a:lnTo>
                    <a:pt x="106768" y="850836"/>
                  </a:lnTo>
                  <a:lnTo>
                    <a:pt x="109143" y="851763"/>
                  </a:lnTo>
                  <a:lnTo>
                    <a:pt x="111620" y="852233"/>
                  </a:lnTo>
                  <a:lnTo>
                    <a:pt x="120434" y="852233"/>
                  </a:lnTo>
                  <a:lnTo>
                    <a:pt x="126682" y="849160"/>
                  </a:lnTo>
                  <a:lnTo>
                    <a:pt x="130454" y="843610"/>
                  </a:lnTo>
                  <a:lnTo>
                    <a:pt x="165582" y="790663"/>
                  </a:lnTo>
                  <a:lnTo>
                    <a:pt x="214134" y="742302"/>
                  </a:lnTo>
                  <a:lnTo>
                    <a:pt x="241084" y="780732"/>
                  </a:lnTo>
                  <a:lnTo>
                    <a:pt x="298272" y="986929"/>
                  </a:lnTo>
                  <a:lnTo>
                    <a:pt x="66890" y="1384795"/>
                  </a:lnTo>
                  <a:lnTo>
                    <a:pt x="63296" y="1390675"/>
                  </a:lnTo>
                  <a:lnTo>
                    <a:pt x="63296" y="1398041"/>
                  </a:lnTo>
                  <a:lnTo>
                    <a:pt x="66382" y="1404112"/>
                  </a:lnTo>
                  <a:lnTo>
                    <a:pt x="113436" y="1492999"/>
                  </a:lnTo>
                  <a:lnTo>
                    <a:pt x="34518" y="1561287"/>
                  </a:lnTo>
                  <a:lnTo>
                    <a:pt x="29972" y="1567218"/>
                  </a:lnTo>
                  <a:lnTo>
                    <a:pt x="27940" y="1574203"/>
                  </a:lnTo>
                  <a:lnTo>
                    <a:pt x="28536" y="1581429"/>
                  </a:lnTo>
                  <a:lnTo>
                    <a:pt x="31915" y="1588096"/>
                  </a:lnTo>
                  <a:lnTo>
                    <a:pt x="181902" y="1785797"/>
                  </a:lnTo>
                  <a:lnTo>
                    <a:pt x="368363" y="2171128"/>
                  </a:lnTo>
                  <a:lnTo>
                    <a:pt x="369671" y="2173884"/>
                  </a:lnTo>
                  <a:lnTo>
                    <a:pt x="371627" y="2176361"/>
                  </a:lnTo>
                  <a:lnTo>
                    <a:pt x="374103" y="2178126"/>
                  </a:lnTo>
                  <a:lnTo>
                    <a:pt x="573112" y="2328634"/>
                  </a:lnTo>
                  <a:lnTo>
                    <a:pt x="741108" y="2479459"/>
                  </a:lnTo>
                  <a:lnTo>
                    <a:pt x="746175" y="3119488"/>
                  </a:lnTo>
                  <a:lnTo>
                    <a:pt x="2123706" y="3119488"/>
                  </a:lnTo>
                  <a:lnTo>
                    <a:pt x="2150110" y="3072752"/>
                  </a:lnTo>
                  <a:lnTo>
                    <a:pt x="2151735" y="3069818"/>
                  </a:lnTo>
                  <a:lnTo>
                    <a:pt x="2152586" y="3066415"/>
                  </a:lnTo>
                  <a:lnTo>
                    <a:pt x="2152586" y="2936011"/>
                  </a:lnTo>
                  <a:lnTo>
                    <a:pt x="2540990" y="2729954"/>
                  </a:lnTo>
                  <a:lnTo>
                    <a:pt x="2545232" y="2727820"/>
                  </a:lnTo>
                  <a:lnTo>
                    <a:pt x="2548305" y="2724226"/>
                  </a:lnTo>
                  <a:lnTo>
                    <a:pt x="2549944" y="2719844"/>
                  </a:lnTo>
                  <a:lnTo>
                    <a:pt x="2683141" y="2393505"/>
                  </a:lnTo>
                  <a:lnTo>
                    <a:pt x="2684119" y="2391029"/>
                  </a:lnTo>
                  <a:lnTo>
                    <a:pt x="2684589" y="2388616"/>
                  </a:lnTo>
                  <a:lnTo>
                    <a:pt x="2684589" y="2084666"/>
                  </a:lnTo>
                  <a:lnTo>
                    <a:pt x="2950807" y="1751799"/>
                  </a:lnTo>
                  <a:lnTo>
                    <a:pt x="2951784" y="1743964"/>
                  </a:lnTo>
                  <a:close/>
                </a:path>
              </a:pathLst>
            </a:custGeom>
            <a:solidFill>
              <a:srgbClr val="81BD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8" name="Google Shape;318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9144000" cy="5141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9" name="Google Shape;319;p22"/>
          <p:cNvSpPr txBox="1"/>
          <p:nvPr>
            <p:ph type="title"/>
          </p:nvPr>
        </p:nvSpPr>
        <p:spPr>
          <a:xfrm>
            <a:off x="2728121" y="88391"/>
            <a:ext cx="5732145" cy="10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558800" lvl="0" marL="5715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8F5E8"/>
                </a:solidFill>
              </a:rPr>
              <a:t>Efectos de la conquista en los pueblos precolombinos</a:t>
            </a:r>
            <a:endParaRPr sz="3500"/>
          </a:p>
        </p:txBody>
      </p:sp>
      <p:sp>
        <p:nvSpPr>
          <p:cNvPr id="320" name="Google Shape;320;p22"/>
          <p:cNvSpPr txBox="1"/>
          <p:nvPr/>
        </p:nvSpPr>
        <p:spPr>
          <a:xfrm>
            <a:off x="4750150" y="1564125"/>
            <a:ext cx="4190700" cy="26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175">
            <a:spAutoFit/>
          </a:bodyPr>
          <a:lstStyle/>
          <a:p>
            <a:pPr indent="0" lvl="0" marL="0" marR="160655" rtl="0" algn="just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Un abrupto descenso de la población por las</a:t>
            </a:r>
            <a:r>
              <a:rPr lang="en-US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epidemias, conflictos bélicos (que conllevo a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just">
              <a:lnSpc>
                <a:spcPct val="113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exterminio y sometimient</a:t>
            </a:r>
            <a:r>
              <a:rPr lang="en-US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indent="-97790" lvl="0" marL="98425" rtl="0" algn="just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Char char="-"/>
            </a:pP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Deslocalización (</a:t>
            </a:r>
            <a:r>
              <a:rPr lang="en-US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pérdida</a:t>
            </a: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de tierras ancestrales).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- Imposición de costumbres ajenas.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- Imposición de la f</a:t>
            </a:r>
            <a:r>
              <a:rPr lang="en-US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cristiana.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indent="-97790" lvl="0" marL="98425" rtl="0" algn="just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Char char="-"/>
            </a:pP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Reorganización e imposición de un nuevo orden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just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colonial.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indent="-456565" lvl="0" marL="468630" marR="5080" rtl="0" algn="just">
              <a:lnSpc>
                <a:spcPct val="121428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- Luego del asentamiento de la conquista en América,</a:t>
            </a:r>
            <a:r>
              <a:rPr lang="en-US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6565" lvl="0" marL="468630" marR="5080" rtl="0" algn="just">
              <a:lnSpc>
                <a:spcPct val="121428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comenzaría la sociedad colonial en donde s</a:t>
            </a:r>
            <a:r>
              <a:rPr lang="en-US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 </a:t>
            </a:r>
            <a:r>
              <a:rPr lang="en-US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atentaría   jurídicamente</a:t>
            </a: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la diferenciación  d</a:t>
            </a:r>
            <a:r>
              <a:rPr lang="en-US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 </a:t>
            </a:r>
            <a:r>
              <a:rPr lang="en-US" sz="14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castas.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7"/>
          <p:cNvSpPr txBox="1"/>
          <p:nvPr/>
        </p:nvSpPr>
        <p:spPr>
          <a:xfrm>
            <a:off x="115750" y="2307336"/>
            <a:ext cx="2073910" cy="5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Colonia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7" name="Google Shape;32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4653" y="370977"/>
            <a:ext cx="6693044" cy="450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7"/>
          <p:cNvSpPr txBox="1"/>
          <p:nvPr/>
        </p:nvSpPr>
        <p:spPr>
          <a:xfrm>
            <a:off x="1636600" y="6195575"/>
            <a:ext cx="2641800" cy="9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sistemas de gobierno de un grupo sobre otro,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donde el primero reclama el derecho (un "derecho" generalmente establecido mediante la conquista) de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65485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ejercer soberanía exclusiva sobre el segundo y de darle forma a su destino. Por lo general, esta dominación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política es "a larga distancia": los gobernantes de un territorio ejercen su dominio sobre otro, separado, ya sea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que este último sea vecino o esté en el otro extremo del mundo. Pero en unos pocos casos –tal vez incluyendo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Sudáfrica de la era del apartheid y partes de América Latina– los gobernantes y los gobernados ocuparon el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mismo espacio físico. Términos como colonialismo interno, aunque nuevamente muy polémicos, pueden ser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apropiados aquí.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7BB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4" name="Google Shape;334;p29"/>
          <p:cNvGrpSpPr/>
          <p:nvPr/>
        </p:nvGrpSpPr>
        <p:grpSpPr>
          <a:xfrm>
            <a:off x="0" y="0"/>
            <a:ext cx="9144576" cy="5143500"/>
            <a:chOff x="0" y="0"/>
            <a:chExt cx="9144576" cy="5143500"/>
          </a:xfrm>
        </p:grpSpPr>
        <p:sp>
          <p:nvSpPr>
            <p:cNvPr id="335" name="Google Shape;335;p29"/>
            <p:cNvSpPr/>
            <p:nvPr/>
          </p:nvSpPr>
          <p:spPr>
            <a:xfrm>
              <a:off x="5138973" y="0"/>
              <a:ext cx="4005579" cy="5143500"/>
            </a:xfrm>
            <a:custGeom>
              <a:rect b="b" l="l" r="r" t="t"/>
              <a:pathLst>
                <a:path extrusionOk="0" h="5143500" w="4005579">
                  <a:moveTo>
                    <a:pt x="4005026" y="0"/>
                  </a:moveTo>
                  <a:lnTo>
                    <a:pt x="0" y="0"/>
                  </a:lnTo>
                  <a:lnTo>
                    <a:pt x="198" y="2088"/>
                  </a:lnTo>
                  <a:lnTo>
                    <a:pt x="6759" y="50819"/>
                  </a:lnTo>
                  <a:lnTo>
                    <a:pt x="15248" y="99454"/>
                  </a:lnTo>
                  <a:lnTo>
                    <a:pt x="25676" y="147939"/>
                  </a:lnTo>
                  <a:lnTo>
                    <a:pt x="27959" y="199185"/>
                  </a:lnTo>
                  <a:lnTo>
                    <a:pt x="32296" y="250130"/>
                  </a:lnTo>
                  <a:lnTo>
                    <a:pt x="38663" y="300718"/>
                  </a:lnTo>
                  <a:lnTo>
                    <a:pt x="47038" y="350891"/>
                  </a:lnTo>
                  <a:lnTo>
                    <a:pt x="57397" y="400593"/>
                  </a:lnTo>
                  <a:lnTo>
                    <a:pt x="69717" y="449766"/>
                  </a:lnTo>
                  <a:lnTo>
                    <a:pt x="83974" y="498355"/>
                  </a:lnTo>
                  <a:lnTo>
                    <a:pt x="100147" y="546302"/>
                  </a:lnTo>
                  <a:lnTo>
                    <a:pt x="118211" y="593550"/>
                  </a:lnTo>
                  <a:lnTo>
                    <a:pt x="138143" y="640042"/>
                  </a:lnTo>
                  <a:lnTo>
                    <a:pt x="159920" y="685721"/>
                  </a:lnTo>
                  <a:lnTo>
                    <a:pt x="183519" y="730531"/>
                  </a:lnTo>
                  <a:lnTo>
                    <a:pt x="208916" y="774415"/>
                  </a:lnTo>
                  <a:lnTo>
                    <a:pt x="236090" y="817315"/>
                  </a:lnTo>
                  <a:lnTo>
                    <a:pt x="265015" y="859176"/>
                  </a:lnTo>
                  <a:lnTo>
                    <a:pt x="295670" y="899939"/>
                  </a:lnTo>
                  <a:lnTo>
                    <a:pt x="328031" y="939548"/>
                  </a:lnTo>
                  <a:lnTo>
                    <a:pt x="362074" y="977946"/>
                  </a:lnTo>
                  <a:lnTo>
                    <a:pt x="387755" y="1016925"/>
                  </a:lnTo>
                  <a:lnTo>
                    <a:pt x="414835" y="1054942"/>
                  </a:lnTo>
                  <a:lnTo>
                    <a:pt x="443276" y="1091938"/>
                  </a:lnTo>
                  <a:lnTo>
                    <a:pt x="473040" y="1127855"/>
                  </a:lnTo>
                  <a:lnTo>
                    <a:pt x="474097" y="1129009"/>
                  </a:lnTo>
                  <a:lnTo>
                    <a:pt x="555367" y="1223098"/>
                  </a:lnTo>
                  <a:lnTo>
                    <a:pt x="588954" y="1260492"/>
                  </a:lnTo>
                  <a:lnTo>
                    <a:pt x="623604" y="1296078"/>
                  </a:lnTo>
                  <a:lnTo>
                    <a:pt x="659604" y="1330271"/>
                  </a:lnTo>
                  <a:lnTo>
                    <a:pt x="696914" y="1363022"/>
                  </a:lnTo>
                  <a:lnTo>
                    <a:pt x="735493" y="1394286"/>
                  </a:lnTo>
                  <a:lnTo>
                    <a:pt x="771029" y="1430410"/>
                  </a:lnTo>
                  <a:lnTo>
                    <a:pt x="807946" y="1465040"/>
                  </a:lnTo>
                  <a:lnTo>
                    <a:pt x="846199" y="1498137"/>
                  </a:lnTo>
                  <a:lnTo>
                    <a:pt x="885743" y="1529664"/>
                  </a:lnTo>
                  <a:lnTo>
                    <a:pt x="926534" y="1559586"/>
                  </a:lnTo>
                  <a:lnTo>
                    <a:pt x="968525" y="1587865"/>
                  </a:lnTo>
                  <a:lnTo>
                    <a:pt x="1011673" y="1614464"/>
                  </a:lnTo>
                  <a:lnTo>
                    <a:pt x="1289700" y="1778393"/>
                  </a:lnTo>
                  <a:lnTo>
                    <a:pt x="1291548" y="1779549"/>
                  </a:lnTo>
                  <a:lnTo>
                    <a:pt x="1327501" y="1799846"/>
                  </a:lnTo>
                  <a:lnTo>
                    <a:pt x="1364070" y="1818956"/>
                  </a:lnTo>
                  <a:lnTo>
                    <a:pt x="1401227" y="1836853"/>
                  </a:lnTo>
                  <a:lnTo>
                    <a:pt x="1438943" y="1853512"/>
                  </a:lnTo>
                  <a:lnTo>
                    <a:pt x="1448634" y="1902566"/>
                  </a:lnTo>
                  <a:lnTo>
                    <a:pt x="1460239" y="1951099"/>
                  </a:lnTo>
                  <a:lnTo>
                    <a:pt x="1473733" y="1999059"/>
                  </a:lnTo>
                  <a:lnTo>
                    <a:pt x="1489093" y="2046393"/>
                  </a:lnTo>
                  <a:lnTo>
                    <a:pt x="1506296" y="2093048"/>
                  </a:lnTo>
                  <a:lnTo>
                    <a:pt x="1525319" y="2138971"/>
                  </a:lnTo>
                  <a:lnTo>
                    <a:pt x="1546140" y="2184109"/>
                  </a:lnTo>
                  <a:lnTo>
                    <a:pt x="1568734" y="2228409"/>
                  </a:lnTo>
                  <a:lnTo>
                    <a:pt x="1593078" y="2271818"/>
                  </a:lnTo>
                  <a:lnTo>
                    <a:pt x="1619150" y="2314284"/>
                  </a:lnTo>
                  <a:lnTo>
                    <a:pt x="1646927" y="2355754"/>
                  </a:lnTo>
                  <a:lnTo>
                    <a:pt x="1676384" y="2396173"/>
                  </a:lnTo>
                  <a:lnTo>
                    <a:pt x="1707732" y="2437444"/>
                  </a:lnTo>
                  <a:lnTo>
                    <a:pt x="1785405" y="2597778"/>
                  </a:lnTo>
                  <a:lnTo>
                    <a:pt x="1809486" y="2644911"/>
                  </a:lnTo>
                  <a:lnTo>
                    <a:pt x="1835499" y="2690981"/>
                  </a:lnTo>
                  <a:lnTo>
                    <a:pt x="1863412" y="2735931"/>
                  </a:lnTo>
                  <a:lnTo>
                    <a:pt x="1893195" y="2779704"/>
                  </a:lnTo>
                  <a:lnTo>
                    <a:pt x="1924814" y="2822244"/>
                  </a:lnTo>
                  <a:lnTo>
                    <a:pt x="1902871" y="3096066"/>
                  </a:lnTo>
                  <a:lnTo>
                    <a:pt x="1902740" y="3096527"/>
                  </a:lnTo>
                  <a:lnTo>
                    <a:pt x="1902740" y="3097682"/>
                  </a:lnTo>
                  <a:lnTo>
                    <a:pt x="1899932" y="3144124"/>
                  </a:lnTo>
                  <a:lnTo>
                    <a:pt x="1898831" y="3190623"/>
                  </a:lnTo>
                  <a:lnTo>
                    <a:pt x="1899435" y="3237132"/>
                  </a:lnTo>
                  <a:lnTo>
                    <a:pt x="1901740" y="3283607"/>
                  </a:lnTo>
                  <a:lnTo>
                    <a:pt x="1905742" y="3330002"/>
                  </a:lnTo>
                  <a:lnTo>
                    <a:pt x="1920327" y="3468924"/>
                  </a:lnTo>
                  <a:lnTo>
                    <a:pt x="1917683" y="3483905"/>
                  </a:lnTo>
                  <a:lnTo>
                    <a:pt x="1910593" y="3528933"/>
                  </a:lnTo>
                  <a:lnTo>
                    <a:pt x="1904785" y="3577559"/>
                  </a:lnTo>
                  <a:lnTo>
                    <a:pt x="1900878" y="3626265"/>
                  </a:lnTo>
                  <a:lnTo>
                    <a:pt x="1898864" y="3674997"/>
                  </a:lnTo>
                  <a:lnTo>
                    <a:pt x="1898736" y="3723700"/>
                  </a:lnTo>
                  <a:lnTo>
                    <a:pt x="1900486" y="3772320"/>
                  </a:lnTo>
                  <a:lnTo>
                    <a:pt x="1904108" y="3820801"/>
                  </a:lnTo>
                  <a:lnTo>
                    <a:pt x="1909594" y="3869090"/>
                  </a:lnTo>
                  <a:lnTo>
                    <a:pt x="1916939" y="3917132"/>
                  </a:lnTo>
                  <a:lnTo>
                    <a:pt x="1926133" y="3964871"/>
                  </a:lnTo>
                  <a:lnTo>
                    <a:pt x="1937171" y="4012254"/>
                  </a:lnTo>
                  <a:lnTo>
                    <a:pt x="1950046" y="4059225"/>
                  </a:lnTo>
                  <a:lnTo>
                    <a:pt x="1964750" y="4105730"/>
                  </a:lnTo>
                  <a:lnTo>
                    <a:pt x="1981276" y="4151714"/>
                  </a:lnTo>
                  <a:lnTo>
                    <a:pt x="1999617" y="4197122"/>
                  </a:lnTo>
                  <a:lnTo>
                    <a:pt x="2010605" y="4246014"/>
                  </a:lnTo>
                  <a:lnTo>
                    <a:pt x="2022325" y="4293880"/>
                  </a:lnTo>
                  <a:lnTo>
                    <a:pt x="2035888" y="4341195"/>
                  </a:lnTo>
                  <a:lnTo>
                    <a:pt x="2051273" y="4387908"/>
                  </a:lnTo>
                  <a:lnTo>
                    <a:pt x="2068456" y="4433964"/>
                  </a:lnTo>
                  <a:lnTo>
                    <a:pt x="2087415" y="4479310"/>
                  </a:lnTo>
                  <a:lnTo>
                    <a:pt x="2108125" y="4523892"/>
                  </a:lnTo>
                  <a:lnTo>
                    <a:pt x="2130564" y="4567657"/>
                  </a:lnTo>
                  <a:lnTo>
                    <a:pt x="2154709" y="4610552"/>
                  </a:lnTo>
                  <a:lnTo>
                    <a:pt x="2180536" y="4652523"/>
                  </a:lnTo>
                  <a:lnTo>
                    <a:pt x="2291767" y="4825657"/>
                  </a:lnTo>
                  <a:lnTo>
                    <a:pt x="2321245" y="4869596"/>
                  </a:lnTo>
                  <a:lnTo>
                    <a:pt x="2352492" y="4912187"/>
                  </a:lnTo>
                  <a:lnTo>
                    <a:pt x="2385457" y="4953380"/>
                  </a:lnTo>
                  <a:lnTo>
                    <a:pt x="2420093" y="4993125"/>
                  </a:lnTo>
                  <a:lnTo>
                    <a:pt x="2456348" y="5031373"/>
                  </a:lnTo>
                  <a:lnTo>
                    <a:pt x="2494174" y="5068074"/>
                  </a:lnTo>
                  <a:lnTo>
                    <a:pt x="2533522" y="5103179"/>
                  </a:lnTo>
                  <a:lnTo>
                    <a:pt x="2574343" y="5136637"/>
                  </a:lnTo>
                  <a:lnTo>
                    <a:pt x="2583470" y="5143500"/>
                  </a:lnTo>
                  <a:lnTo>
                    <a:pt x="4005026" y="5143500"/>
                  </a:lnTo>
                  <a:lnTo>
                    <a:pt x="4005026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5560229" y="0"/>
              <a:ext cx="3583940" cy="5088890"/>
            </a:xfrm>
            <a:custGeom>
              <a:rect b="b" l="l" r="r" t="t"/>
              <a:pathLst>
                <a:path extrusionOk="0" h="5088890" w="3583940">
                  <a:moveTo>
                    <a:pt x="3578276" y="0"/>
                  </a:moveTo>
                  <a:lnTo>
                    <a:pt x="0" y="0"/>
                  </a:lnTo>
                  <a:lnTo>
                    <a:pt x="1136" y="7552"/>
                  </a:lnTo>
                  <a:lnTo>
                    <a:pt x="11218" y="55552"/>
                  </a:lnTo>
                  <a:lnTo>
                    <a:pt x="21480" y="98438"/>
                  </a:lnTo>
                  <a:lnTo>
                    <a:pt x="21809" y="148381"/>
                  </a:lnTo>
                  <a:lnTo>
                    <a:pt x="25044" y="197960"/>
                  </a:lnTo>
                  <a:lnTo>
                    <a:pt x="31137" y="247057"/>
                  </a:lnTo>
                  <a:lnTo>
                    <a:pt x="40042" y="295558"/>
                  </a:lnTo>
                  <a:lnTo>
                    <a:pt x="51712" y="343345"/>
                  </a:lnTo>
                  <a:lnTo>
                    <a:pt x="66101" y="390302"/>
                  </a:lnTo>
                  <a:lnTo>
                    <a:pt x="83162" y="436314"/>
                  </a:lnTo>
                  <a:lnTo>
                    <a:pt x="102849" y="481264"/>
                  </a:lnTo>
                  <a:lnTo>
                    <a:pt x="125115" y="525036"/>
                  </a:lnTo>
                  <a:lnTo>
                    <a:pt x="149914" y="567514"/>
                  </a:lnTo>
                  <a:lnTo>
                    <a:pt x="177199" y="608581"/>
                  </a:lnTo>
                  <a:lnTo>
                    <a:pt x="206924" y="648121"/>
                  </a:lnTo>
                  <a:lnTo>
                    <a:pt x="239042" y="686019"/>
                  </a:lnTo>
                  <a:lnTo>
                    <a:pt x="273506" y="722157"/>
                  </a:lnTo>
                  <a:lnTo>
                    <a:pt x="294654" y="757259"/>
                  </a:lnTo>
                  <a:lnTo>
                    <a:pt x="317469" y="791276"/>
                  </a:lnTo>
                  <a:lnTo>
                    <a:pt x="341887" y="824161"/>
                  </a:lnTo>
                  <a:lnTo>
                    <a:pt x="367842" y="855866"/>
                  </a:lnTo>
                  <a:lnTo>
                    <a:pt x="368535" y="856560"/>
                  </a:lnTo>
                  <a:lnTo>
                    <a:pt x="450036" y="951011"/>
                  </a:lnTo>
                  <a:lnTo>
                    <a:pt x="483714" y="987791"/>
                  </a:lnTo>
                  <a:lnTo>
                    <a:pt x="519452" y="1022510"/>
                  </a:lnTo>
                  <a:lnTo>
                    <a:pt x="557158" y="1055089"/>
                  </a:lnTo>
                  <a:lnTo>
                    <a:pt x="596738" y="1085447"/>
                  </a:lnTo>
                  <a:lnTo>
                    <a:pt x="633406" y="1124536"/>
                  </a:lnTo>
                  <a:lnTo>
                    <a:pt x="672411" y="1161172"/>
                  </a:lnTo>
                  <a:lnTo>
                    <a:pt x="713624" y="1195254"/>
                  </a:lnTo>
                  <a:lnTo>
                    <a:pt x="756921" y="1226680"/>
                  </a:lnTo>
                  <a:lnTo>
                    <a:pt x="802173" y="1255349"/>
                  </a:lnTo>
                  <a:lnTo>
                    <a:pt x="1080101" y="1419113"/>
                  </a:lnTo>
                  <a:lnTo>
                    <a:pt x="1081356" y="1419938"/>
                  </a:lnTo>
                  <a:lnTo>
                    <a:pt x="1131535" y="1447118"/>
                  </a:lnTo>
                  <a:lnTo>
                    <a:pt x="1183446" y="1470908"/>
                  </a:lnTo>
                  <a:lnTo>
                    <a:pt x="1324934" y="1530093"/>
                  </a:lnTo>
                  <a:lnTo>
                    <a:pt x="1371207" y="1547891"/>
                  </a:lnTo>
                  <a:lnTo>
                    <a:pt x="1418348" y="1562919"/>
                  </a:lnTo>
                  <a:lnTo>
                    <a:pt x="1415598" y="1614888"/>
                  </a:lnTo>
                  <a:lnTo>
                    <a:pt x="1416049" y="1666685"/>
                  </a:lnTo>
                  <a:lnTo>
                    <a:pt x="1419660" y="1718169"/>
                  </a:lnTo>
                  <a:lnTo>
                    <a:pt x="1426391" y="1769202"/>
                  </a:lnTo>
                  <a:lnTo>
                    <a:pt x="1436200" y="1819642"/>
                  </a:lnTo>
                  <a:lnTo>
                    <a:pt x="1449046" y="1869350"/>
                  </a:lnTo>
                  <a:lnTo>
                    <a:pt x="1464889" y="1918187"/>
                  </a:lnTo>
                  <a:lnTo>
                    <a:pt x="1483687" y="1966013"/>
                  </a:lnTo>
                  <a:lnTo>
                    <a:pt x="1505400" y="2012688"/>
                  </a:lnTo>
                  <a:lnTo>
                    <a:pt x="1529987" y="2058072"/>
                  </a:lnTo>
                  <a:lnTo>
                    <a:pt x="1557407" y="2102025"/>
                  </a:lnTo>
                  <a:lnTo>
                    <a:pt x="1587618" y="2144408"/>
                  </a:lnTo>
                  <a:lnTo>
                    <a:pt x="1643910" y="2218637"/>
                  </a:lnTo>
                  <a:lnTo>
                    <a:pt x="1739500" y="2416282"/>
                  </a:lnTo>
                  <a:lnTo>
                    <a:pt x="1763611" y="2462323"/>
                  </a:lnTo>
                  <a:lnTo>
                    <a:pt x="1790446" y="2506736"/>
                  </a:lnTo>
                  <a:lnTo>
                    <a:pt x="1819913" y="2549403"/>
                  </a:lnTo>
                  <a:lnTo>
                    <a:pt x="1851921" y="2590204"/>
                  </a:lnTo>
                  <a:lnTo>
                    <a:pt x="1886378" y="2629017"/>
                  </a:lnTo>
                  <a:lnTo>
                    <a:pt x="1923192" y="2665723"/>
                  </a:lnTo>
                  <a:lnTo>
                    <a:pt x="1924016" y="2794585"/>
                  </a:lnTo>
                  <a:lnTo>
                    <a:pt x="1897190" y="3129569"/>
                  </a:lnTo>
                  <a:lnTo>
                    <a:pt x="1897190" y="3130593"/>
                  </a:lnTo>
                  <a:lnTo>
                    <a:pt x="1894980" y="3169488"/>
                  </a:lnTo>
                  <a:lnTo>
                    <a:pt x="1894579" y="3208434"/>
                  </a:lnTo>
                  <a:lnTo>
                    <a:pt x="1895979" y="3247354"/>
                  </a:lnTo>
                  <a:lnTo>
                    <a:pt x="1899170" y="3286175"/>
                  </a:lnTo>
                  <a:lnTo>
                    <a:pt x="1916263" y="3448588"/>
                  </a:lnTo>
                  <a:lnTo>
                    <a:pt x="1921476" y="3489265"/>
                  </a:lnTo>
                  <a:lnTo>
                    <a:pt x="1915660" y="3513253"/>
                  </a:lnTo>
                  <a:lnTo>
                    <a:pt x="1906122" y="3561614"/>
                  </a:lnTo>
                  <a:lnTo>
                    <a:pt x="1897023" y="3635066"/>
                  </a:lnTo>
                  <a:lnTo>
                    <a:pt x="1894526" y="3684202"/>
                  </a:lnTo>
                  <a:lnTo>
                    <a:pt x="1894894" y="3733277"/>
                  </a:lnTo>
                  <a:lnTo>
                    <a:pt x="1898108" y="3782169"/>
                  </a:lnTo>
                  <a:lnTo>
                    <a:pt x="1904148" y="3830753"/>
                  </a:lnTo>
                  <a:lnTo>
                    <a:pt x="1912995" y="3878907"/>
                  </a:lnTo>
                  <a:lnTo>
                    <a:pt x="1924628" y="3926507"/>
                  </a:lnTo>
                  <a:lnTo>
                    <a:pt x="1939028" y="3973429"/>
                  </a:lnTo>
                  <a:lnTo>
                    <a:pt x="1956176" y="4019552"/>
                  </a:lnTo>
                  <a:lnTo>
                    <a:pt x="1976052" y="4064750"/>
                  </a:lnTo>
                  <a:lnTo>
                    <a:pt x="1996279" y="4154781"/>
                  </a:lnTo>
                  <a:lnTo>
                    <a:pt x="2008544" y="4202934"/>
                  </a:lnTo>
                  <a:lnTo>
                    <a:pt x="2023596" y="4250193"/>
                  </a:lnTo>
                  <a:lnTo>
                    <a:pt x="2041380" y="4296447"/>
                  </a:lnTo>
                  <a:lnTo>
                    <a:pt x="2061845" y="4341581"/>
                  </a:lnTo>
                  <a:lnTo>
                    <a:pt x="2084940" y="4385483"/>
                  </a:lnTo>
                  <a:lnTo>
                    <a:pt x="2110611" y="4428041"/>
                  </a:lnTo>
                  <a:lnTo>
                    <a:pt x="2221248" y="4600383"/>
                  </a:lnTo>
                  <a:lnTo>
                    <a:pt x="2249864" y="4642181"/>
                  </a:lnTo>
                  <a:lnTo>
                    <a:pt x="2280865" y="4682108"/>
                  </a:lnTo>
                  <a:lnTo>
                    <a:pt x="2314155" y="4720064"/>
                  </a:lnTo>
                  <a:lnTo>
                    <a:pt x="2349639" y="4755948"/>
                  </a:lnTo>
                  <a:lnTo>
                    <a:pt x="2387220" y="4789658"/>
                  </a:lnTo>
                  <a:lnTo>
                    <a:pt x="2426802" y="4821094"/>
                  </a:lnTo>
                  <a:lnTo>
                    <a:pt x="2468291" y="4850154"/>
                  </a:lnTo>
                  <a:lnTo>
                    <a:pt x="2468522" y="4850286"/>
                  </a:lnTo>
                  <a:lnTo>
                    <a:pt x="2468852" y="4850517"/>
                  </a:lnTo>
                  <a:lnTo>
                    <a:pt x="2618326" y="4948862"/>
                  </a:lnTo>
                  <a:lnTo>
                    <a:pt x="2660482" y="4974878"/>
                  </a:lnTo>
                  <a:lnTo>
                    <a:pt x="2703937" y="4998311"/>
                  </a:lnTo>
                  <a:lnTo>
                    <a:pt x="2748571" y="5019123"/>
                  </a:lnTo>
                  <a:lnTo>
                    <a:pt x="2794262" y="5037278"/>
                  </a:lnTo>
                  <a:lnTo>
                    <a:pt x="2840890" y="5052740"/>
                  </a:lnTo>
                  <a:lnTo>
                    <a:pt x="2888335" y="5065473"/>
                  </a:lnTo>
                  <a:lnTo>
                    <a:pt x="2936477" y="5075439"/>
                  </a:lnTo>
                  <a:lnTo>
                    <a:pt x="2985193" y="5082603"/>
                  </a:lnTo>
                  <a:lnTo>
                    <a:pt x="3034365" y="5086929"/>
                  </a:lnTo>
                  <a:lnTo>
                    <a:pt x="3083871" y="5088378"/>
                  </a:lnTo>
                  <a:lnTo>
                    <a:pt x="3199820" y="5088378"/>
                  </a:lnTo>
                  <a:lnTo>
                    <a:pt x="3248415" y="5086929"/>
                  </a:lnTo>
                  <a:lnTo>
                    <a:pt x="3249413" y="5086929"/>
                  </a:lnTo>
                  <a:lnTo>
                    <a:pt x="3299620" y="5082437"/>
                  </a:lnTo>
                  <a:lnTo>
                    <a:pt x="3348814" y="5075095"/>
                  </a:lnTo>
                  <a:lnTo>
                    <a:pt x="3397367" y="5064911"/>
                  </a:lnTo>
                  <a:lnTo>
                    <a:pt x="3445155" y="5051943"/>
                  </a:lnTo>
                  <a:lnTo>
                    <a:pt x="3492048" y="5036245"/>
                  </a:lnTo>
                  <a:lnTo>
                    <a:pt x="3537922" y="5017874"/>
                  </a:lnTo>
                  <a:lnTo>
                    <a:pt x="3582648" y="4996884"/>
                  </a:lnTo>
                  <a:lnTo>
                    <a:pt x="3583770" y="4996276"/>
                  </a:lnTo>
                  <a:lnTo>
                    <a:pt x="3583770" y="5460"/>
                  </a:lnTo>
                  <a:lnTo>
                    <a:pt x="3578276" y="0"/>
                  </a:lnTo>
                  <a:close/>
                </a:path>
              </a:pathLst>
            </a:custGeom>
            <a:solidFill>
              <a:srgbClr val="81BD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5986721" y="0"/>
              <a:ext cx="3157855" cy="4671695"/>
            </a:xfrm>
            <a:custGeom>
              <a:rect b="b" l="l" r="r" t="t"/>
              <a:pathLst>
                <a:path extrusionOk="0" h="4671695" w="3157854">
                  <a:moveTo>
                    <a:pt x="1564608" y="0"/>
                  </a:moveTo>
                  <a:lnTo>
                    <a:pt x="0" y="0"/>
                  </a:lnTo>
                  <a:lnTo>
                    <a:pt x="15083" y="62597"/>
                  </a:lnTo>
                  <a:lnTo>
                    <a:pt x="15083" y="63059"/>
                  </a:lnTo>
                  <a:lnTo>
                    <a:pt x="15215" y="63290"/>
                  </a:lnTo>
                  <a:lnTo>
                    <a:pt x="15314" y="64114"/>
                  </a:lnTo>
                  <a:lnTo>
                    <a:pt x="12058" y="110121"/>
                  </a:lnTo>
                  <a:lnTo>
                    <a:pt x="13659" y="154673"/>
                  </a:lnTo>
                  <a:lnTo>
                    <a:pt x="13707" y="156019"/>
                  </a:lnTo>
                  <a:lnTo>
                    <a:pt x="20165" y="201390"/>
                  </a:lnTo>
                  <a:lnTo>
                    <a:pt x="31272" y="245578"/>
                  </a:lnTo>
                  <a:lnTo>
                    <a:pt x="31332" y="245817"/>
                  </a:lnTo>
                  <a:lnTo>
                    <a:pt x="47111" y="288882"/>
                  </a:lnTo>
                  <a:lnTo>
                    <a:pt x="67405" y="330169"/>
                  </a:lnTo>
                  <a:lnTo>
                    <a:pt x="92115" y="369260"/>
                  </a:lnTo>
                  <a:lnTo>
                    <a:pt x="121144" y="405737"/>
                  </a:lnTo>
                  <a:lnTo>
                    <a:pt x="154394" y="439183"/>
                  </a:lnTo>
                  <a:lnTo>
                    <a:pt x="181813" y="463795"/>
                  </a:lnTo>
                  <a:lnTo>
                    <a:pt x="201446" y="501370"/>
                  </a:lnTo>
                  <a:lnTo>
                    <a:pt x="227336" y="544860"/>
                  </a:lnTo>
                  <a:lnTo>
                    <a:pt x="257541" y="584111"/>
                  </a:lnTo>
                  <a:lnTo>
                    <a:pt x="338910" y="678430"/>
                  </a:lnTo>
                  <a:lnTo>
                    <a:pt x="392120" y="730373"/>
                  </a:lnTo>
                  <a:lnTo>
                    <a:pt x="453473" y="772420"/>
                  </a:lnTo>
                  <a:lnTo>
                    <a:pt x="481809" y="808623"/>
                  </a:lnTo>
                  <a:lnTo>
                    <a:pt x="513736" y="841485"/>
                  </a:lnTo>
                  <a:lnTo>
                    <a:pt x="548998" y="870736"/>
                  </a:lnTo>
                  <a:lnTo>
                    <a:pt x="587338" y="896101"/>
                  </a:lnTo>
                  <a:lnTo>
                    <a:pt x="865136" y="1059997"/>
                  </a:lnTo>
                  <a:lnTo>
                    <a:pt x="865960" y="1060328"/>
                  </a:lnTo>
                  <a:lnTo>
                    <a:pt x="878564" y="1067482"/>
                  </a:lnTo>
                  <a:lnTo>
                    <a:pt x="917731" y="1086225"/>
                  </a:lnTo>
                  <a:lnTo>
                    <a:pt x="1059021" y="1145410"/>
                  </a:lnTo>
                  <a:lnTo>
                    <a:pt x="1124371" y="1166846"/>
                  </a:lnTo>
                  <a:lnTo>
                    <a:pt x="1192294" y="1177542"/>
                  </a:lnTo>
                  <a:lnTo>
                    <a:pt x="1220205" y="1195431"/>
                  </a:lnTo>
                  <a:lnTo>
                    <a:pt x="1249353" y="1211111"/>
                  </a:lnTo>
                  <a:lnTo>
                    <a:pt x="1279602" y="1224539"/>
                  </a:lnTo>
                  <a:lnTo>
                    <a:pt x="1310817" y="1235671"/>
                  </a:lnTo>
                  <a:lnTo>
                    <a:pt x="1339955" y="1275904"/>
                  </a:lnTo>
                  <a:lnTo>
                    <a:pt x="1373386" y="1312428"/>
                  </a:lnTo>
                  <a:lnTo>
                    <a:pt x="1410765" y="1344876"/>
                  </a:lnTo>
                  <a:lnTo>
                    <a:pt x="1451745" y="1372880"/>
                  </a:lnTo>
                  <a:lnTo>
                    <a:pt x="1443767" y="1400782"/>
                  </a:lnTo>
                  <a:lnTo>
                    <a:pt x="1437716" y="1429112"/>
                  </a:lnTo>
                  <a:lnTo>
                    <a:pt x="1433615" y="1457788"/>
                  </a:lnTo>
                  <a:lnTo>
                    <a:pt x="1431484" y="1486730"/>
                  </a:lnTo>
                  <a:lnTo>
                    <a:pt x="1418108" y="1531784"/>
                  </a:lnTo>
                  <a:lnTo>
                    <a:pt x="1409684" y="1577885"/>
                  </a:lnTo>
                  <a:lnTo>
                    <a:pt x="1406259" y="1624587"/>
                  </a:lnTo>
                  <a:lnTo>
                    <a:pt x="1407878" y="1671447"/>
                  </a:lnTo>
                  <a:lnTo>
                    <a:pt x="1414587" y="1718019"/>
                  </a:lnTo>
                  <a:lnTo>
                    <a:pt x="1426430" y="1763859"/>
                  </a:lnTo>
                  <a:lnTo>
                    <a:pt x="1443453" y="1808523"/>
                  </a:lnTo>
                  <a:lnTo>
                    <a:pt x="1465701" y="1851567"/>
                  </a:lnTo>
                  <a:lnTo>
                    <a:pt x="1493220" y="1892545"/>
                  </a:lnTo>
                  <a:lnTo>
                    <a:pt x="1574391" y="1999698"/>
                  </a:lnTo>
                  <a:lnTo>
                    <a:pt x="1688262" y="2234689"/>
                  </a:lnTo>
                  <a:lnTo>
                    <a:pt x="1713006" y="2278981"/>
                  </a:lnTo>
                  <a:lnTo>
                    <a:pt x="1742636" y="2319900"/>
                  </a:lnTo>
                  <a:lnTo>
                    <a:pt x="1776837" y="2357051"/>
                  </a:lnTo>
                  <a:lnTo>
                    <a:pt x="1815297" y="2390042"/>
                  </a:lnTo>
                  <a:lnTo>
                    <a:pt x="1911944" y="2463313"/>
                  </a:lnTo>
                  <a:lnTo>
                    <a:pt x="1914617" y="2809845"/>
                  </a:lnTo>
                  <a:lnTo>
                    <a:pt x="1886174" y="3163305"/>
                  </a:lnTo>
                  <a:lnTo>
                    <a:pt x="1885066" y="3183090"/>
                  </a:lnTo>
                  <a:lnTo>
                    <a:pt x="1884854" y="3202919"/>
                  </a:lnTo>
                  <a:lnTo>
                    <a:pt x="1885534" y="3222735"/>
                  </a:lnTo>
                  <a:lnTo>
                    <a:pt x="1904322" y="3404862"/>
                  </a:lnTo>
                  <a:lnTo>
                    <a:pt x="1913433" y="3458756"/>
                  </a:lnTo>
                  <a:lnTo>
                    <a:pt x="1929300" y="3511091"/>
                  </a:lnTo>
                  <a:lnTo>
                    <a:pt x="1909741" y="3557335"/>
                  </a:lnTo>
                  <a:lnTo>
                    <a:pt x="1895804" y="3605054"/>
                  </a:lnTo>
                  <a:lnTo>
                    <a:pt x="1887490" y="3653752"/>
                  </a:lnTo>
                  <a:lnTo>
                    <a:pt x="1884797" y="3702935"/>
                  </a:lnTo>
                  <a:lnTo>
                    <a:pt x="1887725" y="3752107"/>
                  </a:lnTo>
                  <a:lnTo>
                    <a:pt x="1896273" y="3800773"/>
                  </a:lnTo>
                  <a:lnTo>
                    <a:pt x="1910440" y="3848437"/>
                  </a:lnTo>
                  <a:lnTo>
                    <a:pt x="1930225" y="3894605"/>
                  </a:lnTo>
                  <a:lnTo>
                    <a:pt x="1945238" y="3924659"/>
                  </a:lnTo>
                  <a:lnTo>
                    <a:pt x="1976453" y="4063483"/>
                  </a:lnTo>
                  <a:lnTo>
                    <a:pt x="1999360" y="4135274"/>
                  </a:lnTo>
                  <a:lnTo>
                    <a:pt x="2034394" y="4202043"/>
                  </a:lnTo>
                  <a:lnTo>
                    <a:pt x="2145360" y="4374616"/>
                  </a:lnTo>
                  <a:lnTo>
                    <a:pt x="2171639" y="4411409"/>
                  </a:lnTo>
                  <a:lnTo>
                    <a:pt x="2201562" y="4445137"/>
                  </a:lnTo>
                  <a:lnTo>
                    <a:pt x="2234887" y="4475507"/>
                  </a:lnTo>
                  <a:lnTo>
                    <a:pt x="2271374" y="4502223"/>
                  </a:lnTo>
                  <a:lnTo>
                    <a:pt x="2420980" y="4600601"/>
                  </a:lnTo>
                  <a:lnTo>
                    <a:pt x="2464407" y="4625732"/>
                  </a:lnTo>
                  <a:lnTo>
                    <a:pt x="2510227" y="4645526"/>
                  </a:lnTo>
                  <a:lnTo>
                    <a:pt x="2557959" y="4659841"/>
                  </a:lnTo>
                  <a:lnTo>
                    <a:pt x="2607122" y="4668535"/>
                  </a:lnTo>
                  <a:lnTo>
                    <a:pt x="2657233" y="4671464"/>
                  </a:lnTo>
                  <a:lnTo>
                    <a:pt x="2773215" y="4671464"/>
                  </a:lnTo>
                  <a:lnTo>
                    <a:pt x="2821989" y="4668535"/>
                  </a:lnTo>
                  <a:lnTo>
                    <a:pt x="2823318" y="4668535"/>
                  </a:lnTo>
                  <a:lnTo>
                    <a:pt x="2873632" y="4659517"/>
                  </a:lnTo>
                  <a:lnTo>
                    <a:pt x="2921672" y="4644980"/>
                  </a:lnTo>
                  <a:lnTo>
                    <a:pt x="2967629" y="4625011"/>
                  </a:lnTo>
                  <a:lnTo>
                    <a:pt x="3011026" y="4599817"/>
                  </a:lnTo>
                  <a:lnTo>
                    <a:pt x="3051386" y="4569606"/>
                  </a:lnTo>
                  <a:lnTo>
                    <a:pt x="3088231" y="4534587"/>
                  </a:lnTo>
                  <a:lnTo>
                    <a:pt x="3148020" y="4470783"/>
                  </a:lnTo>
                  <a:lnTo>
                    <a:pt x="3157279" y="4459719"/>
                  </a:lnTo>
                  <a:lnTo>
                    <a:pt x="3157279" y="3893039"/>
                  </a:lnTo>
                  <a:lnTo>
                    <a:pt x="3152641" y="3887314"/>
                  </a:lnTo>
                  <a:lnTo>
                    <a:pt x="3134822" y="3867783"/>
                  </a:lnTo>
                  <a:lnTo>
                    <a:pt x="3149357" y="3820235"/>
                  </a:lnTo>
                  <a:lnTo>
                    <a:pt x="3157279" y="3776912"/>
                  </a:lnTo>
                  <a:lnTo>
                    <a:pt x="3157279" y="3662163"/>
                  </a:lnTo>
                  <a:lnTo>
                    <a:pt x="3150892" y="3623786"/>
                  </a:lnTo>
                  <a:lnTo>
                    <a:pt x="3154356" y="3618937"/>
                  </a:lnTo>
                  <a:lnTo>
                    <a:pt x="3157279" y="3614199"/>
                  </a:lnTo>
                  <a:lnTo>
                    <a:pt x="3157279" y="749360"/>
                  </a:lnTo>
                  <a:lnTo>
                    <a:pt x="3151508" y="747617"/>
                  </a:lnTo>
                  <a:lnTo>
                    <a:pt x="3103537" y="738868"/>
                  </a:lnTo>
                  <a:lnTo>
                    <a:pt x="3054608" y="735669"/>
                  </a:lnTo>
                  <a:lnTo>
                    <a:pt x="3050549" y="732303"/>
                  </a:lnTo>
                  <a:lnTo>
                    <a:pt x="3027551" y="694166"/>
                  </a:lnTo>
                  <a:lnTo>
                    <a:pt x="3003138" y="661613"/>
                  </a:lnTo>
                  <a:lnTo>
                    <a:pt x="2975878" y="631385"/>
                  </a:lnTo>
                  <a:lnTo>
                    <a:pt x="2977449" y="584111"/>
                  </a:lnTo>
                  <a:lnTo>
                    <a:pt x="2973634" y="534075"/>
                  </a:lnTo>
                  <a:lnTo>
                    <a:pt x="2964391" y="486768"/>
                  </a:lnTo>
                  <a:lnTo>
                    <a:pt x="2949902" y="440894"/>
                  </a:lnTo>
                  <a:lnTo>
                    <a:pt x="2930294" y="396856"/>
                  </a:lnTo>
                  <a:lnTo>
                    <a:pt x="2905692" y="355056"/>
                  </a:lnTo>
                  <a:lnTo>
                    <a:pt x="2876223" y="315894"/>
                  </a:lnTo>
                  <a:lnTo>
                    <a:pt x="2842012" y="279773"/>
                  </a:lnTo>
                  <a:lnTo>
                    <a:pt x="2800918" y="245578"/>
                  </a:lnTo>
                  <a:lnTo>
                    <a:pt x="2756619" y="217054"/>
                  </a:lnTo>
                  <a:lnTo>
                    <a:pt x="2709643" y="194348"/>
                  </a:lnTo>
                  <a:lnTo>
                    <a:pt x="2660520" y="177605"/>
                  </a:lnTo>
                  <a:lnTo>
                    <a:pt x="2609778" y="166971"/>
                  </a:lnTo>
                  <a:lnTo>
                    <a:pt x="2557947" y="162591"/>
                  </a:lnTo>
                  <a:lnTo>
                    <a:pt x="2550225" y="158536"/>
                  </a:lnTo>
                  <a:lnTo>
                    <a:pt x="2542476" y="154673"/>
                  </a:lnTo>
                  <a:lnTo>
                    <a:pt x="2534658" y="150983"/>
                  </a:lnTo>
                  <a:lnTo>
                    <a:pt x="2526732" y="147448"/>
                  </a:lnTo>
                  <a:lnTo>
                    <a:pt x="2485711" y="115661"/>
                  </a:lnTo>
                  <a:lnTo>
                    <a:pt x="2441493" y="89216"/>
                  </a:lnTo>
                  <a:lnTo>
                    <a:pt x="2394598" y="68309"/>
                  </a:lnTo>
                  <a:lnTo>
                    <a:pt x="2345548" y="53133"/>
                  </a:lnTo>
                  <a:lnTo>
                    <a:pt x="2294863" y="43884"/>
                  </a:lnTo>
                  <a:lnTo>
                    <a:pt x="2243063" y="40758"/>
                  </a:lnTo>
                  <a:lnTo>
                    <a:pt x="2211948" y="40758"/>
                  </a:lnTo>
                  <a:lnTo>
                    <a:pt x="2198054" y="34397"/>
                  </a:lnTo>
                  <a:lnTo>
                    <a:pt x="2183954" y="28501"/>
                  </a:lnTo>
                  <a:lnTo>
                    <a:pt x="2169662" y="23100"/>
                  </a:lnTo>
                  <a:lnTo>
                    <a:pt x="2155194" y="18225"/>
                  </a:lnTo>
                  <a:lnTo>
                    <a:pt x="2143713" y="12452"/>
                  </a:lnTo>
                  <a:lnTo>
                    <a:pt x="1574161" y="12452"/>
                  </a:lnTo>
                  <a:lnTo>
                    <a:pt x="1564608" y="0"/>
                  </a:lnTo>
                  <a:close/>
                </a:path>
                <a:path extrusionOk="0" h="4671695" w="3157854">
                  <a:moveTo>
                    <a:pt x="2118949" y="0"/>
                  </a:moveTo>
                  <a:lnTo>
                    <a:pt x="1612766" y="0"/>
                  </a:lnTo>
                  <a:lnTo>
                    <a:pt x="1594718" y="6414"/>
                  </a:lnTo>
                  <a:lnTo>
                    <a:pt x="1588383" y="8855"/>
                  </a:lnTo>
                  <a:lnTo>
                    <a:pt x="1582014" y="11626"/>
                  </a:lnTo>
                  <a:lnTo>
                    <a:pt x="1576701" y="12089"/>
                  </a:lnTo>
                  <a:lnTo>
                    <a:pt x="1574161" y="12452"/>
                  </a:lnTo>
                  <a:lnTo>
                    <a:pt x="2143713" y="12452"/>
                  </a:lnTo>
                  <a:lnTo>
                    <a:pt x="2118949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7699924" y="361595"/>
              <a:ext cx="544195" cy="194945"/>
            </a:xfrm>
            <a:custGeom>
              <a:rect b="b" l="l" r="r" t="t"/>
              <a:pathLst>
                <a:path extrusionOk="0" h="194945" w="544195">
                  <a:moveTo>
                    <a:pt x="337454" y="65156"/>
                  </a:moveTo>
                  <a:lnTo>
                    <a:pt x="151222" y="65156"/>
                  </a:lnTo>
                  <a:lnTo>
                    <a:pt x="186924" y="80035"/>
                  </a:lnTo>
                  <a:lnTo>
                    <a:pt x="187749" y="80530"/>
                  </a:lnTo>
                  <a:lnTo>
                    <a:pt x="269481" y="108374"/>
                  </a:lnTo>
                  <a:lnTo>
                    <a:pt x="280007" y="132655"/>
                  </a:lnTo>
                  <a:lnTo>
                    <a:pt x="281623" y="136448"/>
                  </a:lnTo>
                  <a:lnTo>
                    <a:pt x="284726" y="139352"/>
                  </a:lnTo>
                  <a:lnTo>
                    <a:pt x="288784" y="140605"/>
                  </a:lnTo>
                  <a:lnTo>
                    <a:pt x="325542" y="151361"/>
                  </a:lnTo>
                  <a:lnTo>
                    <a:pt x="307987" y="171353"/>
                  </a:lnTo>
                  <a:lnTo>
                    <a:pt x="304391" y="175510"/>
                  </a:lnTo>
                  <a:lnTo>
                    <a:pt x="303467" y="181316"/>
                  </a:lnTo>
                  <a:lnTo>
                    <a:pt x="305678" y="186396"/>
                  </a:lnTo>
                  <a:lnTo>
                    <a:pt x="307987" y="191246"/>
                  </a:lnTo>
                  <a:lnTo>
                    <a:pt x="312938" y="194478"/>
                  </a:lnTo>
                  <a:lnTo>
                    <a:pt x="332534" y="194478"/>
                  </a:lnTo>
                  <a:lnTo>
                    <a:pt x="333464" y="194247"/>
                  </a:lnTo>
                  <a:lnTo>
                    <a:pt x="334555" y="194017"/>
                  </a:lnTo>
                  <a:lnTo>
                    <a:pt x="386486" y="184186"/>
                  </a:lnTo>
                  <a:lnTo>
                    <a:pt x="452665" y="184186"/>
                  </a:lnTo>
                  <a:lnTo>
                    <a:pt x="480922" y="169406"/>
                  </a:lnTo>
                  <a:lnTo>
                    <a:pt x="485442" y="167097"/>
                  </a:lnTo>
                  <a:lnTo>
                    <a:pt x="488214" y="162346"/>
                  </a:lnTo>
                  <a:lnTo>
                    <a:pt x="488313" y="157266"/>
                  </a:lnTo>
                  <a:lnTo>
                    <a:pt x="488445" y="152284"/>
                  </a:lnTo>
                  <a:lnTo>
                    <a:pt x="485772" y="147566"/>
                  </a:lnTo>
                  <a:lnTo>
                    <a:pt x="481384" y="145026"/>
                  </a:lnTo>
                  <a:lnTo>
                    <a:pt x="479767" y="144202"/>
                  </a:lnTo>
                  <a:lnTo>
                    <a:pt x="528913" y="144202"/>
                  </a:lnTo>
                  <a:lnTo>
                    <a:pt x="531384" y="142453"/>
                  </a:lnTo>
                  <a:lnTo>
                    <a:pt x="476863" y="142453"/>
                  </a:lnTo>
                  <a:lnTo>
                    <a:pt x="408198" y="103162"/>
                  </a:lnTo>
                  <a:lnTo>
                    <a:pt x="337454" y="65156"/>
                  </a:lnTo>
                  <a:close/>
                </a:path>
                <a:path extrusionOk="0" h="194945" w="544195">
                  <a:moveTo>
                    <a:pt x="452665" y="184186"/>
                  </a:moveTo>
                  <a:lnTo>
                    <a:pt x="386486" y="184186"/>
                  </a:lnTo>
                  <a:lnTo>
                    <a:pt x="426247" y="194017"/>
                  </a:lnTo>
                  <a:lnTo>
                    <a:pt x="427269" y="194247"/>
                  </a:lnTo>
                  <a:lnTo>
                    <a:pt x="428425" y="194478"/>
                  </a:lnTo>
                  <a:lnTo>
                    <a:pt x="431791" y="194478"/>
                  </a:lnTo>
                  <a:lnTo>
                    <a:pt x="433610" y="194017"/>
                  </a:lnTo>
                  <a:lnTo>
                    <a:pt x="433806" y="194017"/>
                  </a:lnTo>
                  <a:lnTo>
                    <a:pt x="436079" y="192862"/>
                  </a:lnTo>
                  <a:lnTo>
                    <a:pt x="452665" y="184186"/>
                  </a:lnTo>
                  <a:close/>
                </a:path>
                <a:path extrusionOk="0" h="194945" w="544195">
                  <a:moveTo>
                    <a:pt x="528913" y="144202"/>
                  </a:moveTo>
                  <a:lnTo>
                    <a:pt x="479767" y="144202"/>
                  </a:lnTo>
                  <a:lnTo>
                    <a:pt x="481516" y="144894"/>
                  </a:lnTo>
                  <a:lnTo>
                    <a:pt x="483364" y="145356"/>
                  </a:lnTo>
                  <a:lnTo>
                    <a:pt x="527282" y="145356"/>
                  </a:lnTo>
                  <a:lnTo>
                    <a:pt x="528913" y="144202"/>
                  </a:lnTo>
                  <a:close/>
                </a:path>
                <a:path extrusionOk="0" h="194945" w="544195">
                  <a:moveTo>
                    <a:pt x="530053" y="96232"/>
                  </a:moveTo>
                  <a:lnTo>
                    <a:pt x="490326" y="96232"/>
                  </a:lnTo>
                  <a:lnTo>
                    <a:pt x="485739" y="99202"/>
                  </a:lnTo>
                  <a:lnTo>
                    <a:pt x="483364" y="103854"/>
                  </a:lnTo>
                  <a:lnTo>
                    <a:pt x="472706" y="125232"/>
                  </a:lnTo>
                  <a:lnTo>
                    <a:pt x="470627" y="129520"/>
                  </a:lnTo>
                  <a:lnTo>
                    <a:pt x="470709" y="132655"/>
                  </a:lnTo>
                  <a:lnTo>
                    <a:pt x="470759" y="134600"/>
                  </a:lnTo>
                  <a:lnTo>
                    <a:pt x="474224" y="140144"/>
                  </a:lnTo>
                  <a:lnTo>
                    <a:pt x="475477" y="141431"/>
                  </a:lnTo>
                  <a:lnTo>
                    <a:pt x="476863" y="142453"/>
                  </a:lnTo>
                  <a:lnTo>
                    <a:pt x="531384" y="142453"/>
                  </a:lnTo>
                  <a:lnTo>
                    <a:pt x="532363" y="141759"/>
                  </a:lnTo>
                  <a:lnTo>
                    <a:pt x="534442" y="136448"/>
                  </a:lnTo>
                  <a:lnTo>
                    <a:pt x="542889" y="115070"/>
                  </a:lnTo>
                  <a:lnTo>
                    <a:pt x="543777" y="108374"/>
                  </a:lnTo>
                  <a:lnTo>
                    <a:pt x="541507" y="102274"/>
                  </a:lnTo>
                  <a:lnTo>
                    <a:pt x="536713" y="97909"/>
                  </a:lnTo>
                  <a:lnTo>
                    <a:pt x="530053" y="96232"/>
                  </a:lnTo>
                  <a:close/>
                </a:path>
                <a:path extrusionOk="0" h="194945" w="544195">
                  <a:moveTo>
                    <a:pt x="145249" y="0"/>
                  </a:moveTo>
                  <a:lnTo>
                    <a:pt x="141719" y="0"/>
                  </a:lnTo>
                  <a:lnTo>
                    <a:pt x="140498" y="132"/>
                  </a:lnTo>
                  <a:lnTo>
                    <a:pt x="139067" y="495"/>
                  </a:lnTo>
                  <a:lnTo>
                    <a:pt x="83811" y="15439"/>
                  </a:lnTo>
                  <a:lnTo>
                    <a:pt x="82655" y="15670"/>
                  </a:lnTo>
                  <a:lnTo>
                    <a:pt x="26132" y="36125"/>
                  </a:lnTo>
                  <a:lnTo>
                    <a:pt x="23460" y="38334"/>
                  </a:lnTo>
                  <a:lnTo>
                    <a:pt x="21843" y="41106"/>
                  </a:lnTo>
                  <a:lnTo>
                    <a:pt x="2673" y="75416"/>
                  </a:lnTo>
                  <a:lnTo>
                    <a:pt x="0" y="80035"/>
                  </a:lnTo>
                  <a:lnTo>
                    <a:pt x="363" y="85841"/>
                  </a:lnTo>
                  <a:lnTo>
                    <a:pt x="3365" y="90229"/>
                  </a:lnTo>
                  <a:lnTo>
                    <a:pt x="5972" y="93990"/>
                  </a:lnTo>
                  <a:lnTo>
                    <a:pt x="10284" y="96232"/>
                  </a:lnTo>
                  <a:lnTo>
                    <a:pt x="15498" y="96232"/>
                  </a:lnTo>
                  <a:lnTo>
                    <a:pt x="17124" y="95871"/>
                  </a:lnTo>
                  <a:lnTo>
                    <a:pt x="106809" y="81090"/>
                  </a:lnTo>
                  <a:lnTo>
                    <a:pt x="109250" y="80299"/>
                  </a:lnTo>
                  <a:lnTo>
                    <a:pt x="151222" y="65156"/>
                  </a:lnTo>
                  <a:lnTo>
                    <a:pt x="337454" y="65156"/>
                  </a:lnTo>
                  <a:lnTo>
                    <a:pt x="318481" y="54963"/>
                  </a:lnTo>
                  <a:lnTo>
                    <a:pt x="316534" y="54038"/>
                  </a:lnTo>
                  <a:lnTo>
                    <a:pt x="314323" y="53478"/>
                  </a:lnTo>
                  <a:lnTo>
                    <a:pt x="265093" y="53478"/>
                  </a:lnTo>
                  <a:lnTo>
                    <a:pt x="239322" y="22038"/>
                  </a:lnTo>
                  <a:lnTo>
                    <a:pt x="236650" y="18903"/>
                  </a:lnTo>
                  <a:lnTo>
                    <a:pt x="232723" y="17056"/>
                  </a:lnTo>
                  <a:lnTo>
                    <a:pt x="178509" y="17056"/>
                  </a:lnTo>
                  <a:lnTo>
                    <a:pt x="147560" y="495"/>
                  </a:lnTo>
                  <a:lnTo>
                    <a:pt x="145249" y="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9" name="Google Shape;339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38417" y="579597"/>
              <a:ext cx="109811" cy="70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29"/>
            <p:cNvSpPr/>
            <p:nvPr/>
          </p:nvSpPr>
          <p:spPr>
            <a:xfrm>
              <a:off x="6414617" y="202"/>
              <a:ext cx="2729865" cy="4254500"/>
            </a:xfrm>
            <a:custGeom>
              <a:rect b="b" l="l" r="r" t="t"/>
              <a:pathLst>
                <a:path extrusionOk="0" h="4254500" w="2729865">
                  <a:moveTo>
                    <a:pt x="273405" y="355600"/>
                  </a:moveTo>
                  <a:lnTo>
                    <a:pt x="273075" y="355600"/>
                  </a:lnTo>
                  <a:lnTo>
                    <a:pt x="207175" y="254000"/>
                  </a:lnTo>
                  <a:lnTo>
                    <a:pt x="169367" y="139700"/>
                  </a:lnTo>
                  <a:lnTo>
                    <a:pt x="167284" y="139700"/>
                  </a:lnTo>
                  <a:lnTo>
                    <a:pt x="97332" y="38100"/>
                  </a:lnTo>
                  <a:lnTo>
                    <a:pt x="97332" y="0"/>
                  </a:lnTo>
                  <a:lnTo>
                    <a:pt x="6997" y="0"/>
                  </a:lnTo>
                  <a:lnTo>
                    <a:pt x="49822" y="114300"/>
                  </a:lnTo>
                  <a:lnTo>
                    <a:pt x="1968" y="114300"/>
                  </a:lnTo>
                  <a:lnTo>
                    <a:pt x="0" y="127000"/>
                  </a:lnTo>
                  <a:lnTo>
                    <a:pt x="1384" y="127000"/>
                  </a:lnTo>
                  <a:lnTo>
                    <a:pt x="5537" y="139700"/>
                  </a:lnTo>
                  <a:lnTo>
                    <a:pt x="89382" y="215900"/>
                  </a:lnTo>
                  <a:lnTo>
                    <a:pt x="143687" y="317500"/>
                  </a:lnTo>
                  <a:lnTo>
                    <a:pt x="145669" y="317500"/>
                  </a:lnTo>
                  <a:lnTo>
                    <a:pt x="226809" y="406400"/>
                  </a:lnTo>
                  <a:lnTo>
                    <a:pt x="229450" y="419100"/>
                  </a:lnTo>
                  <a:lnTo>
                    <a:pt x="247637" y="419100"/>
                  </a:lnTo>
                  <a:lnTo>
                    <a:pt x="249847" y="406400"/>
                  </a:lnTo>
                  <a:lnTo>
                    <a:pt x="271221" y="368300"/>
                  </a:lnTo>
                  <a:lnTo>
                    <a:pt x="273405" y="355600"/>
                  </a:lnTo>
                  <a:close/>
                </a:path>
                <a:path extrusionOk="0" h="4254500" w="2729865">
                  <a:moveTo>
                    <a:pt x="2026462" y="593318"/>
                  </a:moveTo>
                  <a:lnTo>
                    <a:pt x="2024481" y="586028"/>
                  </a:lnTo>
                  <a:lnTo>
                    <a:pt x="2022170" y="582930"/>
                  </a:lnTo>
                  <a:lnTo>
                    <a:pt x="1961591" y="549516"/>
                  </a:lnTo>
                  <a:lnTo>
                    <a:pt x="1932927" y="529424"/>
                  </a:lnTo>
                  <a:lnTo>
                    <a:pt x="1931200" y="528726"/>
                  </a:lnTo>
                  <a:lnTo>
                    <a:pt x="1875040" y="517410"/>
                  </a:lnTo>
                  <a:lnTo>
                    <a:pt x="1872373" y="517410"/>
                  </a:lnTo>
                  <a:lnTo>
                    <a:pt x="1870621" y="517779"/>
                  </a:lnTo>
                  <a:lnTo>
                    <a:pt x="1846338" y="527570"/>
                  </a:lnTo>
                  <a:lnTo>
                    <a:pt x="1802549" y="517512"/>
                  </a:lnTo>
                  <a:lnTo>
                    <a:pt x="1800504" y="517410"/>
                  </a:lnTo>
                  <a:lnTo>
                    <a:pt x="1797240" y="517410"/>
                  </a:lnTo>
                  <a:lnTo>
                    <a:pt x="1794103" y="518502"/>
                  </a:lnTo>
                  <a:lnTo>
                    <a:pt x="1775231" y="534136"/>
                  </a:lnTo>
                  <a:lnTo>
                    <a:pt x="1773389" y="538429"/>
                  </a:lnTo>
                  <a:lnTo>
                    <a:pt x="1773974" y="547204"/>
                  </a:lnTo>
                  <a:lnTo>
                    <a:pt x="1776285" y="551256"/>
                  </a:lnTo>
                  <a:lnTo>
                    <a:pt x="1806905" y="571017"/>
                  </a:lnTo>
                  <a:lnTo>
                    <a:pt x="1811426" y="579462"/>
                  </a:lnTo>
                  <a:lnTo>
                    <a:pt x="1730946" y="579462"/>
                  </a:lnTo>
                  <a:lnTo>
                    <a:pt x="1726095" y="582333"/>
                  </a:lnTo>
                  <a:lnTo>
                    <a:pt x="1721383" y="591705"/>
                  </a:lnTo>
                  <a:lnTo>
                    <a:pt x="1721942" y="597382"/>
                  </a:lnTo>
                  <a:lnTo>
                    <a:pt x="1751076" y="637133"/>
                  </a:lnTo>
                  <a:lnTo>
                    <a:pt x="1755368" y="639216"/>
                  </a:lnTo>
                  <a:lnTo>
                    <a:pt x="1838020" y="639216"/>
                  </a:lnTo>
                  <a:lnTo>
                    <a:pt x="1857654" y="666724"/>
                  </a:lnTo>
                  <a:lnTo>
                    <a:pt x="1861489" y="668934"/>
                  </a:lnTo>
                  <a:lnTo>
                    <a:pt x="1870494" y="669163"/>
                  </a:lnTo>
                  <a:lnTo>
                    <a:pt x="1874189" y="667550"/>
                  </a:lnTo>
                  <a:lnTo>
                    <a:pt x="1911210" y="628586"/>
                  </a:lnTo>
                  <a:lnTo>
                    <a:pt x="2004021" y="628586"/>
                  </a:lnTo>
                  <a:lnTo>
                    <a:pt x="2008644" y="626046"/>
                  </a:lnTo>
                  <a:lnTo>
                    <a:pt x="2025865" y="597242"/>
                  </a:lnTo>
                  <a:lnTo>
                    <a:pt x="2026462" y="593318"/>
                  </a:lnTo>
                  <a:close/>
                </a:path>
                <a:path extrusionOk="0" h="4254500" w="2729865">
                  <a:moveTo>
                    <a:pt x="2408758" y="844511"/>
                  </a:moveTo>
                  <a:lnTo>
                    <a:pt x="2408631" y="840689"/>
                  </a:lnTo>
                  <a:lnTo>
                    <a:pt x="2407018" y="836993"/>
                  </a:lnTo>
                  <a:lnTo>
                    <a:pt x="2404237" y="834313"/>
                  </a:lnTo>
                  <a:lnTo>
                    <a:pt x="2391410" y="822540"/>
                  </a:lnTo>
                  <a:lnTo>
                    <a:pt x="2388870" y="820102"/>
                  </a:lnTo>
                  <a:lnTo>
                    <a:pt x="2385530" y="818845"/>
                  </a:lnTo>
                  <a:lnTo>
                    <a:pt x="2362733" y="818845"/>
                  </a:lnTo>
                  <a:lnTo>
                    <a:pt x="2357424" y="818845"/>
                  </a:lnTo>
                  <a:lnTo>
                    <a:pt x="2352573" y="821944"/>
                  </a:lnTo>
                  <a:lnTo>
                    <a:pt x="2350160" y="826795"/>
                  </a:lnTo>
                  <a:lnTo>
                    <a:pt x="2347950" y="831545"/>
                  </a:lnTo>
                  <a:lnTo>
                    <a:pt x="2348636" y="837323"/>
                  </a:lnTo>
                  <a:lnTo>
                    <a:pt x="2351875" y="841476"/>
                  </a:lnTo>
                  <a:lnTo>
                    <a:pt x="2371306" y="865060"/>
                  </a:lnTo>
                  <a:lnTo>
                    <a:pt x="2373617" y="868070"/>
                  </a:lnTo>
                  <a:lnTo>
                    <a:pt x="2377186" y="869810"/>
                  </a:lnTo>
                  <a:lnTo>
                    <a:pt x="2381008" y="870140"/>
                  </a:lnTo>
                  <a:lnTo>
                    <a:pt x="2385403" y="870051"/>
                  </a:lnTo>
                  <a:lnTo>
                    <a:pt x="2388768" y="868756"/>
                  </a:lnTo>
                  <a:lnTo>
                    <a:pt x="2407145" y="852131"/>
                  </a:lnTo>
                  <a:lnTo>
                    <a:pt x="2408758" y="848436"/>
                  </a:lnTo>
                  <a:lnTo>
                    <a:pt x="2408758" y="844511"/>
                  </a:lnTo>
                  <a:close/>
                </a:path>
                <a:path extrusionOk="0" h="4254500" w="2729865">
                  <a:moveTo>
                    <a:pt x="2729382" y="1282700"/>
                  </a:moveTo>
                  <a:lnTo>
                    <a:pt x="2634526" y="1168400"/>
                  </a:lnTo>
                  <a:lnTo>
                    <a:pt x="2631986" y="1155700"/>
                  </a:lnTo>
                  <a:lnTo>
                    <a:pt x="2603766" y="1155700"/>
                  </a:lnTo>
                  <a:lnTo>
                    <a:pt x="2601226" y="1168400"/>
                  </a:lnTo>
                  <a:lnTo>
                    <a:pt x="2575826" y="1206500"/>
                  </a:lnTo>
                  <a:lnTo>
                    <a:pt x="2572689" y="1206500"/>
                  </a:lnTo>
                  <a:lnTo>
                    <a:pt x="2596286" y="1270000"/>
                  </a:lnTo>
                  <a:lnTo>
                    <a:pt x="2587142" y="1308100"/>
                  </a:lnTo>
                  <a:lnTo>
                    <a:pt x="2533383" y="1295400"/>
                  </a:lnTo>
                  <a:lnTo>
                    <a:pt x="2521115" y="1295400"/>
                  </a:lnTo>
                  <a:lnTo>
                    <a:pt x="2517648" y="1308100"/>
                  </a:lnTo>
                  <a:lnTo>
                    <a:pt x="2515705" y="1308100"/>
                  </a:lnTo>
                  <a:lnTo>
                    <a:pt x="2515705" y="1333500"/>
                  </a:lnTo>
                  <a:lnTo>
                    <a:pt x="2498344" y="1333500"/>
                  </a:lnTo>
                  <a:lnTo>
                    <a:pt x="2406688" y="1371600"/>
                  </a:lnTo>
                  <a:lnTo>
                    <a:pt x="2376627" y="1346200"/>
                  </a:lnTo>
                  <a:lnTo>
                    <a:pt x="2376627" y="1257300"/>
                  </a:lnTo>
                  <a:lnTo>
                    <a:pt x="2374874" y="1244600"/>
                  </a:lnTo>
                  <a:lnTo>
                    <a:pt x="2371775" y="1244600"/>
                  </a:lnTo>
                  <a:lnTo>
                    <a:pt x="2333866" y="1219200"/>
                  </a:lnTo>
                  <a:lnTo>
                    <a:pt x="2333955" y="1206500"/>
                  </a:lnTo>
                  <a:lnTo>
                    <a:pt x="2332710" y="1206500"/>
                  </a:lnTo>
                  <a:lnTo>
                    <a:pt x="2312911" y="1168400"/>
                  </a:lnTo>
                  <a:lnTo>
                    <a:pt x="2358707" y="1079500"/>
                  </a:lnTo>
                  <a:lnTo>
                    <a:pt x="2362035" y="1066800"/>
                  </a:lnTo>
                  <a:lnTo>
                    <a:pt x="2360193" y="1066800"/>
                  </a:lnTo>
                  <a:lnTo>
                    <a:pt x="2354415" y="1054100"/>
                  </a:lnTo>
                  <a:lnTo>
                    <a:pt x="2335822" y="1041400"/>
                  </a:lnTo>
                  <a:lnTo>
                    <a:pt x="2242858" y="977900"/>
                  </a:lnTo>
                  <a:lnTo>
                    <a:pt x="2255824" y="952500"/>
                  </a:lnTo>
                  <a:lnTo>
                    <a:pt x="2257666" y="939800"/>
                  </a:lnTo>
                  <a:lnTo>
                    <a:pt x="2254542" y="939800"/>
                  </a:lnTo>
                  <a:lnTo>
                    <a:pt x="2252002" y="927100"/>
                  </a:lnTo>
                  <a:lnTo>
                    <a:pt x="1944141" y="927100"/>
                  </a:lnTo>
                  <a:lnTo>
                    <a:pt x="1866696" y="863600"/>
                  </a:lnTo>
                  <a:lnTo>
                    <a:pt x="1852244" y="863600"/>
                  </a:lnTo>
                  <a:lnTo>
                    <a:pt x="1659750" y="952500"/>
                  </a:lnTo>
                  <a:lnTo>
                    <a:pt x="1654568" y="952500"/>
                  </a:lnTo>
                  <a:lnTo>
                    <a:pt x="1617078" y="1041400"/>
                  </a:lnTo>
                  <a:lnTo>
                    <a:pt x="1556575" y="1003300"/>
                  </a:lnTo>
                  <a:lnTo>
                    <a:pt x="1536407" y="990600"/>
                  </a:lnTo>
                  <a:lnTo>
                    <a:pt x="1534058" y="977900"/>
                  </a:lnTo>
                  <a:lnTo>
                    <a:pt x="1526108" y="977900"/>
                  </a:lnTo>
                  <a:lnTo>
                    <a:pt x="1405864" y="1003300"/>
                  </a:lnTo>
                  <a:lnTo>
                    <a:pt x="1342745" y="939800"/>
                  </a:lnTo>
                  <a:lnTo>
                    <a:pt x="1375575" y="762000"/>
                  </a:lnTo>
                  <a:lnTo>
                    <a:pt x="1376972" y="762000"/>
                  </a:lnTo>
                  <a:lnTo>
                    <a:pt x="1373276" y="749300"/>
                  </a:lnTo>
                  <a:lnTo>
                    <a:pt x="1366939" y="749300"/>
                  </a:lnTo>
                  <a:lnTo>
                    <a:pt x="1247152" y="698500"/>
                  </a:lnTo>
                  <a:lnTo>
                    <a:pt x="1238377" y="698500"/>
                  </a:lnTo>
                  <a:lnTo>
                    <a:pt x="1142199" y="736600"/>
                  </a:lnTo>
                  <a:lnTo>
                    <a:pt x="1136065" y="736600"/>
                  </a:lnTo>
                  <a:lnTo>
                    <a:pt x="1123911" y="749300"/>
                  </a:lnTo>
                  <a:lnTo>
                    <a:pt x="1122337" y="736600"/>
                  </a:lnTo>
                  <a:lnTo>
                    <a:pt x="1112824" y="660400"/>
                  </a:lnTo>
                  <a:lnTo>
                    <a:pt x="1172718" y="635000"/>
                  </a:lnTo>
                  <a:lnTo>
                    <a:pt x="1181595" y="635000"/>
                  </a:lnTo>
                  <a:lnTo>
                    <a:pt x="1187043" y="622300"/>
                  </a:lnTo>
                  <a:lnTo>
                    <a:pt x="1197368" y="596900"/>
                  </a:lnTo>
                  <a:lnTo>
                    <a:pt x="1249006" y="469900"/>
                  </a:lnTo>
                  <a:lnTo>
                    <a:pt x="1247025" y="457200"/>
                  </a:lnTo>
                  <a:lnTo>
                    <a:pt x="1211884" y="431800"/>
                  </a:lnTo>
                  <a:lnTo>
                    <a:pt x="1199743" y="431800"/>
                  </a:lnTo>
                  <a:lnTo>
                    <a:pt x="1071422" y="469900"/>
                  </a:lnTo>
                  <a:lnTo>
                    <a:pt x="1065187" y="469900"/>
                  </a:lnTo>
                  <a:lnTo>
                    <a:pt x="1063332" y="482600"/>
                  </a:lnTo>
                  <a:lnTo>
                    <a:pt x="995032" y="596900"/>
                  </a:lnTo>
                  <a:lnTo>
                    <a:pt x="872578" y="584200"/>
                  </a:lnTo>
                  <a:lnTo>
                    <a:pt x="773760" y="469900"/>
                  </a:lnTo>
                  <a:lnTo>
                    <a:pt x="809599" y="266700"/>
                  </a:lnTo>
                  <a:lnTo>
                    <a:pt x="806234" y="254000"/>
                  </a:lnTo>
                  <a:lnTo>
                    <a:pt x="731100" y="228600"/>
                  </a:lnTo>
                  <a:lnTo>
                    <a:pt x="667880" y="76200"/>
                  </a:lnTo>
                  <a:lnTo>
                    <a:pt x="657352" y="50800"/>
                  </a:lnTo>
                  <a:lnTo>
                    <a:pt x="641642" y="50800"/>
                  </a:lnTo>
                  <a:lnTo>
                    <a:pt x="562648" y="76200"/>
                  </a:lnTo>
                  <a:lnTo>
                    <a:pt x="505523" y="0"/>
                  </a:lnTo>
                  <a:lnTo>
                    <a:pt x="155346" y="0"/>
                  </a:lnTo>
                  <a:lnTo>
                    <a:pt x="189725" y="127000"/>
                  </a:lnTo>
                  <a:lnTo>
                    <a:pt x="190411" y="127000"/>
                  </a:lnTo>
                  <a:lnTo>
                    <a:pt x="191897" y="139700"/>
                  </a:lnTo>
                  <a:lnTo>
                    <a:pt x="193979" y="139700"/>
                  </a:lnTo>
                  <a:lnTo>
                    <a:pt x="281622" y="215900"/>
                  </a:lnTo>
                  <a:lnTo>
                    <a:pt x="393407" y="444500"/>
                  </a:lnTo>
                  <a:lnTo>
                    <a:pt x="365429" y="520700"/>
                  </a:lnTo>
                  <a:lnTo>
                    <a:pt x="363118" y="533400"/>
                  </a:lnTo>
                  <a:lnTo>
                    <a:pt x="365658" y="546100"/>
                  </a:lnTo>
                  <a:lnTo>
                    <a:pt x="371335" y="546100"/>
                  </a:lnTo>
                  <a:lnTo>
                    <a:pt x="649363" y="711200"/>
                  </a:lnTo>
                  <a:lnTo>
                    <a:pt x="651078" y="711200"/>
                  </a:lnTo>
                  <a:lnTo>
                    <a:pt x="792137" y="762000"/>
                  </a:lnTo>
                  <a:lnTo>
                    <a:pt x="804049" y="762000"/>
                  </a:lnTo>
                  <a:lnTo>
                    <a:pt x="868553" y="736600"/>
                  </a:lnTo>
                  <a:lnTo>
                    <a:pt x="1002652" y="838200"/>
                  </a:lnTo>
                  <a:lnTo>
                    <a:pt x="1008888" y="838200"/>
                  </a:lnTo>
                  <a:lnTo>
                    <a:pt x="1124839" y="863600"/>
                  </a:lnTo>
                  <a:lnTo>
                    <a:pt x="1146911" y="889000"/>
                  </a:lnTo>
                  <a:lnTo>
                    <a:pt x="1147051" y="889000"/>
                  </a:lnTo>
                  <a:lnTo>
                    <a:pt x="1196505" y="927100"/>
                  </a:lnTo>
                  <a:lnTo>
                    <a:pt x="1233766" y="1016000"/>
                  </a:lnTo>
                  <a:lnTo>
                    <a:pt x="1239532" y="1016000"/>
                  </a:lnTo>
                  <a:lnTo>
                    <a:pt x="1333639" y="1079500"/>
                  </a:lnTo>
                  <a:lnTo>
                    <a:pt x="1335493" y="1079500"/>
                  </a:lnTo>
                  <a:lnTo>
                    <a:pt x="1450975" y="1130300"/>
                  </a:lnTo>
                  <a:lnTo>
                    <a:pt x="1465072" y="1130300"/>
                  </a:lnTo>
                  <a:lnTo>
                    <a:pt x="1467739" y="1117600"/>
                  </a:lnTo>
                  <a:lnTo>
                    <a:pt x="1492580" y="1079500"/>
                  </a:lnTo>
                  <a:lnTo>
                    <a:pt x="1526933" y="1054100"/>
                  </a:lnTo>
                  <a:lnTo>
                    <a:pt x="1546009" y="1079500"/>
                  </a:lnTo>
                  <a:lnTo>
                    <a:pt x="1586458" y="1219200"/>
                  </a:lnTo>
                  <a:lnTo>
                    <a:pt x="1422768" y="1498600"/>
                  </a:lnTo>
                  <a:lnTo>
                    <a:pt x="1420228" y="1511300"/>
                  </a:lnTo>
                  <a:lnTo>
                    <a:pt x="1422400" y="1511300"/>
                  </a:lnTo>
                  <a:lnTo>
                    <a:pt x="1455699" y="1574800"/>
                  </a:lnTo>
                  <a:lnTo>
                    <a:pt x="1399870" y="1625600"/>
                  </a:lnTo>
                  <a:lnTo>
                    <a:pt x="1394421" y="1638300"/>
                  </a:lnTo>
                  <a:lnTo>
                    <a:pt x="1393494" y="1638300"/>
                  </a:lnTo>
                  <a:lnTo>
                    <a:pt x="1398016" y="1651000"/>
                  </a:lnTo>
                  <a:lnTo>
                    <a:pt x="1504137" y="1790700"/>
                  </a:lnTo>
                  <a:lnTo>
                    <a:pt x="1636052" y="2057400"/>
                  </a:lnTo>
                  <a:lnTo>
                    <a:pt x="1638363" y="2057400"/>
                  </a:lnTo>
                  <a:lnTo>
                    <a:pt x="1640116" y="2070100"/>
                  </a:lnTo>
                  <a:lnTo>
                    <a:pt x="1780908" y="2171700"/>
                  </a:lnTo>
                  <a:lnTo>
                    <a:pt x="1899754" y="2273300"/>
                  </a:lnTo>
                  <a:lnTo>
                    <a:pt x="1904149" y="2832100"/>
                  </a:lnTo>
                  <a:lnTo>
                    <a:pt x="1874189" y="3200400"/>
                  </a:lnTo>
                  <a:lnTo>
                    <a:pt x="1891411" y="3365500"/>
                  </a:lnTo>
                  <a:lnTo>
                    <a:pt x="1891639" y="3365500"/>
                  </a:lnTo>
                  <a:lnTo>
                    <a:pt x="1892693" y="3378200"/>
                  </a:lnTo>
                  <a:lnTo>
                    <a:pt x="1894420" y="3378200"/>
                  </a:lnTo>
                  <a:lnTo>
                    <a:pt x="1946351" y="3441700"/>
                  </a:lnTo>
                  <a:lnTo>
                    <a:pt x="1934210" y="3568700"/>
                  </a:lnTo>
                  <a:lnTo>
                    <a:pt x="1917903" y="3657600"/>
                  </a:lnTo>
                  <a:lnTo>
                    <a:pt x="1877783" y="3695700"/>
                  </a:lnTo>
                  <a:lnTo>
                    <a:pt x="1873961" y="3708400"/>
                  </a:lnTo>
                  <a:lnTo>
                    <a:pt x="1875701" y="3708400"/>
                  </a:lnTo>
                  <a:lnTo>
                    <a:pt x="1913382" y="3784600"/>
                  </a:lnTo>
                  <a:lnTo>
                    <a:pt x="1955685" y="3975100"/>
                  </a:lnTo>
                  <a:lnTo>
                    <a:pt x="1956155" y="3975100"/>
                  </a:lnTo>
                  <a:lnTo>
                    <a:pt x="1956739" y="3987800"/>
                  </a:lnTo>
                  <a:lnTo>
                    <a:pt x="1957539" y="3987800"/>
                  </a:lnTo>
                  <a:lnTo>
                    <a:pt x="2068868" y="4152900"/>
                  </a:lnTo>
                  <a:lnTo>
                    <a:pt x="2071306" y="4152900"/>
                  </a:lnTo>
                  <a:lnTo>
                    <a:pt x="2072919" y="4165600"/>
                  </a:lnTo>
                  <a:lnTo>
                    <a:pt x="2222525" y="4254500"/>
                  </a:lnTo>
                  <a:lnTo>
                    <a:pt x="2355799" y="4254500"/>
                  </a:lnTo>
                  <a:lnTo>
                    <a:pt x="2415692" y="4191000"/>
                  </a:lnTo>
                  <a:lnTo>
                    <a:pt x="2420543" y="4191000"/>
                  </a:lnTo>
                  <a:lnTo>
                    <a:pt x="2420543" y="4178300"/>
                  </a:lnTo>
                  <a:lnTo>
                    <a:pt x="2415819" y="4178300"/>
                  </a:lnTo>
                  <a:lnTo>
                    <a:pt x="2216721" y="3949700"/>
                  </a:lnTo>
                  <a:lnTo>
                    <a:pt x="2315578" y="3733800"/>
                  </a:lnTo>
                  <a:lnTo>
                    <a:pt x="2318347" y="3721100"/>
                  </a:lnTo>
                  <a:lnTo>
                    <a:pt x="2315946" y="3721100"/>
                  </a:lnTo>
                  <a:lnTo>
                    <a:pt x="2309901" y="3708400"/>
                  </a:lnTo>
                  <a:lnTo>
                    <a:pt x="2223782" y="3657600"/>
                  </a:lnTo>
                  <a:lnTo>
                    <a:pt x="2286444" y="3606800"/>
                  </a:lnTo>
                  <a:lnTo>
                    <a:pt x="2290368" y="3606800"/>
                  </a:lnTo>
                  <a:lnTo>
                    <a:pt x="2347722" y="3429000"/>
                  </a:lnTo>
                  <a:lnTo>
                    <a:pt x="2346426" y="3429000"/>
                  </a:lnTo>
                  <a:lnTo>
                    <a:pt x="2307132" y="3390900"/>
                  </a:lnTo>
                  <a:lnTo>
                    <a:pt x="2365210" y="3403600"/>
                  </a:lnTo>
                  <a:lnTo>
                    <a:pt x="2375801" y="3403600"/>
                  </a:lnTo>
                  <a:lnTo>
                    <a:pt x="2379065" y="3390900"/>
                  </a:lnTo>
                  <a:lnTo>
                    <a:pt x="2381008" y="3390900"/>
                  </a:lnTo>
                  <a:lnTo>
                    <a:pt x="2381008" y="3276600"/>
                  </a:lnTo>
                  <a:lnTo>
                    <a:pt x="2562161" y="3238500"/>
                  </a:lnTo>
                  <a:lnTo>
                    <a:pt x="2567609" y="3238500"/>
                  </a:lnTo>
                  <a:lnTo>
                    <a:pt x="2571864" y="3225800"/>
                  </a:lnTo>
                  <a:lnTo>
                    <a:pt x="2598585" y="3111500"/>
                  </a:lnTo>
                  <a:lnTo>
                    <a:pt x="2599613" y="3098800"/>
                  </a:lnTo>
                  <a:lnTo>
                    <a:pt x="2595588" y="3098800"/>
                  </a:lnTo>
                  <a:lnTo>
                    <a:pt x="2533256" y="3022600"/>
                  </a:lnTo>
                  <a:lnTo>
                    <a:pt x="2676563" y="3073400"/>
                  </a:lnTo>
                  <a:lnTo>
                    <a:pt x="2684183" y="3073400"/>
                  </a:lnTo>
                  <a:lnTo>
                    <a:pt x="2688869" y="3060700"/>
                  </a:lnTo>
                  <a:lnTo>
                    <a:pt x="2691409" y="3060700"/>
                  </a:lnTo>
                  <a:lnTo>
                    <a:pt x="2714193" y="3022600"/>
                  </a:lnTo>
                  <a:lnTo>
                    <a:pt x="2729382" y="2997200"/>
                  </a:lnTo>
                  <a:lnTo>
                    <a:pt x="2729382" y="1371600"/>
                  </a:lnTo>
                  <a:lnTo>
                    <a:pt x="2729382" y="128270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41" name="Google Shape;341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9144000" cy="5141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2" name="Google Shape;342;p29"/>
          <p:cNvSpPr txBox="1"/>
          <p:nvPr>
            <p:ph idx="1" type="body"/>
          </p:nvPr>
        </p:nvSpPr>
        <p:spPr>
          <a:xfrm>
            <a:off x="624324" y="1283715"/>
            <a:ext cx="5382900" cy="26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329565" lvl="0" marL="342265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Estamental</a:t>
            </a:r>
            <a:endParaRPr/>
          </a:p>
          <a:p>
            <a:pPr indent="-329565" lvl="0" marL="342265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Católica</a:t>
            </a:r>
            <a:endParaRPr/>
          </a:p>
          <a:p>
            <a:pPr indent="-329565" lvl="0" marL="342265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Diferencia de castas </a:t>
            </a:r>
            <a:endParaRPr/>
          </a:p>
          <a:p>
            <a:pPr indent="-329565" lvl="0" marL="342265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 latifundista</a:t>
            </a:r>
            <a:endParaRPr/>
          </a:p>
          <a:p>
            <a:pPr indent="-329565" lvl="0" marL="342265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Economía mono productora que comercializaba con la</a:t>
            </a:r>
            <a:endParaRPr/>
          </a:p>
          <a:p>
            <a:pPr indent="0" lvl="0" marL="342265" rtl="0" algn="l">
              <a:lnSpc>
                <a:spcPct val="119375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/>
              <a:t>metrópoli (monopolio comercial).</a:t>
            </a:r>
            <a:endParaRPr/>
          </a:p>
          <a:p>
            <a:pPr indent="-329565" lvl="0" marL="342265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Mano de obra indígena y esclava. </a:t>
            </a:r>
            <a:endParaRPr/>
          </a:p>
          <a:p>
            <a:pPr indent="-329565" lvl="0" marL="342265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Comercio ilegal y contrabando debido al monopolio comercial.</a:t>
            </a:r>
            <a:endParaRPr/>
          </a:p>
        </p:txBody>
      </p:sp>
      <p:sp>
        <p:nvSpPr>
          <p:cNvPr id="343" name="Google Shape;343;p29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611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Sociedad colonial</a:t>
            </a:r>
            <a:endParaRPr sz="3500"/>
          </a:p>
        </p:txBody>
      </p:sp>
      <p:pic>
        <p:nvPicPr>
          <p:cNvPr id="344" name="Google Shape;34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1980" y="3625863"/>
            <a:ext cx="4178300" cy="138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0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700">
            <a:spAutoFit/>
          </a:bodyPr>
          <a:lstStyle/>
          <a:p>
            <a:pPr indent="0" lvl="0" marL="20250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Ciclos Económicos</a:t>
            </a:r>
            <a:endParaRPr sz="3500"/>
          </a:p>
        </p:txBody>
      </p:sp>
      <p:sp>
        <p:nvSpPr>
          <p:cNvPr id="351" name="Google Shape;351;p30"/>
          <p:cNvSpPr txBox="1"/>
          <p:nvPr/>
        </p:nvSpPr>
        <p:spPr>
          <a:xfrm>
            <a:off x="1006787" y="2710179"/>
            <a:ext cx="1428750" cy="9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603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8F5E8"/>
                </a:solidFill>
                <a:latin typeface="Cambria"/>
                <a:ea typeface="Cambria"/>
                <a:cs typeface="Cambria"/>
                <a:sym typeface="Cambria"/>
              </a:rPr>
              <a:t>Siglo XVI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1964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Ciclo del Sebo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2" name="Google Shape;352;p30"/>
          <p:cNvSpPr txBox="1"/>
          <p:nvPr/>
        </p:nvSpPr>
        <p:spPr>
          <a:xfrm>
            <a:off x="6130536" y="2704083"/>
            <a:ext cx="2747645" cy="2168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82994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8F5E8"/>
                </a:solidFill>
                <a:latin typeface="Cambria"/>
                <a:ea typeface="Cambria"/>
                <a:cs typeface="Cambria"/>
                <a:sym typeface="Cambria"/>
              </a:rPr>
              <a:t>Siglo XVIII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  <a:p>
            <a:pPr indent="-1270" lvl="0" marL="12700" marR="5080" rtl="0" algn="ctr">
              <a:lnSpc>
                <a:spcPct val="100000"/>
              </a:lnSpc>
              <a:spcBef>
                <a:spcPts val="1989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Ciclo de la Plata (Resurge la minería acabando con el sistema de encomiendas como fuente de mano de obra y aparece el inquilinaje y los peones)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3" name="Google Shape;353;p30"/>
          <p:cNvSpPr txBox="1"/>
          <p:nvPr/>
        </p:nvSpPr>
        <p:spPr>
          <a:xfrm>
            <a:off x="3812355" y="2704083"/>
            <a:ext cx="1520190" cy="1174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8F5E8"/>
                </a:solidFill>
                <a:latin typeface="Cambria"/>
                <a:ea typeface="Cambria"/>
                <a:cs typeface="Cambria"/>
                <a:sym typeface="Cambria"/>
              </a:rPr>
              <a:t>Siglo XVII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  <a:p>
            <a:pPr indent="20955" lvl="0" marL="90170" marR="83185" rtl="0" algn="l">
              <a:lnSpc>
                <a:spcPct val="118750"/>
              </a:lnSpc>
              <a:spcBef>
                <a:spcPts val="195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Ciclo del Trigo (Latifundismo)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54" name="Google Shape;354;p30"/>
          <p:cNvGrpSpPr/>
          <p:nvPr/>
        </p:nvGrpSpPr>
        <p:grpSpPr>
          <a:xfrm>
            <a:off x="586576" y="1264836"/>
            <a:ext cx="8100407" cy="1241503"/>
            <a:chOff x="586576" y="1264836"/>
            <a:chExt cx="8100407" cy="1241503"/>
          </a:xfrm>
        </p:grpSpPr>
        <p:sp>
          <p:nvSpPr>
            <p:cNvPr id="355" name="Google Shape;355;p30"/>
            <p:cNvSpPr/>
            <p:nvPr/>
          </p:nvSpPr>
          <p:spPr>
            <a:xfrm>
              <a:off x="2567190" y="1826526"/>
              <a:ext cx="4122420" cy="76200"/>
            </a:xfrm>
            <a:custGeom>
              <a:rect b="b" l="l" r="r" t="t"/>
              <a:pathLst>
                <a:path extrusionOk="0" h="76200" w="4122420">
                  <a:moveTo>
                    <a:pt x="19050" y="28575"/>
                  </a:moveTo>
                  <a:lnTo>
                    <a:pt x="0" y="28575"/>
                  </a:lnTo>
                  <a:lnTo>
                    <a:pt x="0" y="47625"/>
                  </a:lnTo>
                  <a:lnTo>
                    <a:pt x="19050" y="47625"/>
                  </a:lnTo>
                  <a:lnTo>
                    <a:pt x="19050" y="28575"/>
                  </a:lnTo>
                  <a:close/>
                </a:path>
                <a:path extrusionOk="0" h="76200" w="4122420">
                  <a:moveTo>
                    <a:pt x="95250" y="28575"/>
                  </a:moveTo>
                  <a:lnTo>
                    <a:pt x="76200" y="28575"/>
                  </a:lnTo>
                  <a:lnTo>
                    <a:pt x="76200" y="47625"/>
                  </a:lnTo>
                  <a:lnTo>
                    <a:pt x="95250" y="47625"/>
                  </a:lnTo>
                  <a:lnTo>
                    <a:pt x="95250" y="28575"/>
                  </a:lnTo>
                  <a:close/>
                </a:path>
                <a:path extrusionOk="0" h="76200" w="4122420">
                  <a:moveTo>
                    <a:pt x="171450" y="28575"/>
                  </a:moveTo>
                  <a:lnTo>
                    <a:pt x="152400" y="28575"/>
                  </a:lnTo>
                  <a:lnTo>
                    <a:pt x="152400" y="47625"/>
                  </a:lnTo>
                  <a:lnTo>
                    <a:pt x="171450" y="47625"/>
                  </a:lnTo>
                  <a:lnTo>
                    <a:pt x="171450" y="28575"/>
                  </a:lnTo>
                  <a:close/>
                </a:path>
                <a:path extrusionOk="0" h="76200" w="4122420">
                  <a:moveTo>
                    <a:pt x="247650" y="28575"/>
                  </a:moveTo>
                  <a:lnTo>
                    <a:pt x="228600" y="28575"/>
                  </a:lnTo>
                  <a:lnTo>
                    <a:pt x="228600" y="47625"/>
                  </a:lnTo>
                  <a:lnTo>
                    <a:pt x="247650" y="47625"/>
                  </a:lnTo>
                  <a:lnTo>
                    <a:pt x="247650" y="28575"/>
                  </a:lnTo>
                  <a:close/>
                </a:path>
                <a:path extrusionOk="0" h="76200" w="4122420">
                  <a:moveTo>
                    <a:pt x="323850" y="28575"/>
                  </a:moveTo>
                  <a:lnTo>
                    <a:pt x="304800" y="28575"/>
                  </a:lnTo>
                  <a:lnTo>
                    <a:pt x="304800" y="47625"/>
                  </a:lnTo>
                  <a:lnTo>
                    <a:pt x="323850" y="47625"/>
                  </a:lnTo>
                  <a:lnTo>
                    <a:pt x="323850" y="28575"/>
                  </a:lnTo>
                  <a:close/>
                </a:path>
                <a:path extrusionOk="0" h="76200" w="4122420">
                  <a:moveTo>
                    <a:pt x="400050" y="28575"/>
                  </a:moveTo>
                  <a:lnTo>
                    <a:pt x="381000" y="28575"/>
                  </a:lnTo>
                  <a:lnTo>
                    <a:pt x="381000" y="47625"/>
                  </a:lnTo>
                  <a:lnTo>
                    <a:pt x="400050" y="47625"/>
                  </a:lnTo>
                  <a:lnTo>
                    <a:pt x="400050" y="28575"/>
                  </a:lnTo>
                  <a:close/>
                </a:path>
                <a:path extrusionOk="0" h="76200" w="4122420">
                  <a:moveTo>
                    <a:pt x="476250" y="28575"/>
                  </a:moveTo>
                  <a:lnTo>
                    <a:pt x="457200" y="28575"/>
                  </a:lnTo>
                  <a:lnTo>
                    <a:pt x="457200" y="47625"/>
                  </a:lnTo>
                  <a:lnTo>
                    <a:pt x="476250" y="47625"/>
                  </a:lnTo>
                  <a:lnTo>
                    <a:pt x="476250" y="28575"/>
                  </a:lnTo>
                  <a:close/>
                </a:path>
                <a:path extrusionOk="0" h="76200" w="4122420">
                  <a:moveTo>
                    <a:pt x="552450" y="28575"/>
                  </a:moveTo>
                  <a:lnTo>
                    <a:pt x="533400" y="28575"/>
                  </a:lnTo>
                  <a:lnTo>
                    <a:pt x="533400" y="47625"/>
                  </a:lnTo>
                  <a:lnTo>
                    <a:pt x="552450" y="47625"/>
                  </a:lnTo>
                  <a:lnTo>
                    <a:pt x="552450" y="28575"/>
                  </a:lnTo>
                  <a:close/>
                </a:path>
                <a:path extrusionOk="0" h="76200" w="4122420">
                  <a:moveTo>
                    <a:pt x="628650" y="28575"/>
                  </a:moveTo>
                  <a:lnTo>
                    <a:pt x="609600" y="28575"/>
                  </a:lnTo>
                  <a:lnTo>
                    <a:pt x="609600" y="47625"/>
                  </a:lnTo>
                  <a:lnTo>
                    <a:pt x="628650" y="47625"/>
                  </a:lnTo>
                  <a:lnTo>
                    <a:pt x="628650" y="28575"/>
                  </a:lnTo>
                  <a:close/>
                </a:path>
                <a:path extrusionOk="0" h="76200" w="4122420">
                  <a:moveTo>
                    <a:pt x="704850" y="28575"/>
                  </a:moveTo>
                  <a:lnTo>
                    <a:pt x="685800" y="28575"/>
                  </a:lnTo>
                  <a:lnTo>
                    <a:pt x="685800" y="47625"/>
                  </a:lnTo>
                  <a:lnTo>
                    <a:pt x="704850" y="47625"/>
                  </a:lnTo>
                  <a:lnTo>
                    <a:pt x="704850" y="28575"/>
                  </a:lnTo>
                  <a:close/>
                </a:path>
                <a:path extrusionOk="0" h="76200" w="4122420">
                  <a:moveTo>
                    <a:pt x="781050" y="28575"/>
                  </a:moveTo>
                  <a:lnTo>
                    <a:pt x="762000" y="28575"/>
                  </a:lnTo>
                  <a:lnTo>
                    <a:pt x="762000" y="47625"/>
                  </a:lnTo>
                  <a:lnTo>
                    <a:pt x="781050" y="47625"/>
                  </a:lnTo>
                  <a:lnTo>
                    <a:pt x="781050" y="28575"/>
                  </a:lnTo>
                  <a:close/>
                </a:path>
                <a:path extrusionOk="0" h="76200" w="4122420">
                  <a:moveTo>
                    <a:pt x="857250" y="28575"/>
                  </a:moveTo>
                  <a:lnTo>
                    <a:pt x="838200" y="28575"/>
                  </a:lnTo>
                  <a:lnTo>
                    <a:pt x="838200" y="47625"/>
                  </a:lnTo>
                  <a:lnTo>
                    <a:pt x="857250" y="47625"/>
                  </a:lnTo>
                  <a:lnTo>
                    <a:pt x="857250" y="28575"/>
                  </a:lnTo>
                  <a:close/>
                </a:path>
                <a:path extrusionOk="0" h="76200" w="4122420">
                  <a:moveTo>
                    <a:pt x="947407" y="38100"/>
                  </a:moveTo>
                  <a:lnTo>
                    <a:pt x="909307" y="0"/>
                  </a:lnTo>
                  <a:lnTo>
                    <a:pt x="871207" y="38100"/>
                  </a:lnTo>
                  <a:lnTo>
                    <a:pt x="909307" y="76200"/>
                  </a:lnTo>
                  <a:lnTo>
                    <a:pt x="947407" y="38100"/>
                  </a:lnTo>
                  <a:close/>
                </a:path>
                <a:path extrusionOk="0" h="76200" w="4122420">
                  <a:moveTo>
                    <a:pt x="3193821" y="28575"/>
                  </a:moveTo>
                  <a:lnTo>
                    <a:pt x="3174771" y="28575"/>
                  </a:lnTo>
                  <a:lnTo>
                    <a:pt x="3174771" y="47625"/>
                  </a:lnTo>
                  <a:lnTo>
                    <a:pt x="3193821" y="47625"/>
                  </a:lnTo>
                  <a:lnTo>
                    <a:pt x="3193821" y="28575"/>
                  </a:lnTo>
                  <a:close/>
                </a:path>
                <a:path extrusionOk="0" h="76200" w="4122420">
                  <a:moveTo>
                    <a:pt x="3270021" y="28575"/>
                  </a:moveTo>
                  <a:lnTo>
                    <a:pt x="3250971" y="28575"/>
                  </a:lnTo>
                  <a:lnTo>
                    <a:pt x="3250971" y="47625"/>
                  </a:lnTo>
                  <a:lnTo>
                    <a:pt x="3270021" y="47625"/>
                  </a:lnTo>
                  <a:lnTo>
                    <a:pt x="3270021" y="28575"/>
                  </a:lnTo>
                  <a:close/>
                </a:path>
                <a:path extrusionOk="0" h="76200" w="4122420">
                  <a:moveTo>
                    <a:pt x="3346221" y="28575"/>
                  </a:moveTo>
                  <a:lnTo>
                    <a:pt x="3327171" y="28575"/>
                  </a:lnTo>
                  <a:lnTo>
                    <a:pt x="3327171" y="47625"/>
                  </a:lnTo>
                  <a:lnTo>
                    <a:pt x="3346221" y="47625"/>
                  </a:lnTo>
                  <a:lnTo>
                    <a:pt x="3346221" y="28575"/>
                  </a:lnTo>
                  <a:close/>
                </a:path>
                <a:path extrusionOk="0" h="76200" w="4122420">
                  <a:moveTo>
                    <a:pt x="3422421" y="28575"/>
                  </a:moveTo>
                  <a:lnTo>
                    <a:pt x="3403371" y="28575"/>
                  </a:lnTo>
                  <a:lnTo>
                    <a:pt x="3403371" y="47625"/>
                  </a:lnTo>
                  <a:lnTo>
                    <a:pt x="3422421" y="47625"/>
                  </a:lnTo>
                  <a:lnTo>
                    <a:pt x="3422421" y="28575"/>
                  </a:lnTo>
                  <a:close/>
                </a:path>
                <a:path extrusionOk="0" h="76200" w="4122420">
                  <a:moveTo>
                    <a:pt x="3498621" y="28575"/>
                  </a:moveTo>
                  <a:lnTo>
                    <a:pt x="3479571" y="28575"/>
                  </a:lnTo>
                  <a:lnTo>
                    <a:pt x="3479571" y="47625"/>
                  </a:lnTo>
                  <a:lnTo>
                    <a:pt x="3498621" y="47625"/>
                  </a:lnTo>
                  <a:lnTo>
                    <a:pt x="3498621" y="28575"/>
                  </a:lnTo>
                  <a:close/>
                </a:path>
                <a:path extrusionOk="0" h="76200" w="4122420">
                  <a:moveTo>
                    <a:pt x="3574821" y="28575"/>
                  </a:moveTo>
                  <a:lnTo>
                    <a:pt x="3555771" y="28575"/>
                  </a:lnTo>
                  <a:lnTo>
                    <a:pt x="3555771" y="47625"/>
                  </a:lnTo>
                  <a:lnTo>
                    <a:pt x="3574821" y="47625"/>
                  </a:lnTo>
                  <a:lnTo>
                    <a:pt x="3574821" y="28575"/>
                  </a:lnTo>
                  <a:close/>
                </a:path>
                <a:path extrusionOk="0" h="76200" w="4122420">
                  <a:moveTo>
                    <a:pt x="3651021" y="28575"/>
                  </a:moveTo>
                  <a:lnTo>
                    <a:pt x="3631971" y="28575"/>
                  </a:lnTo>
                  <a:lnTo>
                    <a:pt x="3631971" y="47625"/>
                  </a:lnTo>
                  <a:lnTo>
                    <a:pt x="3651021" y="47625"/>
                  </a:lnTo>
                  <a:lnTo>
                    <a:pt x="3651021" y="28575"/>
                  </a:lnTo>
                  <a:close/>
                </a:path>
                <a:path extrusionOk="0" h="76200" w="4122420">
                  <a:moveTo>
                    <a:pt x="3727221" y="28575"/>
                  </a:moveTo>
                  <a:lnTo>
                    <a:pt x="3708171" y="28575"/>
                  </a:lnTo>
                  <a:lnTo>
                    <a:pt x="3708171" y="47625"/>
                  </a:lnTo>
                  <a:lnTo>
                    <a:pt x="3727221" y="47625"/>
                  </a:lnTo>
                  <a:lnTo>
                    <a:pt x="3727221" y="28575"/>
                  </a:lnTo>
                  <a:close/>
                </a:path>
                <a:path extrusionOk="0" h="76200" w="4122420">
                  <a:moveTo>
                    <a:pt x="3803421" y="28575"/>
                  </a:moveTo>
                  <a:lnTo>
                    <a:pt x="3784371" y="28575"/>
                  </a:lnTo>
                  <a:lnTo>
                    <a:pt x="3784371" y="47625"/>
                  </a:lnTo>
                  <a:lnTo>
                    <a:pt x="3803421" y="47625"/>
                  </a:lnTo>
                  <a:lnTo>
                    <a:pt x="3803421" y="28575"/>
                  </a:lnTo>
                  <a:close/>
                </a:path>
                <a:path extrusionOk="0" h="76200" w="4122420">
                  <a:moveTo>
                    <a:pt x="3879621" y="28575"/>
                  </a:moveTo>
                  <a:lnTo>
                    <a:pt x="3860571" y="28575"/>
                  </a:lnTo>
                  <a:lnTo>
                    <a:pt x="3860571" y="47625"/>
                  </a:lnTo>
                  <a:lnTo>
                    <a:pt x="3879621" y="47625"/>
                  </a:lnTo>
                  <a:lnTo>
                    <a:pt x="3879621" y="28575"/>
                  </a:lnTo>
                  <a:close/>
                </a:path>
                <a:path extrusionOk="0" h="76200" w="4122420">
                  <a:moveTo>
                    <a:pt x="3955821" y="28575"/>
                  </a:moveTo>
                  <a:lnTo>
                    <a:pt x="3936771" y="28575"/>
                  </a:lnTo>
                  <a:lnTo>
                    <a:pt x="3936771" y="47625"/>
                  </a:lnTo>
                  <a:lnTo>
                    <a:pt x="3955821" y="47625"/>
                  </a:lnTo>
                  <a:lnTo>
                    <a:pt x="3955821" y="28575"/>
                  </a:lnTo>
                  <a:close/>
                </a:path>
                <a:path extrusionOk="0" h="76200" w="4122420">
                  <a:moveTo>
                    <a:pt x="4032021" y="28575"/>
                  </a:moveTo>
                  <a:lnTo>
                    <a:pt x="4012971" y="28575"/>
                  </a:lnTo>
                  <a:lnTo>
                    <a:pt x="4012971" y="47625"/>
                  </a:lnTo>
                  <a:lnTo>
                    <a:pt x="4032021" y="47625"/>
                  </a:lnTo>
                  <a:lnTo>
                    <a:pt x="4032021" y="28575"/>
                  </a:lnTo>
                  <a:close/>
                </a:path>
                <a:path extrusionOk="0" h="76200" w="4122420">
                  <a:moveTo>
                    <a:pt x="4122178" y="38100"/>
                  </a:moveTo>
                  <a:lnTo>
                    <a:pt x="4084078" y="0"/>
                  </a:lnTo>
                  <a:lnTo>
                    <a:pt x="4045978" y="38100"/>
                  </a:lnTo>
                  <a:lnTo>
                    <a:pt x="4084078" y="76200"/>
                  </a:lnTo>
                  <a:lnTo>
                    <a:pt x="4122178" y="38100"/>
                  </a:lnTo>
                  <a:close/>
                </a:path>
              </a:pathLst>
            </a:custGeom>
            <a:solidFill>
              <a:srgbClr val="11223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6" name="Google Shape;356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86576" y="1303530"/>
              <a:ext cx="1853999" cy="1202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97403" y="1303531"/>
              <a:ext cx="1949141" cy="1202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048959" y="1264836"/>
              <a:ext cx="1638024" cy="11995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g34c7205cc7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34c7205cc7e_0_0"/>
          <p:cNvSpPr txBox="1"/>
          <p:nvPr>
            <p:ph type="title"/>
          </p:nvPr>
        </p:nvSpPr>
        <p:spPr>
          <a:xfrm>
            <a:off x="732631" y="150876"/>
            <a:ext cx="76788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8700">
            <a:spAutoFit/>
          </a:bodyPr>
          <a:lstStyle/>
          <a:p>
            <a:pPr indent="0" lvl="0" marL="202501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Ciclos Económicos</a:t>
            </a:r>
            <a:endParaRPr sz="3500"/>
          </a:p>
        </p:txBody>
      </p:sp>
      <p:sp>
        <p:nvSpPr>
          <p:cNvPr id="365" name="Google Shape;365;g34c7205cc7e_0_0"/>
          <p:cNvSpPr txBox="1"/>
          <p:nvPr/>
        </p:nvSpPr>
        <p:spPr>
          <a:xfrm>
            <a:off x="1006787" y="2710179"/>
            <a:ext cx="14289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1964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6" name="Google Shape;366;g34c7205cc7e_0_0"/>
          <p:cNvSpPr txBox="1"/>
          <p:nvPr/>
        </p:nvSpPr>
        <p:spPr>
          <a:xfrm>
            <a:off x="6130536" y="2704083"/>
            <a:ext cx="27477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7" name="Google Shape;367;g34c7205cc7e_0_0"/>
          <p:cNvSpPr txBox="1"/>
          <p:nvPr/>
        </p:nvSpPr>
        <p:spPr>
          <a:xfrm>
            <a:off x="3812355" y="2704083"/>
            <a:ext cx="15201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68" name="Google Shape;368;g34c7205cc7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325" y="126363"/>
            <a:ext cx="7336151" cy="48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0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7000">
            <a:spAutoFit/>
          </a:bodyPr>
          <a:lstStyle/>
          <a:p>
            <a:pPr indent="0" lvl="0" marL="7772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Gobernación de Hurtado Mendoza</a:t>
            </a:r>
            <a:endParaRPr sz="3200"/>
          </a:p>
        </p:txBody>
      </p:sp>
      <p:sp>
        <p:nvSpPr>
          <p:cNvPr id="375" name="Google Shape;375;p20"/>
          <p:cNvSpPr txBox="1"/>
          <p:nvPr/>
        </p:nvSpPr>
        <p:spPr>
          <a:xfrm>
            <a:off x="480730" y="1420876"/>
            <a:ext cx="4722600" cy="3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09854" lvl="0" marL="122554" rtl="0" algn="just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Llegaron con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él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destacados hombres de letras.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7620" rtl="0" algn="just">
              <a:lnSpc>
                <a:spcPct val="118750"/>
              </a:lnSpc>
              <a:spcBef>
                <a:spcPts val="65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Fundó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ciudades y fuertes. También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fundó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nuevas 	ciudades como Osorno y Mendoza.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4374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Envió una expedición para tomar posesión del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Estrecho de Magallanes.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5080" rtl="0" algn="just">
              <a:lnSpc>
                <a:spcPct val="118750"/>
              </a:lnSpc>
              <a:spcBef>
                <a:spcPts val="155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dictó el primer reglamento que normó el trabajo indígena, dicho reglamento se denominó Tasa de Santillán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just">
              <a:lnSpc>
                <a:spcPct val="114374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Batalla de Curalaba (1598): trajo múltiples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consecuencias, por ejemplo, la destrucción de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140970" rtl="0" algn="just">
              <a:lnSpc>
                <a:spcPct val="118750"/>
              </a:lnSpc>
              <a:spcBef>
                <a:spcPts val="15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ciudades y fuertes al sur del río Biobío, dejando este como frontera natural.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76" name="Google Shape;37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5625" y="1420875"/>
            <a:ext cx="3231950" cy="32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3"/>
          <p:cNvGrpSpPr/>
          <p:nvPr/>
        </p:nvGrpSpPr>
        <p:grpSpPr>
          <a:xfrm>
            <a:off x="230742" y="760807"/>
            <a:ext cx="8674849" cy="3621881"/>
            <a:chOff x="230742" y="760807"/>
            <a:chExt cx="8674849" cy="3621881"/>
          </a:xfrm>
        </p:grpSpPr>
        <p:pic>
          <p:nvPicPr>
            <p:cNvPr id="382" name="Google Shape;382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742" y="1108590"/>
              <a:ext cx="2837577" cy="2926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45770" y="760807"/>
              <a:ext cx="5659821" cy="36218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349200f623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49200f623f_0_0"/>
          <p:cNvSpPr txBox="1"/>
          <p:nvPr/>
        </p:nvSpPr>
        <p:spPr>
          <a:xfrm>
            <a:off x="732631" y="150876"/>
            <a:ext cx="767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Descubrimiento de América </a:t>
            </a:r>
            <a:endParaRPr sz="3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g349200f623f_0_0"/>
          <p:cNvSpPr txBox="1"/>
          <p:nvPr/>
        </p:nvSpPr>
        <p:spPr>
          <a:xfrm>
            <a:off x="457200" y="1183005"/>
            <a:ext cx="397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¿Qué símbolos puedes identificar en esta imagen? 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g349200f623f_0_0"/>
          <p:cNvSpPr txBox="1"/>
          <p:nvPr/>
        </p:nvSpPr>
        <p:spPr>
          <a:xfrm>
            <a:off x="4709160" y="1183005"/>
            <a:ext cx="397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¿Qué crees que nos está mostrando esta pintura?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3" name="Google Shape;123;g349200f623f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075" y="1811425"/>
            <a:ext cx="6391301" cy="318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7"/>
          <p:cNvSpPr txBox="1"/>
          <p:nvPr/>
        </p:nvSpPr>
        <p:spPr>
          <a:xfrm>
            <a:off x="127000" y="1025150"/>
            <a:ext cx="4603800" cy="3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38430" lvl="0" marL="151130" rtl="0" algn="l">
              <a:lnSpc>
                <a:spcPct val="147666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2000"/>
              <a:buFont typeface="Cambria"/>
              <a:buChar char="-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Duró</a:t>
            </a: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3 siglos (siglo XVI; XVII y XVIII)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  <a:p>
            <a:pPr indent="-103504" lvl="0" marL="116204" rtl="0" algn="l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11223B"/>
              </a:buClr>
              <a:buSzPts val="1500"/>
              <a:buFont typeface="Cambria"/>
              <a:buChar char="-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Soberanía por medio de fundación de ciudades.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  <a:p>
            <a:pPr indent="-103504" lvl="0" marL="1162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500"/>
              <a:buFont typeface="Cambria"/>
              <a:buChar char="-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Domina la </a:t>
            </a: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élite</a:t>
            </a: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europea y los terratenientes ( el status social era primordial).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  <a:p>
            <a:pPr indent="-103504" lvl="0" marL="116204" marR="5073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500"/>
              <a:buFont typeface="Cambria"/>
              <a:buChar char="-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Sociedad mestiza donde la guerra de Arauco exacerba el sincretismo cultural (ejemplo la mezcla de idiomas mapudungun- español).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  <a:p>
            <a:pPr indent="-103504" lvl="0" marL="1162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500"/>
              <a:buFont typeface="Cambria"/>
              <a:buChar char="-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Iglesia con rol económico, cultural, político y social.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  <a:p>
            <a:pPr indent="-103504" lvl="0" marL="1162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500"/>
              <a:buFont typeface="Cambria"/>
              <a:buChar char="-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Sociedad de castas donde se discriminaba y se </a:t>
            </a: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jerarquizan</a:t>
            </a: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según color de piel y estrato socioeconómico.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  <a:p>
            <a:pPr indent="-103504" lvl="0" marL="1162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500"/>
              <a:buFont typeface="Cambria"/>
              <a:buChar char="-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Chile era un reino y una capitanía perteneciente a un virreinato a la vez.</a:t>
            </a:r>
            <a:endParaRPr sz="1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0" name="Google Shape;390;p27"/>
          <p:cNvSpPr txBox="1"/>
          <p:nvPr>
            <p:ph type="title"/>
          </p:nvPr>
        </p:nvSpPr>
        <p:spPr>
          <a:xfrm>
            <a:off x="2066131" y="394715"/>
            <a:ext cx="50121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 La época colonial</a:t>
            </a:r>
            <a:endParaRPr sz="3200"/>
          </a:p>
        </p:txBody>
      </p:sp>
      <p:pic>
        <p:nvPicPr>
          <p:cNvPr id="391" name="Google Shape;39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7725" y="1025150"/>
            <a:ext cx="3843450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4"/>
          <p:cNvSpPr txBox="1"/>
          <p:nvPr/>
        </p:nvSpPr>
        <p:spPr>
          <a:xfrm>
            <a:off x="4276173" y="1563115"/>
            <a:ext cx="4805700" cy="3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-317500" lvl="0" marL="330200" marR="49530" rtl="0" algn="l">
              <a:lnSpc>
                <a:spcPct val="1022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 los indígenas se les 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consideraba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súbditos del Rey pero siendo incapaces relativos.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330200" marR="193040" rtl="0" algn="l">
              <a:lnSpc>
                <a:spcPct val="116111"/>
              </a:lnSpc>
              <a:spcBef>
                <a:spcPts val="1975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creó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el sistema de “encomiendas” como una forma de pago para los indígenas.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330200" marR="180975" rtl="0" algn="l">
              <a:lnSpc>
                <a:spcPct val="116111"/>
              </a:lnSpc>
              <a:spcBef>
                <a:spcPts val="192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Los 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utilizó</a:t>
            </a: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como mano de obra compulsiva (mercantilismo).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330200" marR="5080" rtl="0" algn="l">
              <a:lnSpc>
                <a:spcPct val="102200"/>
              </a:lnSpc>
              <a:spcBef>
                <a:spcPts val="174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/>
            </a:pPr>
            <a:r>
              <a:rPr lang="en-US" sz="18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crearon las “Tasas”, leyes para regular el trabajo indígena.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8" name="Google Shape;398;p24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1750">
            <a:spAutoFit/>
          </a:bodyPr>
          <a:lstStyle/>
          <a:p>
            <a:pPr indent="-2964180" lvl="0" marL="2976245" marR="5080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Políticas adoptadas por la corona sobre los indígenas</a:t>
            </a:r>
            <a:endParaRPr sz="3200"/>
          </a:p>
        </p:txBody>
      </p:sp>
      <p:pic>
        <p:nvPicPr>
          <p:cNvPr id="399" name="Google Shape;39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962" y="1688686"/>
            <a:ext cx="3871611" cy="242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g34c499daf63_7_0" title="Captura de pantalla 2025-04-07 a la(s) 12.10.12 a.m.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13"/>
            <a:ext cx="8839200" cy="483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8"/>
          <p:cNvSpPr txBox="1"/>
          <p:nvPr/>
        </p:nvSpPr>
        <p:spPr>
          <a:xfrm>
            <a:off x="4335395" y="1519428"/>
            <a:ext cx="4661535" cy="2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317500" lvl="0" marL="5924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/>
            </a:pPr>
            <a:r>
              <a:rPr lang="en-US" sz="20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Desarrollo del comercio interior y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0" lvl="0" marL="1993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exterior.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111823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 startAt="2"/>
            </a:pPr>
            <a:r>
              <a:rPr lang="en-US" sz="20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Avance en el transporte.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16865" lvl="0" marL="32956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 startAt="2"/>
            </a:pPr>
            <a:r>
              <a:rPr lang="en-US" sz="20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Progreso en la infraestructura urbana.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122618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 startAt="2"/>
            </a:pPr>
            <a:r>
              <a:rPr lang="en-US" sz="20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Procesos de mestizaje.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81153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Cambria"/>
              <a:buAutoNum type="arabicPeriod" startAt="2"/>
            </a:pPr>
            <a:r>
              <a:rPr lang="en-US" sz="20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Cambios culturales y sociales.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1" name="Google Shape;411;p28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1750">
            <a:spAutoFit/>
          </a:bodyPr>
          <a:lstStyle/>
          <a:p>
            <a:pPr indent="-1663700" lvl="0" marL="1925320" marR="5080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</a:rPr>
              <a:t>Desarrollo de la colonia en el siglo XVIII: Sociedad corporativa</a:t>
            </a:r>
            <a:endParaRPr sz="3200"/>
          </a:p>
        </p:txBody>
      </p:sp>
      <p:pic>
        <p:nvPicPr>
          <p:cNvPr id="412" name="Google Shape;41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985" y="1377154"/>
            <a:ext cx="3858334" cy="353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1"/>
          <p:cNvSpPr txBox="1"/>
          <p:nvPr/>
        </p:nvSpPr>
        <p:spPr>
          <a:xfrm>
            <a:off x="3001225" y="1032546"/>
            <a:ext cx="4744200" cy="3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09854" lvl="0" marL="122554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Emprendidas por el Rey Felipe V, luego de la llegada de la dinastía Borbónica.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quería recuperar la hegemonía comercial de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parte del imperio español para alcanzar una mejor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marR="1039494" rtl="0" algn="l">
              <a:lnSpc>
                <a:spcPct val="118750"/>
              </a:lnSpc>
              <a:spcBef>
                <a:spcPts val="175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explotación de recursos en los territorios americanos.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buscaba fortalecer las milicias españolas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marR="399415" rtl="0" algn="l">
              <a:lnSpc>
                <a:spcPct val="118750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armadas para protegerlas de enemigos externos (ejemplo piratas y corsarios).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225425" rtl="0" algn="l">
              <a:lnSpc>
                <a:spcPct val="118750"/>
              </a:lnSpc>
              <a:spcBef>
                <a:spcPts val="11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Mejora fiscal pero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generó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problemas económicos debido al centralismo.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necesitaba expulsar a los jesuitas debido a su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fortuna ya que ponía en riesgo el monopolio español.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9" name="Google Shape;419;p31"/>
          <p:cNvSpPr txBox="1"/>
          <p:nvPr>
            <p:ph type="title"/>
          </p:nvPr>
        </p:nvSpPr>
        <p:spPr>
          <a:xfrm>
            <a:off x="618331" y="128651"/>
            <a:ext cx="76788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6525">
            <a:spAutoFit/>
          </a:bodyPr>
          <a:lstStyle/>
          <a:p>
            <a:pPr indent="0" lvl="0" marL="34690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Reformas Borbónicas</a:t>
            </a:r>
            <a:endParaRPr sz="3200"/>
          </a:p>
        </p:txBody>
      </p:sp>
      <p:grpSp>
        <p:nvGrpSpPr>
          <p:cNvPr id="420" name="Google Shape;420;p31"/>
          <p:cNvGrpSpPr/>
          <p:nvPr/>
        </p:nvGrpSpPr>
        <p:grpSpPr>
          <a:xfrm>
            <a:off x="161770" y="323205"/>
            <a:ext cx="2280285" cy="4248785"/>
            <a:chOff x="790420" y="601605"/>
            <a:chExt cx="2280285" cy="4248785"/>
          </a:xfrm>
        </p:grpSpPr>
        <p:sp>
          <p:nvSpPr>
            <p:cNvPr id="421" name="Google Shape;421;p31"/>
            <p:cNvSpPr/>
            <p:nvPr/>
          </p:nvSpPr>
          <p:spPr>
            <a:xfrm>
              <a:off x="790420" y="601605"/>
              <a:ext cx="2280285" cy="4248785"/>
            </a:xfrm>
            <a:custGeom>
              <a:rect b="b" l="l" r="r" t="t"/>
              <a:pathLst>
                <a:path extrusionOk="0" h="4248785" w="2280285">
                  <a:moveTo>
                    <a:pt x="2137575" y="0"/>
                  </a:moveTo>
                  <a:lnTo>
                    <a:pt x="142505" y="0"/>
                  </a:lnTo>
                  <a:lnTo>
                    <a:pt x="97410" y="7204"/>
                  </a:lnTo>
                  <a:lnTo>
                    <a:pt x="58284" y="27277"/>
                  </a:lnTo>
                  <a:lnTo>
                    <a:pt x="27456" y="57910"/>
                  </a:lnTo>
                  <a:lnTo>
                    <a:pt x="7251" y="96795"/>
                  </a:lnTo>
                  <a:lnTo>
                    <a:pt x="0" y="141621"/>
                  </a:lnTo>
                  <a:lnTo>
                    <a:pt x="0" y="4107022"/>
                  </a:lnTo>
                  <a:lnTo>
                    <a:pt x="7251" y="4151848"/>
                  </a:lnTo>
                  <a:lnTo>
                    <a:pt x="27456" y="4190733"/>
                  </a:lnTo>
                  <a:lnTo>
                    <a:pt x="58284" y="4221366"/>
                  </a:lnTo>
                  <a:lnTo>
                    <a:pt x="97410" y="4241440"/>
                  </a:lnTo>
                  <a:lnTo>
                    <a:pt x="142505" y="4248644"/>
                  </a:lnTo>
                  <a:lnTo>
                    <a:pt x="2137575" y="4248644"/>
                  </a:lnTo>
                  <a:lnTo>
                    <a:pt x="2182681" y="4241440"/>
                  </a:lnTo>
                  <a:lnTo>
                    <a:pt x="2221808" y="4221366"/>
                  </a:lnTo>
                  <a:lnTo>
                    <a:pt x="2252632" y="4190733"/>
                  </a:lnTo>
                  <a:lnTo>
                    <a:pt x="2272830" y="4151848"/>
                  </a:lnTo>
                  <a:lnTo>
                    <a:pt x="2280079" y="4107022"/>
                  </a:lnTo>
                  <a:lnTo>
                    <a:pt x="2280079" y="141621"/>
                  </a:lnTo>
                  <a:lnTo>
                    <a:pt x="2272830" y="96795"/>
                  </a:lnTo>
                  <a:lnTo>
                    <a:pt x="2252632" y="57910"/>
                  </a:lnTo>
                  <a:lnTo>
                    <a:pt x="2221808" y="27277"/>
                  </a:lnTo>
                  <a:lnTo>
                    <a:pt x="2182681" y="7204"/>
                  </a:lnTo>
                  <a:lnTo>
                    <a:pt x="2137575" y="0"/>
                  </a:lnTo>
                  <a:close/>
                </a:path>
              </a:pathLst>
            </a:custGeom>
            <a:solidFill>
              <a:srgbClr val="11223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22" name="Google Shape;422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82959" y="696019"/>
              <a:ext cx="95002" cy="94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3" name="Google Shape;423;p31"/>
            <p:cNvSpPr/>
            <p:nvPr/>
          </p:nvSpPr>
          <p:spPr>
            <a:xfrm>
              <a:off x="1645450" y="837653"/>
              <a:ext cx="570230" cy="3871595"/>
            </a:xfrm>
            <a:custGeom>
              <a:rect b="b" l="l" r="r" t="t"/>
              <a:pathLst>
                <a:path extrusionOk="0" h="3871595" w="570230">
                  <a:moveTo>
                    <a:pt x="475005" y="3682149"/>
                  </a:moveTo>
                  <a:lnTo>
                    <a:pt x="468198" y="3632098"/>
                  </a:lnTo>
                  <a:lnTo>
                    <a:pt x="448983" y="3587038"/>
                  </a:lnTo>
                  <a:lnTo>
                    <a:pt x="419201" y="3548786"/>
                  </a:lnTo>
                  <a:lnTo>
                    <a:pt x="380720" y="3519195"/>
                  </a:lnTo>
                  <a:lnTo>
                    <a:pt x="335368" y="3500094"/>
                  </a:lnTo>
                  <a:lnTo>
                    <a:pt x="285000" y="3493325"/>
                  </a:lnTo>
                  <a:lnTo>
                    <a:pt x="234327" y="3500094"/>
                  </a:lnTo>
                  <a:lnTo>
                    <a:pt x="188887" y="3519195"/>
                  </a:lnTo>
                  <a:lnTo>
                    <a:pt x="150469" y="3548786"/>
                  </a:lnTo>
                  <a:lnTo>
                    <a:pt x="120827" y="3587038"/>
                  </a:lnTo>
                  <a:lnTo>
                    <a:pt x="101752" y="3632098"/>
                  </a:lnTo>
                  <a:lnTo>
                    <a:pt x="94996" y="3682149"/>
                  </a:lnTo>
                  <a:lnTo>
                    <a:pt x="101752" y="3732199"/>
                  </a:lnTo>
                  <a:lnTo>
                    <a:pt x="120827" y="3777259"/>
                  </a:lnTo>
                  <a:lnTo>
                    <a:pt x="150469" y="3815511"/>
                  </a:lnTo>
                  <a:lnTo>
                    <a:pt x="188887" y="3845102"/>
                  </a:lnTo>
                  <a:lnTo>
                    <a:pt x="234327" y="3864203"/>
                  </a:lnTo>
                  <a:lnTo>
                    <a:pt x="285000" y="3870985"/>
                  </a:lnTo>
                  <a:lnTo>
                    <a:pt x="335368" y="3864203"/>
                  </a:lnTo>
                  <a:lnTo>
                    <a:pt x="380720" y="3845102"/>
                  </a:lnTo>
                  <a:lnTo>
                    <a:pt x="419201" y="3815511"/>
                  </a:lnTo>
                  <a:lnTo>
                    <a:pt x="448983" y="3777259"/>
                  </a:lnTo>
                  <a:lnTo>
                    <a:pt x="468198" y="3732199"/>
                  </a:lnTo>
                  <a:lnTo>
                    <a:pt x="475005" y="3682149"/>
                  </a:lnTo>
                  <a:close/>
                </a:path>
                <a:path extrusionOk="0" h="3871595" w="570230">
                  <a:moveTo>
                    <a:pt x="570014" y="47205"/>
                  </a:moveTo>
                  <a:lnTo>
                    <a:pt x="566204" y="28663"/>
                  </a:lnTo>
                  <a:lnTo>
                    <a:pt x="555891" y="13677"/>
                  </a:lnTo>
                  <a:lnTo>
                    <a:pt x="540753" y="3644"/>
                  </a:lnTo>
                  <a:lnTo>
                    <a:pt x="522516" y="0"/>
                  </a:lnTo>
                  <a:lnTo>
                    <a:pt x="47498" y="0"/>
                  </a:lnTo>
                  <a:lnTo>
                    <a:pt x="28854" y="3644"/>
                  </a:lnTo>
                  <a:lnTo>
                    <a:pt x="13779" y="13677"/>
                  </a:lnTo>
                  <a:lnTo>
                    <a:pt x="3683" y="28663"/>
                  </a:lnTo>
                  <a:lnTo>
                    <a:pt x="0" y="47205"/>
                  </a:lnTo>
                  <a:lnTo>
                    <a:pt x="3683" y="65722"/>
                  </a:lnTo>
                  <a:lnTo>
                    <a:pt x="13779" y="80721"/>
                  </a:lnTo>
                  <a:lnTo>
                    <a:pt x="28854" y="90754"/>
                  </a:lnTo>
                  <a:lnTo>
                    <a:pt x="47498" y="94411"/>
                  </a:lnTo>
                  <a:lnTo>
                    <a:pt x="522516" y="94411"/>
                  </a:lnTo>
                  <a:lnTo>
                    <a:pt x="540753" y="90754"/>
                  </a:lnTo>
                  <a:lnTo>
                    <a:pt x="555879" y="80721"/>
                  </a:lnTo>
                  <a:lnTo>
                    <a:pt x="566204" y="65722"/>
                  </a:lnTo>
                  <a:lnTo>
                    <a:pt x="570014" y="47205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24" name="Google Shape;424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1822" y="1262664"/>
              <a:ext cx="1997303" cy="29737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2"/>
          <p:cNvSpPr txBox="1"/>
          <p:nvPr/>
        </p:nvSpPr>
        <p:spPr>
          <a:xfrm>
            <a:off x="4342711" y="1457452"/>
            <a:ext cx="4411200" cy="2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09854" lvl="0" marL="12255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Ilustrado (Conocimiento es poder).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None/>
            </a:pPr>
            <a:r>
              <a:t/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438150" rtl="0" algn="l">
              <a:lnSpc>
                <a:spcPct val="994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Burocrático (Monarquía centralizada y con menos autonomía para las colonias y sus gobiernos).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None/>
            </a:pPr>
            <a:r>
              <a:t/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5080" rtl="0" algn="l">
              <a:lnSpc>
                <a:spcPct val="992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Anti- Autonomía: A pesar del crecimiento económico se restringe la libertad de las colonias y se empieza a vigilar y criticar a las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órdenes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religiosas y criollos).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1" name="Google Shape;431;p32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6525">
            <a:spAutoFit/>
          </a:bodyPr>
          <a:lstStyle/>
          <a:p>
            <a:pPr indent="0" lvl="0" marL="8858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Reformas de la nueva monarquía</a:t>
            </a:r>
            <a:endParaRPr sz="3200"/>
          </a:p>
        </p:txBody>
      </p:sp>
      <p:pic>
        <p:nvPicPr>
          <p:cNvPr id="432" name="Google Shape;43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250" y="1482772"/>
            <a:ext cx="2807574" cy="2482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7BB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8" name="Google Shape;438;p33"/>
          <p:cNvGrpSpPr/>
          <p:nvPr/>
        </p:nvGrpSpPr>
        <p:grpSpPr>
          <a:xfrm>
            <a:off x="0" y="0"/>
            <a:ext cx="9144576" cy="5143500"/>
            <a:chOff x="0" y="0"/>
            <a:chExt cx="9144576" cy="5143500"/>
          </a:xfrm>
        </p:grpSpPr>
        <p:sp>
          <p:nvSpPr>
            <p:cNvPr id="439" name="Google Shape;439;p33"/>
            <p:cNvSpPr/>
            <p:nvPr/>
          </p:nvSpPr>
          <p:spPr>
            <a:xfrm>
              <a:off x="5138973" y="0"/>
              <a:ext cx="4005579" cy="5143500"/>
            </a:xfrm>
            <a:custGeom>
              <a:rect b="b" l="l" r="r" t="t"/>
              <a:pathLst>
                <a:path extrusionOk="0" h="5143500" w="4005579">
                  <a:moveTo>
                    <a:pt x="4005026" y="0"/>
                  </a:moveTo>
                  <a:lnTo>
                    <a:pt x="0" y="0"/>
                  </a:lnTo>
                  <a:lnTo>
                    <a:pt x="198" y="2088"/>
                  </a:lnTo>
                  <a:lnTo>
                    <a:pt x="6759" y="50819"/>
                  </a:lnTo>
                  <a:lnTo>
                    <a:pt x="15248" y="99454"/>
                  </a:lnTo>
                  <a:lnTo>
                    <a:pt x="25676" y="147939"/>
                  </a:lnTo>
                  <a:lnTo>
                    <a:pt x="27959" y="199185"/>
                  </a:lnTo>
                  <a:lnTo>
                    <a:pt x="32296" y="250130"/>
                  </a:lnTo>
                  <a:lnTo>
                    <a:pt x="38663" y="300718"/>
                  </a:lnTo>
                  <a:lnTo>
                    <a:pt x="47038" y="350891"/>
                  </a:lnTo>
                  <a:lnTo>
                    <a:pt x="57397" y="400593"/>
                  </a:lnTo>
                  <a:lnTo>
                    <a:pt x="69717" y="449766"/>
                  </a:lnTo>
                  <a:lnTo>
                    <a:pt x="83974" y="498355"/>
                  </a:lnTo>
                  <a:lnTo>
                    <a:pt x="100147" y="546302"/>
                  </a:lnTo>
                  <a:lnTo>
                    <a:pt x="118211" y="593550"/>
                  </a:lnTo>
                  <a:lnTo>
                    <a:pt x="138143" y="640042"/>
                  </a:lnTo>
                  <a:lnTo>
                    <a:pt x="159920" y="685721"/>
                  </a:lnTo>
                  <a:lnTo>
                    <a:pt x="183519" y="730531"/>
                  </a:lnTo>
                  <a:lnTo>
                    <a:pt x="208916" y="774415"/>
                  </a:lnTo>
                  <a:lnTo>
                    <a:pt x="236090" y="817315"/>
                  </a:lnTo>
                  <a:lnTo>
                    <a:pt x="265015" y="859176"/>
                  </a:lnTo>
                  <a:lnTo>
                    <a:pt x="295670" y="899939"/>
                  </a:lnTo>
                  <a:lnTo>
                    <a:pt x="328031" y="939548"/>
                  </a:lnTo>
                  <a:lnTo>
                    <a:pt x="362074" y="977946"/>
                  </a:lnTo>
                  <a:lnTo>
                    <a:pt x="387755" y="1016925"/>
                  </a:lnTo>
                  <a:lnTo>
                    <a:pt x="414835" y="1054942"/>
                  </a:lnTo>
                  <a:lnTo>
                    <a:pt x="443276" y="1091938"/>
                  </a:lnTo>
                  <a:lnTo>
                    <a:pt x="473040" y="1127855"/>
                  </a:lnTo>
                  <a:lnTo>
                    <a:pt x="474097" y="1129009"/>
                  </a:lnTo>
                  <a:lnTo>
                    <a:pt x="555367" y="1223098"/>
                  </a:lnTo>
                  <a:lnTo>
                    <a:pt x="588954" y="1260492"/>
                  </a:lnTo>
                  <a:lnTo>
                    <a:pt x="623604" y="1296078"/>
                  </a:lnTo>
                  <a:lnTo>
                    <a:pt x="659604" y="1330271"/>
                  </a:lnTo>
                  <a:lnTo>
                    <a:pt x="696914" y="1363022"/>
                  </a:lnTo>
                  <a:lnTo>
                    <a:pt x="735493" y="1394286"/>
                  </a:lnTo>
                  <a:lnTo>
                    <a:pt x="771029" y="1430410"/>
                  </a:lnTo>
                  <a:lnTo>
                    <a:pt x="807946" y="1465040"/>
                  </a:lnTo>
                  <a:lnTo>
                    <a:pt x="846199" y="1498137"/>
                  </a:lnTo>
                  <a:lnTo>
                    <a:pt x="885743" y="1529664"/>
                  </a:lnTo>
                  <a:lnTo>
                    <a:pt x="926534" y="1559586"/>
                  </a:lnTo>
                  <a:lnTo>
                    <a:pt x="968525" y="1587865"/>
                  </a:lnTo>
                  <a:lnTo>
                    <a:pt x="1011673" y="1614464"/>
                  </a:lnTo>
                  <a:lnTo>
                    <a:pt x="1289700" y="1778393"/>
                  </a:lnTo>
                  <a:lnTo>
                    <a:pt x="1291548" y="1779549"/>
                  </a:lnTo>
                  <a:lnTo>
                    <a:pt x="1327501" y="1799846"/>
                  </a:lnTo>
                  <a:lnTo>
                    <a:pt x="1364070" y="1818956"/>
                  </a:lnTo>
                  <a:lnTo>
                    <a:pt x="1401227" y="1836853"/>
                  </a:lnTo>
                  <a:lnTo>
                    <a:pt x="1438943" y="1853512"/>
                  </a:lnTo>
                  <a:lnTo>
                    <a:pt x="1448634" y="1902566"/>
                  </a:lnTo>
                  <a:lnTo>
                    <a:pt x="1460239" y="1951099"/>
                  </a:lnTo>
                  <a:lnTo>
                    <a:pt x="1473733" y="1999059"/>
                  </a:lnTo>
                  <a:lnTo>
                    <a:pt x="1489093" y="2046393"/>
                  </a:lnTo>
                  <a:lnTo>
                    <a:pt x="1506296" y="2093048"/>
                  </a:lnTo>
                  <a:lnTo>
                    <a:pt x="1525319" y="2138971"/>
                  </a:lnTo>
                  <a:lnTo>
                    <a:pt x="1546140" y="2184109"/>
                  </a:lnTo>
                  <a:lnTo>
                    <a:pt x="1568734" y="2228409"/>
                  </a:lnTo>
                  <a:lnTo>
                    <a:pt x="1593078" y="2271818"/>
                  </a:lnTo>
                  <a:lnTo>
                    <a:pt x="1619150" y="2314284"/>
                  </a:lnTo>
                  <a:lnTo>
                    <a:pt x="1646927" y="2355754"/>
                  </a:lnTo>
                  <a:lnTo>
                    <a:pt x="1676384" y="2396173"/>
                  </a:lnTo>
                  <a:lnTo>
                    <a:pt x="1707732" y="2437444"/>
                  </a:lnTo>
                  <a:lnTo>
                    <a:pt x="1785405" y="2597778"/>
                  </a:lnTo>
                  <a:lnTo>
                    <a:pt x="1809486" y="2644911"/>
                  </a:lnTo>
                  <a:lnTo>
                    <a:pt x="1835499" y="2690981"/>
                  </a:lnTo>
                  <a:lnTo>
                    <a:pt x="1863412" y="2735931"/>
                  </a:lnTo>
                  <a:lnTo>
                    <a:pt x="1893195" y="2779704"/>
                  </a:lnTo>
                  <a:lnTo>
                    <a:pt x="1924814" y="2822244"/>
                  </a:lnTo>
                  <a:lnTo>
                    <a:pt x="1902871" y="3096066"/>
                  </a:lnTo>
                  <a:lnTo>
                    <a:pt x="1902740" y="3096527"/>
                  </a:lnTo>
                  <a:lnTo>
                    <a:pt x="1902740" y="3097682"/>
                  </a:lnTo>
                  <a:lnTo>
                    <a:pt x="1899932" y="3144124"/>
                  </a:lnTo>
                  <a:lnTo>
                    <a:pt x="1898831" y="3190623"/>
                  </a:lnTo>
                  <a:lnTo>
                    <a:pt x="1899435" y="3237132"/>
                  </a:lnTo>
                  <a:lnTo>
                    <a:pt x="1901740" y="3283607"/>
                  </a:lnTo>
                  <a:lnTo>
                    <a:pt x="1905742" y="3330002"/>
                  </a:lnTo>
                  <a:lnTo>
                    <a:pt x="1920327" y="3468924"/>
                  </a:lnTo>
                  <a:lnTo>
                    <a:pt x="1917683" y="3483905"/>
                  </a:lnTo>
                  <a:lnTo>
                    <a:pt x="1910593" y="3528933"/>
                  </a:lnTo>
                  <a:lnTo>
                    <a:pt x="1904785" y="3577559"/>
                  </a:lnTo>
                  <a:lnTo>
                    <a:pt x="1900878" y="3626265"/>
                  </a:lnTo>
                  <a:lnTo>
                    <a:pt x="1898864" y="3674997"/>
                  </a:lnTo>
                  <a:lnTo>
                    <a:pt x="1898736" y="3723700"/>
                  </a:lnTo>
                  <a:lnTo>
                    <a:pt x="1900486" y="3772320"/>
                  </a:lnTo>
                  <a:lnTo>
                    <a:pt x="1904108" y="3820801"/>
                  </a:lnTo>
                  <a:lnTo>
                    <a:pt x="1909594" y="3869090"/>
                  </a:lnTo>
                  <a:lnTo>
                    <a:pt x="1916939" y="3917132"/>
                  </a:lnTo>
                  <a:lnTo>
                    <a:pt x="1926133" y="3964871"/>
                  </a:lnTo>
                  <a:lnTo>
                    <a:pt x="1937171" y="4012254"/>
                  </a:lnTo>
                  <a:lnTo>
                    <a:pt x="1950046" y="4059225"/>
                  </a:lnTo>
                  <a:lnTo>
                    <a:pt x="1964750" y="4105730"/>
                  </a:lnTo>
                  <a:lnTo>
                    <a:pt x="1981276" y="4151714"/>
                  </a:lnTo>
                  <a:lnTo>
                    <a:pt x="1999617" y="4197122"/>
                  </a:lnTo>
                  <a:lnTo>
                    <a:pt x="2010605" y="4246014"/>
                  </a:lnTo>
                  <a:lnTo>
                    <a:pt x="2022325" y="4293880"/>
                  </a:lnTo>
                  <a:lnTo>
                    <a:pt x="2035888" y="4341195"/>
                  </a:lnTo>
                  <a:lnTo>
                    <a:pt x="2051273" y="4387908"/>
                  </a:lnTo>
                  <a:lnTo>
                    <a:pt x="2068456" y="4433964"/>
                  </a:lnTo>
                  <a:lnTo>
                    <a:pt x="2087415" y="4479310"/>
                  </a:lnTo>
                  <a:lnTo>
                    <a:pt x="2108125" y="4523892"/>
                  </a:lnTo>
                  <a:lnTo>
                    <a:pt x="2130564" y="4567657"/>
                  </a:lnTo>
                  <a:lnTo>
                    <a:pt x="2154709" y="4610552"/>
                  </a:lnTo>
                  <a:lnTo>
                    <a:pt x="2180536" y="4652523"/>
                  </a:lnTo>
                  <a:lnTo>
                    <a:pt x="2291767" y="4825657"/>
                  </a:lnTo>
                  <a:lnTo>
                    <a:pt x="2321245" y="4869596"/>
                  </a:lnTo>
                  <a:lnTo>
                    <a:pt x="2352492" y="4912187"/>
                  </a:lnTo>
                  <a:lnTo>
                    <a:pt x="2385457" y="4953380"/>
                  </a:lnTo>
                  <a:lnTo>
                    <a:pt x="2420093" y="4993125"/>
                  </a:lnTo>
                  <a:lnTo>
                    <a:pt x="2456348" y="5031373"/>
                  </a:lnTo>
                  <a:lnTo>
                    <a:pt x="2494174" y="5068074"/>
                  </a:lnTo>
                  <a:lnTo>
                    <a:pt x="2533522" y="5103179"/>
                  </a:lnTo>
                  <a:lnTo>
                    <a:pt x="2574343" y="5136637"/>
                  </a:lnTo>
                  <a:lnTo>
                    <a:pt x="2583470" y="5143500"/>
                  </a:lnTo>
                  <a:lnTo>
                    <a:pt x="4005026" y="5143500"/>
                  </a:lnTo>
                  <a:lnTo>
                    <a:pt x="4005026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5560229" y="0"/>
              <a:ext cx="3583940" cy="5088890"/>
            </a:xfrm>
            <a:custGeom>
              <a:rect b="b" l="l" r="r" t="t"/>
              <a:pathLst>
                <a:path extrusionOk="0" h="5088890" w="3583940">
                  <a:moveTo>
                    <a:pt x="3578276" y="0"/>
                  </a:moveTo>
                  <a:lnTo>
                    <a:pt x="0" y="0"/>
                  </a:lnTo>
                  <a:lnTo>
                    <a:pt x="1136" y="7552"/>
                  </a:lnTo>
                  <a:lnTo>
                    <a:pt x="11218" y="55552"/>
                  </a:lnTo>
                  <a:lnTo>
                    <a:pt x="21480" y="98438"/>
                  </a:lnTo>
                  <a:lnTo>
                    <a:pt x="21809" y="148381"/>
                  </a:lnTo>
                  <a:lnTo>
                    <a:pt x="25044" y="197960"/>
                  </a:lnTo>
                  <a:lnTo>
                    <a:pt x="31137" y="247057"/>
                  </a:lnTo>
                  <a:lnTo>
                    <a:pt x="40042" y="295558"/>
                  </a:lnTo>
                  <a:lnTo>
                    <a:pt x="51712" y="343345"/>
                  </a:lnTo>
                  <a:lnTo>
                    <a:pt x="66101" y="390302"/>
                  </a:lnTo>
                  <a:lnTo>
                    <a:pt x="83162" y="436314"/>
                  </a:lnTo>
                  <a:lnTo>
                    <a:pt x="102849" y="481264"/>
                  </a:lnTo>
                  <a:lnTo>
                    <a:pt x="125115" y="525036"/>
                  </a:lnTo>
                  <a:lnTo>
                    <a:pt x="149914" y="567514"/>
                  </a:lnTo>
                  <a:lnTo>
                    <a:pt x="177199" y="608581"/>
                  </a:lnTo>
                  <a:lnTo>
                    <a:pt x="206924" y="648121"/>
                  </a:lnTo>
                  <a:lnTo>
                    <a:pt x="239042" y="686019"/>
                  </a:lnTo>
                  <a:lnTo>
                    <a:pt x="273506" y="722157"/>
                  </a:lnTo>
                  <a:lnTo>
                    <a:pt x="294654" y="757259"/>
                  </a:lnTo>
                  <a:lnTo>
                    <a:pt x="317469" y="791276"/>
                  </a:lnTo>
                  <a:lnTo>
                    <a:pt x="341887" y="824161"/>
                  </a:lnTo>
                  <a:lnTo>
                    <a:pt x="367842" y="855866"/>
                  </a:lnTo>
                  <a:lnTo>
                    <a:pt x="368535" y="856560"/>
                  </a:lnTo>
                  <a:lnTo>
                    <a:pt x="450036" y="951011"/>
                  </a:lnTo>
                  <a:lnTo>
                    <a:pt x="483714" y="987791"/>
                  </a:lnTo>
                  <a:lnTo>
                    <a:pt x="519452" y="1022510"/>
                  </a:lnTo>
                  <a:lnTo>
                    <a:pt x="557158" y="1055089"/>
                  </a:lnTo>
                  <a:lnTo>
                    <a:pt x="596738" y="1085447"/>
                  </a:lnTo>
                  <a:lnTo>
                    <a:pt x="633406" y="1124536"/>
                  </a:lnTo>
                  <a:lnTo>
                    <a:pt x="672411" y="1161172"/>
                  </a:lnTo>
                  <a:lnTo>
                    <a:pt x="713624" y="1195254"/>
                  </a:lnTo>
                  <a:lnTo>
                    <a:pt x="756921" y="1226680"/>
                  </a:lnTo>
                  <a:lnTo>
                    <a:pt x="802173" y="1255349"/>
                  </a:lnTo>
                  <a:lnTo>
                    <a:pt x="1080101" y="1419113"/>
                  </a:lnTo>
                  <a:lnTo>
                    <a:pt x="1081356" y="1419938"/>
                  </a:lnTo>
                  <a:lnTo>
                    <a:pt x="1131535" y="1447118"/>
                  </a:lnTo>
                  <a:lnTo>
                    <a:pt x="1183446" y="1470908"/>
                  </a:lnTo>
                  <a:lnTo>
                    <a:pt x="1324934" y="1530093"/>
                  </a:lnTo>
                  <a:lnTo>
                    <a:pt x="1371207" y="1547891"/>
                  </a:lnTo>
                  <a:lnTo>
                    <a:pt x="1418348" y="1562919"/>
                  </a:lnTo>
                  <a:lnTo>
                    <a:pt x="1415598" y="1614888"/>
                  </a:lnTo>
                  <a:lnTo>
                    <a:pt x="1416049" y="1666685"/>
                  </a:lnTo>
                  <a:lnTo>
                    <a:pt x="1419660" y="1718169"/>
                  </a:lnTo>
                  <a:lnTo>
                    <a:pt x="1426391" y="1769202"/>
                  </a:lnTo>
                  <a:lnTo>
                    <a:pt x="1436200" y="1819642"/>
                  </a:lnTo>
                  <a:lnTo>
                    <a:pt x="1449046" y="1869350"/>
                  </a:lnTo>
                  <a:lnTo>
                    <a:pt x="1464889" y="1918187"/>
                  </a:lnTo>
                  <a:lnTo>
                    <a:pt x="1483687" y="1966013"/>
                  </a:lnTo>
                  <a:lnTo>
                    <a:pt x="1505400" y="2012688"/>
                  </a:lnTo>
                  <a:lnTo>
                    <a:pt x="1529987" y="2058072"/>
                  </a:lnTo>
                  <a:lnTo>
                    <a:pt x="1557407" y="2102025"/>
                  </a:lnTo>
                  <a:lnTo>
                    <a:pt x="1587618" y="2144408"/>
                  </a:lnTo>
                  <a:lnTo>
                    <a:pt x="1643910" y="2218637"/>
                  </a:lnTo>
                  <a:lnTo>
                    <a:pt x="1739500" y="2416282"/>
                  </a:lnTo>
                  <a:lnTo>
                    <a:pt x="1763611" y="2462323"/>
                  </a:lnTo>
                  <a:lnTo>
                    <a:pt x="1790446" y="2506736"/>
                  </a:lnTo>
                  <a:lnTo>
                    <a:pt x="1819913" y="2549403"/>
                  </a:lnTo>
                  <a:lnTo>
                    <a:pt x="1851921" y="2590204"/>
                  </a:lnTo>
                  <a:lnTo>
                    <a:pt x="1886378" y="2629017"/>
                  </a:lnTo>
                  <a:lnTo>
                    <a:pt x="1923192" y="2665723"/>
                  </a:lnTo>
                  <a:lnTo>
                    <a:pt x="1924016" y="2794585"/>
                  </a:lnTo>
                  <a:lnTo>
                    <a:pt x="1897190" y="3129569"/>
                  </a:lnTo>
                  <a:lnTo>
                    <a:pt x="1897190" y="3130593"/>
                  </a:lnTo>
                  <a:lnTo>
                    <a:pt x="1894980" y="3169488"/>
                  </a:lnTo>
                  <a:lnTo>
                    <a:pt x="1894579" y="3208434"/>
                  </a:lnTo>
                  <a:lnTo>
                    <a:pt x="1895979" y="3247354"/>
                  </a:lnTo>
                  <a:lnTo>
                    <a:pt x="1899170" y="3286175"/>
                  </a:lnTo>
                  <a:lnTo>
                    <a:pt x="1916263" y="3448588"/>
                  </a:lnTo>
                  <a:lnTo>
                    <a:pt x="1921476" y="3489265"/>
                  </a:lnTo>
                  <a:lnTo>
                    <a:pt x="1915660" y="3513253"/>
                  </a:lnTo>
                  <a:lnTo>
                    <a:pt x="1906122" y="3561614"/>
                  </a:lnTo>
                  <a:lnTo>
                    <a:pt x="1897023" y="3635066"/>
                  </a:lnTo>
                  <a:lnTo>
                    <a:pt x="1894526" y="3684202"/>
                  </a:lnTo>
                  <a:lnTo>
                    <a:pt x="1894894" y="3733277"/>
                  </a:lnTo>
                  <a:lnTo>
                    <a:pt x="1898108" y="3782169"/>
                  </a:lnTo>
                  <a:lnTo>
                    <a:pt x="1904148" y="3830753"/>
                  </a:lnTo>
                  <a:lnTo>
                    <a:pt x="1912995" y="3878907"/>
                  </a:lnTo>
                  <a:lnTo>
                    <a:pt x="1924628" y="3926507"/>
                  </a:lnTo>
                  <a:lnTo>
                    <a:pt x="1939028" y="3973429"/>
                  </a:lnTo>
                  <a:lnTo>
                    <a:pt x="1956176" y="4019552"/>
                  </a:lnTo>
                  <a:lnTo>
                    <a:pt x="1976052" y="4064750"/>
                  </a:lnTo>
                  <a:lnTo>
                    <a:pt x="1996279" y="4154781"/>
                  </a:lnTo>
                  <a:lnTo>
                    <a:pt x="2008544" y="4202934"/>
                  </a:lnTo>
                  <a:lnTo>
                    <a:pt x="2023596" y="4250193"/>
                  </a:lnTo>
                  <a:lnTo>
                    <a:pt x="2041380" y="4296447"/>
                  </a:lnTo>
                  <a:lnTo>
                    <a:pt x="2061845" y="4341581"/>
                  </a:lnTo>
                  <a:lnTo>
                    <a:pt x="2084940" y="4385483"/>
                  </a:lnTo>
                  <a:lnTo>
                    <a:pt x="2110611" y="4428041"/>
                  </a:lnTo>
                  <a:lnTo>
                    <a:pt x="2221248" y="4600383"/>
                  </a:lnTo>
                  <a:lnTo>
                    <a:pt x="2249864" y="4642181"/>
                  </a:lnTo>
                  <a:lnTo>
                    <a:pt x="2280865" y="4682108"/>
                  </a:lnTo>
                  <a:lnTo>
                    <a:pt x="2314155" y="4720064"/>
                  </a:lnTo>
                  <a:lnTo>
                    <a:pt x="2349639" y="4755948"/>
                  </a:lnTo>
                  <a:lnTo>
                    <a:pt x="2387220" y="4789658"/>
                  </a:lnTo>
                  <a:lnTo>
                    <a:pt x="2426802" y="4821094"/>
                  </a:lnTo>
                  <a:lnTo>
                    <a:pt x="2468291" y="4850154"/>
                  </a:lnTo>
                  <a:lnTo>
                    <a:pt x="2468522" y="4850286"/>
                  </a:lnTo>
                  <a:lnTo>
                    <a:pt x="2468852" y="4850517"/>
                  </a:lnTo>
                  <a:lnTo>
                    <a:pt x="2618326" y="4948862"/>
                  </a:lnTo>
                  <a:lnTo>
                    <a:pt x="2660482" y="4974878"/>
                  </a:lnTo>
                  <a:lnTo>
                    <a:pt x="2703937" y="4998311"/>
                  </a:lnTo>
                  <a:lnTo>
                    <a:pt x="2748571" y="5019123"/>
                  </a:lnTo>
                  <a:lnTo>
                    <a:pt x="2794262" y="5037278"/>
                  </a:lnTo>
                  <a:lnTo>
                    <a:pt x="2840890" y="5052740"/>
                  </a:lnTo>
                  <a:lnTo>
                    <a:pt x="2888335" y="5065473"/>
                  </a:lnTo>
                  <a:lnTo>
                    <a:pt x="2936477" y="5075439"/>
                  </a:lnTo>
                  <a:lnTo>
                    <a:pt x="2985193" y="5082603"/>
                  </a:lnTo>
                  <a:lnTo>
                    <a:pt x="3034365" y="5086929"/>
                  </a:lnTo>
                  <a:lnTo>
                    <a:pt x="3083871" y="5088378"/>
                  </a:lnTo>
                  <a:lnTo>
                    <a:pt x="3199820" y="5088378"/>
                  </a:lnTo>
                  <a:lnTo>
                    <a:pt x="3248415" y="5086929"/>
                  </a:lnTo>
                  <a:lnTo>
                    <a:pt x="3249413" y="5086929"/>
                  </a:lnTo>
                  <a:lnTo>
                    <a:pt x="3299620" y="5082437"/>
                  </a:lnTo>
                  <a:lnTo>
                    <a:pt x="3348814" y="5075095"/>
                  </a:lnTo>
                  <a:lnTo>
                    <a:pt x="3397367" y="5064911"/>
                  </a:lnTo>
                  <a:lnTo>
                    <a:pt x="3445155" y="5051943"/>
                  </a:lnTo>
                  <a:lnTo>
                    <a:pt x="3492048" y="5036245"/>
                  </a:lnTo>
                  <a:lnTo>
                    <a:pt x="3537922" y="5017874"/>
                  </a:lnTo>
                  <a:lnTo>
                    <a:pt x="3582648" y="4996884"/>
                  </a:lnTo>
                  <a:lnTo>
                    <a:pt x="3583770" y="4996276"/>
                  </a:lnTo>
                  <a:lnTo>
                    <a:pt x="3583770" y="5460"/>
                  </a:lnTo>
                  <a:lnTo>
                    <a:pt x="3578276" y="0"/>
                  </a:lnTo>
                  <a:close/>
                </a:path>
              </a:pathLst>
            </a:custGeom>
            <a:solidFill>
              <a:srgbClr val="81BD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5986721" y="0"/>
              <a:ext cx="3157855" cy="4671695"/>
            </a:xfrm>
            <a:custGeom>
              <a:rect b="b" l="l" r="r" t="t"/>
              <a:pathLst>
                <a:path extrusionOk="0" h="4671695" w="3157854">
                  <a:moveTo>
                    <a:pt x="1564608" y="0"/>
                  </a:moveTo>
                  <a:lnTo>
                    <a:pt x="0" y="0"/>
                  </a:lnTo>
                  <a:lnTo>
                    <a:pt x="15083" y="62597"/>
                  </a:lnTo>
                  <a:lnTo>
                    <a:pt x="15083" y="63059"/>
                  </a:lnTo>
                  <a:lnTo>
                    <a:pt x="15215" y="63290"/>
                  </a:lnTo>
                  <a:lnTo>
                    <a:pt x="15314" y="64114"/>
                  </a:lnTo>
                  <a:lnTo>
                    <a:pt x="12058" y="110121"/>
                  </a:lnTo>
                  <a:lnTo>
                    <a:pt x="13659" y="154673"/>
                  </a:lnTo>
                  <a:lnTo>
                    <a:pt x="13707" y="156019"/>
                  </a:lnTo>
                  <a:lnTo>
                    <a:pt x="20165" y="201390"/>
                  </a:lnTo>
                  <a:lnTo>
                    <a:pt x="31272" y="245578"/>
                  </a:lnTo>
                  <a:lnTo>
                    <a:pt x="31332" y="245817"/>
                  </a:lnTo>
                  <a:lnTo>
                    <a:pt x="47111" y="288882"/>
                  </a:lnTo>
                  <a:lnTo>
                    <a:pt x="67405" y="330169"/>
                  </a:lnTo>
                  <a:lnTo>
                    <a:pt x="92115" y="369260"/>
                  </a:lnTo>
                  <a:lnTo>
                    <a:pt x="121144" y="405737"/>
                  </a:lnTo>
                  <a:lnTo>
                    <a:pt x="154394" y="439183"/>
                  </a:lnTo>
                  <a:lnTo>
                    <a:pt x="181813" y="463795"/>
                  </a:lnTo>
                  <a:lnTo>
                    <a:pt x="201446" y="501370"/>
                  </a:lnTo>
                  <a:lnTo>
                    <a:pt x="227336" y="544860"/>
                  </a:lnTo>
                  <a:lnTo>
                    <a:pt x="257541" y="584111"/>
                  </a:lnTo>
                  <a:lnTo>
                    <a:pt x="338910" y="678430"/>
                  </a:lnTo>
                  <a:lnTo>
                    <a:pt x="392120" y="730373"/>
                  </a:lnTo>
                  <a:lnTo>
                    <a:pt x="453473" y="772420"/>
                  </a:lnTo>
                  <a:lnTo>
                    <a:pt x="481809" y="808623"/>
                  </a:lnTo>
                  <a:lnTo>
                    <a:pt x="513736" y="841485"/>
                  </a:lnTo>
                  <a:lnTo>
                    <a:pt x="548998" y="870736"/>
                  </a:lnTo>
                  <a:lnTo>
                    <a:pt x="587338" y="896101"/>
                  </a:lnTo>
                  <a:lnTo>
                    <a:pt x="865136" y="1059997"/>
                  </a:lnTo>
                  <a:lnTo>
                    <a:pt x="865960" y="1060328"/>
                  </a:lnTo>
                  <a:lnTo>
                    <a:pt x="878564" y="1067482"/>
                  </a:lnTo>
                  <a:lnTo>
                    <a:pt x="917731" y="1086225"/>
                  </a:lnTo>
                  <a:lnTo>
                    <a:pt x="1059021" y="1145410"/>
                  </a:lnTo>
                  <a:lnTo>
                    <a:pt x="1124371" y="1166846"/>
                  </a:lnTo>
                  <a:lnTo>
                    <a:pt x="1192294" y="1177542"/>
                  </a:lnTo>
                  <a:lnTo>
                    <a:pt x="1220205" y="1195431"/>
                  </a:lnTo>
                  <a:lnTo>
                    <a:pt x="1249353" y="1211111"/>
                  </a:lnTo>
                  <a:lnTo>
                    <a:pt x="1279602" y="1224539"/>
                  </a:lnTo>
                  <a:lnTo>
                    <a:pt x="1310817" y="1235671"/>
                  </a:lnTo>
                  <a:lnTo>
                    <a:pt x="1339955" y="1275904"/>
                  </a:lnTo>
                  <a:lnTo>
                    <a:pt x="1373386" y="1312428"/>
                  </a:lnTo>
                  <a:lnTo>
                    <a:pt x="1410765" y="1344876"/>
                  </a:lnTo>
                  <a:lnTo>
                    <a:pt x="1451745" y="1372880"/>
                  </a:lnTo>
                  <a:lnTo>
                    <a:pt x="1443767" y="1400782"/>
                  </a:lnTo>
                  <a:lnTo>
                    <a:pt x="1437716" y="1429112"/>
                  </a:lnTo>
                  <a:lnTo>
                    <a:pt x="1433615" y="1457788"/>
                  </a:lnTo>
                  <a:lnTo>
                    <a:pt x="1431484" y="1486730"/>
                  </a:lnTo>
                  <a:lnTo>
                    <a:pt x="1418108" y="1531784"/>
                  </a:lnTo>
                  <a:lnTo>
                    <a:pt x="1409684" y="1577885"/>
                  </a:lnTo>
                  <a:lnTo>
                    <a:pt x="1406259" y="1624587"/>
                  </a:lnTo>
                  <a:lnTo>
                    <a:pt x="1407878" y="1671447"/>
                  </a:lnTo>
                  <a:lnTo>
                    <a:pt x="1414587" y="1718019"/>
                  </a:lnTo>
                  <a:lnTo>
                    <a:pt x="1426430" y="1763859"/>
                  </a:lnTo>
                  <a:lnTo>
                    <a:pt x="1443453" y="1808523"/>
                  </a:lnTo>
                  <a:lnTo>
                    <a:pt x="1465701" y="1851567"/>
                  </a:lnTo>
                  <a:lnTo>
                    <a:pt x="1493220" y="1892545"/>
                  </a:lnTo>
                  <a:lnTo>
                    <a:pt x="1574391" y="1999698"/>
                  </a:lnTo>
                  <a:lnTo>
                    <a:pt x="1688262" y="2234689"/>
                  </a:lnTo>
                  <a:lnTo>
                    <a:pt x="1713006" y="2278981"/>
                  </a:lnTo>
                  <a:lnTo>
                    <a:pt x="1742636" y="2319900"/>
                  </a:lnTo>
                  <a:lnTo>
                    <a:pt x="1776837" y="2357051"/>
                  </a:lnTo>
                  <a:lnTo>
                    <a:pt x="1815297" y="2390042"/>
                  </a:lnTo>
                  <a:lnTo>
                    <a:pt x="1911944" y="2463313"/>
                  </a:lnTo>
                  <a:lnTo>
                    <a:pt x="1914617" y="2809845"/>
                  </a:lnTo>
                  <a:lnTo>
                    <a:pt x="1886174" y="3163305"/>
                  </a:lnTo>
                  <a:lnTo>
                    <a:pt x="1885066" y="3183090"/>
                  </a:lnTo>
                  <a:lnTo>
                    <a:pt x="1884854" y="3202919"/>
                  </a:lnTo>
                  <a:lnTo>
                    <a:pt x="1885534" y="3222735"/>
                  </a:lnTo>
                  <a:lnTo>
                    <a:pt x="1904322" y="3404862"/>
                  </a:lnTo>
                  <a:lnTo>
                    <a:pt x="1913433" y="3458756"/>
                  </a:lnTo>
                  <a:lnTo>
                    <a:pt x="1929300" y="3511091"/>
                  </a:lnTo>
                  <a:lnTo>
                    <a:pt x="1909741" y="3557335"/>
                  </a:lnTo>
                  <a:lnTo>
                    <a:pt x="1895804" y="3605054"/>
                  </a:lnTo>
                  <a:lnTo>
                    <a:pt x="1887490" y="3653752"/>
                  </a:lnTo>
                  <a:lnTo>
                    <a:pt x="1884797" y="3702935"/>
                  </a:lnTo>
                  <a:lnTo>
                    <a:pt x="1887725" y="3752107"/>
                  </a:lnTo>
                  <a:lnTo>
                    <a:pt x="1896273" y="3800773"/>
                  </a:lnTo>
                  <a:lnTo>
                    <a:pt x="1910440" y="3848437"/>
                  </a:lnTo>
                  <a:lnTo>
                    <a:pt x="1930225" y="3894605"/>
                  </a:lnTo>
                  <a:lnTo>
                    <a:pt x="1945238" y="3924659"/>
                  </a:lnTo>
                  <a:lnTo>
                    <a:pt x="1976453" y="4063483"/>
                  </a:lnTo>
                  <a:lnTo>
                    <a:pt x="1999360" y="4135274"/>
                  </a:lnTo>
                  <a:lnTo>
                    <a:pt x="2034394" y="4202043"/>
                  </a:lnTo>
                  <a:lnTo>
                    <a:pt x="2145360" y="4374616"/>
                  </a:lnTo>
                  <a:lnTo>
                    <a:pt x="2171639" y="4411409"/>
                  </a:lnTo>
                  <a:lnTo>
                    <a:pt x="2201562" y="4445137"/>
                  </a:lnTo>
                  <a:lnTo>
                    <a:pt x="2234887" y="4475507"/>
                  </a:lnTo>
                  <a:lnTo>
                    <a:pt x="2271374" y="4502223"/>
                  </a:lnTo>
                  <a:lnTo>
                    <a:pt x="2420980" y="4600601"/>
                  </a:lnTo>
                  <a:lnTo>
                    <a:pt x="2464407" y="4625732"/>
                  </a:lnTo>
                  <a:lnTo>
                    <a:pt x="2510227" y="4645526"/>
                  </a:lnTo>
                  <a:lnTo>
                    <a:pt x="2557959" y="4659841"/>
                  </a:lnTo>
                  <a:lnTo>
                    <a:pt x="2607122" y="4668535"/>
                  </a:lnTo>
                  <a:lnTo>
                    <a:pt x="2657233" y="4671464"/>
                  </a:lnTo>
                  <a:lnTo>
                    <a:pt x="2773215" y="4671464"/>
                  </a:lnTo>
                  <a:lnTo>
                    <a:pt x="2821989" y="4668535"/>
                  </a:lnTo>
                  <a:lnTo>
                    <a:pt x="2823318" y="4668535"/>
                  </a:lnTo>
                  <a:lnTo>
                    <a:pt x="2873632" y="4659517"/>
                  </a:lnTo>
                  <a:lnTo>
                    <a:pt x="2921672" y="4644980"/>
                  </a:lnTo>
                  <a:lnTo>
                    <a:pt x="2967629" y="4625011"/>
                  </a:lnTo>
                  <a:lnTo>
                    <a:pt x="3011026" y="4599817"/>
                  </a:lnTo>
                  <a:lnTo>
                    <a:pt x="3051386" y="4569606"/>
                  </a:lnTo>
                  <a:lnTo>
                    <a:pt x="3088231" y="4534587"/>
                  </a:lnTo>
                  <a:lnTo>
                    <a:pt x="3148020" y="4470783"/>
                  </a:lnTo>
                  <a:lnTo>
                    <a:pt x="3157279" y="4459719"/>
                  </a:lnTo>
                  <a:lnTo>
                    <a:pt x="3157279" y="3893039"/>
                  </a:lnTo>
                  <a:lnTo>
                    <a:pt x="3152641" y="3887314"/>
                  </a:lnTo>
                  <a:lnTo>
                    <a:pt x="3134822" y="3867783"/>
                  </a:lnTo>
                  <a:lnTo>
                    <a:pt x="3149357" y="3820235"/>
                  </a:lnTo>
                  <a:lnTo>
                    <a:pt x="3157279" y="3776912"/>
                  </a:lnTo>
                  <a:lnTo>
                    <a:pt x="3157279" y="3662163"/>
                  </a:lnTo>
                  <a:lnTo>
                    <a:pt x="3150892" y="3623786"/>
                  </a:lnTo>
                  <a:lnTo>
                    <a:pt x="3154356" y="3618937"/>
                  </a:lnTo>
                  <a:lnTo>
                    <a:pt x="3157279" y="3614199"/>
                  </a:lnTo>
                  <a:lnTo>
                    <a:pt x="3157279" y="749360"/>
                  </a:lnTo>
                  <a:lnTo>
                    <a:pt x="3151508" y="747617"/>
                  </a:lnTo>
                  <a:lnTo>
                    <a:pt x="3103537" y="738868"/>
                  </a:lnTo>
                  <a:lnTo>
                    <a:pt x="3054608" y="735669"/>
                  </a:lnTo>
                  <a:lnTo>
                    <a:pt x="3050549" y="732303"/>
                  </a:lnTo>
                  <a:lnTo>
                    <a:pt x="3027551" y="694166"/>
                  </a:lnTo>
                  <a:lnTo>
                    <a:pt x="3003138" y="661613"/>
                  </a:lnTo>
                  <a:lnTo>
                    <a:pt x="2975878" y="631385"/>
                  </a:lnTo>
                  <a:lnTo>
                    <a:pt x="2977449" y="584111"/>
                  </a:lnTo>
                  <a:lnTo>
                    <a:pt x="2973634" y="534075"/>
                  </a:lnTo>
                  <a:lnTo>
                    <a:pt x="2964391" y="486768"/>
                  </a:lnTo>
                  <a:lnTo>
                    <a:pt x="2949902" y="440894"/>
                  </a:lnTo>
                  <a:lnTo>
                    <a:pt x="2930294" y="396856"/>
                  </a:lnTo>
                  <a:lnTo>
                    <a:pt x="2905692" y="355056"/>
                  </a:lnTo>
                  <a:lnTo>
                    <a:pt x="2876223" y="315894"/>
                  </a:lnTo>
                  <a:lnTo>
                    <a:pt x="2842012" y="279773"/>
                  </a:lnTo>
                  <a:lnTo>
                    <a:pt x="2800918" y="245578"/>
                  </a:lnTo>
                  <a:lnTo>
                    <a:pt x="2756619" y="217054"/>
                  </a:lnTo>
                  <a:lnTo>
                    <a:pt x="2709643" y="194348"/>
                  </a:lnTo>
                  <a:lnTo>
                    <a:pt x="2660520" y="177605"/>
                  </a:lnTo>
                  <a:lnTo>
                    <a:pt x="2609778" y="166971"/>
                  </a:lnTo>
                  <a:lnTo>
                    <a:pt x="2557947" y="162591"/>
                  </a:lnTo>
                  <a:lnTo>
                    <a:pt x="2550225" y="158536"/>
                  </a:lnTo>
                  <a:lnTo>
                    <a:pt x="2542476" y="154673"/>
                  </a:lnTo>
                  <a:lnTo>
                    <a:pt x="2534658" y="150983"/>
                  </a:lnTo>
                  <a:lnTo>
                    <a:pt x="2526732" y="147448"/>
                  </a:lnTo>
                  <a:lnTo>
                    <a:pt x="2485711" y="115661"/>
                  </a:lnTo>
                  <a:lnTo>
                    <a:pt x="2441493" y="89216"/>
                  </a:lnTo>
                  <a:lnTo>
                    <a:pt x="2394598" y="68309"/>
                  </a:lnTo>
                  <a:lnTo>
                    <a:pt x="2345548" y="53133"/>
                  </a:lnTo>
                  <a:lnTo>
                    <a:pt x="2294863" y="43884"/>
                  </a:lnTo>
                  <a:lnTo>
                    <a:pt x="2243063" y="40758"/>
                  </a:lnTo>
                  <a:lnTo>
                    <a:pt x="2211948" y="40758"/>
                  </a:lnTo>
                  <a:lnTo>
                    <a:pt x="2198054" y="34397"/>
                  </a:lnTo>
                  <a:lnTo>
                    <a:pt x="2183954" y="28501"/>
                  </a:lnTo>
                  <a:lnTo>
                    <a:pt x="2169662" y="23100"/>
                  </a:lnTo>
                  <a:lnTo>
                    <a:pt x="2155194" y="18225"/>
                  </a:lnTo>
                  <a:lnTo>
                    <a:pt x="2143713" y="12452"/>
                  </a:lnTo>
                  <a:lnTo>
                    <a:pt x="1574161" y="12452"/>
                  </a:lnTo>
                  <a:lnTo>
                    <a:pt x="1564608" y="0"/>
                  </a:lnTo>
                  <a:close/>
                </a:path>
                <a:path extrusionOk="0" h="4671695" w="3157854">
                  <a:moveTo>
                    <a:pt x="2118949" y="0"/>
                  </a:moveTo>
                  <a:lnTo>
                    <a:pt x="1612766" y="0"/>
                  </a:lnTo>
                  <a:lnTo>
                    <a:pt x="1594718" y="6414"/>
                  </a:lnTo>
                  <a:lnTo>
                    <a:pt x="1588383" y="8855"/>
                  </a:lnTo>
                  <a:lnTo>
                    <a:pt x="1582014" y="11626"/>
                  </a:lnTo>
                  <a:lnTo>
                    <a:pt x="1576701" y="12089"/>
                  </a:lnTo>
                  <a:lnTo>
                    <a:pt x="1574161" y="12452"/>
                  </a:lnTo>
                  <a:lnTo>
                    <a:pt x="2143713" y="12452"/>
                  </a:lnTo>
                  <a:lnTo>
                    <a:pt x="2118949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699924" y="361595"/>
              <a:ext cx="544195" cy="194945"/>
            </a:xfrm>
            <a:custGeom>
              <a:rect b="b" l="l" r="r" t="t"/>
              <a:pathLst>
                <a:path extrusionOk="0" h="194945" w="544195">
                  <a:moveTo>
                    <a:pt x="337454" y="65156"/>
                  </a:moveTo>
                  <a:lnTo>
                    <a:pt x="151222" y="65156"/>
                  </a:lnTo>
                  <a:lnTo>
                    <a:pt x="186924" y="80035"/>
                  </a:lnTo>
                  <a:lnTo>
                    <a:pt x="187749" y="80530"/>
                  </a:lnTo>
                  <a:lnTo>
                    <a:pt x="269481" y="108374"/>
                  </a:lnTo>
                  <a:lnTo>
                    <a:pt x="280007" y="132655"/>
                  </a:lnTo>
                  <a:lnTo>
                    <a:pt x="281623" y="136448"/>
                  </a:lnTo>
                  <a:lnTo>
                    <a:pt x="284726" y="139352"/>
                  </a:lnTo>
                  <a:lnTo>
                    <a:pt x="288784" y="140605"/>
                  </a:lnTo>
                  <a:lnTo>
                    <a:pt x="325542" y="151361"/>
                  </a:lnTo>
                  <a:lnTo>
                    <a:pt x="307987" y="171353"/>
                  </a:lnTo>
                  <a:lnTo>
                    <a:pt x="304391" y="175510"/>
                  </a:lnTo>
                  <a:lnTo>
                    <a:pt x="303467" y="181316"/>
                  </a:lnTo>
                  <a:lnTo>
                    <a:pt x="305678" y="186396"/>
                  </a:lnTo>
                  <a:lnTo>
                    <a:pt x="307987" y="191246"/>
                  </a:lnTo>
                  <a:lnTo>
                    <a:pt x="312938" y="194478"/>
                  </a:lnTo>
                  <a:lnTo>
                    <a:pt x="332534" y="194478"/>
                  </a:lnTo>
                  <a:lnTo>
                    <a:pt x="333464" y="194247"/>
                  </a:lnTo>
                  <a:lnTo>
                    <a:pt x="334555" y="194017"/>
                  </a:lnTo>
                  <a:lnTo>
                    <a:pt x="386486" y="184186"/>
                  </a:lnTo>
                  <a:lnTo>
                    <a:pt x="452665" y="184186"/>
                  </a:lnTo>
                  <a:lnTo>
                    <a:pt x="480922" y="169406"/>
                  </a:lnTo>
                  <a:lnTo>
                    <a:pt x="485442" y="167097"/>
                  </a:lnTo>
                  <a:lnTo>
                    <a:pt x="488214" y="162346"/>
                  </a:lnTo>
                  <a:lnTo>
                    <a:pt x="488313" y="157266"/>
                  </a:lnTo>
                  <a:lnTo>
                    <a:pt x="488445" y="152284"/>
                  </a:lnTo>
                  <a:lnTo>
                    <a:pt x="485772" y="147566"/>
                  </a:lnTo>
                  <a:lnTo>
                    <a:pt x="481384" y="145026"/>
                  </a:lnTo>
                  <a:lnTo>
                    <a:pt x="479767" y="144202"/>
                  </a:lnTo>
                  <a:lnTo>
                    <a:pt x="528913" y="144202"/>
                  </a:lnTo>
                  <a:lnTo>
                    <a:pt x="531384" y="142453"/>
                  </a:lnTo>
                  <a:lnTo>
                    <a:pt x="476863" y="142453"/>
                  </a:lnTo>
                  <a:lnTo>
                    <a:pt x="408198" y="103162"/>
                  </a:lnTo>
                  <a:lnTo>
                    <a:pt x="337454" y="65156"/>
                  </a:lnTo>
                  <a:close/>
                </a:path>
                <a:path extrusionOk="0" h="194945" w="544195">
                  <a:moveTo>
                    <a:pt x="452665" y="184186"/>
                  </a:moveTo>
                  <a:lnTo>
                    <a:pt x="386486" y="184186"/>
                  </a:lnTo>
                  <a:lnTo>
                    <a:pt x="426247" y="194017"/>
                  </a:lnTo>
                  <a:lnTo>
                    <a:pt x="427269" y="194247"/>
                  </a:lnTo>
                  <a:lnTo>
                    <a:pt x="428425" y="194478"/>
                  </a:lnTo>
                  <a:lnTo>
                    <a:pt x="431791" y="194478"/>
                  </a:lnTo>
                  <a:lnTo>
                    <a:pt x="433610" y="194017"/>
                  </a:lnTo>
                  <a:lnTo>
                    <a:pt x="433806" y="194017"/>
                  </a:lnTo>
                  <a:lnTo>
                    <a:pt x="436079" y="192862"/>
                  </a:lnTo>
                  <a:lnTo>
                    <a:pt x="452665" y="184186"/>
                  </a:lnTo>
                  <a:close/>
                </a:path>
                <a:path extrusionOk="0" h="194945" w="544195">
                  <a:moveTo>
                    <a:pt x="528913" y="144202"/>
                  </a:moveTo>
                  <a:lnTo>
                    <a:pt x="479767" y="144202"/>
                  </a:lnTo>
                  <a:lnTo>
                    <a:pt x="481516" y="144894"/>
                  </a:lnTo>
                  <a:lnTo>
                    <a:pt x="483364" y="145356"/>
                  </a:lnTo>
                  <a:lnTo>
                    <a:pt x="527282" y="145356"/>
                  </a:lnTo>
                  <a:lnTo>
                    <a:pt x="528913" y="144202"/>
                  </a:lnTo>
                  <a:close/>
                </a:path>
                <a:path extrusionOk="0" h="194945" w="544195">
                  <a:moveTo>
                    <a:pt x="530053" y="96232"/>
                  </a:moveTo>
                  <a:lnTo>
                    <a:pt x="490326" y="96232"/>
                  </a:lnTo>
                  <a:lnTo>
                    <a:pt x="485739" y="99202"/>
                  </a:lnTo>
                  <a:lnTo>
                    <a:pt x="483364" y="103854"/>
                  </a:lnTo>
                  <a:lnTo>
                    <a:pt x="472706" y="125232"/>
                  </a:lnTo>
                  <a:lnTo>
                    <a:pt x="470627" y="129520"/>
                  </a:lnTo>
                  <a:lnTo>
                    <a:pt x="470709" y="132655"/>
                  </a:lnTo>
                  <a:lnTo>
                    <a:pt x="470759" y="134600"/>
                  </a:lnTo>
                  <a:lnTo>
                    <a:pt x="474224" y="140144"/>
                  </a:lnTo>
                  <a:lnTo>
                    <a:pt x="475477" y="141431"/>
                  </a:lnTo>
                  <a:lnTo>
                    <a:pt x="476863" y="142453"/>
                  </a:lnTo>
                  <a:lnTo>
                    <a:pt x="531384" y="142453"/>
                  </a:lnTo>
                  <a:lnTo>
                    <a:pt x="532363" y="141759"/>
                  </a:lnTo>
                  <a:lnTo>
                    <a:pt x="534442" y="136448"/>
                  </a:lnTo>
                  <a:lnTo>
                    <a:pt x="542889" y="115070"/>
                  </a:lnTo>
                  <a:lnTo>
                    <a:pt x="543777" y="108374"/>
                  </a:lnTo>
                  <a:lnTo>
                    <a:pt x="541507" y="102274"/>
                  </a:lnTo>
                  <a:lnTo>
                    <a:pt x="536713" y="97909"/>
                  </a:lnTo>
                  <a:lnTo>
                    <a:pt x="530053" y="96232"/>
                  </a:lnTo>
                  <a:close/>
                </a:path>
                <a:path extrusionOk="0" h="194945" w="544195">
                  <a:moveTo>
                    <a:pt x="145249" y="0"/>
                  </a:moveTo>
                  <a:lnTo>
                    <a:pt x="141719" y="0"/>
                  </a:lnTo>
                  <a:lnTo>
                    <a:pt x="140498" y="132"/>
                  </a:lnTo>
                  <a:lnTo>
                    <a:pt x="139067" y="495"/>
                  </a:lnTo>
                  <a:lnTo>
                    <a:pt x="83811" y="15439"/>
                  </a:lnTo>
                  <a:lnTo>
                    <a:pt x="82655" y="15670"/>
                  </a:lnTo>
                  <a:lnTo>
                    <a:pt x="26132" y="36125"/>
                  </a:lnTo>
                  <a:lnTo>
                    <a:pt x="23460" y="38334"/>
                  </a:lnTo>
                  <a:lnTo>
                    <a:pt x="21843" y="41106"/>
                  </a:lnTo>
                  <a:lnTo>
                    <a:pt x="2673" y="75416"/>
                  </a:lnTo>
                  <a:lnTo>
                    <a:pt x="0" y="80035"/>
                  </a:lnTo>
                  <a:lnTo>
                    <a:pt x="363" y="85841"/>
                  </a:lnTo>
                  <a:lnTo>
                    <a:pt x="3365" y="90229"/>
                  </a:lnTo>
                  <a:lnTo>
                    <a:pt x="5972" y="93990"/>
                  </a:lnTo>
                  <a:lnTo>
                    <a:pt x="10284" y="96232"/>
                  </a:lnTo>
                  <a:lnTo>
                    <a:pt x="15498" y="96232"/>
                  </a:lnTo>
                  <a:lnTo>
                    <a:pt x="17124" y="95871"/>
                  </a:lnTo>
                  <a:lnTo>
                    <a:pt x="106809" y="81090"/>
                  </a:lnTo>
                  <a:lnTo>
                    <a:pt x="109250" y="80299"/>
                  </a:lnTo>
                  <a:lnTo>
                    <a:pt x="151222" y="65156"/>
                  </a:lnTo>
                  <a:lnTo>
                    <a:pt x="337454" y="65156"/>
                  </a:lnTo>
                  <a:lnTo>
                    <a:pt x="318481" y="54963"/>
                  </a:lnTo>
                  <a:lnTo>
                    <a:pt x="316534" y="54038"/>
                  </a:lnTo>
                  <a:lnTo>
                    <a:pt x="314323" y="53478"/>
                  </a:lnTo>
                  <a:lnTo>
                    <a:pt x="265093" y="53478"/>
                  </a:lnTo>
                  <a:lnTo>
                    <a:pt x="239322" y="22038"/>
                  </a:lnTo>
                  <a:lnTo>
                    <a:pt x="236650" y="18903"/>
                  </a:lnTo>
                  <a:lnTo>
                    <a:pt x="232723" y="17056"/>
                  </a:lnTo>
                  <a:lnTo>
                    <a:pt x="178509" y="17056"/>
                  </a:lnTo>
                  <a:lnTo>
                    <a:pt x="147560" y="495"/>
                  </a:lnTo>
                  <a:lnTo>
                    <a:pt x="145249" y="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43" name="Google Shape;443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38417" y="579597"/>
              <a:ext cx="109811" cy="70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33"/>
            <p:cNvSpPr/>
            <p:nvPr/>
          </p:nvSpPr>
          <p:spPr>
            <a:xfrm>
              <a:off x="6414617" y="202"/>
              <a:ext cx="2729865" cy="4254500"/>
            </a:xfrm>
            <a:custGeom>
              <a:rect b="b" l="l" r="r" t="t"/>
              <a:pathLst>
                <a:path extrusionOk="0" h="4254500" w="2729865">
                  <a:moveTo>
                    <a:pt x="273405" y="355600"/>
                  </a:moveTo>
                  <a:lnTo>
                    <a:pt x="273075" y="355600"/>
                  </a:lnTo>
                  <a:lnTo>
                    <a:pt x="207175" y="254000"/>
                  </a:lnTo>
                  <a:lnTo>
                    <a:pt x="169367" y="139700"/>
                  </a:lnTo>
                  <a:lnTo>
                    <a:pt x="167284" y="139700"/>
                  </a:lnTo>
                  <a:lnTo>
                    <a:pt x="97332" y="38100"/>
                  </a:lnTo>
                  <a:lnTo>
                    <a:pt x="97332" y="0"/>
                  </a:lnTo>
                  <a:lnTo>
                    <a:pt x="6997" y="0"/>
                  </a:lnTo>
                  <a:lnTo>
                    <a:pt x="49822" y="114300"/>
                  </a:lnTo>
                  <a:lnTo>
                    <a:pt x="1968" y="114300"/>
                  </a:lnTo>
                  <a:lnTo>
                    <a:pt x="0" y="127000"/>
                  </a:lnTo>
                  <a:lnTo>
                    <a:pt x="1384" y="127000"/>
                  </a:lnTo>
                  <a:lnTo>
                    <a:pt x="5537" y="139700"/>
                  </a:lnTo>
                  <a:lnTo>
                    <a:pt x="89382" y="215900"/>
                  </a:lnTo>
                  <a:lnTo>
                    <a:pt x="143687" y="317500"/>
                  </a:lnTo>
                  <a:lnTo>
                    <a:pt x="145669" y="317500"/>
                  </a:lnTo>
                  <a:lnTo>
                    <a:pt x="226809" y="406400"/>
                  </a:lnTo>
                  <a:lnTo>
                    <a:pt x="229450" y="419100"/>
                  </a:lnTo>
                  <a:lnTo>
                    <a:pt x="247637" y="419100"/>
                  </a:lnTo>
                  <a:lnTo>
                    <a:pt x="249847" y="406400"/>
                  </a:lnTo>
                  <a:lnTo>
                    <a:pt x="271221" y="368300"/>
                  </a:lnTo>
                  <a:lnTo>
                    <a:pt x="273405" y="355600"/>
                  </a:lnTo>
                  <a:close/>
                </a:path>
                <a:path extrusionOk="0" h="4254500" w="2729865">
                  <a:moveTo>
                    <a:pt x="2026462" y="593318"/>
                  </a:moveTo>
                  <a:lnTo>
                    <a:pt x="2024481" y="586028"/>
                  </a:lnTo>
                  <a:lnTo>
                    <a:pt x="2022170" y="582930"/>
                  </a:lnTo>
                  <a:lnTo>
                    <a:pt x="1961591" y="549516"/>
                  </a:lnTo>
                  <a:lnTo>
                    <a:pt x="1932927" y="529424"/>
                  </a:lnTo>
                  <a:lnTo>
                    <a:pt x="1931200" y="528726"/>
                  </a:lnTo>
                  <a:lnTo>
                    <a:pt x="1875040" y="517410"/>
                  </a:lnTo>
                  <a:lnTo>
                    <a:pt x="1872373" y="517410"/>
                  </a:lnTo>
                  <a:lnTo>
                    <a:pt x="1870621" y="517779"/>
                  </a:lnTo>
                  <a:lnTo>
                    <a:pt x="1846338" y="527570"/>
                  </a:lnTo>
                  <a:lnTo>
                    <a:pt x="1802549" y="517512"/>
                  </a:lnTo>
                  <a:lnTo>
                    <a:pt x="1800504" y="517410"/>
                  </a:lnTo>
                  <a:lnTo>
                    <a:pt x="1797240" y="517410"/>
                  </a:lnTo>
                  <a:lnTo>
                    <a:pt x="1794103" y="518502"/>
                  </a:lnTo>
                  <a:lnTo>
                    <a:pt x="1775231" y="534136"/>
                  </a:lnTo>
                  <a:lnTo>
                    <a:pt x="1773389" y="538429"/>
                  </a:lnTo>
                  <a:lnTo>
                    <a:pt x="1773974" y="547204"/>
                  </a:lnTo>
                  <a:lnTo>
                    <a:pt x="1776285" y="551256"/>
                  </a:lnTo>
                  <a:lnTo>
                    <a:pt x="1806905" y="571017"/>
                  </a:lnTo>
                  <a:lnTo>
                    <a:pt x="1811426" y="579462"/>
                  </a:lnTo>
                  <a:lnTo>
                    <a:pt x="1730946" y="579462"/>
                  </a:lnTo>
                  <a:lnTo>
                    <a:pt x="1726095" y="582333"/>
                  </a:lnTo>
                  <a:lnTo>
                    <a:pt x="1721383" y="591705"/>
                  </a:lnTo>
                  <a:lnTo>
                    <a:pt x="1721942" y="597382"/>
                  </a:lnTo>
                  <a:lnTo>
                    <a:pt x="1751076" y="637133"/>
                  </a:lnTo>
                  <a:lnTo>
                    <a:pt x="1755368" y="639216"/>
                  </a:lnTo>
                  <a:lnTo>
                    <a:pt x="1838020" y="639216"/>
                  </a:lnTo>
                  <a:lnTo>
                    <a:pt x="1857654" y="666724"/>
                  </a:lnTo>
                  <a:lnTo>
                    <a:pt x="1861489" y="668934"/>
                  </a:lnTo>
                  <a:lnTo>
                    <a:pt x="1870494" y="669163"/>
                  </a:lnTo>
                  <a:lnTo>
                    <a:pt x="1874189" y="667550"/>
                  </a:lnTo>
                  <a:lnTo>
                    <a:pt x="1911210" y="628586"/>
                  </a:lnTo>
                  <a:lnTo>
                    <a:pt x="2004021" y="628586"/>
                  </a:lnTo>
                  <a:lnTo>
                    <a:pt x="2008644" y="626046"/>
                  </a:lnTo>
                  <a:lnTo>
                    <a:pt x="2025865" y="597242"/>
                  </a:lnTo>
                  <a:lnTo>
                    <a:pt x="2026462" y="593318"/>
                  </a:lnTo>
                  <a:close/>
                </a:path>
                <a:path extrusionOk="0" h="4254500" w="2729865">
                  <a:moveTo>
                    <a:pt x="2408758" y="844511"/>
                  </a:moveTo>
                  <a:lnTo>
                    <a:pt x="2408631" y="840689"/>
                  </a:lnTo>
                  <a:lnTo>
                    <a:pt x="2407018" y="836993"/>
                  </a:lnTo>
                  <a:lnTo>
                    <a:pt x="2404237" y="834313"/>
                  </a:lnTo>
                  <a:lnTo>
                    <a:pt x="2391410" y="822540"/>
                  </a:lnTo>
                  <a:lnTo>
                    <a:pt x="2388870" y="820102"/>
                  </a:lnTo>
                  <a:lnTo>
                    <a:pt x="2385530" y="818845"/>
                  </a:lnTo>
                  <a:lnTo>
                    <a:pt x="2362733" y="818845"/>
                  </a:lnTo>
                  <a:lnTo>
                    <a:pt x="2357424" y="818845"/>
                  </a:lnTo>
                  <a:lnTo>
                    <a:pt x="2352573" y="821944"/>
                  </a:lnTo>
                  <a:lnTo>
                    <a:pt x="2350160" y="826795"/>
                  </a:lnTo>
                  <a:lnTo>
                    <a:pt x="2347950" y="831545"/>
                  </a:lnTo>
                  <a:lnTo>
                    <a:pt x="2348636" y="837323"/>
                  </a:lnTo>
                  <a:lnTo>
                    <a:pt x="2351875" y="841476"/>
                  </a:lnTo>
                  <a:lnTo>
                    <a:pt x="2371306" y="865060"/>
                  </a:lnTo>
                  <a:lnTo>
                    <a:pt x="2373617" y="868070"/>
                  </a:lnTo>
                  <a:lnTo>
                    <a:pt x="2377186" y="869810"/>
                  </a:lnTo>
                  <a:lnTo>
                    <a:pt x="2381008" y="870140"/>
                  </a:lnTo>
                  <a:lnTo>
                    <a:pt x="2385403" y="870051"/>
                  </a:lnTo>
                  <a:lnTo>
                    <a:pt x="2388768" y="868756"/>
                  </a:lnTo>
                  <a:lnTo>
                    <a:pt x="2407145" y="852131"/>
                  </a:lnTo>
                  <a:lnTo>
                    <a:pt x="2408758" y="848436"/>
                  </a:lnTo>
                  <a:lnTo>
                    <a:pt x="2408758" y="844511"/>
                  </a:lnTo>
                  <a:close/>
                </a:path>
                <a:path extrusionOk="0" h="4254500" w="2729865">
                  <a:moveTo>
                    <a:pt x="2729382" y="1282700"/>
                  </a:moveTo>
                  <a:lnTo>
                    <a:pt x="2634526" y="1168400"/>
                  </a:lnTo>
                  <a:lnTo>
                    <a:pt x="2631986" y="1155700"/>
                  </a:lnTo>
                  <a:lnTo>
                    <a:pt x="2603766" y="1155700"/>
                  </a:lnTo>
                  <a:lnTo>
                    <a:pt x="2601226" y="1168400"/>
                  </a:lnTo>
                  <a:lnTo>
                    <a:pt x="2575826" y="1206500"/>
                  </a:lnTo>
                  <a:lnTo>
                    <a:pt x="2572689" y="1206500"/>
                  </a:lnTo>
                  <a:lnTo>
                    <a:pt x="2596286" y="1270000"/>
                  </a:lnTo>
                  <a:lnTo>
                    <a:pt x="2587142" y="1308100"/>
                  </a:lnTo>
                  <a:lnTo>
                    <a:pt x="2533383" y="1295400"/>
                  </a:lnTo>
                  <a:lnTo>
                    <a:pt x="2521115" y="1295400"/>
                  </a:lnTo>
                  <a:lnTo>
                    <a:pt x="2517648" y="1308100"/>
                  </a:lnTo>
                  <a:lnTo>
                    <a:pt x="2515705" y="1308100"/>
                  </a:lnTo>
                  <a:lnTo>
                    <a:pt x="2515705" y="1333500"/>
                  </a:lnTo>
                  <a:lnTo>
                    <a:pt x="2498344" y="1333500"/>
                  </a:lnTo>
                  <a:lnTo>
                    <a:pt x="2406688" y="1371600"/>
                  </a:lnTo>
                  <a:lnTo>
                    <a:pt x="2376627" y="1346200"/>
                  </a:lnTo>
                  <a:lnTo>
                    <a:pt x="2376627" y="1257300"/>
                  </a:lnTo>
                  <a:lnTo>
                    <a:pt x="2374874" y="1244600"/>
                  </a:lnTo>
                  <a:lnTo>
                    <a:pt x="2371775" y="1244600"/>
                  </a:lnTo>
                  <a:lnTo>
                    <a:pt x="2333866" y="1219200"/>
                  </a:lnTo>
                  <a:lnTo>
                    <a:pt x="2333955" y="1206500"/>
                  </a:lnTo>
                  <a:lnTo>
                    <a:pt x="2332710" y="1206500"/>
                  </a:lnTo>
                  <a:lnTo>
                    <a:pt x="2312911" y="1168400"/>
                  </a:lnTo>
                  <a:lnTo>
                    <a:pt x="2358707" y="1079500"/>
                  </a:lnTo>
                  <a:lnTo>
                    <a:pt x="2362035" y="1066800"/>
                  </a:lnTo>
                  <a:lnTo>
                    <a:pt x="2360193" y="1066800"/>
                  </a:lnTo>
                  <a:lnTo>
                    <a:pt x="2354415" y="1054100"/>
                  </a:lnTo>
                  <a:lnTo>
                    <a:pt x="2335822" y="1041400"/>
                  </a:lnTo>
                  <a:lnTo>
                    <a:pt x="2242858" y="977900"/>
                  </a:lnTo>
                  <a:lnTo>
                    <a:pt x="2255824" y="952500"/>
                  </a:lnTo>
                  <a:lnTo>
                    <a:pt x="2257666" y="939800"/>
                  </a:lnTo>
                  <a:lnTo>
                    <a:pt x="2254542" y="939800"/>
                  </a:lnTo>
                  <a:lnTo>
                    <a:pt x="2252002" y="927100"/>
                  </a:lnTo>
                  <a:lnTo>
                    <a:pt x="1944141" y="927100"/>
                  </a:lnTo>
                  <a:lnTo>
                    <a:pt x="1866696" y="863600"/>
                  </a:lnTo>
                  <a:lnTo>
                    <a:pt x="1852244" y="863600"/>
                  </a:lnTo>
                  <a:lnTo>
                    <a:pt x="1659750" y="952500"/>
                  </a:lnTo>
                  <a:lnTo>
                    <a:pt x="1654568" y="952500"/>
                  </a:lnTo>
                  <a:lnTo>
                    <a:pt x="1617078" y="1041400"/>
                  </a:lnTo>
                  <a:lnTo>
                    <a:pt x="1556575" y="1003300"/>
                  </a:lnTo>
                  <a:lnTo>
                    <a:pt x="1536407" y="990600"/>
                  </a:lnTo>
                  <a:lnTo>
                    <a:pt x="1534058" y="977900"/>
                  </a:lnTo>
                  <a:lnTo>
                    <a:pt x="1526108" y="977900"/>
                  </a:lnTo>
                  <a:lnTo>
                    <a:pt x="1405864" y="1003300"/>
                  </a:lnTo>
                  <a:lnTo>
                    <a:pt x="1342745" y="939800"/>
                  </a:lnTo>
                  <a:lnTo>
                    <a:pt x="1375575" y="762000"/>
                  </a:lnTo>
                  <a:lnTo>
                    <a:pt x="1376972" y="762000"/>
                  </a:lnTo>
                  <a:lnTo>
                    <a:pt x="1373276" y="749300"/>
                  </a:lnTo>
                  <a:lnTo>
                    <a:pt x="1366939" y="749300"/>
                  </a:lnTo>
                  <a:lnTo>
                    <a:pt x="1247152" y="698500"/>
                  </a:lnTo>
                  <a:lnTo>
                    <a:pt x="1238377" y="698500"/>
                  </a:lnTo>
                  <a:lnTo>
                    <a:pt x="1142199" y="736600"/>
                  </a:lnTo>
                  <a:lnTo>
                    <a:pt x="1136065" y="736600"/>
                  </a:lnTo>
                  <a:lnTo>
                    <a:pt x="1123911" y="749300"/>
                  </a:lnTo>
                  <a:lnTo>
                    <a:pt x="1122337" y="736600"/>
                  </a:lnTo>
                  <a:lnTo>
                    <a:pt x="1112824" y="660400"/>
                  </a:lnTo>
                  <a:lnTo>
                    <a:pt x="1172718" y="635000"/>
                  </a:lnTo>
                  <a:lnTo>
                    <a:pt x="1181595" y="635000"/>
                  </a:lnTo>
                  <a:lnTo>
                    <a:pt x="1187043" y="622300"/>
                  </a:lnTo>
                  <a:lnTo>
                    <a:pt x="1197368" y="596900"/>
                  </a:lnTo>
                  <a:lnTo>
                    <a:pt x="1249006" y="469900"/>
                  </a:lnTo>
                  <a:lnTo>
                    <a:pt x="1247025" y="457200"/>
                  </a:lnTo>
                  <a:lnTo>
                    <a:pt x="1211884" y="431800"/>
                  </a:lnTo>
                  <a:lnTo>
                    <a:pt x="1199743" y="431800"/>
                  </a:lnTo>
                  <a:lnTo>
                    <a:pt x="1071422" y="469900"/>
                  </a:lnTo>
                  <a:lnTo>
                    <a:pt x="1065187" y="469900"/>
                  </a:lnTo>
                  <a:lnTo>
                    <a:pt x="1063332" y="482600"/>
                  </a:lnTo>
                  <a:lnTo>
                    <a:pt x="995032" y="596900"/>
                  </a:lnTo>
                  <a:lnTo>
                    <a:pt x="872578" y="584200"/>
                  </a:lnTo>
                  <a:lnTo>
                    <a:pt x="773760" y="469900"/>
                  </a:lnTo>
                  <a:lnTo>
                    <a:pt x="809599" y="266700"/>
                  </a:lnTo>
                  <a:lnTo>
                    <a:pt x="806234" y="254000"/>
                  </a:lnTo>
                  <a:lnTo>
                    <a:pt x="731100" y="228600"/>
                  </a:lnTo>
                  <a:lnTo>
                    <a:pt x="667880" y="76200"/>
                  </a:lnTo>
                  <a:lnTo>
                    <a:pt x="657352" y="50800"/>
                  </a:lnTo>
                  <a:lnTo>
                    <a:pt x="641642" y="50800"/>
                  </a:lnTo>
                  <a:lnTo>
                    <a:pt x="562648" y="76200"/>
                  </a:lnTo>
                  <a:lnTo>
                    <a:pt x="505523" y="0"/>
                  </a:lnTo>
                  <a:lnTo>
                    <a:pt x="155346" y="0"/>
                  </a:lnTo>
                  <a:lnTo>
                    <a:pt x="189725" y="127000"/>
                  </a:lnTo>
                  <a:lnTo>
                    <a:pt x="190411" y="127000"/>
                  </a:lnTo>
                  <a:lnTo>
                    <a:pt x="191897" y="139700"/>
                  </a:lnTo>
                  <a:lnTo>
                    <a:pt x="193979" y="139700"/>
                  </a:lnTo>
                  <a:lnTo>
                    <a:pt x="281622" y="215900"/>
                  </a:lnTo>
                  <a:lnTo>
                    <a:pt x="393407" y="444500"/>
                  </a:lnTo>
                  <a:lnTo>
                    <a:pt x="365429" y="520700"/>
                  </a:lnTo>
                  <a:lnTo>
                    <a:pt x="363118" y="533400"/>
                  </a:lnTo>
                  <a:lnTo>
                    <a:pt x="365658" y="546100"/>
                  </a:lnTo>
                  <a:lnTo>
                    <a:pt x="371335" y="546100"/>
                  </a:lnTo>
                  <a:lnTo>
                    <a:pt x="649363" y="711200"/>
                  </a:lnTo>
                  <a:lnTo>
                    <a:pt x="651078" y="711200"/>
                  </a:lnTo>
                  <a:lnTo>
                    <a:pt x="792137" y="762000"/>
                  </a:lnTo>
                  <a:lnTo>
                    <a:pt x="804049" y="762000"/>
                  </a:lnTo>
                  <a:lnTo>
                    <a:pt x="868553" y="736600"/>
                  </a:lnTo>
                  <a:lnTo>
                    <a:pt x="1002652" y="838200"/>
                  </a:lnTo>
                  <a:lnTo>
                    <a:pt x="1008888" y="838200"/>
                  </a:lnTo>
                  <a:lnTo>
                    <a:pt x="1124839" y="863600"/>
                  </a:lnTo>
                  <a:lnTo>
                    <a:pt x="1146911" y="889000"/>
                  </a:lnTo>
                  <a:lnTo>
                    <a:pt x="1147051" y="889000"/>
                  </a:lnTo>
                  <a:lnTo>
                    <a:pt x="1196505" y="927100"/>
                  </a:lnTo>
                  <a:lnTo>
                    <a:pt x="1233766" y="1016000"/>
                  </a:lnTo>
                  <a:lnTo>
                    <a:pt x="1239532" y="1016000"/>
                  </a:lnTo>
                  <a:lnTo>
                    <a:pt x="1333639" y="1079500"/>
                  </a:lnTo>
                  <a:lnTo>
                    <a:pt x="1335493" y="1079500"/>
                  </a:lnTo>
                  <a:lnTo>
                    <a:pt x="1450975" y="1130300"/>
                  </a:lnTo>
                  <a:lnTo>
                    <a:pt x="1465072" y="1130300"/>
                  </a:lnTo>
                  <a:lnTo>
                    <a:pt x="1467739" y="1117600"/>
                  </a:lnTo>
                  <a:lnTo>
                    <a:pt x="1492580" y="1079500"/>
                  </a:lnTo>
                  <a:lnTo>
                    <a:pt x="1526933" y="1054100"/>
                  </a:lnTo>
                  <a:lnTo>
                    <a:pt x="1546009" y="1079500"/>
                  </a:lnTo>
                  <a:lnTo>
                    <a:pt x="1586458" y="1219200"/>
                  </a:lnTo>
                  <a:lnTo>
                    <a:pt x="1422768" y="1498600"/>
                  </a:lnTo>
                  <a:lnTo>
                    <a:pt x="1420228" y="1511300"/>
                  </a:lnTo>
                  <a:lnTo>
                    <a:pt x="1422400" y="1511300"/>
                  </a:lnTo>
                  <a:lnTo>
                    <a:pt x="1455699" y="1574800"/>
                  </a:lnTo>
                  <a:lnTo>
                    <a:pt x="1399870" y="1625600"/>
                  </a:lnTo>
                  <a:lnTo>
                    <a:pt x="1394421" y="1638300"/>
                  </a:lnTo>
                  <a:lnTo>
                    <a:pt x="1393494" y="1638300"/>
                  </a:lnTo>
                  <a:lnTo>
                    <a:pt x="1398016" y="1651000"/>
                  </a:lnTo>
                  <a:lnTo>
                    <a:pt x="1504137" y="1790700"/>
                  </a:lnTo>
                  <a:lnTo>
                    <a:pt x="1636052" y="2057400"/>
                  </a:lnTo>
                  <a:lnTo>
                    <a:pt x="1638363" y="2057400"/>
                  </a:lnTo>
                  <a:lnTo>
                    <a:pt x="1640116" y="2070100"/>
                  </a:lnTo>
                  <a:lnTo>
                    <a:pt x="1780908" y="2171700"/>
                  </a:lnTo>
                  <a:lnTo>
                    <a:pt x="1899754" y="2273300"/>
                  </a:lnTo>
                  <a:lnTo>
                    <a:pt x="1904149" y="2832100"/>
                  </a:lnTo>
                  <a:lnTo>
                    <a:pt x="1874189" y="3200400"/>
                  </a:lnTo>
                  <a:lnTo>
                    <a:pt x="1891411" y="3365500"/>
                  </a:lnTo>
                  <a:lnTo>
                    <a:pt x="1891639" y="3365500"/>
                  </a:lnTo>
                  <a:lnTo>
                    <a:pt x="1892693" y="3378200"/>
                  </a:lnTo>
                  <a:lnTo>
                    <a:pt x="1894420" y="3378200"/>
                  </a:lnTo>
                  <a:lnTo>
                    <a:pt x="1946351" y="3441700"/>
                  </a:lnTo>
                  <a:lnTo>
                    <a:pt x="1934210" y="3568700"/>
                  </a:lnTo>
                  <a:lnTo>
                    <a:pt x="1917903" y="3657600"/>
                  </a:lnTo>
                  <a:lnTo>
                    <a:pt x="1877783" y="3695700"/>
                  </a:lnTo>
                  <a:lnTo>
                    <a:pt x="1873961" y="3708400"/>
                  </a:lnTo>
                  <a:lnTo>
                    <a:pt x="1875701" y="3708400"/>
                  </a:lnTo>
                  <a:lnTo>
                    <a:pt x="1913382" y="3784600"/>
                  </a:lnTo>
                  <a:lnTo>
                    <a:pt x="1955685" y="3975100"/>
                  </a:lnTo>
                  <a:lnTo>
                    <a:pt x="1956155" y="3975100"/>
                  </a:lnTo>
                  <a:lnTo>
                    <a:pt x="1956739" y="3987800"/>
                  </a:lnTo>
                  <a:lnTo>
                    <a:pt x="1957539" y="3987800"/>
                  </a:lnTo>
                  <a:lnTo>
                    <a:pt x="2068868" y="4152900"/>
                  </a:lnTo>
                  <a:lnTo>
                    <a:pt x="2071306" y="4152900"/>
                  </a:lnTo>
                  <a:lnTo>
                    <a:pt x="2072919" y="4165600"/>
                  </a:lnTo>
                  <a:lnTo>
                    <a:pt x="2222525" y="4254500"/>
                  </a:lnTo>
                  <a:lnTo>
                    <a:pt x="2355799" y="4254500"/>
                  </a:lnTo>
                  <a:lnTo>
                    <a:pt x="2415692" y="4191000"/>
                  </a:lnTo>
                  <a:lnTo>
                    <a:pt x="2420543" y="4191000"/>
                  </a:lnTo>
                  <a:lnTo>
                    <a:pt x="2420543" y="4178300"/>
                  </a:lnTo>
                  <a:lnTo>
                    <a:pt x="2415819" y="4178300"/>
                  </a:lnTo>
                  <a:lnTo>
                    <a:pt x="2216721" y="3949700"/>
                  </a:lnTo>
                  <a:lnTo>
                    <a:pt x="2315578" y="3733800"/>
                  </a:lnTo>
                  <a:lnTo>
                    <a:pt x="2318347" y="3721100"/>
                  </a:lnTo>
                  <a:lnTo>
                    <a:pt x="2315946" y="3721100"/>
                  </a:lnTo>
                  <a:lnTo>
                    <a:pt x="2309901" y="3708400"/>
                  </a:lnTo>
                  <a:lnTo>
                    <a:pt x="2223782" y="3657600"/>
                  </a:lnTo>
                  <a:lnTo>
                    <a:pt x="2286444" y="3606800"/>
                  </a:lnTo>
                  <a:lnTo>
                    <a:pt x="2290368" y="3606800"/>
                  </a:lnTo>
                  <a:lnTo>
                    <a:pt x="2347722" y="3429000"/>
                  </a:lnTo>
                  <a:lnTo>
                    <a:pt x="2346426" y="3429000"/>
                  </a:lnTo>
                  <a:lnTo>
                    <a:pt x="2307132" y="3390900"/>
                  </a:lnTo>
                  <a:lnTo>
                    <a:pt x="2365210" y="3403600"/>
                  </a:lnTo>
                  <a:lnTo>
                    <a:pt x="2375801" y="3403600"/>
                  </a:lnTo>
                  <a:lnTo>
                    <a:pt x="2379065" y="3390900"/>
                  </a:lnTo>
                  <a:lnTo>
                    <a:pt x="2381008" y="3390900"/>
                  </a:lnTo>
                  <a:lnTo>
                    <a:pt x="2381008" y="3276600"/>
                  </a:lnTo>
                  <a:lnTo>
                    <a:pt x="2562161" y="3238500"/>
                  </a:lnTo>
                  <a:lnTo>
                    <a:pt x="2567609" y="3238500"/>
                  </a:lnTo>
                  <a:lnTo>
                    <a:pt x="2571864" y="3225800"/>
                  </a:lnTo>
                  <a:lnTo>
                    <a:pt x="2598585" y="3111500"/>
                  </a:lnTo>
                  <a:lnTo>
                    <a:pt x="2599613" y="3098800"/>
                  </a:lnTo>
                  <a:lnTo>
                    <a:pt x="2595588" y="3098800"/>
                  </a:lnTo>
                  <a:lnTo>
                    <a:pt x="2533256" y="3022600"/>
                  </a:lnTo>
                  <a:lnTo>
                    <a:pt x="2676563" y="3073400"/>
                  </a:lnTo>
                  <a:lnTo>
                    <a:pt x="2684183" y="3073400"/>
                  </a:lnTo>
                  <a:lnTo>
                    <a:pt x="2688869" y="3060700"/>
                  </a:lnTo>
                  <a:lnTo>
                    <a:pt x="2691409" y="3060700"/>
                  </a:lnTo>
                  <a:lnTo>
                    <a:pt x="2714193" y="3022600"/>
                  </a:lnTo>
                  <a:lnTo>
                    <a:pt x="2729382" y="2997200"/>
                  </a:lnTo>
                  <a:lnTo>
                    <a:pt x="2729382" y="1371600"/>
                  </a:lnTo>
                  <a:lnTo>
                    <a:pt x="2729382" y="128270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45" name="Google Shape;445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9144000" cy="5141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6" name="Google Shape;446;p33"/>
          <p:cNvSpPr txBox="1"/>
          <p:nvPr/>
        </p:nvSpPr>
        <p:spPr>
          <a:xfrm>
            <a:off x="485175" y="1570228"/>
            <a:ext cx="5322600" cy="25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50">
            <a:spAutoFit/>
          </a:bodyPr>
          <a:lstStyle/>
          <a:p>
            <a:pPr indent="-330200" lvl="0" marL="342900" marR="67945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Políticas: Siguieron las instituciones administrativas pero con otros nombres. La Real Audiencia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cambió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por el Supremo Tribunal Judiciario y después por la Corte Suprema. El Cabildo se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reemplazó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por las Municipalidades.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None/>
            </a:pPr>
            <a:r>
              <a:t/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342900" marR="508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Económicas: Mercantilismo. El poder de la hacienda. La dependencia de la exportación de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sólo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un recurso natural. El trabajo rural libre (inquilinos y peones)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7" name="Google Shape;447;p33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611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Legado Colonial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4"/>
          <p:cNvSpPr txBox="1"/>
          <p:nvPr/>
        </p:nvSpPr>
        <p:spPr>
          <a:xfrm>
            <a:off x="880005" y="1177035"/>
            <a:ext cx="3979500" cy="20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285115" lvl="0" marL="297815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Ilustración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5115" lvl="0" marL="297815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Crítica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a la monarquía absoluta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5115" lvl="0" marL="297815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Revolución Francesa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5115" lvl="0" marL="297815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“Libertad, igualdad, fraternidad”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5115" lvl="0" marL="297815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Independencia de Estados Unidos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5750" lvl="0" marL="298450" marR="5080" rtl="0" algn="l">
              <a:lnSpc>
                <a:spcPct val="118750"/>
              </a:lnSpc>
              <a:spcBef>
                <a:spcPts val="175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Declaración de independencia EEUU por Thomas Jefferson el 4 de julio 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 1776</a:t>
            </a: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4" name="Google Shape;454;p34"/>
          <p:cNvSpPr txBox="1"/>
          <p:nvPr>
            <p:ph type="title"/>
          </p:nvPr>
        </p:nvSpPr>
        <p:spPr>
          <a:xfrm>
            <a:off x="2026442" y="22859"/>
            <a:ext cx="5092065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1750">
            <a:spAutoFit/>
          </a:bodyPr>
          <a:lstStyle/>
          <a:p>
            <a:pPr indent="-1212215" lvl="0" marL="1224280" marR="5080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Antecedentes externos de la independencia</a:t>
            </a:r>
            <a:endParaRPr sz="3200"/>
          </a:p>
        </p:txBody>
      </p:sp>
      <p:grpSp>
        <p:nvGrpSpPr>
          <p:cNvPr id="455" name="Google Shape;455;p34"/>
          <p:cNvGrpSpPr/>
          <p:nvPr/>
        </p:nvGrpSpPr>
        <p:grpSpPr>
          <a:xfrm>
            <a:off x="1140222" y="1280633"/>
            <a:ext cx="7320758" cy="3862860"/>
            <a:chOff x="937885" y="1059858"/>
            <a:chExt cx="7320758" cy="3862860"/>
          </a:xfrm>
        </p:grpSpPr>
        <p:pic>
          <p:nvPicPr>
            <p:cNvPr id="456" name="Google Shape;456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7885" y="3126275"/>
              <a:ext cx="3997898" cy="1796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35786" y="1059858"/>
              <a:ext cx="3322857" cy="1809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935785" y="2827352"/>
              <a:ext cx="3322857" cy="209536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5"/>
          <p:cNvSpPr txBox="1"/>
          <p:nvPr/>
        </p:nvSpPr>
        <p:spPr>
          <a:xfrm>
            <a:off x="604077" y="1426971"/>
            <a:ext cx="3980700" cy="32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285115" lvl="0" marL="297815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Descontento criollo, estos  se  niegan  a  perder poder y derechos.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5115" lvl="0" marL="297815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Conflictos en la oligarquía.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5115" lvl="0" marL="297815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Deslegitimidad de la Junta de Sevilla.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4480" lvl="0" marL="297180" marR="5080" rtl="0" algn="just">
              <a:lnSpc>
                <a:spcPct val="118750"/>
              </a:lnSpc>
              <a:spcBef>
                <a:spcPts val="18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Ilustración:     Intelectuales     criollos 	constituyen  el  tipo  de  gobierno  que 	quieren para el territorio.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4480" lvl="0" marL="297180" rtl="0" algn="just">
              <a:lnSpc>
                <a:spcPct val="113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Las  colonias  buscan  mayor  autonomía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298450" rtl="0" algn="just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sobre la metrópolis siguiendo el ejemplo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298450" rtl="0" algn="just">
              <a:lnSpc>
                <a:spcPct val="119375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 las colonias inglesas.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284480" lvl="0" marL="297180" rtl="0" algn="just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Intereses económicos.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5" name="Google Shape;465;p35"/>
          <p:cNvSpPr txBox="1"/>
          <p:nvPr>
            <p:ph type="title"/>
          </p:nvPr>
        </p:nvSpPr>
        <p:spPr>
          <a:xfrm>
            <a:off x="487328" y="181356"/>
            <a:ext cx="4067175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1750">
            <a:spAutoFit/>
          </a:bodyPr>
          <a:lstStyle/>
          <a:p>
            <a:pPr indent="-230504" lvl="0" marL="242570" marR="5080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Antecedentes internos de la independencia</a:t>
            </a:r>
            <a:endParaRPr sz="3200"/>
          </a:p>
        </p:txBody>
      </p:sp>
      <p:pic>
        <p:nvPicPr>
          <p:cNvPr id="466" name="Google Shape;46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735" y="0"/>
            <a:ext cx="41212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6"/>
          <p:cNvSpPr txBox="1"/>
          <p:nvPr>
            <p:ph type="title"/>
          </p:nvPr>
        </p:nvSpPr>
        <p:spPr>
          <a:xfrm>
            <a:off x="3064667" y="118363"/>
            <a:ext cx="3016250" cy="574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Pregunta PAES</a:t>
            </a:r>
            <a:endParaRPr/>
          </a:p>
        </p:txBody>
      </p:sp>
      <p:sp>
        <p:nvSpPr>
          <p:cNvPr id="473" name="Google Shape;473;p36"/>
          <p:cNvSpPr txBox="1"/>
          <p:nvPr/>
        </p:nvSpPr>
        <p:spPr>
          <a:xfrm>
            <a:off x="541337" y="1041400"/>
            <a:ext cx="8187000" cy="3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75">
            <a:spAutoFit/>
          </a:bodyPr>
          <a:lstStyle/>
          <a:p>
            <a:pPr indent="-100965" lvl="0" marL="468630" marR="128270" rtl="0" algn="l">
              <a:lnSpc>
                <a:spcPct val="100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Luego de la llegada de los españoles en el siglo XVI, uno de los cambios demográficos más importantes que </a:t>
            </a: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enfrentan</a:t>
            </a: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los pueblos originarios chilenos, fue la gran disminución de su población. Entre otros aspectos,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0" lvl="0" marL="2729865" rtl="0" algn="l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esta situación se explica por: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09550" lvl="0" marL="222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roman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las condiciones de vida que fueron impuestas a los indígenas sometidos a la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0" lvl="0" marL="35706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encomienda.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81305" lvl="0" marL="346075" rtl="0" algn="l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romanUcParenR" startAt="2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expansión de enfermedades procedentes de Europa que afectaron a los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0" lvl="0" marL="3710940" rtl="0" algn="l">
              <a:lnSpc>
                <a:spcPct val="118157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indígenas.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352424" lvl="0" marL="515619" rtl="0" algn="l">
              <a:lnSpc>
                <a:spcPct val="118157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romanUcParenR" startAt="3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política de exterminio contra los pueblos originarios por parte de las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0" lvl="0" marL="3093085" rtl="0" algn="l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autoridades hispanas.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94640" lvl="1" marL="723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alpha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SÓLO I	B) SÓLO II	C) </a:t>
            </a: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SÓLO</a:t>
            </a: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I y II	   D) </a:t>
            </a: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SÓLO</a:t>
            </a: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I y III	E) </a:t>
            </a: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SÓLO</a:t>
            </a: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II y III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4" name="Google Shape;474;p36"/>
          <p:cNvSpPr/>
          <p:nvPr/>
        </p:nvSpPr>
        <p:spPr>
          <a:xfrm>
            <a:off x="1665000" y="739338"/>
            <a:ext cx="5814060" cy="76200"/>
          </a:xfrm>
          <a:custGeom>
            <a:rect b="b" l="l" r="r" t="t"/>
            <a:pathLst>
              <a:path extrusionOk="0" h="76200" w="5814059">
                <a:moveTo>
                  <a:pt x="38100" y="0"/>
                </a:moveTo>
                <a:lnTo>
                  <a:pt x="0" y="38100"/>
                </a:lnTo>
                <a:lnTo>
                  <a:pt x="38100" y="76200"/>
                </a:lnTo>
                <a:lnTo>
                  <a:pt x="66672" y="47625"/>
                </a:lnTo>
                <a:lnTo>
                  <a:pt x="38098" y="47625"/>
                </a:lnTo>
                <a:lnTo>
                  <a:pt x="38098" y="28575"/>
                </a:lnTo>
                <a:lnTo>
                  <a:pt x="66675" y="28575"/>
                </a:lnTo>
                <a:lnTo>
                  <a:pt x="38100" y="0"/>
                </a:lnTo>
                <a:close/>
              </a:path>
              <a:path extrusionOk="0" h="76200" w="5814059">
                <a:moveTo>
                  <a:pt x="5775897" y="0"/>
                </a:moveTo>
                <a:lnTo>
                  <a:pt x="5737797" y="38100"/>
                </a:lnTo>
                <a:lnTo>
                  <a:pt x="5775897" y="76200"/>
                </a:lnTo>
                <a:lnTo>
                  <a:pt x="5804472" y="47625"/>
                </a:lnTo>
                <a:lnTo>
                  <a:pt x="5775897" y="47625"/>
                </a:lnTo>
                <a:lnTo>
                  <a:pt x="5775897" y="28575"/>
                </a:lnTo>
                <a:lnTo>
                  <a:pt x="5804472" y="28575"/>
                </a:lnTo>
                <a:lnTo>
                  <a:pt x="5775897" y="0"/>
                </a:lnTo>
                <a:close/>
              </a:path>
              <a:path extrusionOk="0" h="76200" w="5814059">
                <a:moveTo>
                  <a:pt x="66675" y="28575"/>
                </a:moveTo>
                <a:lnTo>
                  <a:pt x="38098" y="28575"/>
                </a:lnTo>
                <a:lnTo>
                  <a:pt x="38098" y="47625"/>
                </a:lnTo>
                <a:lnTo>
                  <a:pt x="66672" y="47625"/>
                </a:lnTo>
                <a:lnTo>
                  <a:pt x="76197" y="38100"/>
                </a:lnTo>
                <a:lnTo>
                  <a:pt x="66675" y="28575"/>
                </a:lnTo>
                <a:close/>
              </a:path>
              <a:path extrusionOk="0" h="76200" w="5814059">
                <a:moveTo>
                  <a:pt x="5747322" y="28575"/>
                </a:moveTo>
                <a:lnTo>
                  <a:pt x="66675" y="28575"/>
                </a:lnTo>
                <a:lnTo>
                  <a:pt x="76197" y="38100"/>
                </a:lnTo>
                <a:lnTo>
                  <a:pt x="66672" y="47625"/>
                </a:lnTo>
                <a:lnTo>
                  <a:pt x="5747322" y="47625"/>
                </a:lnTo>
                <a:lnTo>
                  <a:pt x="5737797" y="38100"/>
                </a:lnTo>
                <a:lnTo>
                  <a:pt x="5747322" y="28575"/>
                </a:lnTo>
                <a:close/>
              </a:path>
              <a:path extrusionOk="0" h="76200" w="5814059">
                <a:moveTo>
                  <a:pt x="5804472" y="28575"/>
                </a:moveTo>
                <a:lnTo>
                  <a:pt x="5775897" y="28575"/>
                </a:lnTo>
                <a:lnTo>
                  <a:pt x="5775897" y="47625"/>
                </a:lnTo>
                <a:lnTo>
                  <a:pt x="5804472" y="47625"/>
                </a:lnTo>
                <a:lnTo>
                  <a:pt x="5813997" y="38100"/>
                </a:lnTo>
                <a:lnTo>
                  <a:pt x="5804472" y="28575"/>
                </a:lnTo>
                <a:close/>
              </a:path>
            </a:pathLst>
          </a:custGeom>
          <a:solidFill>
            <a:srgbClr val="1122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 txBox="1"/>
          <p:nvPr/>
        </p:nvSpPr>
        <p:spPr>
          <a:xfrm>
            <a:off x="0" y="0"/>
            <a:ext cx="8750400" cy="18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92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¿Que pasaba en Europa en este siglo?</a:t>
            </a:r>
            <a:endParaRPr sz="32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83820" rtl="0" algn="ctr">
              <a:lnSpc>
                <a:spcPct val="1192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Edad Media</a:t>
            </a:r>
            <a:endParaRPr sz="32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863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0" name="Google Shape;130;p3"/>
          <p:cNvGrpSpPr/>
          <p:nvPr/>
        </p:nvGrpSpPr>
        <p:grpSpPr>
          <a:xfrm>
            <a:off x="5170251" y="481238"/>
            <a:ext cx="3973748" cy="4580301"/>
            <a:chOff x="5170251" y="481238"/>
            <a:chExt cx="3973748" cy="4580301"/>
          </a:xfrm>
        </p:grpSpPr>
        <p:pic>
          <p:nvPicPr>
            <p:cNvPr id="131" name="Google Shape;131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0251" y="1363475"/>
              <a:ext cx="3341466" cy="3698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37711" y="481238"/>
              <a:ext cx="1206288" cy="8822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" name="Google Shape;133;p3"/>
          <p:cNvSpPr txBox="1"/>
          <p:nvPr/>
        </p:nvSpPr>
        <p:spPr>
          <a:xfrm>
            <a:off x="152400" y="1385700"/>
            <a:ext cx="4616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342265" marR="13462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Char char="•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Este periodo se caracteriza por el Teocentrismo (Dios es el centro de todo).</a:t>
            </a:r>
            <a:endParaRPr sz="15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342265" marR="13462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500"/>
              <a:buFont typeface="Cambria"/>
              <a:buChar char="•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Monarquía fundamentada en Dios</a:t>
            </a:r>
            <a:endParaRPr sz="15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29565" lvl="0" marL="342265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Char char="•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Sociedad estamental. </a:t>
            </a:r>
            <a:endParaRPr sz="15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29565" lvl="0" marL="342265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Char char="•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Feudalismo.</a:t>
            </a:r>
            <a:r>
              <a:rPr lang="en-US" sz="15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Lo que provocaba un f</a:t>
            </a: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uerte vinculo del hombre con la tierra.</a:t>
            </a:r>
            <a:endParaRPr sz="15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342265" marR="508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Char char="•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Se consolidaron</a:t>
            </a: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 los burgueses, con ellos se revitaliza el comercio y surgia la necesidad buscar nuevas rutas para comerciar y buscar nuevos lugares para obtener materias primas.</a:t>
            </a:r>
            <a:endParaRPr sz="15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342265" marR="8636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400"/>
              <a:buChar char="•"/>
            </a:pPr>
            <a:r>
              <a:rPr lang="en-US" sz="15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Edad Media comenzó con la caída del Imperio Romano y finalizó con el descubrimiento de América (descubrimiento como catalizador histórico)</a:t>
            </a:r>
            <a:endParaRPr sz="15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2398056" y="2120656"/>
            <a:ext cx="918900" cy="350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7"/>
          <p:cNvSpPr txBox="1"/>
          <p:nvPr>
            <p:ph type="title"/>
          </p:nvPr>
        </p:nvSpPr>
        <p:spPr>
          <a:xfrm>
            <a:off x="1942282" y="2291588"/>
            <a:ext cx="4815205" cy="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La respuesta correcta es la C</a:t>
            </a:r>
            <a:endParaRPr sz="3000"/>
          </a:p>
        </p:txBody>
      </p:sp>
      <p:sp>
        <p:nvSpPr>
          <p:cNvPr id="481" name="Google Shape;481;p37"/>
          <p:cNvSpPr/>
          <p:nvPr/>
        </p:nvSpPr>
        <p:spPr>
          <a:xfrm>
            <a:off x="1062751" y="3200444"/>
            <a:ext cx="7018655" cy="76200"/>
          </a:xfrm>
          <a:custGeom>
            <a:rect b="b" l="l" r="r" t="t"/>
            <a:pathLst>
              <a:path extrusionOk="0" h="76200" w="7018655">
                <a:moveTo>
                  <a:pt x="38100" y="0"/>
                </a:moveTo>
                <a:lnTo>
                  <a:pt x="0" y="38100"/>
                </a:lnTo>
                <a:lnTo>
                  <a:pt x="38100" y="76200"/>
                </a:lnTo>
                <a:lnTo>
                  <a:pt x="66672" y="47625"/>
                </a:lnTo>
                <a:lnTo>
                  <a:pt x="38098" y="47625"/>
                </a:lnTo>
                <a:lnTo>
                  <a:pt x="38098" y="28575"/>
                </a:lnTo>
                <a:lnTo>
                  <a:pt x="66675" y="28575"/>
                </a:lnTo>
                <a:lnTo>
                  <a:pt x="38100" y="0"/>
                </a:lnTo>
                <a:close/>
              </a:path>
              <a:path extrusionOk="0" h="76200" w="7018655">
                <a:moveTo>
                  <a:pt x="6980398" y="0"/>
                </a:moveTo>
                <a:lnTo>
                  <a:pt x="6942298" y="38100"/>
                </a:lnTo>
                <a:lnTo>
                  <a:pt x="6980398" y="76200"/>
                </a:lnTo>
                <a:lnTo>
                  <a:pt x="7008973" y="47625"/>
                </a:lnTo>
                <a:lnTo>
                  <a:pt x="6980398" y="47625"/>
                </a:lnTo>
                <a:lnTo>
                  <a:pt x="6980398" y="28575"/>
                </a:lnTo>
                <a:lnTo>
                  <a:pt x="7008973" y="28575"/>
                </a:lnTo>
                <a:lnTo>
                  <a:pt x="6980398" y="0"/>
                </a:lnTo>
                <a:close/>
              </a:path>
              <a:path extrusionOk="0" h="76200" w="7018655">
                <a:moveTo>
                  <a:pt x="66675" y="28575"/>
                </a:moveTo>
                <a:lnTo>
                  <a:pt x="38098" y="28575"/>
                </a:lnTo>
                <a:lnTo>
                  <a:pt x="38098" y="47625"/>
                </a:lnTo>
                <a:lnTo>
                  <a:pt x="66672" y="47625"/>
                </a:lnTo>
                <a:lnTo>
                  <a:pt x="76197" y="38100"/>
                </a:lnTo>
                <a:lnTo>
                  <a:pt x="66675" y="28575"/>
                </a:lnTo>
                <a:close/>
              </a:path>
              <a:path extrusionOk="0" h="76200" w="7018655">
                <a:moveTo>
                  <a:pt x="6951823" y="28575"/>
                </a:moveTo>
                <a:lnTo>
                  <a:pt x="66675" y="28575"/>
                </a:lnTo>
                <a:lnTo>
                  <a:pt x="76197" y="38100"/>
                </a:lnTo>
                <a:lnTo>
                  <a:pt x="66672" y="47625"/>
                </a:lnTo>
                <a:lnTo>
                  <a:pt x="6951823" y="47625"/>
                </a:lnTo>
                <a:lnTo>
                  <a:pt x="6942298" y="38100"/>
                </a:lnTo>
                <a:lnTo>
                  <a:pt x="6951823" y="28575"/>
                </a:lnTo>
                <a:close/>
              </a:path>
              <a:path extrusionOk="0" h="76200" w="7018655">
                <a:moveTo>
                  <a:pt x="7008973" y="28575"/>
                </a:moveTo>
                <a:lnTo>
                  <a:pt x="6980398" y="28575"/>
                </a:lnTo>
                <a:lnTo>
                  <a:pt x="6980398" y="47625"/>
                </a:lnTo>
                <a:lnTo>
                  <a:pt x="7008973" y="47625"/>
                </a:lnTo>
                <a:lnTo>
                  <a:pt x="7018498" y="38100"/>
                </a:lnTo>
                <a:lnTo>
                  <a:pt x="7008973" y="28575"/>
                </a:lnTo>
                <a:close/>
              </a:path>
            </a:pathLst>
          </a:custGeom>
          <a:solidFill>
            <a:srgbClr val="1122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8"/>
          <p:cNvSpPr txBox="1"/>
          <p:nvPr>
            <p:ph type="title"/>
          </p:nvPr>
        </p:nvSpPr>
        <p:spPr>
          <a:xfrm>
            <a:off x="3214092" y="-12"/>
            <a:ext cx="30162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Pregunta PAES</a:t>
            </a:r>
            <a:endParaRPr sz="3000"/>
          </a:p>
        </p:txBody>
      </p:sp>
      <p:sp>
        <p:nvSpPr>
          <p:cNvPr id="488" name="Google Shape;488;p38"/>
          <p:cNvSpPr txBox="1"/>
          <p:nvPr/>
        </p:nvSpPr>
        <p:spPr>
          <a:xfrm>
            <a:off x="634998" y="567001"/>
            <a:ext cx="8174400" cy="4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75">
            <a:spAutoFit/>
          </a:bodyPr>
          <a:lstStyle/>
          <a:p>
            <a:pPr indent="-158750" lvl="0" marL="171450" marR="5080" rtl="0" algn="l">
              <a:lnSpc>
                <a:spcPct val="100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conquista y colonización de América por parte de España fue un proceso que combinó los intereses generales de la Corona y aquellos particulares de los conquistadores y colonizadores. En su relación con el mundo indígena,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0" lvl="0" marL="433705" rtl="0" algn="l">
              <a:lnSpc>
                <a:spcPct val="118157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los actores mencionados presentaron conductas diversas. Al respecto,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3025775" lvl="0" marL="3411220" marR="222884" rtl="0" algn="l">
              <a:lnSpc>
                <a:spcPct val="121052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¿cuál(es) de las siguientes acciones fueron conductas desarrolladas por estos actores?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09550" lvl="0" marL="443865" marR="400685" rtl="0" algn="l">
              <a:lnSpc>
                <a:spcPct val="120000"/>
              </a:lnSpc>
              <a:spcBef>
                <a:spcPts val="25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roman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intervención de los conquistadores para repoblar el territorio solo 	con población europea.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81305" lvl="0" marL="564515" marR="450850" rtl="0" algn="l">
              <a:lnSpc>
                <a:spcPct val="116315"/>
              </a:lnSpc>
              <a:spcBef>
                <a:spcPts val="80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roman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explotación económica que los colonizadores ejercieron sobre la 	población indígena.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352425" lvl="0" marL="861060" marR="676275" rtl="0" algn="l">
              <a:lnSpc>
                <a:spcPct val="121052"/>
              </a:lnSpc>
              <a:spcBef>
                <a:spcPts val="20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roman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elaboración de una legislación por parte de la Corona con el 	propósito de otorgar protección a los indígenas.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None/>
            </a:pPr>
            <a:r>
              <a:t/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94639" lvl="1" marL="7759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alpha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SOLO I	B) SOLO III	C) SOLO I y II	D) SOLO II y III	E) I, II y III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9"/>
          <p:cNvSpPr txBox="1"/>
          <p:nvPr>
            <p:ph type="title"/>
          </p:nvPr>
        </p:nvSpPr>
        <p:spPr>
          <a:xfrm>
            <a:off x="1942282" y="2291588"/>
            <a:ext cx="4831080" cy="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La respuesta correcta es la D</a:t>
            </a:r>
            <a:endParaRPr sz="3000"/>
          </a:p>
        </p:txBody>
      </p:sp>
      <p:sp>
        <p:nvSpPr>
          <p:cNvPr id="495" name="Google Shape;495;p39"/>
          <p:cNvSpPr/>
          <p:nvPr/>
        </p:nvSpPr>
        <p:spPr>
          <a:xfrm>
            <a:off x="1062751" y="3200444"/>
            <a:ext cx="7018655" cy="76200"/>
          </a:xfrm>
          <a:custGeom>
            <a:rect b="b" l="l" r="r" t="t"/>
            <a:pathLst>
              <a:path extrusionOk="0" h="76200" w="7018655">
                <a:moveTo>
                  <a:pt x="38100" y="0"/>
                </a:moveTo>
                <a:lnTo>
                  <a:pt x="0" y="38100"/>
                </a:lnTo>
                <a:lnTo>
                  <a:pt x="38100" y="76200"/>
                </a:lnTo>
                <a:lnTo>
                  <a:pt x="66672" y="47625"/>
                </a:lnTo>
                <a:lnTo>
                  <a:pt x="38098" y="47625"/>
                </a:lnTo>
                <a:lnTo>
                  <a:pt x="38098" y="28575"/>
                </a:lnTo>
                <a:lnTo>
                  <a:pt x="66675" y="28575"/>
                </a:lnTo>
                <a:lnTo>
                  <a:pt x="38100" y="0"/>
                </a:lnTo>
                <a:close/>
              </a:path>
              <a:path extrusionOk="0" h="76200" w="7018655">
                <a:moveTo>
                  <a:pt x="6980398" y="0"/>
                </a:moveTo>
                <a:lnTo>
                  <a:pt x="6942298" y="38100"/>
                </a:lnTo>
                <a:lnTo>
                  <a:pt x="6980398" y="76200"/>
                </a:lnTo>
                <a:lnTo>
                  <a:pt x="7008973" y="47625"/>
                </a:lnTo>
                <a:lnTo>
                  <a:pt x="6980398" y="47625"/>
                </a:lnTo>
                <a:lnTo>
                  <a:pt x="6980398" y="28575"/>
                </a:lnTo>
                <a:lnTo>
                  <a:pt x="7008973" y="28575"/>
                </a:lnTo>
                <a:lnTo>
                  <a:pt x="6980398" y="0"/>
                </a:lnTo>
                <a:close/>
              </a:path>
              <a:path extrusionOk="0" h="76200" w="7018655">
                <a:moveTo>
                  <a:pt x="66675" y="28575"/>
                </a:moveTo>
                <a:lnTo>
                  <a:pt x="38098" y="28575"/>
                </a:lnTo>
                <a:lnTo>
                  <a:pt x="38098" y="47625"/>
                </a:lnTo>
                <a:lnTo>
                  <a:pt x="66672" y="47625"/>
                </a:lnTo>
                <a:lnTo>
                  <a:pt x="76197" y="38100"/>
                </a:lnTo>
                <a:lnTo>
                  <a:pt x="66675" y="28575"/>
                </a:lnTo>
                <a:close/>
              </a:path>
              <a:path extrusionOk="0" h="76200" w="7018655">
                <a:moveTo>
                  <a:pt x="6951823" y="28575"/>
                </a:moveTo>
                <a:lnTo>
                  <a:pt x="66675" y="28575"/>
                </a:lnTo>
                <a:lnTo>
                  <a:pt x="76197" y="38100"/>
                </a:lnTo>
                <a:lnTo>
                  <a:pt x="66672" y="47625"/>
                </a:lnTo>
                <a:lnTo>
                  <a:pt x="6951823" y="47625"/>
                </a:lnTo>
                <a:lnTo>
                  <a:pt x="6942298" y="38100"/>
                </a:lnTo>
                <a:lnTo>
                  <a:pt x="6951823" y="28575"/>
                </a:lnTo>
                <a:close/>
              </a:path>
              <a:path extrusionOk="0" h="76200" w="7018655">
                <a:moveTo>
                  <a:pt x="7008973" y="28575"/>
                </a:moveTo>
                <a:lnTo>
                  <a:pt x="6980398" y="28575"/>
                </a:lnTo>
                <a:lnTo>
                  <a:pt x="6980398" y="47625"/>
                </a:lnTo>
                <a:lnTo>
                  <a:pt x="7008973" y="47625"/>
                </a:lnTo>
                <a:lnTo>
                  <a:pt x="7018498" y="38100"/>
                </a:lnTo>
                <a:lnTo>
                  <a:pt x="7008973" y="28575"/>
                </a:lnTo>
                <a:close/>
              </a:path>
            </a:pathLst>
          </a:custGeom>
          <a:solidFill>
            <a:srgbClr val="1122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0"/>
          <p:cNvSpPr txBox="1"/>
          <p:nvPr>
            <p:ph type="title"/>
          </p:nvPr>
        </p:nvSpPr>
        <p:spPr>
          <a:xfrm>
            <a:off x="732631" y="150876"/>
            <a:ext cx="7678737" cy="995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3444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Pregunta PAES</a:t>
            </a:r>
            <a:endParaRPr/>
          </a:p>
        </p:txBody>
      </p:sp>
      <p:sp>
        <p:nvSpPr>
          <p:cNvPr id="502" name="Google Shape;502;p40"/>
          <p:cNvSpPr txBox="1"/>
          <p:nvPr/>
        </p:nvSpPr>
        <p:spPr>
          <a:xfrm>
            <a:off x="394492" y="1474215"/>
            <a:ext cx="8354695" cy="2918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128904" lvl="0" marL="12700" marR="5080" rtl="0" algn="ctr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Durante el siglo XVII en Chile, los españoles ejecutaron una serie de acciones destinadas a enfrentar la resistencia mapuche. ¿Cuál de las siguientes medidas fueron implementadas en dicho siglo para fortalecer el dominio español en el territorio?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94640" lvl="0" marL="1508760" rtl="0" algn="l">
              <a:lnSpc>
                <a:spcPct val="100000"/>
              </a:lnSpc>
              <a:spcBef>
                <a:spcPts val="2205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alpha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prohibición de la labor evangelizadora de la Iglesia.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80670" lvl="0" marL="678815" rtl="0" algn="l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alpha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incorporación masiva de mestizos sin formación militar al ejército.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83845" lvl="0" marL="786130" rtl="0" algn="l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alpha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ampliación de la zona de soberanía española al sur del río Biobío.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93369" lvl="0" marL="582295" rtl="0" algn="l">
              <a:lnSpc>
                <a:spcPct val="117368"/>
              </a:lnSpc>
              <a:spcBef>
                <a:spcPts val="25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alpha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exclusividad en el financiamiento privado de las campañas militares.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  <a:p>
            <a:pPr indent="-271144" lvl="0" marL="534670" rtl="0" algn="l">
              <a:lnSpc>
                <a:spcPct val="117368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900"/>
              <a:buFont typeface="Cambria"/>
              <a:buAutoNum type="alphaUcParenR"/>
            </a:pPr>
            <a:r>
              <a:rPr lang="en-US" sz="19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La definición de una línea fronteriza que contaba con fuertes defensivos.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3" name="Google Shape;503;p40"/>
          <p:cNvSpPr/>
          <p:nvPr/>
        </p:nvSpPr>
        <p:spPr>
          <a:xfrm>
            <a:off x="1665000" y="739338"/>
            <a:ext cx="5814060" cy="76200"/>
          </a:xfrm>
          <a:custGeom>
            <a:rect b="b" l="l" r="r" t="t"/>
            <a:pathLst>
              <a:path extrusionOk="0" h="76200" w="5814059">
                <a:moveTo>
                  <a:pt x="38100" y="0"/>
                </a:moveTo>
                <a:lnTo>
                  <a:pt x="0" y="38100"/>
                </a:lnTo>
                <a:lnTo>
                  <a:pt x="38100" y="76200"/>
                </a:lnTo>
                <a:lnTo>
                  <a:pt x="66672" y="47625"/>
                </a:lnTo>
                <a:lnTo>
                  <a:pt x="38098" y="47625"/>
                </a:lnTo>
                <a:lnTo>
                  <a:pt x="38098" y="28575"/>
                </a:lnTo>
                <a:lnTo>
                  <a:pt x="66675" y="28575"/>
                </a:lnTo>
                <a:lnTo>
                  <a:pt x="38100" y="0"/>
                </a:lnTo>
                <a:close/>
              </a:path>
              <a:path extrusionOk="0" h="76200" w="5814059">
                <a:moveTo>
                  <a:pt x="5775897" y="0"/>
                </a:moveTo>
                <a:lnTo>
                  <a:pt x="5737797" y="38100"/>
                </a:lnTo>
                <a:lnTo>
                  <a:pt x="5775897" y="76200"/>
                </a:lnTo>
                <a:lnTo>
                  <a:pt x="5804472" y="47625"/>
                </a:lnTo>
                <a:lnTo>
                  <a:pt x="5775897" y="47625"/>
                </a:lnTo>
                <a:lnTo>
                  <a:pt x="5775897" y="28575"/>
                </a:lnTo>
                <a:lnTo>
                  <a:pt x="5804472" y="28575"/>
                </a:lnTo>
                <a:lnTo>
                  <a:pt x="5775897" y="0"/>
                </a:lnTo>
                <a:close/>
              </a:path>
              <a:path extrusionOk="0" h="76200" w="5814059">
                <a:moveTo>
                  <a:pt x="66675" y="28575"/>
                </a:moveTo>
                <a:lnTo>
                  <a:pt x="38098" y="28575"/>
                </a:lnTo>
                <a:lnTo>
                  <a:pt x="38098" y="47625"/>
                </a:lnTo>
                <a:lnTo>
                  <a:pt x="66672" y="47625"/>
                </a:lnTo>
                <a:lnTo>
                  <a:pt x="76197" y="38100"/>
                </a:lnTo>
                <a:lnTo>
                  <a:pt x="66675" y="28575"/>
                </a:lnTo>
                <a:close/>
              </a:path>
              <a:path extrusionOk="0" h="76200" w="5814059">
                <a:moveTo>
                  <a:pt x="5747322" y="28575"/>
                </a:moveTo>
                <a:lnTo>
                  <a:pt x="66675" y="28575"/>
                </a:lnTo>
                <a:lnTo>
                  <a:pt x="76197" y="38100"/>
                </a:lnTo>
                <a:lnTo>
                  <a:pt x="66672" y="47625"/>
                </a:lnTo>
                <a:lnTo>
                  <a:pt x="5747322" y="47625"/>
                </a:lnTo>
                <a:lnTo>
                  <a:pt x="5737797" y="38100"/>
                </a:lnTo>
                <a:lnTo>
                  <a:pt x="5747322" y="28575"/>
                </a:lnTo>
                <a:close/>
              </a:path>
              <a:path extrusionOk="0" h="76200" w="5814059">
                <a:moveTo>
                  <a:pt x="5804472" y="28575"/>
                </a:moveTo>
                <a:lnTo>
                  <a:pt x="5775897" y="28575"/>
                </a:lnTo>
                <a:lnTo>
                  <a:pt x="5775897" y="47625"/>
                </a:lnTo>
                <a:lnTo>
                  <a:pt x="5804472" y="47625"/>
                </a:lnTo>
                <a:lnTo>
                  <a:pt x="5813997" y="38100"/>
                </a:lnTo>
                <a:lnTo>
                  <a:pt x="5804472" y="28575"/>
                </a:lnTo>
                <a:close/>
              </a:path>
            </a:pathLst>
          </a:custGeom>
          <a:solidFill>
            <a:srgbClr val="1122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1"/>
          <p:cNvSpPr txBox="1"/>
          <p:nvPr>
            <p:ph type="title"/>
          </p:nvPr>
        </p:nvSpPr>
        <p:spPr>
          <a:xfrm>
            <a:off x="1942282" y="2291588"/>
            <a:ext cx="4796155" cy="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La respuesta correcta es la E</a:t>
            </a:r>
            <a:endParaRPr sz="3000"/>
          </a:p>
        </p:txBody>
      </p:sp>
      <p:sp>
        <p:nvSpPr>
          <p:cNvPr id="510" name="Google Shape;510;p41"/>
          <p:cNvSpPr/>
          <p:nvPr/>
        </p:nvSpPr>
        <p:spPr>
          <a:xfrm>
            <a:off x="1062751" y="3200444"/>
            <a:ext cx="7018655" cy="76200"/>
          </a:xfrm>
          <a:custGeom>
            <a:rect b="b" l="l" r="r" t="t"/>
            <a:pathLst>
              <a:path extrusionOk="0" h="76200" w="7018655">
                <a:moveTo>
                  <a:pt x="38100" y="0"/>
                </a:moveTo>
                <a:lnTo>
                  <a:pt x="0" y="38100"/>
                </a:lnTo>
                <a:lnTo>
                  <a:pt x="38100" y="76200"/>
                </a:lnTo>
                <a:lnTo>
                  <a:pt x="66672" y="47625"/>
                </a:lnTo>
                <a:lnTo>
                  <a:pt x="38098" y="47625"/>
                </a:lnTo>
                <a:lnTo>
                  <a:pt x="38098" y="28575"/>
                </a:lnTo>
                <a:lnTo>
                  <a:pt x="66675" y="28575"/>
                </a:lnTo>
                <a:lnTo>
                  <a:pt x="38100" y="0"/>
                </a:lnTo>
                <a:close/>
              </a:path>
              <a:path extrusionOk="0" h="76200" w="7018655">
                <a:moveTo>
                  <a:pt x="6980398" y="0"/>
                </a:moveTo>
                <a:lnTo>
                  <a:pt x="6942298" y="38100"/>
                </a:lnTo>
                <a:lnTo>
                  <a:pt x="6980398" y="76200"/>
                </a:lnTo>
                <a:lnTo>
                  <a:pt x="7008973" y="47625"/>
                </a:lnTo>
                <a:lnTo>
                  <a:pt x="6980398" y="47625"/>
                </a:lnTo>
                <a:lnTo>
                  <a:pt x="6980398" y="28575"/>
                </a:lnTo>
                <a:lnTo>
                  <a:pt x="7008973" y="28575"/>
                </a:lnTo>
                <a:lnTo>
                  <a:pt x="6980398" y="0"/>
                </a:lnTo>
                <a:close/>
              </a:path>
              <a:path extrusionOk="0" h="76200" w="7018655">
                <a:moveTo>
                  <a:pt x="66675" y="28575"/>
                </a:moveTo>
                <a:lnTo>
                  <a:pt x="38098" y="28575"/>
                </a:lnTo>
                <a:lnTo>
                  <a:pt x="38098" y="47625"/>
                </a:lnTo>
                <a:lnTo>
                  <a:pt x="66672" y="47625"/>
                </a:lnTo>
                <a:lnTo>
                  <a:pt x="76197" y="38100"/>
                </a:lnTo>
                <a:lnTo>
                  <a:pt x="66675" y="28575"/>
                </a:lnTo>
                <a:close/>
              </a:path>
              <a:path extrusionOk="0" h="76200" w="7018655">
                <a:moveTo>
                  <a:pt x="6951823" y="28575"/>
                </a:moveTo>
                <a:lnTo>
                  <a:pt x="66675" y="28575"/>
                </a:lnTo>
                <a:lnTo>
                  <a:pt x="76197" y="38100"/>
                </a:lnTo>
                <a:lnTo>
                  <a:pt x="66672" y="47625"/>
                </a:lnTo>
                <a:lnTo>
                  <a:pt x="6951823" y="47625"/>
                </a:lnTo>
                <a:lnTo>
                  <a:pt x="6942298" y="38100"/>
                </a:lnTo>
                <a:lnTo>
                  <a:pt x="6951823" y="28575"/>
                </a:lnTo>
                <a:close/>
              </a:path>
              <a:path extrusionOk="0" h="76200" w="7018655">
                <a:moveTo>
                  <a:pt x="7008973" y="28575"/>
                </a:moveTo>
                <a:lnTo>
                  <a:pt x="6980398" y="28575"/>
                </a:lnTo>
                <a:lnTo>
                  <a:pt x="6980398" y="47625"/>
                </a:lnTo>
                <a:lnTo>
                  <a:pt x="7008973" y="47625"/>
                </a:lnTo>
                <a:lnTo>
                  <a:pt x="7018498" y="38100"/>
                </a:lnTo>
                <a:lnTo>
                  <a:pt x="7008973" y="28575"/>
                </a:lnTo>
                <a:close/>
              </a:path>
            </a:pathLst>
          </a:custGeom>
          <a:solidFill>
            <a:srgbClr val="1122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c499daf63_0_168"/>
          <p:cNvSpPr txBox="1"/>
          <p:nvPr/>
        </p:nvSpPr>
        <p:spPr>
          <a:xfrm>
            <a:off x="732631" y="150876"/>
            <a:ext cx="767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Entonces…</a:t>
            </a:r>
            <a:endParaRPr sz="3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Google Shape;140;g34c499daf63_0_168"/>
          <p:cNvSpPr txBox="1"/>
          <p:nvPr/>
        </p:nvSpPr>
        <p:spPr>
          <a:xfrm>
            <a:off x="185600" y="1013255"/>
            <a:ext cx="3977700" cy="3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9854" lvl="0" marL="122554" marR="233678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Debido a la búsqueda de nuevas rutas comerciales y al expansionismo imperialista los  “adelantados” y las empresas de conquista coincidieron el continente Americano.</a:t>
            </a:r>
            <a:endParaRPr sz="1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109854" lvl="0" marL="122554" marR="5080" rtl="0" algn="l">
              <a:lnSpc>
                <a:spcPct val="100800"/>
              </a:lnSpc>
              <a:spcBef>
                <a:spcPts val="1789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El 12 de octubre de 1492 un grupo de españoles liderados por el Genovés Cristóbal Colón llegó a una isla llamada Guanahani después de cruzar el océano Atlántico. Aunque ellos pensaron que estaban en las Indias (en Asia) en realidad habían "descubierto" un nuevo 	continente América.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1" name="Google Shape;141;g34c499daf63_0_168"/>
          <p:cNvSpPr txBox="1"/>
          <p:nvPr/>
        </p:nvSpPr>
        <p:spPr>
          <a:xfrm>
            <a:off x="4709160" y="1183005"/>
            <a:ext cx="3977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2" name="Google Shape;142;g34c499daf63_0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150" y="1183005"/>
            <a:ext cx="4276725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7BB6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8" name="Google Shape;148;p26"/>
          <p:cNvGrpSpPr/>
          <p:nvPr/>
        </p:nvGrpSpPr>
        <p:grpSpPr>
          <a:xfrm>
            <a:off x="0" y="0"/>
            <a:ext cx="9144576" cy="5143500"/>
            <a:chOff x="0" y="0"/>
            <a:chExt cx="9144576" cy="5143500"/>
          </a:xfrm>
        </p:grpSpPr>
        <p:sp>
          <p:nvSpPr>
            <p:cNvPr id="149" name="Google Shape;149;p26"/>
            <p:cNvSpPr/>
            <p:nvPr/>
          </p:nvSpPr>
          <p:spPr>
            <a:xfrm>
              <a:off x="5138973" y="0"/>
              <a:ext cx="4005579" cy="5143500"/>
            </a:xfrm>
            <a:custGeom>
              <a:rect b="b" l="l" r="r" t="t"/>
              <a:pathLst>
                <a:path extrusionOk="0" h="5143500" w="4005579">
                  <a:moveTo>
                    <a:pt x="4005026" y="0"/>
                  </a:moveTo>
                  <a:lnTo>
                    <a:pt x="0" y="0"/>
                  </a:lnTo>
                  <a:lnTo>
                    <a:pt x="198" y="2088"/>
                  </a:lnTo>
                  <a:lnTo>
                    <a:pt x="6759" y="50819"/>
                  </a:lnTo>
                  <a:lnTo>
                    <a:pt x="15248" y="99454"/>
                  </a:lnTo>
                  <a:lnTo>
                    <a:pt x="25676" y="147939"/>
                  </a:lnTo>
                  <a:lnTo>
                    <a:pt x="27959" y="199185"/>
                  </a:lnTo>
                  <a:lnTo>
                    <a:pt x="32296" y="250130"/>
                  </a:lnTo>
                  <a:lnTo>
                    <a:pt x="38663" y="300718"/>
                  </a:lnTo>
                  <a:lnTo>
                    <a:pt x="47038" y="350891"/>
                  </a:lnTo>
                  <a:lnTo>
                    <a:pt x="57397" y="400593"/>
                  </a:lnTo>
                  <a:lnTo>
                    <a:pt x="69717" y="449766"/>
                  </a:lnTo>
                  <a:lnTo>
                    <a:pt x="83974" y="498355"/>
                  </a:lnTo>
                  <a:lnTo>
                    <a:pt x="100147" y="546302"/>
                  </a:lnTo>
                  <a:lnTo>
                    <a:pt x="118211" y="593550"/>
                  </a:lnTo>
                  <a:lnTo>
                    <a:pt x="138143" y="640042"/>
                  </a:lnTo>
                  <a:lnTo>
                    <a:pt x="159920" y="685721"/>
                  </a:lnTo>
                  <a:lnTo>
                    <a:pt x="183519" y="730531"/>
                  </a:lnTo>
                  <a:lnTo>
                    <a:pt x="208916" y="774415"/>
                  </a:lnTo>
                  <a:lnTo>
                    <a:pt x="236090" y="817315"/>
                  </a:lnTo>
                  <a:lnTo>
                    <a:pt x="265015" y="859176"/>
                  </a:lnTo>
                  <a:lnTo>
                    <a:pt x="295670" y="899939"/>
                  </a:lnTo>
                  <a:lnTo>
                    <a:pt x="328031" y="939548"/>
                  </a:lnTo>
                  <a:lnTo>
                    <a:pt x="362074" y="977946"/>
                  </a:lnTo>
                  <a:lnTo>
                    <a:pt x="387755" y="1016925"/>
                  </a:lnTo>
                  <a:lnTo>
                    <a:pt x="414835" y="1054942"/>
                  </a:lnTo>
                  <a:lnTo>
                    <a:pt x="443276" y="1091938"/>
                  </a:lnTo>
                  <a:lnTo>
                    <a:pt x="473040" y="1127855"/>
                  </a:lnTo>
                  <a:lnTo>
                    <a:pt x="474097" y="1129009"/>
                  </a:lnTo>
                  <a:lnTo>
                    <a:pt x="555367" y="1223098"/>
                  </a:lnTo>
                  <a:lnTo>
                    <a:pt x="588954" y="1260492"/>
                  </a:lnTo>
                  <a:lnTo>
                    <a:pt x="623604" y="1296078"/>
                  </a:lnTo>
                  <a:lnTo>
                    <a:pt x="659604" y="1330271"/>
                  </a:lnTo>
                  <a:lnTo>
                    <a:pt x="696914" y="1363022"/>
                  </a:lnTo>
                  <a:lnTo>
                    <a:pt x="735493" y="1394286"/>
                  </a:lnTo>
                  <a:lnTo>
                    <a:pt x="771029" y="1430410"/>
                  </a:lnTo>
                  <a:lnTo>
                    <a:pt x="807946" y="1465040"/>
                  </a:lnTo>
                  <a:lnTo>
                    <a:pt x="846199" y="1498137"/>
                  </a:lnTo>
                  <a:lnTo>
                    <a:pt x="885743" y="1529664"/>
                  </a:lnTo>
                  <a:lnTo>
                    <a:pt x="926534" y="1559586"/>
                  </a:lnTo>
                  <a:lnTo>
                    <a:pt x="968525" y="1587865"/>
                  </a:lnTo>
                  <a:lnTo>
                    <a:pt x="1011673" y="1614464"/>
                  </a:lnTo>
                  <a:lnTo>
                    <a:pt x="1289700" y="1778393"/>
                  </a:lnTo>
                  <a:lnTo>
                    <a:pt x="1291548" y="1779549"/>
                  </a:lnTo>
                  <a:lnTo>
                    <a:pt x="1327501" y="1799846"/>
                  </a:lnTo>
                  <a:lnTo>
                    <a:pt x="1364070" y="1818956"/>
                  </a:lnTo>
                  <a:lnTo>
                    <a:pt x="1401227" y="1836853"/>
                  </a:lnTo>
                  <a:lnTo>
                    <a:pt x="1438943" y="1853512"/>
                  </a:lnTo>
                  <a:lnTo>
                    <a:pt x="1448634" y="1902566"/>
                  </a:lnTo>
                  <a:lnTo>
                    <a:pt x="1460239" y="1951099"/>
                  </a:lnTo>
                  <a:lnTo>
                    <a:pt x="1473733" y="1999059"/>
                  </a:lnTo>
                  <a:lnTo>
                    <a:pt x="1489093" y="2046393"/>
                  </a:lnTo>
                  <a:lnTo>
                    <a:pt x="1506296" y="2093048"/>
                  </a:lnTo>
                  <a:lnTo>
                    <a:pt x="1525319" y="2138971"/>
                  </a:lnTo>
                  <a:lnTo>
                    <a:pt x="1546140" y="2184109"/>
                  </a:lnTo>
                  <a:lnTo>
                    <a:pt x="1568734" y="2228409"/>
                  </a:lnTo>
                  <a:lnTo>
                    <a:pt x="1593078" y="2271818"/>
                  </a:lnTo>
                  <a:lnTo>
                    <a:pt x="1619150" y="2314284"/>
                  </a:lnTo>
                  <a:lnTo>
                    <a:pt x="1646927" y="2355754"/>
                  </a:lnTo>
                  <a:lnTo>
                    <a:pt x="1676384" y="2396173"/>
                  </a:lnTo>
                  <a:lnTo>
                    <a:pt x="1707732" y="2437444"/>
                  </a:lnTo>
                  <a:lnTo>
                    <a:pt x="1785405" y="2597778"/>
                  </a:lnTo>
                  <a:lnTo>
                    <a:pt x="1809486" y="2644911"/>
                  </a:lnTo>
                  <a:lnTo>
                    <a:pt x="1835499" y="2690981"/>
                  </a:lnTo>
                  <a:lnTo>
                    <a:pt x="1863412" y="2735931"/>
                  </a:lnTo>
                  <a:lnTo>
                    <a:pt x="1893195" y="2779704"/>
                  </a:lnTo>
                  <a:lnTo>
                    <a:pt x="1924814" y="2822244"/>
                  </a:lnTo>
                  <a:lnTo>
                    <a:pt x="1902871" y="3096066"/>
                  </a:lnTo>
                  <a:lnTo>
                    <a:pt x="1902740" y="3096527"/>
                  </a:lnTo>
                  <a:lnTo>
                    <a:pt x="1902740" y="3097682"/>
                  </a:lnTo>
                  <a:lnTo>
                    <a:pt x="1899932" y="3144124"/>
                  </a:lnTo>
                  <a:lnTo>
                    <a:pt x="1898831" y="3190623"/>
                  </a:lnTo>
                  <a:lnTo>
                    <a:pt x="1899435" y="3237132"/>
                  </a:lnTo>
                  <a:lnTo>
                    <a:pt x="1901740" y="3283607"/>
                  </a:lnTo>
                  <a:lnTo>
                    <a:pt x="1905742" y="3330002"/>
                  </a:lnTo>
                  <a:lnTo>
                    <a:pt x="1920327" y="3468924"/>
                  </a:lnTo>
                  <a:lnTo>
                    <a:pt x="1917683" y="3483905"/>
                  </a:lnTo>
                  <a:lnTo>
                    <a:pt x="1910593" y="3528933"/>
                  </a:lnTo>
                  <a:lnTo>
                    <a:pt x="1904785" y="3577559"/>
                  </a:lnTo>
                  <a:lnTo>
                    <a:pt x="1900878" y="3626265"/>
                  </a:lnTo>
                  <a:lnTo>
                    <a:pt x="1898864" y="3674997"/>
                  </a:lnTo>
                  <a:lnTo>
                    <a:pt x="1898736" y="3723700"/>
                  </a:lnTo>
                  <a:lnTo>
                    <a:pt x="1900486" y="3772320"/>
                  </a:lnTo>
                  <a:lnTo>
                    <a:pt x="1904108" y="3820801"/>
                  </a:lnTo>
                  <a:lnTo>
                    <a:pt x="1909594" y="3869090"/>
                  </a:lnTo>
                  <a:lnTo>
                    <a:pt x="1916939" y="3917132"/>
                  </a:lnTo>
                  <a:lnTo>
                    <a:pt x="1926133" y="3964871"/>
                  </a:lnTo>
                  <a:lnTo>
                    <a:pt x="1937171" y="4012254"/>
                  </a:lnTo>
                  <a:lnTo>
                    <a:pt x="1950046" y="4059225"/>
                  </a:lnTo>
                  <a:lnTo>
                    <a:pt x="1964750" y="4105730"/>
                  </a:lnTo>
                  <a:lnTo>
                    <a:pt x="1981276" y="4151714"/>
                  </a:lnTo>
                  <a:lnTo>
                    <a:pt x="1999617" y="4197122"/>
                  </a:lnTo>
                  <a:lnTo>
                    <a:pt x="2010605" y="4246014"/>
                  </a:lnTo>
                  <a:lnTo>
                    <a:pt x="2022325" y="4293880"/>
                  </a:lnTo>
                  <a:lnTo>
                    <a:pt x="2035888" y="4341195"/>
                  </a:lnTo>
                  <a:lnTo>
                    <a:pt x="2051273" y="4387908"/>
                  </a:lnTo>
                  <a:lnTo>
                    <a:pt x="2068456" y="4433964"/>
                  </a:lnTo>
                  <a:lnTo>
                    <a:pt x="2087415" y="4479310"/>
                  </a:lnTo>
                  <a:lnTo>
                    <a:pt x="2108125" y="4523892"/>
                  </a:lnTo>
                  <a:lnTo>
                    <a:pt x="2130564" y="4567657"/>
                  </a:lnTo>
                  <a:lnTo>
                    <a:pt x="2154709" y="4610552"/>
                  </a:lnTo>
                  <a:lnTo>
                    <a:pt x="2180536" y="4652523"/>
                  </a:lnTo>
                  <a:lnTo>
                    <a:pt x="2291767" y="4825657"/>
                  </a:lnTo>
                  <a:lnTo>
                    <a:pt x="2321245" y="4869596"/>
                  </a:lnTo>
                  <a:lnTo>
                    <a:pt x="2352492" y="4912187"/>
                  </a:lnTo>
                  <a:lnTo>
                    <a:pt x="2385457" y="4953380"/>
                  </a:lnTo>
                  <a:lnTo>
                    <a:pt x="2420093" y="4993125"/>
                  </a:lnTo>
                  <a:lnTo>
                    <a:pt x="2456348" y="5031373"/>
                  </a:lnTo>
                  <a:lnTo>
                    <a:pt x="2494174" y="5068074"/>
                  </a:lnTo>
                  <a:lnTo>
                    <a:pt x="2533522" y="5103179"/>
                  </a:lnTo>
                  <a:lnTo>
                    <a:pt x="2574343" y="5136637"/>
                  </a:lnTo>
                  <a:lnTo>
                    <a:pt x="2583470" y="5143500"/>
                  </a:lnTo>
                  <a:lnTo>
                    <a:pt x="4005026" y="5143500"/>
                  </a:lnTo>
                  <a:lnTo>
                    <a:pt x="4005026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5560229" y="0"/>
              <a:ext cx="3583940" cy="5088890"/>
            </a:xfrm>
            <a:custGeom>
              <a:rect b="b" l="l" r="r" t="t"/>
              <a:pathLst>
                <a:path extrusionOk="0" h="5088890" w="3583940">
                  <a:moveTo>
                    <a:pt x="3578276" y="0"/>
                  </a:moveTo>
                  <a:lnTo>
                    <a:pt x="0" y="0"/>
                  </a:lnTo>
                  <a:lnTo>
                    <a:pt x="1136" y="7552"/>
                  </a:lnTo>
                  <a:lnTo>
                    <a:pt x="11218" y="55552"/>
                  </a:lnTo>
                  <a:lnTo>
                    <a:pt x="21480" y="98438"/>
                  </a:lnTo>
                  <a:lnTo>
                    <a:pt x="21809" y="148381"/>
                  </a:lnTo>
                  <a:lnTo>
                    <a:pt x="25044" y="197960"/>
                  </a:lnTo>
                  <a:lnTo>
                    <a:pt x="31137" y="247057"/>
                  </a:lnTo>
                  <a:lnTo>
                    <a:pt x="40042" y="295558"/>
                  </a:lnTo>
                  <a:lnTo>
                    <a:pt x="51712" y="343345"/>
                  </a:lnTo>
                  <a:lnTo>
                    <a:pt x="66101" y="390302"/>
                  </a:lnTo>
                  <a:lnTo>
                    <a:pt x="83162" y="436314"/>
                  </a:lnTo>
                  <a:lnTo>
                    <a:pt x="102849" y="481264"/>
                  </a:lnTo>
                  <a:lnTo>
                    <a:pt x="125115" y="525036"/>
                  </a:lnTo>
                  <a:lnTo>
                    <a:pt x="149914" y="567514"/>
                  </a:lnTo>
                  <a:lnTo>
                    <a:pt x="177199" y="608581"/>
                  </a:lnTo>
                  <a:lnTo>
                    <a:pt x="206924" y="648121"/>
                  </a:lnTo>
                  <a:lnTo>
                    <a:pt x="239042" y="686019"/>
                  </a:lnTo>
                  <a:lnTo>
                    <a:pt x="273506" y="722157"/>
                  </a:lnTo>
                  <a:lnTo>
                    <a:pt x="294654" y="757259"/>
                  </a:lnTo>
                  <a:lnTo>
                    <a:pt x="317469" y="791276"/>
                  </a:lnTo>
                  <a:lnTo>
                    <a:pt x="341887" y="824161"/>
                  </a:lnTo>
                  <a:lnTo>
                    <a:pt x="367842" y="855866"/>
                  </a:lnTo>
                  <a:lnTo>
                    <a:pt x="368535" y="856560"/>
                  </a:lnTo>
                  <a:lnTo>
                    <a:pt x="450036" y="951011"/>
                  </a:lnTo>
                  <a:lnTo>
                    <a:pt x="483714" y="987791"/>
                  </a:lnTo>
                  <a:lnTo>
                    <a:pt x="519452" y="1022510"/>
                  </a:lnTo>
                  <a:lnTo>
                    <a:pt x="557158" y="1055089"/>
                  </a:lnTo>
                  <a:lnTo>
                    <a:pt x="596738" y="1085447"/>
                  </a:lnTo>
                  <a:lnTo>
                    <a:pt x="633406" y="1124536"/>
                  </a:lnTo>
                  <a:lnTo>
                    <a:pt x="672411" y="1161172"/>
                  </a:lnTo>
                  <a:lnTo>
                    <a:pt x="713624" y="1195254"/>
                  </a:lnTo>
                  <a:lnTo>
                    <a:pt x="756921" y="1226680"/>
                  </a:lnTo>
                  <a:lnTo>
                    <a:pt x="802173" y="1255349"/>
                  </a:lnTo>
                  <a:lnTo>
                    <a:pt x="1080101" y="1419113"/>
                  </a:lnTo>
                  <a:lnTo>
                    <a:pt x="1081356" y="1419938"/>
                  </a:lnTo>
                  <a:lnTo>
                    <a:pt x="1131535" y="1447118"/>
                  </a:lnTo>
                  <a:lnTo>
                    <a:pt x="1183446" y="1470908"/>
                  </a:lnTo>
                  <a:lnTo>
                    <a:pt x="1324934" y="1530093"/>
                  </a:lnTo>
                  <a:lnTo>
                    <a:pt x="1371207" y="1547891"/>
                  </a:lnTo>
                  <a:lnTo>
                    <a:pt x="1418348" y="1562919"/>
                  </a:lnTo>
                  <a:lnTo>
                    <a:pt x="1415598" y="1614888"/>
                  </a:lnTo>
                  <a:lnTo>
                    <a:pt x="1416049" y="1666685"/>
                  </a:lnTo>
                  <a:lnTo>
                    <a:pt x="1419660" y="1718169"/>
                  </a:lnTo>
                  <a:lnTo>
                    <a:pt x="1426391" y="1769202"/>
                  </a:lnTo>
                  <a:lnTo>
                    <a:pt x="1436200" y="1819642"/>
                  </a:lnTo>
                  <a:lnTo>
                    <a:pt x="1449046" y="1869350"/>
                  </a:lnTo>
                  <a:lnTo>
                    <a:pt x="1464889" y="1918187"/>
                  </a:lnTo>
                  <a:lnTo>
                    <a:pt x="1483687" y="1966013"/>
                  </a:lnTo>
                  <a:lnTo>
                    <a:pt x="1505400" y="2012688"/>
                  </a:lnTo>
                  <a:lnTo>
                    <a:pt x="1529987" y="2058072"/>
                  </a:lnTo>
                  <a:lnTo>
                    <a:pt x="1557407" y="2102025"/>
                  </a:lnTo>
                  <a:lnTo>
                    <a:pt x="1587618" y="2144408"/>
                  </a:lnTo>
                  <a:lnTo>
                    <a:pt x="1643910" y="2218637"/>
                  </a:lnTo>
                  <a:lnTo>
                    <a:pt x="1739500" y="2416282"/>
                  </a:lnTo>
                  <a:lnTo>
                    <a:pt x="1763611" y="2462323"/>
                  </a:lnTo>
                  <a:lnTo>
                    <a:pt x="1790446" y="2506736"/>
                  </a:lnTo>
                  <a:lnTo>
                    <a:pt x="1819913" y="2549403"/>
                  </a:lnTo>
                  <a:lnTo>
                    <a:pt x="1851921" y="2590204"/>
                  </a:lnTo>
                  <a:lnTo>
                    <a:pt x="1886378" y="2629017"/>
                  </a:lnTo>
                  <a:lnTo>
                    <a:pt x="1923192" y="2665723"/>
                  </a:lnTo>
                  <a:lnTo>
                    <a:pt x="1924016" y="2794585"/>
                  </a:lnTo>
                  <a:lnTo>
                    <a:pt x="1897190" y="3129569"/>
                  </a:lnTo>
                  <a:lnTo>
                    <a:pt x="1897190" y="3130593"/>
                  </a:lnTo>
                  <a:lnTo>
                    <a:pt x="1894980" y="3169488"/>
                  </a:lnTo>
                  <a:lnTo>
                    <a:pt x="1894579" y="3208434"/>
                  </a:lnTo>
                  <a:lnTo>
                    <a:pt x="1895979" y="3247354"/>
                  </a:lnTo>
                  <a:lnTo>
                    <a:pt x="1899170" y="3286175"/>
                  </a:lnTo>
                  <a:lnTo>
                    <a:pt x="1916263" y="3448588"/>
                  </a:lnTo>
                  <a:lnTo>
                    <a:pt x="1921476" y="3489265"/>
                  </a:lnTo>
                  <a:lnTo>
                    <a:pt x="1915660" y="3513253"/>
                  </a:lnTo>
                  <a:lnTo>
                    <a:pt x="1906122" y="3561614"/>
                  </a:lnTo>
                  <a:lnTo>
                    <a:pt x="1897023" y="3635066"/>
                  </a:lnTo>
                  <a:lnTo>
                    <a:pt x="1894526" y="3684202"/>
                  </a:lnTo>
                  <a:lnTo>
                    <a:pt x="1894894" y="3733277"/>
                  </a:lnTo>
                  <a:lnTo>
                    <a:pt x="1898108" y="3782169"/>
                  </a:lnTo>
                  <a:lnTo>
                    <a:pt x="1904148" y="3830753"/>
                  </a:lnTo>
                  <a:lnTo>
                    <a:pt x="1912995" y="3878907"/>
                  </a:lnTo>
                  <a:lnTo>
                    <a:pt x="1924628" y="3926507"/>
                  </a:lnTo>
                  <a:lnTo>
                    <a:pt x="1939028" y="3973429"/>
                  </a:lnTo>
                  <a:lnTo>
                    <a:pt x="1956176" y="4019552"/>
                  </a:lnTo>
                  <a:lnTo>
                    <a:pt x="1976052" y="4064750"/>
                  </a:lnTo>
                  <a:lnTo>
                    <a:pt x="1996279" y="4154781"/>
                  </a:lnTo>
                  <a:lnTo>
                    <a:pt x="2008544" y="4202934"/>
                  </a:lnTo>
                  <a:lnTo>
                    <a:pt x="2023596" y="4250193"/>
                  </a:lnTo>
                  <a:lnTo>
                    <a:pt x="2041380" y="4296447"/>
                  </a:lnTo>
                  <a:lnTo>
                    <a:pt x="2061845" y="4341581"/>
                  </a:lnTo>
                  <a:lnTo>
                    <a:pt x="2084940" y="4385483"/>
                  </a:lnTo>
                  <a:lnTo>
                    <a:pt x="2110611" y="4428041"/>
                  </a:lnTo>
                  <a:lnTo>
                    <a:pt x="2221248" y="4600383"/>
                  </a:lnTo>
                  <a:lnTo>
                    <a:pt x="2249864" y="4642181"/>
                  </a:lnTo>
                  <a:lnTo>
                    <a:pt x="2280865" y="4682108"/>
                  </a:lnTo>
                  <a:lnTo>
                    <a:pt x="2314155" y="4720064"/>
                  </a:lnTo>
                  <a:lnTo>
                    <a:pt x="2349639" y="4755948"/>
                  </a:lnTo>
                  <a:lnTo>
                    <a:pt x="2387220" y="4789658"/>
                  </a:lnTo>
                  <a:lnTo>
                    <a:pt x="2426802" y="4821094"/>
                  </a:lnTo>
                  <a:lnTo>
                    <a:pt x="2468291" y="4850154"/>
                  </a:lnTo>
                  <a:lnTo>
                    <a:pt x="2468522" y="4850286"/>
                  </a:lnTo>
                  <a:lnTo>
                    <a:pt x="2468852" y="4850517"/>
                  </a:lnTo>
                  <a:lnTo>
                    <a:pt x="2618326" y="4948862"/>
                  </a:lnTo>
                  <a:lnTo>
                    <a:pt x="2660482" y="4974878"/>
                  </a:lnTo>
                  <a:lnTo>
                    <a:pt x="2703937" y="4998311"/>
                  </a:lnTo>
                  <a:lnTo>
                    <a:pt x="2748571" y="5019123"/>
                  </a:lnTo>
                  <a:lnTo>
                    <a:pt x="2794262" y="5037278"/>
                  </a:lnTo>
                  <a:lnTo>
                    <a:pt x="2840890" y="5052740"/>
                  </a:lnTo>
                  <a:lnTo>
                    <a:pt x="2888335" y="5065473"/>
                  </a:lnTo>
                  <a:lnTo>
                    <a:pt x="2936477" y="5075439"/>
                  </a:lnTo>
                  <a:lnTo>
                    <a:pt x="2985193" y="5082603"/>
                  </a:lnTo>
                  <a:lnTo>
                    <a:pt x="3034365" y="5086929"/>
                  </a:lnTo>
                  <a:lnTo>
                    <a:pt x="3083871" y="5088378"/>
                  </a:lnTo>
                  <a:lnTo>
                    <a:pt x="3199820" y="5088378"/>
                  </a:lnTo>
                  <a:lnTo>
                    <a:pt x="3248415" y="5086929"/>
                  </a:lnTo>
                  <a:lnTo>
                    <a:pt x="3249413" y="5086929"/>
                  </a:lnTo>
                  <a:lnTo>
                    <a:pt x="3299620" y="5082437"/>
                  </a:lnTo>
                  <a:lnTo>
                    <a:pt x="3348814" y="5075095"/>
                  </a:lnTo>
                  <a:lnTo>
                    <a:pt x="3397367" y="5064911"/>
                  </a:lnTo>
                  <a:lnTo>
                    <a:pt x="3445155" y="5051943"/>
                  </a:lnTo>
                  <a:lnTo>
                    <a:pt x="3492048" y="5036245"/>
                  </a:lnTo>
                  <a:lnTo>
                    <a:pt x="3537922" y="5017874"/>
                  </a:lnTo>
                  <a:lnTo>
                    <a:pt x="3582648" y="4996884"/>
                  </a:lnTo>
                  <a:lnTo>
                    <a:pt x="3583770" y="4996276"/>
                  </a:lnTo>
                  <a:lnTo>
                    <a:pt x="3583770" y="5460"/>
                  </a:lnTo>
                  <a:lnTo>
                    <a:pt x="3578276" y="0"/>
                  </a:lnTo>
                  <a:close/>
                </a:path>
              </a:pathLst>
            </a:custGeom>
            <a:solidFill>
              <a:srgbClr val="81BD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6"/>
            <p:cNvSpPr/>
            <p:nvPr/>
          </p:nvSpPr>
          <p:spPr>
            <a:xfrm>
              <a:off x="5986721" y="0"/>
              <a:ext cx="3157855" cy="4671695"/>
            </a:xfrm>
            <a:custGeom>
              <a:rect b="b" l="l" r="r" t="t"/>
              <a:pathLst>
                <a:path extrusionOk="0" h="4671695" w="3157854">
                  <a:moveTo>
                    <a:pt x="1564608" y="0"/>
                  </a:moveTo>
                  <a:lnTo>
                    <a:pt x="0" y="0"/>
                  </a:lnTo>
                  <a:lnTo>
                    <a:pt x="15083" y="62597"/>
                  </a:lnTo>
                  <a:lnTo>
                    <a:pt x="15083" y="63059"/>
                  </a:lnTo>
                  <a:lnTo>
                    <a:pt x="15215" y="63290"/>
                  </a:lnTo>
                  <a:lnTo>
                    <a:pt x="15314" y="64114"/>
                  </a:lnTo>
                  <a:lnTo>
                    <a:pt x="12058" y="110121"/>
                  </a:lnTo>
                  <a:lnTo>
                    <a:pt x="13659" y="154673"/>
                  </a:lnTo>
                  <a:lnTo>
                    <a:pt x="13707" y="156019"/>
                  </a:lnTo>
                  <a:lnTo>
                    <a:pt x="20165" y="201390"/>
                  </a:lnTo>
                  <a:lnTo>
                    <a:pt x="31272" y="245578"/>
                  </a:lnTo>
                  <a:lnTo>
                    <a:pt x="31332" y="245817"/>
                  </a:lnTo>
                  <a:lnTo>
                    <a:pt x="47111" y="288882"/>
                  </a:lnTo>
                  <a:lnTo>
                    <a:pt x="67405" y="330169"/>
                  </a:lnTo>
                  <a:lnTo>
                    <a:pt x="92115" y="369260"/>
                  </a:lnTo>
                  <a:lnTo>
                    <a:pt x="121144" y="405737"/>
                  </a:lnTo>
                  <a:lnTo>
                    <a:pt x="154394" y="439183"/>
                  </a:lnTo>
                  <a:lnTo>
                    <a:pt x="181813" y="463795"/>
                  </a:lnTo>
                  <a:lnTo>
                    <a:pt x="201446" y="501370"/>
                  </a:lnTo>
                  <a:lnTo>
                    <a:pt x="227336" y="544860"/>
                  </a:lnTo>
                  <a:lnTo>
                    <a:pt x="257541" y="584111"/>
                  </a:lnTo>
                  <a:lnTo>
                    <a:pt x="338910" y="678430"/>
                  </a:lnTo>
                  <a:lnTo>
                    <a:pt x="392120" y="730373"/>
                  </a:lnTo>
                  <a:lnTo>
                    <a:pt x="453473" y="772420"/>
                  </a:lnTo>
                  <a:lnTo>
                    <a:pt x="481809" y="808623"/>
                  </a:lnTo>
                  <a:lnTo>
                    <a:pt x="513736" y="841485"/>
                  </a:lnTo>
                  <a:lnTo>
                    <a:pt x="548998" y="870736"/>
                  </a:lnTo>
                  <a:lnTo>
                    <a:pt x="587338" y="896101"/>
                  </a:lnTo>
                  <a:lnTo>
                    <a:pt x="865136" y="1059997"/>
                  </a:lnTo>
                  <a:lnTo>
                    <a:pt x="865960" y="1060328"/>
                  </a:lnTo>
                  <a:lnTo>
                    <a:pt x="878564" y="1067482"/>
                  </a:lnTo>
                  <a:lnTo>
                    <a:pt x="917731" y="1086225"/>
                  </a:lnTo>
                  <a:lnTo>
                    <a:pt x="1059021" y="1145410"/>
                  </a:lnTo>
                  <a:lnTo>
                    <a:pt x="1124371" y="1166846"/>
                  </a:lnTo>
                  <a:lnTo>
                    <a:pt x="1192294" y="1177542"/>
                  </a:lnTo>
                  <a:lnTo>
                    <a:pt x="1220205" y="1195431"/>
                  </a:lnTo>
                  <a:lnTo>
                    <a:pt x="1249353" y="1211111"/>
                  </a:lnTo>
                  <a:lnTo>
                    <a:pt x="1279602" y="1224539"/>
                  </a:lnTo>
                  <a:lnTo>
                    <a:pt x="1310817" y="1235671"/>
                  </a:lnTo>
                  <a:lnTo>
                    <a:pt x="1339955" y="1275904"/>
                  </a:lnTo>
                  <a:lnTo>
                    <a:pt x="1373386" y="1312428"/>
                  </a:lnTo>
                  <a:lnTo>
                    <a:pt x="1410765" y="1344876"/>
                  </a:lnTo>
                  <a:lnTo>
                    <a:pt x="1451745" y="1372880"/>
                  </a:lnTo>
                  <a:lnTo>
                    <a:pt x="1443767" y="1400782"/>
                  </a:lnTo>
                  <a:lnTo>
                    <a:pt x="1437716" y="1429112"/>
                  </a:lnTo>
                  <a:lnTo>
                    <a:pt x="1433615" y="1457788"/>
                  </a:lnTo>
                  <a:lnTo>
                    <a:pt x="1431484" y="1486730"/>
                  </a:lnTo>
                  <a:lnTo>
                    <a:pt x="1418108" y="1531784"/>
                  </a:lnTo>
                  <a:lnTo>
                    <a:pt x="1409684" y="1577885"/>
                  </a:lnTo>
                  <a:lnTo>
                    <a:pt x="1406259" y="1624587"/>
                  </a:lnTo>
                  <a:lnTo>
                    <a:pt x="1407878" y="1671447"/>
                  </a:lnTo>
                  <a:lnTo>
                    <a:pt x="1414587" y="1718019"/>
                  </a:lnTo>
                  <a:lnTo>
                    <a:pt x="1426430" y="1763859"/>
                  </a:lnTo>
                  <a:lnTo>
                    <a:pt x="1443453" y="1808523"/>
                  </a:lnTo>
                  <a:lnTo>
                    <a:pt x="1465701" y="1851567"/>
                  </a:lnTo>
                  <a:lnTo>
                    <a:pt x="1493220" y="1892545"/>
                  </a:lnTo>
                  <a:lnTo>
                    <a:pt x="1574391" y="1999698"/>
                  </a:lnTo>
                  <a:lnTo>
                    <a:pt x="1688262" y="2234689"/>
                  </a:lnTo>
                  <a:lnTo>
                    <a:pt x="1713006" y="2278981"/>
                  </a:lnTo>
                  <a:lnTo>
                    <a:pt x="1742636" y="2319900"/>
                  </a:lnTo>
                  <a:lnTo>
                    <a:pt x="1776837" y="2357051"/>
                  </a:lnTo>
                  <a:lnTo>
                    <a:pt x="1815297" y="2390042"/>
                  </a:lnTo>
                  <a:lnTo>
                    <a:pt x="1911944" y="2463313"/>
                  </a:lnTo>
                  <a:lnTo>
                    <a:pt x="1914617" y="2809845"/>
                  </a:lnTo>
                  <a:lnTo>
                    <a:pt x="1886174" y="3163305"/>
                  </a:lnTo>
                  <a:lnTo>
                    <a:pt x="1885066" y="3183090"/>
                  </a:lnTo>
                  <a:lnTo>
                    <a:pt x="1884854" y="3202919"/>
                  </a:lnTo>
                  <a:lnTo>
                    <a:pt x="1885534" y="3222735"/>
                  </a:lnTo>
                  <a:lnTo>
                    <a:pt x="1904322" y="3404862"/>
                  </a:lnTo>
                  <a:lnTo>
                    <a:pt x="1913433" y="3458756"/>
                  </a:lnTo>
                  <a:lnTo>
                    <a:pt x="1929300" y="3511091"/>
                  </a:lnTo>
                  <a:lnTo>
                    <a:pt x="1909741" y="3557335"/>
                  </a:lnTo>
                  <a:lnTo>
                    <a:pt x="1895804" y="3605054"/>
                  </a:lnTo>
                  <a:lnTo>
                    <a:pt x="1887490" y="3653752"/>
                  </a:lnTo>
                  <a:lnTo>
                    <a:pt x="1884797" y="3702935"/>
                  </a:lnTo>
                  <a:lnTo>
                    <a:pt x="1887725" y="3752107"/>
                  </a:lnTo>
                  <a:lnTo>
                    <a:pt x="1896273" y="3800773"/>
                  </a:lnTo>
                  <a:lnTo>
                    <a:pt x="1910440" y="3848437"/>
                  </a:lnTo>
                  <a:lnTo>
                    <a:pt x="1930225" y="3894605"/>
                  </a:lnTo>
                  <a:lnTo>
                    <a:pt x="1945238" y="3924659"/>
                  </a:lnTo>
                  <a:lnTo>
                    <a:pt x="1976453" y="4063483"/>
                  </a:lnTo>
                  <a:lnTo>
                    <a:pt x="1999360" y="4135274"/>
                  </a:lnTo>
                  <a:lnTo>
                    <a:pt x="2034394" y="4202043"/>
                  </a:lnTo>
                  <a:lnTo>
                    <a:pt x="2145360" y="4374616"/>
                  </a:lnTo>
                  <a:lnTo>
                    <a:pt x="2171639" y="4411409"/>
                  </a:lnTo>
                  <a:lnTo>
                    <a:pt x="2201562" y="4445137"/>
                  </a:lnTo>
                  <a:lnTo>
                    <a:pt x="2234887" y="4475507"/>
                  </a:lnTo>
                  <a:lnTo>
                    <a:pt x="2271374" y="4502223"/>
                  </a:lnTo>
                  <a:lnTo>
                    <a:pt x="2420980" y="4600601"/>
                  </a:lnTo>
                  <a:lnTo>
                    <a:pt x="2464407" y="4625732"/>
                  </a:lnTo>
                  <a:lnTo>
                    <a:pt x="2510227" y="4645526"/>
                  </a:lnTo>
                  <a:lnTo>
                    <a:pt x="2557959" y="4659841"/>
                  </a:lnTo>
                  <a:lnTo>
                    <a:pt x="2607122" y="4668535"/>
                  </a:lnTo>
                  <a:lnTo>
                    <a:pt x="2657233" y="4671464"/>
                  </a:lnTo>
                  <a:lnTo>
                    <a:pt x="2773215" y="4671464"/>
                  </a:lnTo>
                  <a:lnTo>
                    <a:pt x="2821989" y="4668535"/>
                  </a:lnTo>
                  <a:lnTo>
                    <a:pt x="2823318" y="4668535"/>
                  </a:lnTo>
                  <a:lnTo>
                    <a:pt x="2873632" y="4659517"/>
                  </a:lnTo>
                  <a:lnTo>
                    <a:pt x="2921672" y="4644980"/>
                  </a:lnTo>
                  <a:lnTo>
                    <a:pt x="2967629" y="4625011"/>
                  </a:lnTo>
                  <a:lnTo>
                    <a:pt x="3011026" y="4599817"/>
                  </a:lnTo>
                  <a:lnTo>
                    <a:pt x="3051386" y="4569606"/>
                  </a:lnTo>
                  <a:lnTo>
                    <a:pt x="3088231" y="4534587"/>
                  </a:lnTo>
                  <a:lnTo>
                    <a:pt x="3148020" y="4470783"/>
                  </a:lnTo>
                  <a:lnTo>
                    <a:pt x="3157279" y="4459719"/>
                  </a:lnTo>
                  <a:lnTo>
                    <a:pt x="3157279" y="3893039"/>
                  </a:lnTo>
                  <a:lnTo>
                    <a:pt x="3152641" y="3887314"/>
                  </a:lnTo>
                  <a:lnTo>
                    <a:pt x="3134822" y="3867783"/>
                  </a:lnTo>
                  <a:lnTo>
                    <a:pt x="3149357" y="3820235"/>
                  </a:lnTo>
                  <a:lnTo>
                    <a:pt x="3157279" y="3776912"/>
                  </a:lnTo>
                  <a:lnTo>
                    <a:pt x="3157279" y="3662163"/>
                  </a:lnTo>
                  <a:lnTo>
                    <a:pt x="3150892" y="3623786"/>
                  </a:lnTo>
                  <a:lnTo>
                    <a:pt x="3154356" y="3618937"/>
                  </a:lnTo>
                  <a:lnTo>
                    <a:pt x="3157279" y="3614199"/>
                  </a:lnTo>
                  <a:lnTo>
                    <a:pt x="3157279" y="749360"/>
                  </a:lnTo>
                  <a:lnTo>
                    <a:pt x="3151508" y="747617"/>
                  </a:lnTo>
                  <a:lnTo>
                    <a:pt x="3103537" y="738868"/>
                  </a:lnTo>
                  <a:lnTo>
                    <a:pt x="3054608" y="735669"/>
                  </a:lnTo>
                  <a:lnTo>
                    <a:pt x="3050549" y="732303"/>
                  </a:lnTo>
                  <a:lnTo>
                    <a:pt x="3027551" y="694166"/>
                  </a:lnTo>
                  <a:lnTo>
                    <a:pt x="3003138" y="661613"/>
                  </a:lnTo>
                  <a:lnTo>
                    <a:pt x="2975878" y="631385"/>
                  </a:lnTo>
                  <a:lnTo>
                    <a:pt x="2977449" y="584111"/>
                  </a:lnTo>
                  <a:lnTo>
                    <a:pt x="2973634" y="534075"/>
                  </a:lnTo>
                  <a:lnTo>
                    <a:pt x="2964391" y="486768"/>
                  </a:lnTo>
                  <a:lnTo>
                    <a:pt x="2949902" y="440894"/>
                  </a:lnTo>
                  <a:lnTo>
                    <a:pt x="2930294" y="396856"/>
                  </a:lnTo>
                  <a:lnTo>
                    <a:pt x="2905692" y="355056"/>
                  </a:lnTo>
                  <a:lnTo>
                    <a:pt x="2876223" y="315894"/>
                  </a:lnTo>
                  <a:lnTo>
                    <a:pt x="2842012" y="279773"/>
                  </a:lnTo>
                  <a:lnTo>
                    <a:pt x="2800918" y="245578"/>
                  </a:lnTo>
                  <a:lnTo>
                    <a:pt x="2756619" y="217054"/>
                  </a:lnTo>
                  <a:lnTo>
                    <a:pt x="2709643" y="194348"/>
                  </a:lnTo>
                  <a:lnTo>
                    <a:pt x="2660520" y="177605"/>
                  </a:lnTo>
                  <a:lnTo>
                    <a:pt x="2609778" y="166971"/>
                  </a:lnTo>
                  <a:lnTo>
                    <a:pt x="2557947" y="162591"/>
                  </a:lnTo>
                  <a:lnTo>
                    <a:pt x="2550225" y="158536"/>
                  </a:lnTo>
                  <a:lnTo>
                    <a:pt x="2542476" y="154673"/>
                  </a:lnTo>
                  <a:lnTo>
                    <a:pt x="2534658" y="150983"/>
                  </a:lnTo>
                  <a:lnTo>
                    <a:pt x="2526732" y="147448"/>
                  </a:lnTo>
                  <a:lnTo>
                    <a:pt x="2485711" y="115661"/>
                  </a:lnTo>
                  <a:lnTo>
                    <a:pt x="2441493" y="89216"/>
                  </a:lnTo>
                  <a:lnTo>
                    <a:pt x="2394598" y="68309"/>
                  </a:lnTo>
                  <a:lnTo>
                    <a:pt x="2345548" y="53133"/>
                  </a:lnTo>
                  <a:lnTo>
                    <a:pt x="2294863" y="43884"/>
                  </a:lnTo>
                  <a:lnTo>
                    <a:pt x="2243063" y="40758"/>
                  </a:lnTo>
                  <a:lnTo>
                    <a:pt x="2211948" y="40758"/>
                  </a:lnTo>
                  <a:lnTo>
                    <a:pt x="2198054" y="34397"/>
                  </a:lnTo>
                  <a:lnTo>
                    <a:pt x="2183954" y="28501"/>
                  </a:lnTo>
                  <a:lnTo>
                    <a:pt x="2169662" y="23100"/>
                  </a:lnTo>
                  <a:lnTo>
                    <a:pt x="2155194" y="18225"/>
                  </a:lnTo>
                  <a:lnTo>
                    <a:pt x="2143713" y="12452"/>
                  </a:lnTo>
                  <a:lnTo>
                    <a:pt x="1574161" y="12452"/>
                  </a:lnTo>
                  <a:lnTo>
                    <a:pt x="1564608" y="0"/>
                  </a:lnTo>
                  <a:close/>
                </a:path>
                <a:path extrusionOk="0" h="4671695" w="3157854">
                  <a:moveTo>
                    <a:pt x="2118949" y="0"/>
                  </a:moveTo>
                  <a:lnTo>
                    <a:pt x="1612766" y="0"/>
                  </a:lnTo>
                  <a:lnTo>
                    <a:pt x="1594718" y="6414"/>
                  </a:lnTo>
                  <a:lnTo>
                    <a:pt x="1588383" y="8855"/>
                  </a:lnTo>
                  <a:lnTo>
                    <a:pt x="1582014" y="11626"/>
                  </a:lnTo>
                  <a:lnTo>
                    <a:pt x="1576701" y="12089"/>
                  </a:lnTo>
                  <a:lnTo>
                    <a:pt x="1574161" y="12452"/>
                  </a:lnTo>
                  <a:lnTo>
                    <a:pt x="2143713" y="12452"/>
                  </a:lnTo>
                  <a:lnTo>
                    <a:pt x="2118949" y="0"/>
                  </a:lnTo>
                  <a:close/>
                </a:path>
              </a:pathLst>
            </a:custGeom>
            <a:solidFill>
              <a:srgbClr val="F8F5E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7699924" y="361595"/>
              <a:ext cx="544195" cy="194945"/>
            </a:xfrm>
            <a:custGeom>
              <a:rect b="b" l="l" r="r" t="t"/>
              <a:pathLst>
                <a:path extrusionOk="0" h="194945" w="544195">
                  <a:moveTo>
                    <a:pt x="337454" y="65156"/>
                  </a:moveTo>
                  <a:lnTo>
                    <a:pt x="151222" y="65156"/>
                  </a:lnTo>
                  <a:lnTo>
                    <a:pt x="186924" y="80035"/>
                  </a:lnTo>
                  <a:lnTo>
                    <a:pt x="187749" y="80530"/>
                  </a:lnTo>
                  <a:lnTo>
                    <a:pt x="269481" y="108374"/>
                  </a:lnTo>
                  <a:lnTo>
                    <a:pt x="280007" y="132655"/>
                  </a:lnTo>
                  <a:lnTo>
                    <a:pt x="281623" y="136448"/>
                  </a:lnTo>
                  <a:lnTo>
                    <a:pt x="284726" y="139352"/>
                  </a:lnTo>
                  <a:lnTo>
                    <a:pt x="288784" y="140605"/>
                  </a:lnTo>
                  <a:lnTo>
                    <a:pt x="325542" y="151361"/>
                  </a:lnTo>
                  <a:lnTo>
                    <a:pt x="307987" y="171353"/>
                  </a:lnTo>
                  <a:lnTo>
                    <a:pt x="304391" y="175510"/>
                  </a:lnTo>
                  <a:lnTo>
                    <a:pt x="303467" y="181316"/>
                  </a:lnTo>
                  <a:lnTo>
                    <a:pt x="305678" y="186396"/>
                  </a:lnTo>
                  <a:lnTo>
                    <a:pt x="307987" y="191246"/>
                  </a:lnTo>
                  <a:lnTo>
                    <a:pt x="312938" y="194478"/>
                  </a:lnTo>
                  <a:lnTo>
                    <a:pt x="332534" y="194478"/>
                  </a:lnTo>
                  <a:lnTo>
                    <a:pt x="333464" y="194247"/>
                  </a:lnTo>
                  <a:lnTo>
                    <a:pt x="334555" y="194017"/>
                  </a:lnTo>
                  <a:lnTo>
                    <a:pt x="386486" y="184186"/>
                  </a:lnTo>
                  <a:lnTo>
                    <a:pt x="452665" y="184186"/>
                  </a:lnTo>
                  <a:lnTo>
                    <a:pt x="480922" y="169406"/>
                  </a:lnTo>
                  <a:lnTo>
                    <a:pt x="485442" y="167097"/>
                  </a:lnTo>
                  <a:lnTo>
                    <a:pt x="488214" y="162346"/>
                  </a:lnTo>
                  <a:lnTo>
                    <a:pt x="488313" y="157266"/>
                  </a:lnTo>
                  <a:lnTo>
                    <a:pt x="488445" y="152284"/>
                  </a:lnTo>
                  <a:lnTo>
                    <a:pt x="485772" y="147566"/>
                  </a:lnTo>
                  <a:lnTo>
                    <a:pt x="481384" y="145026"/>
                  </a:lnTo>
                  <a:lnTo>
                    <a:pt x="479767" y="144202"/>
                  </a:lnTo>
                  <a:lnTo>
                    <a:pt x="528913" y="144202"/>
                  </a:lnTo>
                  <a:lnTo>
                    <a:pt x="531384" y="142453"/>
                  </a:lnTo>
                  <a:lnTo>
                    <a:pt x="476863" y="142453"/>
                  </a:lnTo>
                  <a:lnTo>
                    <a:pt x="408198" y="103162"/>
                  </a:lnTo>
                  <a:lnTo>
                    <a:pt x="337454" y="65156"/>
                  </a:lnTo>
                  <a:close/>
                </a:path>
                <a:path extrusionOk="0" h="194945" w="544195">
                  <a:moveTo>
                    <a:pt x="452665" y="184186"/>
                  </a:moveTo>
                  <a:lnTo>
                    <a:pt x="386486" y="184186"/>
                  </a:lnTo>
                  <a:lnTo>
                    <a:pt x="426247" y="194017"/>
                  </a:lnTo>
                  <a:lnTo>
                    <a:pt x="427269" y="194247"/>
                  </a:lnTo>
                  <a:lnTo>
                    <a:pt x="428425" y="194478"/>
                  </a:lnTo>
                  <a:lnTo>
                    <a:pt x="431791" y="194478"/>
                  </a:lnTo>
                  <a:lnTo>
                    <a:pt x="433610" y="194017"/>
                  </a:lnTo>
                  <a:lnTo>
                    <a:pt x="433806" y="194017"/>
                  </a:lnTo>
                  <a:lnTo>
                    <a:pt x="436079" y="192862"/>
                  </a:lnTo>
                  <a:lnTo>
                    <a:pt x="452665" y="184186"/>
                  </a:lnTo>
                  <a:close/>
                </a:path>
                <a:path extrusionOk="0" h="194945" w="544195">
                  <a:moveTo>
                    <a:pt x="528913" y="144202"/>
                  </a:moveTo>
                  <a:lnTo>
                    <a:pt x="479767" y="144202"/>
                  </a:lnTo>
                  <a:lnTo>
                    <a:pt x="481516" y="144894"/>
                  </a:lnTo>
                  <a:lnTo>
                    <a:pt x="483364" y="145356"/>
                  </a:lnTo>
                  <a:lnTo>
                    <a:pt x="527282" y="145356"/>
                  </a:lnTo>
                  <a:lnTo>
                    <a:pt x="528913" y="144202"/>
                  </a:lnTo>
                  <a:close/>
                </a:path>
                <a:path extrusionOk="0" h="194945" w="544195">
                  <a:moveTo>
                    <a:pt x="530053" y="96232"/>
                  </a:moveTo>
                  <a:lnTo>
                    <a:pt x="490326" y="96232"/>
                  </a:lnTo>
                  <a:lnTo>
                    <a:pt x="485739" y="99202"/>
                  </a:lnTo>
                  <a:lnTo>
                    <a:pt x="483364" y="103854"/>
                  </a:lnTo>
                  <a:lnTo>
                    <a:pt x="472706" y="125232"/>
                  </a:lnTo>
                  <a:lnTo>
                    <a:pt x="470627" y="129520"/>
                  </a:lnTo>
                  <a:lnTo>
                    <a:pt x="470709" y="132655"/>
                  </a:lnTo>
                  <a:lnTo>
                    <a:pt x="470759" y="134600"/>
                  </a:lnTo>
                  <a:lnTo>
                    <a:pt x="474224" y="140144"/>
                  </a:lnTo>
                  <a:lnTo>
                    <a:pt x="475477" y="141431"/>
                  </a:lnTo>
                  <a:lnTo>
                    <a:pt x="476863" y="142453"/>
                  </a:lnTo>
                  <a:lnTo>
                    <a:pt x="531384" y="142453"/>
                  </a:lnTo>
                  <a:lnTo>
                    <a:pt x="532363" y="141759"/>
                  </a:lnTo>
                  <a:lnTo>
                    <a:pt x="534442" y="136448"/>
                  </a:lnTo>
                  <a:lnTo>
                    <a:pt x="542889" y="115070"/>
                  </a:lnTo>
                  <a:lnTo>
                    <a:pt x="543777" y="108374"/>
                  </a:lnTo>
                  <a:lnTo>
                    <a:pt x="541507" y="102274"/>
                  </a:lnTo>
                  <a:lnTo>
                    <a:pt x="536713" y="97909"/>
                  </a:lnTo>
                  <a:lnTo>
                    <a:pt x="530053" y="96232"/>
                  </a:lnTo>
                  <a:close/>
                </a:path>
                <a:path extrusionOk="0" h="194945" w="544195">
                  <a:moveTo>
                    <a:pt x="145249" y="0"/>
                  </a:moveTo>
                  <a:lnTo>
                    <a:pt x="141719" y="0"/>
                  </a:lnTo>
                  <a:lnTo>
                    <a:pt x="140498" y="132"/>
                  </a:lnTo>
                  <a:lnTo>
                    <a:pt x="139067" y="495"/>
                  </a:lnTo>
                  <a:lnTo>
                    <a:pt x="83811" y="15439"/>
                  </a:lnTo>
                  <a:lnTo>
                    <a:pt x="82655" y="15670"/>
                  </a:lnTo>
                  <a:lnTo>
                    <a:pt x="26132" y="36125"/>
                  </a:lnTo>
                  <a:lnTo>
                    <a:pt x="23460" y="38334"/>
                  </a:lnTo>
                  <a:lnTo>
                    <a:pt x="21843" y="41106"/>
                  </a:lnTo>
                  <a:lnTo>
                    <a:pt x="2673" y="75416"/>
                  </a:lnTo>
                  <a:lnTo>
                    <a:pt x="0" y="80035"/>
                  </a:lnTo>
                  <a:lnTo>
                    <a:pt x="363" y="85841"/>
                  </a:lnTo>
                  <a:lnTo>
                    <a:pt x="3365" y="90229"/>
                  </a:lnTo>
                  <a:lnTo>
                    <a:pt x="5972" y="93990"/>
                  </a:lnTo>
                  <a:lnTo>
                    <a:pt x="10284" y="96232"/>
                  </a:lnTo>
                  <a:lnTo>
                    <a:pt x="15498" y="96232"/>
                  </a:lnTo>
                  <a:lnTo>
                    <a:pt x="17124" y="95871"/>
                  </a:lnTo>
                  <a:lnTo>
                    <a:pt x="106809" y="81090"/>
                  </a:lnTo>
                  <a:lnTo>
                    <a:pt x="109250" y="80299"/>
                  </a:lnTo>
                  <a:lnTo>
                    <a:pt x="151222" y="65156"/>
                  </a:lnTo>
                  <a:lnTo>
                    <a:pt x="337454" y="65156"/>
                  </a:lnTo>
                  <a:lnTo>
                    <a:pt x="318481" y="54963"/>
                  </a:lnTo>
                  <a:lnTo>
                    <a:pt x="316534" y="54038"/>
                  </a:lnTo>
                  <a:lnTo>
                    <a:pt x="314323" y="53478"/>
                  </a:lnTo>
                  <a:lnTo>
                    <a:pt x="265093" y="53478"/>
                  </a:lnTo>
                  <a:lnTo>
                    <a:pt x="239322" y="22038"/>
                  </a:lnTo>
                  <a:lnTo>
                    <a:pt x="236650" y="18903"/>
                  </a:lnTo>
                  <a:lnTo>
                    <a:pt x="232723" y="17056"/>
                  </a:lnTo>
                  <a:lnTo>
                    <a:pt x="178509" y="17056"/>
                  </a:lnTo>
                  <a:lnTo>
                    <a:pt x="147560" y="495"/>
                  </a:lnTo>
                  <a:lnTo>
                    <a:pt x="145249" y="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3" name="Google Shape;153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38417" y="579597"/>
              <a:ext cx="109811" cy="70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26"/>
            <p:cNvSpPr/>
            <p:nvPr/>
          </p:nvSpPr>
          <p:spPr>
            <a:xfrm>
              <a:off x="6414617" y="202"/>
              <a:ext cx="2729865" cy="4254500"/>
            </a:xfrm>
            <a:custGeom>
              <a:rect b="b" l="l" r="r" t="t"/>
              <a:pathLst>
                <a:path extrusionOk="0" h="4254500" w="2729865">
                  <a:moveTo>
                    <a:pt x="273405" y="355600"/>
                  </a:moveTo>
                  <a:lnTo>
                    <a:pt x="273075" y="355600"/>
                  </a:lnTo>
                  <a:lnTo>
                    <a:pt x="207175" y="254000"/>
                  </a:lnTo>
                  <a:lnTo>
                    <a:pt x="169367" y="139700"/>
                  </a:lnTo>
                  <a:lnTo>
                    <a:pt x="167284" y="139700"/>
                  </a:lnTo>
                  <a:lnTo>
                    <a:pt x="97332" y="38100"/>
                  </a:lnTo>
                  <a:lnTo>
                    <a:pt x="97332" y="0"/>
                  </a:lnTo>
                  <a:lnTo>
                    <a:pt x="6997" y="0"/>
                  </a:lnTo>
                  <a:lnTo>
                    <a:pt x="49822" y="114300"/>
                  </a:lnTo>
                  <a:lnTo>
                    <a:pt x="1968" y="114300"/>
                  </a:lnTo>
                  <a:lnTo>
                    <a:pt x="0" y="127000"/>
                  </a:lnTo>
                  <a:lnTo>
                    <a:pt x="1384" y="127000"/>
                  </a:lnTo>
                  <a:lnTo>
                    <a:pt x="5537" y="139700"/>
                  </a:lnTo>
                  <a:lnTo>
                    <a:pt x="89382" y="215900"/>
                  </a:lnTo>
                  <a:lnTo>
                    <a:pt x="143687" y="317500"/>
                  </a:lnTo>
                  <a:lnTo>
                    <a:pt x="145669" y="317500"/>
                  </a:lnTo>
                  <a:lnTo>
                    <a:pt x="226809" y="406400"/>
                  </a:lnTo>
                  <a:lnTo>
                    <a:pt x="229450" y="419100"/>
                  </a:lnTo>
                  <a:lnTo>
                    <a:pt x="247637" y="419100"/>
                  </a:lnTo>
                  <a:lnTo>
                    <a:pt x="249847" y="406400"/>
                  </a:lnTo>
                  <a:lnTo>
                    <a:pt x="271221" y="368300"/>
                  </a:lnTo>
                  <a:lnTo>
                    <a:pt x="273405" y="355600"/>
                  </a:lnTo>
                  <a:close/>
                </a:path>
                <a:path extrusionOk="0" h="4254500" w="2729865">
                  <a:moveTo>
                    <a:pt x="2026462" y="593318"/>
                  </a:moveTo>
                  <a:lnTo>
                    <a:pt x="2024481" y="586028"/>
                  </a:lnTo>
                  <a:lnTo>
                    <a:pt x="2022170" y="582930"/>
                  </a:lnTo>
                  <a:lnTo>
                    <a:pt x="1961591" y="549516"/>
                  </a:lnTo>
                  <a:lnTo>
                    <a:pt x="1932927" y="529424"/>
                  </a:lnTo>
                  <a:lnTo>
                    <a:pt x="1931200" y="528726"/>
                  </a:lnTo>
                  <a:lnTo>
                    <a:pt x="1875040" y="517410"/>
                  </a:lnTo>
                  <a:lnTo>
                    <a:pt x="1872373" y="517410"/>
                  </a:lnTo>
                  <a:lnTo>
                    <a:pt x="1870621" y="517779"/>
                  </a:lnTo>
                  <a:lnTo>
                    <a:pt x="1846338" y="527570"/>
                  </a:lnTo>
                  <a:lnTo>
                    <a:pt x="1802549" y="517512"/>
                  </a:lnTo>
                  <a:lnTo>
                    <a:pt x="1800504" y="517410"/>
                  </a:lnTo>
                  <a:lnTo>
                    <a:pt x="1797240" y="517410"/>
                  </a:lnTo>
                  <a:lnTo>
                    <a:pt x="1794103" y="518502"/>
                  </a:lnTo>
                  <a:lnTo>
                    <a:pt x="1775231" y="534136"/>
                  </a:lnTo>
                  <a:lnTo>
                    <a:pt x="1773389" y="538429"/>
                  </a:lnTo>
                  <a:lnTo>
                    <a:pt x="1773974" y="547204"/>
                  </a:lnTo>
                  <a:lnTo>
                    <a:pt x="1776285" y="551256"/>
                  </a:lnTo>
                  <a:lnTo>
                    <a:pt x="1806905" y="571017"/>
                  </a:lnTo>
                  <a:lnTo>
                    <a:pt x="1811426" y="579462"/>
                  </a:lnTo>
                  <a:lnTo>
                    <a:pt x="1730946" y="579462"/>
                  </a:lnTo>
                  <a:lnTo>
                    <a:pt x="1726095" y="582333"/>
                  </a:lnTo>
                  <a:lnTo>
                    <a:pt x="1721383" y="591705"/>
                  </a:lnTo>
                  <a:lnTo>
                    <a:pt x="1721942" y="597382"/>
                  </a:lnTo>
                  <a:lnTo>
                    <a:pt x="1751076" y="637133"/>
                  </a:lnTo>
                  <a:lnTo>
                    <a:pt x="1755368" y="639216"/>
                  </a:lnTo>
                  <a:lnTo>
                    <a:pt x="1838020" y="639216"/>
                  </a:lnTo>
                  <a:lnTo>
                    <a:pt x="1857654" y="666724"/>
                  </a:lnTo>
                  <a:lnTo>
                    <a:pt x="1861489" y="668934"/>
                  </a:lnTo>
                  <a:lnTo>
                    <a:pt x="1870494" y="669163"/>
                  </a:lnTo>
                  <a:lnTo>
                    <a:pt x="1874189" y="667550"/>
                  </a:lnTo>
                  <a:lnTo>
                    <a:pt x="1911210" y="628586"/>
                  </a:lnTo>
                  <a:lnTo>
                    <a:pt x="2004021" y="628586"/>
                  </a:lnTo>
                  <a:lnTo>
                    <a:pt x="2008644" y="626046"/>
                  </a:lnTo>
                  <a:lnTo>
                    <a:pt x="2025865" y="597242"/>
                  </a:lnTo>
                  <a:lnTo>
                    <a:pt x="2026462" y="593318"/>
                  </a:lnTo>
                  <a:close/>
                </a:path>
                <a:path extrusionOk="0" h="4254500" w="2729865">
                  <a:moveTo>
                    <a:pt x="2408758" y="844511"/>
                  </a:moveTo>
                  <a:lnTo>
                    <a:pt x="2408631" y="840689"/>
                  </a:lnTo>
                  <a:lnTo>
                    <a:pt x="2407018" y="836993"/>
                  </a:lnTo>
                  <a:lnTo>
                    <a:pt x="2404237" y="834313"/>
                  </a:lnTo>
                  <a:lnTo>
                    <a:pt x="2391410" y="822540"/>
                  </a:lnTo>
                  <a:lnTo>
                    <a:pt x="2388870" y="820102"/>
                  </a:lnTo>
                  <a:lnTo>
                    <a:pt x="2385530" y="818845"/>
                  </a:lnTo>
                  <a:lnTo>
                    <a:pt x="2362733" y="818845"/>
                  </a:lnTo>
                  <a:lnTo>
                    <a:pt x="2357424" y="818845"/>
                  </a:lnTo>
                  <a:lnTo>
                    <a:pt x="2352573" y="821944"/>
                  </a:lnTo>
                  <a:lnTo>
                    <a:pt x="2350160" y="826795"/>
                  </a:lnTo>
                  <a:lnTo>
                    <a:pt x="2347950" y="831545"/>
                  </a:lnTo>
                  <a:lnTo>
                    <a:pt x="2348636" y="837323"/>
                  </a:lnTo>
                  <a:lnTo>
                    <a:pt x="2351875" y="841476"/>
                  </a:lnTo>
                  <a:lnTo>
                    <a:pt x="2371306" y="865060"/>
                  </a:lnTo>
                  <a:lnTo>
                    <a:pt x="2373617" y="868070"/>
                  </a:lnTo>
                  <a:lnTo>
                    <a:pt x="2377186" y="869810"/>
                  </a:lnTo>
                  <a:lnTo>
                    <a:pt x="2381008" y="870140"/>
                  </a:lnTo>
                  <a:lnTo>
                    <a:pt x="2385403" y="870051"/>
                  </a:lnTo>
                  <a:lnTo>
                    <a:pt x="2388768" y="868756"/>
                  </a:lnTo>
                  <a:lnTo>
                    <a:pt x="2407145" y="852131"/>
                  </a:lnTo>
                  <a:lnTo>
                    <a:pt x="2408758" y="848436"/>
                  </a:lnTo>
                  <a:lnTo>
                    <a:pt x="2408758" y="844511"/>
                  </a:lnTo>
                  <a:close/>
                </a:path>
                <a:path extrusionOk="0" h="4254500" w="2729865">
                  <a:moveTo>
                    <a:pt x="2729382" y="1282700"/>
                  </a:moveTo>
                  <a:lnTo>
                    <a:pt x="2634526" y="1168400"/>
                  </a:lnTo>
                  <a:lnTo>
                    <a:pt x="2631986" y="1155700"/>
                  </a:lnTo>
                  <a:lnTo>
                    <a:pt x="2603766" y="1155700"/>
                  </a:lnTo>
                  <a:lnTo>
                    <a:pt x="2601226" y="1168400"/>
                  </a:lnTo>
                  <a:lnTo>
                    <a:pt x="2575826" y="1206500"/>
                  </a:lnTo>
                  <a:lnTo>
                    <a:pt x="2572689" y="1206500"/>
                  </a:lnTo>
                  <a:lnTo>
                    <a:pt x="2596286" y="1270000"/>
                  </a:lnTo>
                  <a:lnTo>
                    <a:pt x="2587142" y="1308100"/>
                  </a:lnTo>
                  <a:lnTo>
                    <a:pt x="2533383" y="1295400"/>
                  </a:lnTo>
                  <a:lnTo>
                    <a:pt x="2521115" y="1295400"/>
                  </a:lnTo>
                  <a:lnTo>
                    <a:pt x="2517648" y="1308100"/>
                  </a:lnTo>
                  <a:lnTo>
                    <a:pt x="2515705" y="1308100"/>
                  </a:lnTo>
                  <a:lnTo>
                    <a:pt x="2515705" y="1333500"/>
                  </a:lnTo>
                  <a:lnTo>
                    <a:pt x="2498344" y="1333500"/>
                  </a:lnTo>
                  <a:lnTo>
                    <a:pt x="2406688" y="1371600"/>
                  </a:lnTo>
                  <a:lnTo>
                    <a:pt x="2376627" y="1346200"/>
                  </a:lnTo>
                  <a:lnTo>
                    <a:pt x="2376627" y="1257300"/>
                  </a:lnTo>
                  <a:lnTo>
                    <a:pt x="2374874" y="1244600"/>
                  </a:lnTo>
                  <a:lnTo>
                    <a:pt x="2371775" y="1244600"/>
                  </a:lnTo>
                  <a:lnTo>
                    <a:pt x="2333866" y="1219200"/>
                  </a:lnTo>
                  <a:lnTo>
                    <a:pt x="2333955" y="1206500"/>
                  </a:lnTo>
                  <a:lnTo>
                    <a:pt x="2332710" y="1206500"/>
                  </a:lnTo>
                  <a:lnTo>
                    <a:pt x="2312911" y="1168400"/>
                  </a:lnTo>
                  <a:lnTo>
                    <a:pt x="2358707" y="1079500"/>
                  </a:lnTo>
                  <a:lnTo>
                    <a:pt x="2362035" y="1066800"/>
                  </a:lnTo>
                  <a:lnTo>
                    <a:pt x="2360193" y="1066800"/>
                  </a:lnTo>
                  <a:lnTo>
                    <a:pt x="2354415" y="1054100"/>
                  </a:lnTo>
                  <a:lnTo>
                    <a:pt x="2335822" y="1041400"/>
                  </a:lnTo>
                  <a:lnTo>
                    <a:pt x="2242858" y="977900"/>
                  </a:lnTo>
                  <a:lnTo>
                    <a:pt x="2255824" y="952500"/>
                  </a:lnTo>
                  <a:lnTo>
                    <a:pt x="2257666" y="939800"/>
                  </a:lnTo>
                  <a:lnTo>
                    <a:pt x="2254542" y="939800"/>
                  </a:lnTo>
                  <a:lnTo>
                    <a:pt x="2252002" y="927100"/>
                  </a:lnTo>
                  <a:lnTo>
                    <a:pt x="1944141" y="927100"/>
                  </a:lnTo>
                  <a:lnTo>
                    <a:pt x="1866696" y="863600"/>
                  </a:lnTo>
                  <a:lnTo>
                    <a:pt x="1852244" y="863600"/>
                  </a:lnTo>
                  <a:lnTo>
                    <a:pt x="1659750" y="952500"/>
                  </a:lnTo>
                  <a:lnTo>
                    <a:pt x="1654568" y="952500"/>
                  </a:lnTo>
                  <a:lnTo>
                    <a:pt x="1617078" y="1041400"/>
                  </a:lnTo>
                  <a:lnTo>
                    <a:pt x="1556575" y="1003300"/>
                  </a:lnTo>
                  <a:lnTo>
                    <a:pt x="1536407" y="990600"/>
                  </a:lnTo>
                  <a:lnTo>
                    <a:pt x="1534058" y="977900"/>
                  </a:lnTo>
                  <a:lnTo>
                    <a:pt x="1526108" y="977900"/>
                  </a:lnTo>
                  <a:lnTo>
                    <a:pt x="1405864" y="1003300"/>
                  </a:lnTo>
                  <a:lnTo>
                    <a:pt x="1342745" y="939800"/>
                  </a:lnTo>
                  <a:lnTo>
                    <a:pt x="1375575" y="762000"/>
                  </a:lnTo>
                  <a:lnTo>
                    <a:pt x="1376972" y="762000"/>
                  </a:lnTo>
                  <a:lnTo>
                    <a:pt x="1373276" y="749300"/>
                  </a:lnTo>
                  <a:lnTo>
                    <a:pt x="1366939" y="749300"/>
                  </a:lnTo>
                  <a:lnTo>
                    <a:pt x="1247152" y="698500"/>
                  </a:lnTo>
                  <a:lnTo>
                    <a:pt x="1238377" y="698500"/>
                  </a:lnTo>
                  <a:lnTo>
                    <a:pt x="1142199" y="736600"/>
                  </a:lnTo>
                  <a:lnTo>
                    <a:pt x="1136065" y="736600"/>
                  </a:lnTo>
                  <a:lnTo>
                    <a:pt x="1123911" y="749300"/>
                  </a:lnTo>
                  <a:lnTo>
                    <a:pt x="1122337" y="736600"/>
                  </a:lnTo>
                  <a:lnTo>
                    <a:pt x="1112824" y="660400"/>
                  </a:lnTo>
                  <a:lnTo>
                    <a:pt x="1172718" y="635000"/>
                  </a:lnTo>
                  <a:lnTo>
                    <a:pt x="1181595" y="635000"/>
                  </a:lnTo>
                  <a:lnTo>
                    <a:pt x="1187043" y="622300"/>
                  </a:lnTo>
                  <a:lnTo>
                    <a:pt x="1197368" y="596900"/>
                  </a:lnTo>
                  <a:lnTo>
                    <a:pt x="1249006" y="469900"/>
                  </a:lnTo>
                  <a:lnTo>
                    <a:pt x="1247025" y="457200"/>
                  </a:lnTo>
                  <a:lnTo>
                    <a:pt x="1211884" y="431800"/>
                  </a:lnTo>
                  <a:lnTo>
                    <a:pt x="1199743" y="431800"/>
                  </a:lnTo>
                  <a:lnTo>
                    <a:pt x="1071422" y="469900"/>
                  </a:lnTo>
                  <a:lnTo>
                    <a:pt x="1065187" y="469900"/>
                  </a:lnTo>
                  <a:lnTo>
                    <a:pt x="1063332" y="482600"/>
                  </a:lnTo>
                  <a:lnTo>
                    <a:pt x="995032" y="596900"/>
                  </a:lnTo>
                  <a:lnTo>
                    <a:pt x="872578" y="584200"/>
                  </a:lnTo>
                  <a:lnTo>
                    <a:pt x="773760" y="469900"/>
                  </a:lnTo>
                  <a:lnTo>
                    <a:pt x="809599" y="266700"/>
                  </a:lnTo>
                  <a:lnTo>
                    <a:pt x="806234" y="254000"/>
                  </a:lnTo>
                  <a:lnTo>
                    <a:pt x="731100" y="228600"/>
                  </a:lnTo>
                  <a:lnTo>
                    <a:pt x="667880" y="76200"/>
                  </a:lnTo>
                  <a:lnTo>
                    <a:pt x="657352" y="50800"/>
                  </a:lnTo>
                  <a:lnTo>
                    <a:pt x="641642" y="50800"/>
                  </a:lnTo>
                  <a:lnTo>
                    <a:pt x="562648" y="76200"/>
                  </a:lnTo>
                  <a:lnTo>
                    <a:pt x="505523" y="0"/>
                  </a:lnTo>
                  <a:lnTo>
                    <a:pt x="155346" y="0"/>
                  </a:lnTo>
                  <a:lnTo>
                    <a:pt x="189725" y="127000"/>
                  </a:lnTo>
                  <a:lnTo>
                    <a:pt x="190411" y="127000"/>
                  </a:lnTo>
                  <a:lnTo>
                    <a:pt x="191897" y="139700"/>
                  </a:lnTo>
                  <a:lnTo>
                    <a:pt x="193979" y="139700"/>
                  </a:lnTo>
                  <a:lnTo>
                    <a:pt x="281622" y="215900"/>
                  </a:lnTo>
                  <a:lnTo>
                    <a:pt x="393407" y="444500"/>
                  </a:lnTo>
                  <a:lnTo>
                    <a:pt x="365429" y="520700"/>
                  </a:lnTo>
                  <a:lnTo>
                    <a:pt x="363118" y="533400"/>
                  </a:lnTo>
                  <a:lnTo>
                    <a:pt x="365658" y="546100"/>
                  </a:lnTo>
                  <a:lnTo>
                    <a:pt x="371335" y="546100"/>
                  </a:lnTo>
                  <a:lnTo>
                    <a:pt x="649363" y="711200"/>
                  </a:lnTo>
                  <a:lnTo>
                    <a:pt x="651078" y="711200"/>
                  </a:lnTo>
                  <a:lnTo>
                    <a:pt x="792137" y="762000"/>
                  </a:lnTo>
                  <a:lnTo>
                    <a:pt x="804049" y="762000"/>
                  </a:lnTo>
                  <a:lnTo>
                    <a:pt x="868553" y="736600"/>
                  </a:lnTo>
                  <a:lnTo>
                    <a:pt x="1002652" y="838200"/>
                  </a:lnTo>
                  <a:lnTo>
                    <a:pt x="1008888" y="838200"/>
                  </a:lnTo>
                  <a:lnTo>
                    <a:pt x="1124839" y="863600"/>
                  </a:lnTo>
                  <a:lnTo>
                    <a:pt x="1146911" y="889000"/>
                  </a:lnTo>
                  <a:lnTo>
                    <a:pt x="1147051" y="889000"/>
                  </a:lnTo>
                  <a:lnTo>
                    <a:pt x="1196505" y="927100"/>
                  </a:lnTo>
                  <a:lnTo>
                    <a:pt x="1233766" y="1016000"/>
                  </a:lnTo>
                  <a:lnTo>
                    <a:pt x="1239532" y="1016000"/>
                  </a:lnTo>
                  <a:lnTo>
                    <a:pt x="1333639" y="1079500"/>
                  </a:lnTo>
                  <a:lnTo>
                    <a:pt x="1335493" y="1079500"/>
                  </a:lnTo>
                  <a:lnTo>
                    <a:pt x="1450975" y="1130300"/>
                  </a:lnTo>
                  <a:lnTo>
                    <a:pt x="1465072" y="1130300"/>
                  </a:lnTo>
                  <a:lnTo>
                    <a:pt x="1467739" y="1117600"/>
                  </a:lnTo>
                  <a:lnTo>
                    <a:pt x="1492580" y="1079500"/>
                  </a:lnTo>
                  <a:lnTo>
                    <a:pt x="1526933" y="1054100"/>
                  </a:lnTo>
                  <a:lnTo>
                    <a:pt x="1546009" y="1079500"/>
                  </a:lnTo>
                  <a:lnTo>
                    <a:pt x="1586458" y="1219200"/>
                  </a:lnTo>
                  <a:lnTo>
                    <a:pt x="1422768" y="1498600"/>
                  </a:lnTo>
                  <a:lnTo>
                    <a:pt x="1420228" y="1511300"/>
                  </a:lnTo>
                  <a:lnTo>
                    <a:pt x="1422400" y="1511300"/>
                  </a:lnTo>
                  <a:lnTo>
                    <a:pt x="1455699" y="1574800"/>
                  </a:lnTo>
                  <a:lnTo>
                    <a:pt x="1399870" y="1625600"/>
                  </a:lnTo>
                  <a:lnTo>
                    <a:pt x="1394421" y="1638300"/>
                  </a:lnTo>
                  <a:lnTo>
                    <a:pt x="1393494" y="1638300"/>
                  </a:lnTo>
                  <a:lnTo>
                    <a:pt x="1398016" y="1651000"/>
                  </a:lnTo>
                  <a:lnTo>
                    <a:pt x="1504137" y="1790700"/>
                  </a:lnTo>
                  <a:lnTo>
                    <a:pt x="1636052" y="2057400"/>
                  </a:lnTo>
                  <a:lnTo>
                    <a:pt x="1638363" y="2057400"/>
                  </a:lnTo>
                  <a:lnTo>
                    <a:pt x="1640116" y="2070100"/>
                  </a:lnTo>
                  <a:lnTo>
                    <a:pt x="1780908" y="2171700"/>
                  </a:lnTo>
                  <a:lnTo>
                    <a:pt x="1899754" y="2273300"/>
                  </a:lnTo>
                  <a:lnTo>
                    <a:pt x="1904149" y="2832100"/>
                  </a:lnTo>
                  <a:lnTo>
                    <a:pt x="1874189" y="3200400"/>
                  </a:lnTo>
                  <a:lnTo>
                    <a:pt x="1891411" y="3365500"/>
                  </a:lnTo>
                  <a:lnTo>
                    <a:pt x="1891639" y="3365500"/>
                  </a:lnTo>
                  <a:lnTo>
                    <a:pt x="1892693" y="3378200"/>
                  </a:lnTo>
                  <a:lnTo>
                    <a:pt x="1894420" y="3378200"/>
                  </a:lnTo>
                  <a:lnTo>
                    <a:pt x="1946351" y="3441700"/>
                  </a:lnTo>
                  <a:lnTo>
                    <a:pt x="1934210" y="3568700"/>
                  </a:lnTo>
                  <a:lnTo>
                    <a:pt x="1917903" y="3657600"/>
                  </a:lnTo>
                  <a:lnTo>
                    <a:pt x="1877783" y="3695700"/>
                  </a:lnTo>
                  <a:lnTo>
                    <a:pt x="1873961" y="3708400"/>
                  </a:lnTo>
                  <a:lnTo>
                    <a:pt x="1875701" y="3708400"/>
                  </a:lnTo>
                  <a:lnTo>
                    <a:pt x="1913382" y="3784600"/>
                  </a:lnTo>
                  <a:lnTo>
                    <a:pt x="1955685" y="3975100"/>
                  </a:lnTo>
                  <a:lnTo>
                    <a:pt x="1956155" y="3975100"/>
                  </a:lnTo>
                  <a:lnTo>
                    <a:pt x="1956739" y="3987800"/>
                  </a:lnTo>
                  <a:lnTo>
                    <a:pt x="1957539" y="3987800"/>
                  </a:lnTo>
                  <a:lnTo>
                    <a:pt x="2068868" y="4152900"/>
                  </a:lnTo>
                  <a:lnTo>
                    <a:pt x="2071306" y="4152900"/>
                  </a:lnTo>
                  <a:lnTo>
                    <a:pt x="2072919" y="4165600"/>
                  </a:lnTo>
                  <a:lnTo>
                    <a:pt x="2222525" y="4254500"/>
                  </a:lnTo>
                  <a:lnTo>
                    <a:pt x="2355799" y="4254500"/>
                  </a:lnTo>
                  <a:lnTo>
                    <a:pt x="2415692" y="4191000"/>
                  </a:lnTo>
                  <a:lnTo>
                    <a:pt x="2420543" y="4191000"/>
                  </a:lnTo>
                  <a:lnTo>
                    <a:pt x="2420543" y="4178300"/>
                  </a:lnTo>
                  <a:lnTo>
                    <a:pt x="2415819" y="4178300"/>
                  </a:lnTo>
                  <a:lnTo>
                    <a:pt x="2216721" y="3949700"/>
                  </a:lnTo>
                  <a:lnTo>
                    <a:pt x="2315578" y="3733800"/>
                  </a:lnTo>
                  <a:lnTo>
                    <a:pt x="2318347" y="3721100"/>
                  </a:lnTo>
                  <a:lnTo>
                    <a:pt x="2315946" y="3721100"/>
                  </a:lnTo>
                  <a:lnTo>
                    <a:pt x="2309901" y="3708400"/>
                  </a:lnTo>
                  <a:lnTo>
                    <a:pt x="2223782" y="3657600"/>
                  </a:lnTo>
                  <a:lnTo>
                    <a:pt x="2286444" y="3606800"/>
                  </a:lnTo>
                  <a:lnTo>
                    <a:pt x="2290368" y="3606800"/>
                  </a:lnTo>
                  <a:lnTo>
                    <a:pt x="2347722" y="3429000"/>
                  </a:lnTo>
                  <a:lnTo>
                    <a:pt x="2346426" y="3429000"/>
                  </a:lnTo>
                  <a:lnTo>
                    <a:pt x="2307132" y="3390900"/>
                  </a:lnTo>
                  <a:lnTo>
                    <a:pt x="2365210" y="3403600"/>
                  </a:lnTo>
                  <a:lnTo>
                    <a:pt x="2375801" y="3403600"/>
                  </a:lnTo>
                  <a:lnTo>
                    <a:pt x="2379065" y="3390900"/>
                  </a:lnTo>
                  <a:lnTo>
                    <a:pt x="2381008" y="3390900"/>
                  </a:lnTo>
                  <a:lnTo>
                    <a:pt x="2381008" y="3276600"/>
                  </a:lnTo>
                  <a:lnTo>
                    <a:pt x="2562161" y="3238500"/>
                  </a:lnTo>
                  <a:lnTo>
                    <a:pt x="2567609" y="3238500"/>
                  </a:lnTo>
                  <a:lnTo>
                    <a:pt x="2571864" y="3225800"/>
                  </a:lnTo>
                  <a:lnTo>
                    <a:pt x="2598585" y="3111500"/>
                  </a:lnTo>
                  <a:lnTo>
                    <a:pt x="2599613" y="3098800"/>
                  </a:lnTo>
                  <a:lnTo>
                    <a:pt x="2595588" y="3098800"/>
                  </a:lnTo>
                  <a:lnTo>
                    <a:pt x="2533256" y="3022600"/>
                  </a:lnTo>
                  <a:lnTo>
                    <a:pt x="2676563" y="3073400"/>
                  </a:lnTo>
                  <a:lnTo>
                    <a:pt x="2684183" y="3073400"/>
                  </a:lnTo>
                  <a:lnTo>
                    <a:pt x="2688869" y="3060700"/>
                  </a:lnTo>
                  <a:lnTo>
                    <a:pt x="2691409" y="3060700"/>
                  </a:lnTo>
                  <a:lnTo>
                    <a:pt x="2714193" y="3022600"/>
                  </a:lnTo>
                  <a:lnTo>
                    <a:pt x="2729382" y="2997200"/>
                  </a:lnTo>
                  <a:lnTo>
                    <a:pt x="2729382" y="1371600"/>
                  </a:lnTo>
                  <a:lnTo>
                    <a:pt x="2729382" y="1282700"/>
                  </a:lnTo>
                  <a:close/>
                </a:path>
              </a:pathLst>
            </a:custGeom>
            <a:solidFill>
              <a:srgbClr val="C1A8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5" name="Google Shape;155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9144000" cy="5141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26"/>
          <p:cNvSpPr txBox="1"/>
          <p:nvPr>
            <p:ph idx="1" type="body"/>
          </p:nvPr>
        </p:nvSpPr>
        <p:spPr>
          <a:xfrm>
            <a:off x="123024" y="1141740"/>
            <a:ext cx="5382900" cy="3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2850">
            <a:spAutoFit/>
          </a:bodyPr>
          <a:lstStyle/>
          <a:p>
            <a:pPr indent="-330200" lvl="0" marL="342265" marR="67945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Se situó en la Época Moderna (Periodo dominado por la razón y la ciencia, donde resultan el capitalismo, se constituyen estados nacionales y se producen descubrimientos geográficos).</a:t>
            </a:r>
            <a:endParaRPr/>
          </a:p>
          <a:p>
            <a:pPr indent="-329565" lvl="0" marL="342265" rtl="0" algn="l">
              <a:lnSpc>
                <a:spcPct val="114062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Mercantilismo: Modelo pre-capitalista que se centra en la</a:t>
            </a:r>
            <a:endParaRPr/>
          </a:p>
          <a:p>
            <a:pPr indent="0" lvl="0" marL="342265" marR="5080" rtl="0" algn="l">
              <a:lnSpc>
                <a:spcPct val="118750"/>
              </a:lnSpc>
              <a:spcBef>
                <a:spcPts val="175"/>
              </a:spcBef>
              <a:spcAft>
                <a:spcPts val="0"/>
              </a:spcAft>
              <a:buNone/>
            </a:pPr>
            <a:r>
              <a:rPr lang="en-US"/>
              <a:t>acumulación de metales preciosos (</a:t>
            </a:r>
            <a:r>
              <a:rPr lang="en-US"/>
              <a:t>Centrándose</a:t>
            </a:r>
            <a:r>
              <a:rPr lang="en-US"/>
              <a:t> en la </a:t>
            </a:r>
            <a:r>
              <a:rPr lang="en-US"/>
              <a:t>extracción</a:t>
            </a:r>
            <a:r>
              <a:rPr lang="en-US"/>
              <a:t> de metales preciosos).</a:t>
            </a:r>
            <a:endParaRPr/>
          </a:p>
          <a:p>
            <a:pPr indent="-329565" lvl="0" marL="342265" rtl="0" algn="l">
              <a:lnSpc>
                <a:spcPct val="113375"/>
              </a:lnSpc>
              <a:spcBef>
                <a:spcPts val="0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Evangelismo: Con la modernidad la religión </a:t>
            </a:r>
            <a:r>
              <a:rPr lang="en-US"/>
              <a:t>tomó</a:t>
            </a:r>
            <a:r>
              <a:rPr lang="en-US"/>
              <a:t> un rol</a:t>
            </a:r>
            <a:endParaRPr/>
          </a:p>
          <a:p>
            <a:pPr indent="0" lvl="0" marL="342265" rtl="0" algn="l">
              <a:lnSpc>
                <a:spcPct val="11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“civilizador” y educativo.</a:t>
            </a:r>
            <a:endParaRPr/>
          </a:p>
          <a:p>
            <a:pPr indent="-330200" lvl="0" marL="342265" marR="74930" rtl="0" algn="l">
              <a:lnSpc>
                <a:spcPct val="118750"/>
              </a:lnSpc>
              <a:spcBef>
                <a:spcPts val="175"/>
              </a:spcBef>
              <a:spcAft>
                <a:spcPts val="0"/>
              </a:spcAft>
              <a:buClr>
                <a:srgbClr val="F8F5E8"/>
              </a:buClr>
              <a:buSzPts val="1600"/>
              <a:buFont typeface="Times New Roman"/>
              <a:buChar char="●"/>
            </a:pPr>
            <a:r>
              <a:rPr lang="en-US"/>
              <a:t>Colonización: Proceso en el que una potencia se instala en territorios para hacer uso de sus recursos por medio de la subyugación (dominar de manera violenta o poderosa) de la población local.</a:t>
            </a:r>
            <a:endParaRPr/>
          </a:p>
        </p:txBody>
      </p:sp>
      <p:sp>
        <p:nvSpPr>
          <p:cNvPr id="157" name="Google Shape;157;p26"/>
          <p:cNvSpPr txBox="1"/>
          <p:nvPr>
            <p:ph type="title"/>
          </p:nvPr>
        </p:nvSpPr>
        <p:spPr>
          <a:xfrm>
            <a:off x="123026" y="131825"/>
            <a:ext cx="59985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611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Características de la conquista</a:t>
            </a:r>
            <a:endParaRPr sz="3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 txBox="1"/>
          <p:nvPr>
            <p:ph type="title"/>
          </p:nvPr>
        </p:nvSpPr>
        <p:spPr>
          <a:xfrm>
            <a:off x="1871018" y="1452371"/>
            <a:ext cx="54018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¿Cómo eran las sociedades indígenas al momento de la conquista?</a:t>
            </a:r>
            <a:endParaRPr sz="3200"/>
          </a:p>
        </p:txBody>
      </p:sp>
      <p:sp>
        <p:nvSpPr>
          <p:cNvPr id="164" name="Google Shape;164;p4"/>
          <p:cNvSpPr/>
          <p:nvPr/>
        </p:nvSpPr>
        <p:spPr>
          <a:xfrm>
            <a:off x="1665001" y="3289009"/>
            <a:ext cx="5814060" cy="76200"/>
          </a:xfrm>
          <a:custGeom>
            <a:rect b="b" l="l" r="r" t="t"/>
            <a:pathLst>
              <a:path extrusionOk="0" h="76200" w="5814059">
                <a:moveTo>
                  <a:pt x="38100" y="0"/>
                </a:moveTo>
                <a:lnTo>
                  <a:pt x="0" y="38100"/>
                </a:lnTo>
                <a:lnTo>
                  <a:pt x="38100" y="76200"/>
                </a:lnTo>
                <a:lnTo>
                  <a:pt x="66672" y="47625"/>
                </a:lnTo>
                <a:lnTo>
                  <a:pt x="38098" y="47625"/>
                </a:lnTo>
                <a:lnTo>
                  <a:pt x="38098" y="28575"/>
                </a:lnTo>
                <a:lnTo>
                  <a:pt x="66675" y="28575"/>
                </a:lnTo>
                <a:lnTo>
                  <a:pt x="38100" y="0"/>
                </a:lnTo>
                <a:close/>
              </a:path>
              <a:path extrusionOk="0" h="76200" w="5814059">
                <a:moveTo>
                  <a:pt x="5775897" y="0"/>
                </a:moveTo>
                <a:lnTo>
                  <a:pt x="5737797" y="38100"/>
                </a:lnTo>
                <a:lnTo>
                  <a:pt x="5775897" y="76200"/>
                </a:lnTo>
                <a:lnTo>
                  <a:pt x="5804472" y="47625"/>
                </a:lnTo>
                <a:lnTo>
                  <a:pt x="5775897" y="47625"/>
                </a:lnTo>
                <a:lnTo>
                  <a:pt x="5775897" y="28575"/>
                </a:lnTo>
                <a:lnTo>
                  <a:pt x="5804472" y="28575"/>
                </a:lnTo>
                <a:lnTo>
                  <a:pt x="5775897" y="0"/>
                </a:lnTo>
                <a:close/>
              </a:path>
              <a:path extrusionOk="0" h="76200" w="5814059">
                <a:moveTo>
                  <a:pt x="66675" y="28575"/>
                </a:moveTo>
                <a:lnTo>
                  <a:pt x="38098" y="28575"/>
                </a:lnTo>
                <a:lnTo>
                  <a:pt x="38098" y="47625"/>
                </a:lnTo>
                <a:lnTo>
                  <a:pt x="66672" y="47625"/>
                </a:lnTo>
                <a:lnTo>
                  <a:pt x="76197" y="38100"/>
                </a:lnTo>
                <a:lnTo>
                  <a:pt x="66675" y="28575"/>
                </a:lnTo>
                <a:close/>
              </a:path>
              <a:path extrusionOk="0" h="76200" w="5814059">
                <a:moveTo>
                  <a:pt x="5747322" y="28575"/>
                </a:moveTo>
                <a:lnTo>
                  <a:pt x="66675" y="28575"/>
                </a:lnTo>
                <a:lnTo>
                  <a:pt x="76197" y="38100"/>
                </a:lnTo>
                <a:lnTo>
                  <a:pt x="66672" y="47625"/>
                </a:lnTo>
                <a:lnTo>
                  <a:pt x="5747322" y="47625"/>
                </a:lnTo>
                <a:lnTo>
                  <a:pt x="5737797" y="38100"/>
                </a:lnTo>
                <a:lnTo>
                  <a:pt x="5747322" y="28575"/>
                </a:lnTo>
                <a:close/>
              </a:path>
              <a:path extrusionOk="0" h="76200" w="5814059">
                <a:moveTo>
                  <a:pt x="5804472" y="28575"/>
                </a:moveTo>
                <a:lnTo>
                  <a:pt x="5775897" y="28575"/>
                </a:lnTo>
                <a:lnTo>
                  <a:pt x="5775897" y="47625"/>
                </a:lnTo>
                <a:lnTo>
                  <a:pt x="5804472" y="47625"/>
                </a:lnTo>
                <a:lnTo>
                  <a:pt x="5813997" y="38100"/>
                </a:lnTo>
                <a:lnTo>
                  <a:pt x="5804472" y="28575"/>
                </a:lnTo>
                <a:close/>
              </a:path>
            </a:pathLst>
          </a:custGeom>
          <a:solidFill>
            <a:srgbClr val="1122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"/>
          <p:cNvSpPr txBox="1"/>
          <p:nvPr/>
        </p:nvSpPr>
        <p:spPr>
          <a:xfrm>
            <a:off x="325874" y="1145932"/>
            <a:ext cx="46242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457200" marR="5080" rtl="0" algn="l">
              <a:lnSpc>
                <a:spcPct val="121428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1" name="Google Shape;171;p6"/>
          <p:cNvSpPr txBox="1"/>
          <p:nvPr>
            <p:ph type="title"/>
          </p:nvPr>
        </p:nvSpPr>
        <p:spPr>
          <a:xfrm>
            <a:off x="570978" y="233025"/>
            <a:ext cx="43791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22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/>
              <a:t>Sociedades indígenas americanas</a:t>
            </a:r>
            <a:r>
              <a:rPr lang="en-US" sz="1800"/>
              <a:t> </a:t>
            </a:r>
            <a:endParaRPr sz="3500"/>
          </a:p>
          <a:p>
            <a:pPr indent="0" lvl="0" marL="11474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</p:txBody>
      </p:sp>
      <p:grpSp>
        <p:nvGrpSpPr>
          <p:cNvPr id="172" name="Google Shape;172;p6"/>
          <p:cNvGrpSpPr/>
          <p:nvPr/>
        </p:nvGrpSpPr>
        <p:grpSpPr>
          <a:xfrm>
            <a:off x="5313574" y="551653"/>
            <a:ext cx="3246815" cy="3590141"/>
            <a:chOff x="5694574" y="1245803"/>
            <a:chExt cx="3246815" cy="3590141"/>
          </a:xfrm>
        </p:grpSpPr>
        <p:pic>
          <p:nvPicPr>
            <p:cNvPr id="173" name="Google Shape;173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06113" y="1245803"/>
              <a:ext cx="2823737" cy="1724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694574" y="3198214"/>
              <a:ext cx="3246815" cy="16377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6"/>
          <p:cNvSpPr txBox="1"/>
          <p:nvPr/>
        </p:nvSpPr>
        <p:spPr>
          <a:xfrm>
            <a:off x="325875" y="1001700"/>
            <a:ext cx="41022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Encontramos sociedades altamente diversas (cultural, social, políticamente).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Distintos niveles de desarrollo (desde imperios hasta pequeños grupos).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Diversidad de creencia y cultos (monoteístas y politeístas). 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Grandes construcciones y ciudades. 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Agricultura especializada según sectores (sistema de terrazas y chinampas -siembra en el agua-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1223B"/>
              </a:buClr>
              <a:buSzPts val="1600"/>
              <a:buFont typeface="Cambria"/>
              <a:buChar char="-"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Sociedades estratificadas. 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650" y="633000"/>
            <a:ext cx="4059974" cy="38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50" y="1041775"/>
            <a:ext cx="3769449" cy="305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 txBox="1"/>
          <p:nvPr/>
        </p:nvSpPr>
        <p:spPr>
          <a:xfrm>
            <a:off x="2063750" y="4165600"/>
            <a:ext cx="2057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Tenochtitlán 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5854700" y="184150"/>
            <a:ext cx="26289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1223B"/>
                </a:solidFill>
                <a:latin typeface="Cambria"/>
                <a:ea typeface="Cambria"/>
                <a:cs typeface="Cambria"/>
                <a:sym typeface="Cambria"/>
              </a:rPr>
              <a:t>Territorio americano</a:t>
            </a:r>
            <a:endParaRPr sz="1600">
              <a:solidFill>
                <a:srgbClr val="11223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2025-04-06T16:28:24Z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2024-04-08T00:00:00Z</vt:filetime>
  </property>
  <property fmtid="{D5CDD505-2E9C-101B-9397-08002B2CF9AE}" pid="3" name="LastSaved">
    <vt:filetime>2025-04-06T00:00:00Z</vt:filetime>
  </property>
  <property fmtid="{D5CDD505-2E9C-101B-9397-08002B2CF9AE}" pid="4" name="Producer">
    <vt:lpwstr>macOS Versión 11.7.10 (Compilación 20G1427) Quartz PDFContext</vt:lpwstr>
  </property>
</Properties>
</file>