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Nunito"/>
      <p:bold r:id="rId21"/>
      <p:boldItalic r:id="rId22"/>
    </p:embeddedFont>
    <p:embeddedFont>
      <p:font typeface="Open Sans"/>
      <p:bold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hmo66PuJvg0g3WZs2jeIRESSZX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boldItalic.fntdata"/><Relationship Id="rId21" Type="http://schemas.openxmlformats.org/officeDocument/2006/relationships/font" Target="fonts/Nunito-bold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23.png"/><Relationship Id="rId6" Type="http://schemas.openxmlformats.org/officeDocument/2006/relationships/image" Target="../media/image9.png"/><Relationship Id="rId7" Type="http://schemas.openxmlformats.org/officeDocument/2006/relationships/image" Target="../media/image35.jpg"/><Relationship Id="rId8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hyperlink" Target="http://www.u-cursos.c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492408" y="-467032"/>
            <a:ext cx="1801318" cy="3024014"/>
            <a:chOff x="0" y="-38100"/>
            <a:chExt cx="474421" cy="796448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17259300" y="4529146"/>
            <a:ext cx="1801318" cy="5445903"/>
            <a:chOff x="0" y="-38100"/>
            <a:chExt cx="474421" cy="1434312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474421" cy="1396212"/>
            </a:xfrm>
            <a:custGeom>
              <a:rect b="b" l="l" r="r" t="t"/>
              <a:pathLst>
                <a:path extrusionOk="0" h="1396212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1177018"/>
                  </a:lnTo>
                  <a:cubicBezTo>
                    <a:pt x="474421" y="1298076"/>
                    <a:pt x="376285" y="1396212"/>
                    <a:pt x="255227" y="1396212"/>
                  </a:cubicBezTo>
                  <a:lnTo>
                    <a:pt x="219194" y="1396212"/>
                  </a:lnTo>
                  <a:cubicBezTo>
                    <a:pt x="98136" y="1396212"/>
                    <a:pt x="0" y="1298076"/>
                    <a:pt x="0" y="1177018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AEB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38100"/>
              <a:ext cx="474421" cy="1434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"/>
          <p:cNvSpPr/>
          <p:nvPr/>
        </p:nvSpPr>
        <p:spPr>
          <a:xfrm>
            <a:off x="15430617" y="7983182"/>
            <a:ext cx="1136226" cy="1566226"/>
          </a:xfrm>
          <a:custGeom>
            <a:rect b="b" l="l" r="r" t="t"/>
            <a:pathLst>
              <a:path extrusionOk="0" h="1566226" w="1136226">
                <a:moveTo>
                  <a:pt x="0" y="0"/>
                </a:moveTo>
                <a:lnTo>
                  <a:pt x="1136226" y="0"/>
                </a:lnTo>
                <a:lnTo>
                  <a:pt x="1136226" y="1566227"/>
                </a:lnTo>
                <a:lnTo>
                  <a:pt x="0" y="1566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1719677" y="218711"/>
            <a:ext cx="1975949" cy="1842572"/>
          </a:xfrm>
          <a:custGeom>
            <a:rect b="b" l="l" r="r" t="t"/>
            <a:pathLst>
              <a:path extrusionOk="0" h="1842572" w="1975949">
                <a:moveTo>
                  <a:pt x="0" y="0"/>
                </a:moveTo>
                <a:lnTo>
                  <a:pt x="1975949" y="0"/>
                </a:lnTo>
                <a:lnTo>
                  <a:pt x="1975949" y="1842572"/>
                </a:lnTo>
                <a:lnTo>
                  <a:pt x="0" y="1842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 rot="-2053961">
            <a:off x="15520176" y="-194199"/>
            <a:ext cx="1843150" cy="4505478"/>
          </a:xfrm>
          <a:custGeom>
            <a:rect b="b" l="l" r="r" t="t"/>
            <a:pathLst>
              <a:path extrusionOk="0" h="4505478" w="1843150">
                <a:moveTo>
                  <a:pt x="0" y="0"/>
                </a:moveTo>
                <a:lnTo>
                  <a:pt x="1843150" y="0"/>
                </a:lnTo>
                <a:lnTo>
                  <a:pt x="1843150" y="4505477"/>
                </a:lnTo>
                <a:lnTo>
                  <a:pt x="0" y="4505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6" name="Google Shape;96;p1"/>
          <p:cNvGrpSpPr/>
          <p:nvPr/>
        </p:nvGrpSpPr>
        <p:grpSpPr>
          <a:xfrm>
            <a:off x="-772618" y="3812397"/>
            <a:ext cx="1801318" cy="5445903"/>
            <a:chOff x="0" y="-38100"/>
            <a:chExt cx="474421" cy="1434312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474421" cy="1396212"/>
            </a:xfrm>
            <a:custGeom>
              <a:rect b="b" l="l" r="r" t="t"/>
              <a:pathLst>
                <a:path extrusionOk="0" h="1396212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1177018"/>
                  </a:lnTo>
                  <a:cubicBezTo>
                    <a:pt x="474421" y="1298076"/>
                    <a:pt x="376285" y="1396212"/>
                    <a:pt x="255227" y="1396212"/>
                  </a:cubicBezTo>
                  <a:lnTo>
                    <a:pt x="219194" y="1396212"/>
                  </a:lnTo>
                  <a:cubicBezTo>
                    <a:pt x="98136" y="1396212"/>
                    <a:pt x="0" y="1298076"/>
                    <a:pt x="0" y="1177018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F3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0" y="-38100"/>
              <a:ext cx="474421" cy="1434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"/>
          <p:cNvSpPr/>
          <p:nvPr/>
        </p:nvSpPr>
        <p:spPr>
          <a:xfrm rot="-2053961">
            <a:off x="798102" y="5863642"/>
            <a:ext cx="1843150" cy="4505478"/>
          </a:xfrm>
          <a:custGeom>
            <a:rect b="b" l="l" r="r" t="t"/>
            <a:pathLst>
              <a:path extrusionOk="0" h="4505478" w="1843150">
                <a:moveTo>
                  <a:pt x="0" y="0"/>
                </a:moveTo>
                <a:lnTo>
                  <a:pt x="1843150" y="0"/>
                </a:lnTo>
                <a:lnTo>
                  <a:pt x="1843150" y="4505478"/>
                </a:lnTo>
                <a:lnTo>
                  <a:pt x="0" y="4505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"/>
          <p:cNvSpPr/>
          <p:nvPr/>
        </p:nvSpPr>
        <p:spPr>
          <a:xfrm>
            <a:off x="7738402" y="598022"/>
            <a:ext cx="2811197" cy="1958960"/>
          </a:xfrm>
          <a:custGeom>
            <a:rect b="b" l="l" r="r" t="t"/>
            <a:pathLst>
              <a:path extrusionOk="0" h="1958960" w="2811197">
                <a:moveTo>
                  <a:pt x="0" y="0"/>
                </a:moveTo>
                <a:lnTo>
                  <a:pt x="2811196" y="0"/>
                </a:lnTo>
                <a:lnTo>
                  <a:pt x="2811196" y="1958960"/>
                </a:lnTo>
                <a:lnTo>
                  <a:pt x="0" y="1958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"/>
          <p:cNvSpPr txBox="1"/>
          <p:nvPr/>
        </p:nvSpPr>
        <p:spPr>
          <a:xfrm>
            <a:off x="1986353" y="3369643"/>
            <a:ext cx="14315293" cy="33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77" u="none" cap="none" strike="noStrike">
                <a:solidFill>
                  <a:srgbClr val="5271FF"/>
                </a:solidFill>
                <a:latin typeface="Nunito"/>
                <a:ea typeface="Nunito"/>
                <a:cs typeface="Nunito"/>
                <a:sym typeface="Nunito"/>
              </a:rPr>
              <a:t>Bienvenides al curso de Química 2024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4434528" y="9322280"/>
            <a:ext cx="9418943" cy="406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3" u="none" cap="none" strike="noStrike">
                <a:solidFill>
                  <a:srgbClr val="5271FF"/>
                </a:solidFill>
                <a:latin typeface="Nunito"/>
                <a:ea typeface="Nunito"/>
                <a:cs typeface="Nunito"/>
                <a:sym typeface="Nunito"/>
              </a:rPr>
              <a:t>Departamento de Química - Programa 4tos Medios y Egresades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10"/>
          <p:cNvGrpSpPr/>
          <p:nvPr/>
        </p:nvGrpSpPr>
        <p:grpSpPr>
          <a:xfrm>
            <a:off x="17387341" y="4544249"/>
            <a:ext cx="1801318" cy="5445903"/>
            <a:chOff x="0" y="-38100"/>
            <a:chExt cx="474421" cy="1434312"/>
          </a:xfrm>
        </p:grpSpPr>
        <p:sp>
          <p:nvSpPr>
            <p:cNvPr id="335" name="Google Shape;335;p10"/>
            <p:cNvSpPr/>
            <p:nvPr/>
          </p:nvSpPr>
          <p:spPr>
            <a:xfrm>
              <a:off x="0" y="0"/>
              <a:ext cx="474421" cy="1396212"/>
            </a:xfrm>
            <a:custGeom>
              <a:rect b="b" l="l" r="r" t="t"/>
              <a:pathLst>
                <a:path extrusionOk="0" h="1396212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1177018"/>
                  </a:lnTo>
                  <a:cubicBezTo>
                    <a:pt x="474421" y="1298076"/>
                    <a:pt x="376285" y="1396212"/>
                    <a:pt x="255227" y="1396212"/>
                  </a:cubicBezTo>
                  <a:lnTo>
                    <a:pt x="219194" y="1396212"/>
                  </a:lnTo>
                  <a:cubicBezTo>
                    <a:pt x="98136" y="1396212"/>
                    <a:pt x="0" y="1298076"/>
                    <a:pt x="0" y="1177018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AEB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0"/>
            <p:cNvSpPr txBox="1"/>
            <p:nvPr/>
          </p:nvSpPr>
          <p:spPr>
            <a:xfrm>
              <a:off x="0" y="-38100"/>
              <a:ext cx="474421" cy="1434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338" name="Google Shape;338;p10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0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>
            <a:off x="-900659" y="-612644"/>
            <a:ext cx="1801318" cy="3024014"/>
            <a:chOff x="0" y="-38100"/>
            <a:chExt cx="474421" cy="796448"/>
          </a:xfrm>
        </p:grpSpPr>
        <p:sp>
          <p:nvSpPr>
            <p:cNvPr id="341" name="Google Shape;341;p10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0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0"/>
          <p:cNvSpPr/>
          <p:nvPr/>
        </p:nvSpPr>
        <p:spPr>
          <a:xfrm>
            <a:off x="1126340" y="1724676"/>
            <a:ext cx="16035320" cy="6391543"/>
          </a:xfrm>
          <a:custGeom>
            <a:rect b="b" l="l" r="r" t="t"/>
            <a:pathLst>
              <a:path extrusionOk="0" h="6391543" w="16035320">
                <a:moveTo>
                  <a:pt x="0" y="0"/>
                </a:moveTo>
                <a:lnTo>
                  <a:pt x="16035320" y="0"/>
                </a:lnTo>
                <a:lnTo>
                  <a:pt x="16035320" y="6391543"/>
                </a:lnTo>
                <a:lnTo>
                  <a:pt x="0" y="6391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1"/>
          <p:cNvGrpSpPr/>
          <p:nvPr/>
        </p:nvGrpSpPr>
        <p:grpSpPr>
          <a:xfrm>
            <a:off x="17387341" y="4544249"/>
            <a:ext cx="1801318" cy="5445903"/>
            <a:chOff x="0" y="-38100"/>
            <a:chExt cx="474421" cy="1434312"/>
          </a:xfrm>
        </p:grpSpPr>
        <p:sp>
          <p:nvSpPr>
            <p:cNvPr id="349" name="Google Shape;349;p11"/>
            <p:cNvSpPr/>
            <p:nvPr/>
          </p:nvSpPr>
          <p:spPr>
            <a:xfrm>
              <a:off x="0" y="0"/>
              <a:ext cx="474421" cy="1396212"/>
            </a:xfrm>
            <a:custGeom>
              <a:rect b="b" l="l" r="r" t="t"/>
              <a:pathLst>
                <a:path extrusionOk="0" h="1396212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1177018"/>
                  </a:lnTo>
                  <a:cubicBezTo>
                    <a:pt x="474421" y="1298076"/>
                    <a:pt x="376285" y="1396212"/>
                    <a:pt x="255227" y="1396212"/>
                  </a:cubicBezTo>
                  <a:lnTo>
                    <a:pt x="219194" y="1396212"/>
                  </a:lnTo>
                  <a:cubicBezTo>
                    <a:pt x="98136" y="1396212"/>
                    <a:pt x="0" y="1298076"/>
                    <a:pt x="0" y="1177018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AEB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1"/>
            <p:cNvSpPr txBox="1"/>
            <p:nvPr/>
          </p:nvSpPr>
          <p:spPr>
            <a:xfrm>
              <a:off x="0" y="-38100"/>
              <a:ext cx="474421" cy="1434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11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352" name="Google Shape;352;p11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1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11"/>
          <p:cNvGrpSpPr/>
          <p:nvPr/>
        </p:nvGrpSpPr>
        <p:grpSpPr>
          <a:xfrm>
            <a:off x="-900659" y="-612644"/>
            <a:ext cx="1801318" cy="3024014"/>
            <a:chOff x="0" y="-38100"/>
            <a:chExt cx="474421" cy="796448"/>
          </a:xfrm>
        </p:grpSpPr>
        <p:sp>
          <p:nvSpPr>
            <p:cNvPr id="355" name="Google Shape;355;p11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1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11"/>
          <p:cNvSpPr/>
          <p:nvPr/>
        </p:nvSpPr>
        <p:spPr>
          <a:xfrm>
            <a:off x="1564079" y="412769"/>
            <a:ext cx="15159842" cy="9461461"/>
          </a:xfrm>
          <a:custGeom>
            <a:rect b="b" l="l" r="r" t="t"/>
            <a:pathLst>
              <a:path extrusionOk="0" h="9461461" w="15159842">
                <a:moveTo>
                  <a:pt x="0" y="0"/>
                </a:moveTo>
                <a:lnTo>
                  <a:pt x="15159842" y="0"/>
                </a:lnTo>
                <a:lnTo>
                  <a:pt x="15159842" y="9461462"/>
                </a:lnTo>
                <a:lnTo>
                  <a:pt x="0" y="9461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12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363" name="Google Shape;363;p12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2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12"/>
          <p:cNvGrpSpPr/>
          <p:nvPr/>
        </p:nvGrpSpPr>
        <p:grpSpPr>
          <a:xfrm>
            <a:off x="-492408" y="-467032"/>
            <a:ext cx="1801318" cy="3024014"/>
            <a:chOff x="0" y="-38100"/>
            <a:chExt cx="474421" cy="796448"/>
          </a:xfrm>
        </p:grpSpPr>
        <p:sp>
          <p:nvSpPr>
            <p:cNvPr id="366" name="Google Shape;366;p12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2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12"/>
          <p:cNvGrpSpPr/>
          <p:nvPr/>
        </p:nvGrpSpPr>
        <p:grpSpPr>
          <a:xfrm>
            <a:off x="1725715" y="3105545"/>
            <a:ext cx="8911172" cy="1029762"/>
            <a:chOff x="0" y="-57150"/>
            <a:chExt cx="2777862" cy="321006"/>
          </a:xfrm>
        </p:grpSpPr>
        <p:sp>
          <p:nvSpPr>
            <p:cNvPr id="369" name="Google Shape;369;p12"/>
            <p:cNvSpPr/>
            <p:nvPr/>
          </p:nvSpPr>
          <p:spPr>
            <a:xfrm>
              <a:off x="0" y="0"/>
              <a:ext cx="2777862" cy="263856"/>
            </a:xfrm>
            <a:custGeom>
              <a:rect b="b" l="l" r="r" t="t"/>
              <a:pathLst>
                <a:path extrusionOk="0" h="263856" w="2777862">
                  <a:moveTo>
                    <a:pt x="0" y="0"/>
                  </a:moveTo>
                  <a:lnTo>
                    <a:pt x="2777862" y="0"/>
                  </a:lnTo>
                  <a:lnTo>
                    <a:pt x="2777862" y="263856"/>
                  </a:lnTo>
                  <a:lnTo>
                    <a:pt x="0" y="263856"/>
                  </a:lnTo>
                  <a:close/>
                </a:path>
              </a:pathLst>
            </a:custGeom>
            <a:solidFill>
              <a:srgbClr val="EDDCFD"/>
            </a:solidFill>
            <a:ln>
              <a:noFill/>
            </a:ln>
          </p:spPr>
        </p:sp>
        <p:sp>
          <p:nvSpPr>
            <p:cNvPr id="370" name="Google Shape;370;p12"/>
            <p:cNvSpPr txBox="1"/>
            <p:nvPr/>
          </p:nvSpPr>
          <p:spPr>
            <a:xfrm>
              <a:off x="0" y="-57150"/>
              <a:ext cx="2777862" cy="321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90 min</a:t>
              </a:r>
              <a:endParaRPr/>
            </a:p>
          </p:txBody>
        </p:sp>
      </p:grpSp>
      <p:grpSp>
        <p:nvGrpSpPr>
          <p:cNvPr id="371" name="Google Shape;371;p12"/>
          <p:cNvGrpSpPr/>
          <p:nvPr/>
        </p:nvGrpSpPr>
        <p:grpSpPr>
          <a:xfrm>
            <a:off x="6181302" y="4846916"/>
            <a:ext cx="4455586" cy="1029762"/>
            <a:chOff x="0" y="-57150"/>
            <a:chExt cx="1388931" cy="321006"/>
          </a:xfrm>
        </p:grpSpPr>
        <p:sp>
          <p:nvSpPr>
            <p:cNvPr id="372" name="Google Shape;372;p12"/>
            <p:cNvSpPr/>
            <p:nvPr/>
          </p:nvSpPr>
          <p:spPr>
            <a:xfrm>
              <a:off x="0" y="0"/>
              <a:ext cx="1388931" cy="263856"/>
            </a:xfrm>
            <a:custGeom>
              <a:rect b="b" l="l" r="r" t="t"/>
              <a:pathLst>
                <a:path extrusionOk="0" h="263856" w="1388931">
                  <a:moveTo>
                    <a:pt x="0" y="0"/>
                  </a:moveTo>
                  <a:lnTo>
                    <a:pt x="1388931" y="0"/>
                  </a:lnTo>
                  <a:lnTo>
                    <a:pt x="1388931" y="263856"/>
                  </a:lnTo>
                  <a:lnTo>
                    <a:pt x="0" y="263856"/>
                  </a:lnTo>
                  <a:close/>
                </a:path>
              </a:pathLst>
            </a:custGeom>
            <a:solidFill>
              <a:srgbClr val="AEBCFF"/>
            </a:solidFill>
            <a:ln>
              <a:noFill/>
            </a:ln>
          </p:spPr>
        </p:sp>
        <p:sp>
          <p:nvSpPr>
            <p:cNvPr id="373" name="Google Shape;373;p12"/>
            <p:cNvSpPr txBox="1"/>
            <p:nvPr/>
          </p:nvSpPr>
          <p:spPr>
            <a:xfrm>
              <a:off x="0" y="-57150"/>
              <a:ext cx="1388931" cy="321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45 min</a:t>
              </a:r>
              <a:endParaRPr/>
            </a:p>
          </p:txBody>
        </p:sp>
      </p:grpSp>
      <p:grpSp>
        <p:nvGrpSpPr>
          <p:cNvPr id="374" name="Google Shape;374;p12"/>
          <p:cNvGrpSpPr/>
          <p:nvPr/>
        </p:nvGrpSpPr>
        <p:grpSpPr>
          <a:xfrm>
            <a:off x="1725715" y="6581989"/>
            <a:ext cx="8911172" cy="1029762"/>
            <a:chOff x="0" y="-57150"/>
            <a:chExt cx="2777862" cy="321006"/>
          </a:xfrm>
        </p:grpSpPr>
        <p:sp>
          <p:nvSpPr>
            <p:cNvPr id="375" name="Google Shape;375;p12"/>
            <p:cNvSpPr/>
            <p:nvPr/>
          </p:nvSpPr>
          <p:spPr>
            <a:xfrm>
              <a:off x="0" y="0"/>
              <a:ext cx="2777862" cy="263856"/>
            </a:xfrm>
            <a:custGeom>
              <a:rect b="b" l="l" r="r" t="t"/>
              <a:pathLst>
                <a:path extrusionOk="0" h="263856" w="2777862">
                  <a:moveTo>
                    <a:pt x="0" y="0"/>
                  </a:moveTo>
                  <a:lnTo>
                    <a:pt x="2777862" y="0"/>
                  </a:lnTo>
                  <a:lnTo>
                    <a:pt x="2777862" y="263856"/>
                  </a:lnTo>
                  <a:lnTo>
                    <a:pt x="0" y="263856"/>
                  </a:lnTo>
                  <a:close/>
                </a:path>
              </a:pathLst>
            </a:custGeom>
            <a:solidFill>
              <a:srgbClr val="EF4C6D"/>
            </a:solidFill>
            <a:ln>
              <a:noFill/>
            </a:ln>
          </p:spPr>
        </p:sp>
        <p:sp>
          <p:nvSpPr>
            <p:cNvPr id="376" name="Google Shape;376;p12"/>
            <p:cNvSpPr txBox="1"/>
            <p:nvPr/>
          </p:nvSpPr>
          <p:spPr>
            <a:xfrm>
              <a:off x="0" y="-57150"/>
              <a:ext cx="2777862" cy="321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90 min</a:t>
              </a:r>
              <a:endParaRPr/>
            </a:p>
          </p:txBody>
        </p:sp>
      </p:grpSp>
      <p:grpSp>
        <p:nvGrpSpPr>
          <p:cNvPr id="377" name="Google Shape;377;p12"/>
          <p:cNvGrpSpPr/>
          <p:nvPr/>
        </p:nvGrpSpPr>
        <p:grpSpPr>
          <a:xfrm>
            <a:off x="1725715" y="8228538"/>
            <a:ext cx="4455586" cy="1029762"/>
            <a:chOff x="0" y="-57150"/>
            <a:chExt cx="1388931" cy="321006"/>
          </a:xfrm>
        </p:grpSpPr>
        <p:sp>
          <p:nvSpPr>
            <p:cNvPr id="378" name="Google Shape;378;p12"/>
            <p:cNvSpPr/>
            <p:nvPr/>
          </p:nvSpPr>
          <p:spPr>
            <a:xfrm>
              <a:off x="0" y="0"/>
              <a:ext cx="1388931" cy="263856"/>
            </a:xfrm>
            <a:custGeom>
              <a:rect b="b" l="l" r="r" t="t"/>
              <a:pathLst>
                <a:path extrusionOk="0" h="263856" w="1388931">
                  <a:moveTo>
                    <a:pt x="0" y="0"/>
                  </a:moveTo>
                  <a:lnTo>
                    <a:pt x="1388931" y="0"/>
                  </a:lnTo>
                  <a:lnTo>
                    <a:pt x="1388931" y="263856"/>
                  </a:lnTo>
                  <a:lnTo>
                    <a:pt x="0" y="263856"/>
                  </a:ln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</p:sp>
        <p:sp>
          <p:nvSpPr>
            <p:cNvPr id="379" name="Google Shape;379;p12"/>
            <p:cNvSpPr txBox="1"/>
            <p:nvPr/>
          </p:nvSpPr>
          <p:spPr>
            <a:xfrm>
              <a:off x="0" y="-57150"/>
              <a:ext cx="1388931" cy="321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45 min</a:t>
              </a:r>
              <a:endParaRPr/>
            </a:p>
          </p:txBody>
        </p:sp>
      </p:grpSp>
      <p:grpSp>
        <p:nvGrpSpPr>
          <p:cNvPr id="380" name="Google Shape;380;p12"/>
          <p:cNvGrpSpPr/>
          <p:nvPr/>
        </p:nvGrpSpPr>
        <p:grpSpPr>
          <a:xfrm>
            <a:off x="1725715" y="4846916"/>
            <a:ext cx="4455586" cy="1029762"/>
            <a:chOff x="0" y="-57150"/>
            <a:chExt cx="1388931" cy="321006"/>
          </a:xfrm>
        </p:grpSpPr>
        <p:sp>
          <p:nvSpPr>
            <p:cNvPr id="381" name="Google Shape;381;p12"/>
            <p:cNvSpPr/>
            <p:nvPr/>
          </p:nvSpPr>
          <p:spPr>
            <a:xfrm>
              <a:off x="0" y="0"/>
              <a:ext cx="1388931" cy="263856"/>
            </a:xfrm>
            <a:custGeom>
              <a:rect b="b" l="l" r="r" t="t"/>
              <a:pathLst>
                <a:path extrusionOk="0" h="263856" w="1388931">
                  <a:moveTo>
                    <a:pt x="0" y="0"/>
                  </a:moveTo>
                  <a:lnTo>
                    <a:pt x="1388931" y="0"/>
                  </a:lnTo>
                  <a:lnTo>
                    <a:pt x="1388931" y="263856"/>
                  </a:lnTo>
                  <a:lnTo>
                    <a:pt x="0" y="263856"/>
                  </a:lnTo>
                  <a:close/>
                </a:path>
              </a:pathLst>
            </a:custGeom>
            <a:solidFill>
              <a:srgbClr val="EDDCFD"/>
            </a:solidFill>
            <a:ln>
              <a:noFill/>
            </a:ln>
          </p:spPr>
        </p:sp>
        <p:sp>
          <p:nvSpPr>
            <p:cNvPr id="382" name="Google Shape;382;p12"/>
            <p:cNvSpPr txBox="1"/>
            <p:nvPr/>
          </p:nvSpPr>
          <p:spPr>
            <a:xfrm>
              <a:off x="0" y="-57150"/>
              <a:ext cx="1388931" cy="321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45 min</a:t>
              </a:r>
              <a:endParaRPr/>
            </a:p>
          </p:txBody>
        </p:sp>
      </p:grpSp>
      <p:grpSp>
        <p:nvGrpSpPr>
          <p:cNvPr id="383" name="Google Shape;383;p12"/>
          <p:cNvGrpSpPr/>
          <p:nvPr/>
        </p:nvGrpSpPr>
        <p:grpSpPr>
          <a:xfrm>
            <a:off x="6181302" y="8228633"/>
            <a:ext cx="4455586" cy="1029762"/>
            <a:chOff x="0" y="-57150"/>
            <a:chExt cx="1388931" cy="321006"/>
          </a:xfrm>
        </p:grpSpPr>
        <p:sp>
          <p:nvSpPr>
            <p:cNvPr id="384" name="Google Shape;384;p12"/>
            <p:cNvSpPr/>
            <p:nvPr/>
          </p:nvSpPr>
          <p:spPr>
            <a:xfrm>
              <a:off x="0" y="0"/>
              <a:ext cx="1388931" cy="263856"/>
            </a:xfrm>
            <a:custGeom>
              <a:rect b="b" l="l" r="r" t="t"/>
              <a:pathLst>
                <a:path extrusionOk="0" h="263856" w="1388931">
                  <a:moveTo>
                    <a:pt x="0" y="0"/>
                  </a:moveTo>
                  <a:lnTo>
                    <a:pt x="1388931" y="0"/>
                  </a:lnTo>
                  <a:lnTo>
                    <a:pt x="1388931" y="263856"/>
                  </a:lnTo>
                  <a:lnTo>
                    <a:pt x="0" y="263856"/>
                  </a:ln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</p:sp>
        <p:sp>
          <p:nvSpPr>
            <p:cNvPr id="385" name="Google Shape;385;p12"/>
            <p:cNvSpPr txBox="1"/>
            <p:nvPr/>
          </p:nvSpPr>
          <p:spPr>
            <a:xfrm>
              <a:off x="0" y="-57150"/>
              <a:ext cx="1388931" cy="321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45 min</a:t>
              </a:r>
              <a:endParaRPr/>
            </a:p>
          </p:txBody>
        </p:sp>
      </p:grpSp>
      <p:sp>
        <p:nvSpPr>
          <p:cNvPr id="386" name="Google Shape;386;p12"/>
          <p:cNvSpPr/>
          <p:nvPr/>
        </p:nvSpPr>
        <p:spPr>
          <a:xfrm>
            <a:off x="12771083" y="5114455"/>
            <a:ext cx="4250455" cy="3442868"/>
          </a:xfrm>
          <a:custGeom>
            <a:rect b="b" l="l" r="r" t="t"/>
            <a:pathLst>
              <a:path extrusionOk="0" h="3442868" w="4250455">
                <a:moveTo>
                  <a:pt x="0" y="0"/>
                </a:moveTo>
                <a:lnTo>
                  <a:pt x="4250455" y="0"/>
                </a:lnTo>
                <a:lnTo>
                  <a:pt x="4250455" y="3442868"/>
                </a:lnTo>
                <a:lnTo>
                  <a:pt x="0" y="3442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2"/>
          <p:cNvSpPr/>
          <p:nvPr/>
        </p:nvSpPr>
        <p:spPr>
          <a:xfrm>
            <a:off x="12876807" y="3564694"/>
            <a:ext cx="1902674" cy="2101347"/>
          </a:xfrm>
          <a:custGeom>
            <a:rect b="b" l="l" r="r" t="t"/>
            <a:pathLst>
              <a:path extrusionOk="0" h="2101347" w="1902674">
                <a:moveTo>
                  <a:pt x="0" y="0"/>
                </a:moveTo>
                <a:lnTo>
                  <a:pt x="1902674" y="0"/>
                </a:lnTo>
                <a:lnTo>
                  <a:pt x="1902674" y="2101346"/>
                </a:lnTo>
                <a:lnTo>
                  <a:pt x="0" y="2101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12"/>
          <p:cNvSpPr/>
          <p:nvPr/>
        </p:nvSpPr>
        <p:spPr>
          <a:xfrm rot="-1638866">
            <a:off x="15355861" y="6300899"/>
            <a:ext cx="1642055" cy="2401942"/>
          </a:xfrm>
          <a:custGeom>
            <a:rect b="b" l="l" r="r" t="t"/>
            <a:pathLst>
              <a:path extrusionOk="0" h="2401942" w="1642055">
                <a:moveTo>
                  <a:pt x="0" y="0"/>
                </a:moveTo>
                <a:lnTo>
                  <a:pt x="1642055" y="0"/>
                </a:lnTo>
                <a:lnTo>
                  <a:pt x="1642055" y="2401942"/>
                </a:lnTo>
                <a:lnTo>
                  <a:pt x="0" y="2401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12"/>
          <p:cNvSpPr txBox="1"/>
          <p:nvPr/>
        </p:nvSpPr>
        <p:spPr>
          <a:xfrm>
            <a:off x="2946479" y="536514"/>
            <a:ext cx="12396501" cy="1438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79" u="none" cap="none" strike="noStrike">
                <a:solidFill>
                  <a:srgbClr val="5271FF"/>
                </a:solidFill>
                <a:latin typeface="Nunito"/>
                <a:ea typeface="Nunito"/>
                <a:cs typeface="Nunito"/>
                <a:sym typeface="Nunito"/>
              </a:rPr>
              <a:t>Metodología de Trabajo</a:t>
            </a:r>
            <a:endParaRPr/>
          </a:p>
        </p:txBody>
      </p:sp>
      <p:sp>
        <p:nvSpPr>
          <p:cNvPr id="390" name="Google Shape;390;p12"/>
          <p:cNvSpPr txBox="1"/>
          <p:nvPr/>
        </p:nvSpPr>
        <p:spPr>
          <a:xfrm>
            <a:off x="1968168" y="2621322"/>
            <a:ext cx="6399595" cy="505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57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Cátedras</a:t>
            </a:r>
            <a:endParaRPr/>
          </a:p>
        </p:txBody>
      </p:sp>
      <p:sp>
        <p:nvSpPr>
          <p:cNvPr id="391" name="Google Shape;391;p12"/>
          <p:cNvSpPr txBox="1"/>
          <p:nvPr/>
        </p:nvSpPr>
        <p:spPr>
          <a:xfrm>
            <a:off x="1968168" y="4333835"/>
            <a:ext cx="6399595" cy="505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57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Cátedra + Control</a:t>
            </a:r>
            <a:endParaRPr/>
          </a:p>
        </p:txBody>
      </p:sp>
      <p:sp>
        <p:nvSpPr>
          <p:cNvPr id="392" name="Google Shape;392;p12"/>
          <p:cNvSpPr txBox="1"/>
          <p:nvPr/>
        </p:nvSpPr>
        <p:spPr>
          <a:xfrm>
            <a:off x="1968168" y="6069002"/>
            <a:ext cx="6399595" cy="505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57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EMC (Evaluación Metacognitiva)</a:t>
            </a:r>
            <a:endParaRPr/>
          </a:p>
        </p:txBody>
      </p:sp>
      <p:sp>
        <p:nvSpPr>
          <p:cNvPr id="393" name="Google Shape;393;p12"/>
          <p:cNvSpPr txBox="1"/>
          <p:nvPr/>
        </p:nvSpPr>
        <p:spPr>
          <a:xfrm>
            <a:off x="1968168" y="7715551"/>
            <a:ext cx="6399595" cy="505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57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Miniensayo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13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399" name="Google Shape;399;p13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3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492408" y="-467032"/>
            <a:ext cx="1801318" cy="3024014"/>
            <a:chOff x="0" y="-38100"/>
            <a:chExt cx="474421" cy="796448"/>
          </a:xfrm>
        </p:grpSpPr>
        <p:sp>
          <p:nvSpPr>
            <p:cNvPr id="402" name="Google Shape;402;p13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3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930140" y="457810"/>
            <a:ext cx="14427719" cy="11761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97" u="none" cap="none" strike="noStrike">
                <a:solidFill>
                  <a:srgbClr val="5271FF"/>
                </a:solidFill>
                <a:latin typeface="Nunito"/>
                <a:ea typeface="Nunito"/>
                <a:cs typeface="Nunito"/>
                <a:sym typeface="Nunito"/>
              </a:rPr>
              <a:t>¿Cómo estudiaremos en este curso?</a:t>
            </a:r>
            <a:endParaRPr/>
          </a:p>
        </p:txBody>
      </p:sp>
      <p:grpSp>
        <p:nvGrpSpPr>
          <p:cNvPr id="405" name="Google Shape;405;p13"/>
          <p:cNvGrpSpPr/>
          <p:nvPr/>
        </p:nvGrpSpPr>
        <p:grpSpPr>
          <a:xfrm>
            <a:off x="3159745" y="1893931"/>
            <a:ext cx="11968510" cy="3808941"/>
            <a:chOff x="0" y="-38100"/>
            <a:chExt cx="2760569" cy="878543"/>
          </a:xfrm>
        </p:grpSpPr>
        <p:sp>
          <p:nvSpPr>
            <p:cNvPr id="406" name="Google Shape;406;p13"/>
            <p:cNvSpPr/>
            <p:nvPr/>
          </p:nvSpPr>
          <p:spPr>
            <a:xfrm>
              <a:off x="0" y="0"/>
              <a:ext cx="2760569" cy="840443"/>
            </a:xfrm>
            <a:custGeom>
              <a:rect b="b" l="l" r="r" t="t"/>
              <a:pathLst>
                <a:path extrusionOk="0" h="840443" w="2760569">
                  <a:moveTo>
                    <a:pt x="0" y="0"/>
                  </a:moveTo>
                  <a:lnTo>
                    <a:pt x="2760569" y="0"/>
                  </a:lnTo>
                  <a:lnTo>
                    <a:pt x="2760569" y="840443"/>
                  </a:lnTo>
                  <a:lnTo>
                    <a:pt x="0" y="840443"/>
                  </a:lnTo>
                  <a:close/>
                </a:path>
              </a:pathLst>
            </a:custGeom>
            <a:solidFill>
              <a:srgbClr val="FFB8B8"/>
            </a:solidFill>
            <a:ln cap="sq" cmpd="sng" w="95250">
              <a:solidFill>
                <a:srgbClr val="F46A6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07" name="Google Shape;407;p13"/>
            <p:cNvSpPr txBox="1"/>
            <p:nvPr/>
          </p:nvSpPr>
          <p:spPr>
            <a:xfrm>
              <a:off x="0" y="-38100"/>
              <a:ext cx="2760569" cy="878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13"/>
          <p:cNvSpPr txBox="1"/>
          <p:nvPr/>
        </p:nvSpPr>
        <p:spPr>
          <a:xfrm>
            <a:off x="3634953" y="2363624"/>
            <a:ext cx="11018094" cy="2977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Eje I: Estructura Atómica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-Desde el 01 de Abril hasta el 13 de Mayo para 4tos y Egresades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-Desde el 01 de Abril hasta el 27 de Mayo para TP</a:t>
            </a:r>
            <a:endParaRPr/>
          </a:p>
          <a:p>
            <a:pPr indent="-269875" lvl="1" marL="5397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Unidad I</a:t>
            </a:r>
            <a:r>
              <a:rPr b="0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Nociones Básicas de la Química</a:t>
            </a:r>
            <a:endParaRPr/>
          </a:p>
          <a:p>
            <a:pPr indent="-269875" lvl="1" marL="5397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Unidad II</a:t>
            </a:r>
            <a:r>
              <a:rPr b="0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Modelos Atómicos</a:t>
            </a:r>
            <a:endParaRPr/>
          </a:p>
          <a:p>
            <a:pPr indent="-269875" lvl="1" marL="5397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Unidad III</a:t>
            </a:r>
            <a:r>
              <a:rPr b="0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Tabla Periódica</a:t>
            </a:r>
            <a:endParaRPr/>
          </a:p>
          <a:p>
            <a:pPr indent="-269875" lvl="1" marL="5397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Unidad IV</a:t>
            </a:r>
            <a:r>
              <a:rPr b="0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Enlace Químico</a:t>
            </a:r>
            <a:endParaRPr/>
          </a:p>
        </p:txBody>
      </p:sp>
      <p:grpSp>
        <p:nvGrpSpPr>
          <p:cNvPr id="409" name="Google Shape;409;p13"/>
          <p:cNvGrpSpPr/>
          <p:nvPr/>
        </p:nvGrpSpPr>
        <p:grpSpPr>
          <a:xfrm>
            <a:off x="3159745" y="5962875"/>
            <a:ext cx="11968510" cy="3386046"/>
            <a:chOff x="0" y="-38100"/>
            <a:chExt cx="2760569" cy="781000"/>
          </a:xfrm>
        </p:grpSpPr>
        <p:sp>
          <p:nvSpPr>
            <p:cNvPr id="410" name="Google Shape;410;p13"/>
            <p:cNvSpPr/>
            <p:nvPr/>
          </p:nvSpPr>
          <p:spPr>
            <a:xfrm>
              <a:off x="0" y="0"/>
              <a:ext cx="2760569" cy="742900"/>
            </a:xfrm>
            <a:custGeom>
              <a:rect b="b" l="l" r="r" t="t"/>
              <a:pathLst>
                <a:path extrusionOk="0" h="742900" w="2760569">
                  <a:moveTo>
                    <a:pt x="0" y="0"/>
                  </a:moveTo>
                  <a:lnTo>
                    <a:pt x="2760569" y="0"/>
                  </a:lnTo>
                  <a:lnTo>
                    <a:pt x="2760569" y="742900"/>
                  </a:lnTo>
                  <a:lnTo>
                    <a:pt x="0" y="742900"/>
                  </a:lnTo>
                  <a:close/>
                </a:path>
              </a:pathLst>
            </a:custGeom>
            <a:solidFill>
              <a:srgbClr val="E3EFD5"/>
            </a:solidFill>
            <a:ln cap="sq" cmpd="sng" w="95250">
              <a:solidFill>
                <a:srgbClr val="B9E08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1" name="Google Shape;411;p13"/>
            <p:cNvSpPr txBox="1"/>
            <p:nvPr/>
          </p:nvSpPr>
          <p:spPr>
            <a:xfrm>
              <a:off x="0" y="-38100"/>
              <a:ext cx="2760569" cy="7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13"/>
          <p:cNvSpPr txBox="1"/>
          <p:nvPr/>
        </p:nvSpPr>
        <p:spPr>
          <a:xfrm>
            <a:off x="3634953" y="6440146"/>
            <a:ext cx="11018094" cy="2539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Eje II: Química Orgánica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-Desde el 20 de Mayo hasta el 15 de Julio para 4tos y Egresades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-Desde el 03 de Junio hasta el 12 de Agosto para TP</a:t>
            </a:r>
            <a:endParaRPr/>
          </a:p>
          <a:p>
            <a:pPr indent="-269875" lvl="1" marL="5397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Unidad I</a:t>
            </a:r>
            <a:r>
              <a:rPr b="0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Propiedades del Carbono</a:t>
            </a:r>
            <a:endParaRPr/>
          </a:p>
          <a:p>
            <a:pPr indent="-269875" lvl="1" marL="5397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Unidad II</a:t>
            </a:r>
            <a:r>
              <a:rPr b="0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Hidrocarburos</a:t>
            </a:r>
            <a:endParaRPr/>
          </a:p>
          <a:p>
            <a:pPr indent="-269875" lvl="1" marL="5397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Unidad III</a:t>
            </a:r>
            <a:r>
              <a:rPr b="0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Grupos Funcionales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14"/>
          <p:cNvGrpSpPr/>
          <p:nvPr/>
        </p:nvGrpSpPr>
        <p:grpSpPr>
          <a:xfrm>
            <a:off x="3160475" y="186698"/>
            <a:ext cx="11968510" cy="3446458"/>
            <a:chOff x="0" y="-38100"/>
            <a:chExt cx="2760569" cy="794935"/>
          </a:xfrm>
        </p:grpSpPr>
        <p:sp>
          <p:nvSpPr>
            <p:cNvPr id="418" name="Google Shape;418;p14"/>
            <p:cNvSpPr/>
            <p:nvPr/>
          </p:nvSpPr>
          <p:spPr>
            <a:xfrm>
              <a:off x="0" y="0"/>
              <a:ext cx="2760569" cy="756835"/>
            </a:xfrm>
            <a:custGeom>
              <a:rect b="b" l="l" r="r" t="t"/>
              <a:pathLst>
                <a:path extrusionOk="0" h="756835" w="2760569">
                  <a:moveTo>
                    <a:pt x="0" y="0"/>
                  </a:moveTo>
                  <a:lnTo>
                    <a:pt x="2760569" y="0"/>
                  </a:lnTo>
                  <a:lnTo>
                    <a:pt x="2760569" y="756835"/>
                  </a:lnTo>
                  <a:lnTo>
                    <a:pt x="0" y="756835"/>
                  </a:lnTo>
                  <a:close/>
                </a:path>
              </a:pathLst>
            </a:custGeom>
            <a:solidFill>
              <a:srgbClr val="F8F1C1"/>
            </a:solidFill>
            <a:ln cap="sq" cmpd="sng" w="95250">
              <a:solidFill>
                <a:srgbClr val="F8BE6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9" name="Google Shape;419;p14"/>
            <p:cNvSpPr txBox="1"/>
            <p:nvPr/>
          </p:nvSpPr>
          <p:spPr>
            <a:xfrm>
              <a:off x="0" y="-38100"/>
              <a:ext cx="2760569" cy="794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14"/>
          <p:cNvSpPr txBox="1"/>
          <p:nvPr/>
        </p:nvSpPr>
        <p:spPr>
          <a:xfrm>
            <a:off x="3635683" y="694176"/>
            <a:ext cx="11018094" cy="2539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Eje III: Reacciones Químicas y Estequiometría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-Desde el 22 de Julio hasta el 30 de Septiembre para 4tos y Egresades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-Desde el 19 de Agosto hasta el 04 de Noviembre para TP</a:t>
            </a:r>
            <a:endParaRPr/>
          </a:p>
          <a:p>
            <a:pPr indent="-269875" lvl="1" marL="5397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Unidad I</a:t>
            </a:r>
            <a:r>
              <a:rPr b="0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Gases</a:t>
            </a:r>
            <a:endParaRPr/>
          </a:p>
          <a:p>
            <a:pPr indent="-269875" lvl="1" marL="5397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Unidad II</a:t>
            </a:r>
            <a:r>
              <a:rPr b="0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Estequiometría</a:t>
            </a:r>
            <a:endParaRPr/>
          </a:p>
          <a:p>
            <a:pPr indent="-269875" lvl="1" marL="53975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1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Unidad III</a:t>
            </a:r>
            <a:r>
              <a:rPr b="0" i="0" lang="en-US" sz="25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Soluciones</a:t>
            </a:r>
            <a:endParaRPr/>
          </a:p>
        </p:txBody>
      </p:sp>
      <p:grpSp>
        <p:nvGrpSpPr>
          <p:cNvPr id="421" name="Google Shape;421;p14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422" name="Google Shape;422;p14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4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14"/>
          <p:cNvGrpSpPr/>
          <p:nvPr/>
        </p:nvGrpSpPr>
        <p:grpSpPr>
          <a:xfrm>
            <a:off x="-492408" y="-467032"/>
            <a:ext cx="1801318" cy="3024014"/>
            <a:chOff x="0" y="-38100"/>
            <a:chExt cx="474421" cy="796448"/>
          </a:xfrm>
        </p:grpSpPr>
        <p:sp>
          <p:nvSpPr>
            <p:cNvPr id="425" name="Google Shape;425;p14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4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14"/>
          <p:cNvGrpSpPr/>
          <p:nvPr/>
        </p:nvGrpSpPr>
        <p:grpSpPr>
          <a:xfrm>
            <a:off x="3768113" y="3877549"/>
            <a:ext cx="10753234" cy="2026736"/>
            <a:chOff x="0" y="-38100"/>
            <a:chExt cx="2480262" cy="467472"/>
          </a:xfrm>
        </p:grpSpPr>
        <p:sp>
          <p:nvSpPr>
            <p:cNvPr id="428" name="Google Shape;428;p14"/>
            <p:cNvSpPr/>
            <p:nvPr/>
          </p:nvSpPr>
          <p:spPr>
            <a:xfrm>
              <a:off x="0" y="0"/>
              <a:ext cx="2480262" cy="429372"/>
            </a:xfrm>
            <a:custGeom>
              <a:rect b="b" l="l" r="r" t="t"/>
              <a:pathLst>
                <a:path extrusionOk="0" h="429372" w="2480262">
                  <a:moveTo>
                    <a:pt x="0" y="0"/>
                  </a:moveTo>
                  <a:lnTo>
                    <a:pt x="2480262" y="0"/>
                  </a:lnTo>
                  <a:lnTo>
                    <a:pt x="2480262" y="429372"/>
                  </a:lnTo>
                  <a:lnTo>
                    <a:pt x="0" y="429372"/>
                  </a:lnTo>
                  <a:close/>
                </a:path>
              </a:pathLst>
            </a:custGeom>
            <a:solidFill>
              <a:srgbClr val="DEDEFE"/>
            </a:solidFill>
            <a:ln cap="sq" cmpd="sng" w="95250">
              <a:solidFill>
                <a:srgbClr val="AEBC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9" name="Google Shape;429;p14"/>
            <p:cNvSpPr txBox="1"/>
            <p:nvPr/>
          </p:nvSpPr>
          <p:spPr>
            <a:xfrm>
              <a:off x="0" y="-38100"/>
              <a:ext cx="2480262" cy="467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14"/>
          <p:cNvSpPr txBox="1"/>
          <p:nvPr/>
        </p:nvSpPr>
        <p:spPr>
          <a:xfrm>
            <a:off x="4481475" y="4421158"/>
            <a:ext cx="9326509" cy="1047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Electivos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Desde el 14 de Octubre hasta el 22 de Noviembre</a:t>
            </a:r>
            <a:endParaRPr/>
          </a:p>
        </p:txBody>
      </p:sp>
      <p:grpSp>
        <p:nvGrpSpPr>
          <p:cNvPr id="431" name="Google Shape;431;p14"/>
          <p:cNvGrpSpPr/>
          <p:nvPr/>
        </p:nvGrpSpPr>
        <p:grpSpPr>
          <a:xfrm>
            <a:off x="4406508" y="6148677"/>
            <a:ext cx="9476444" cy="3575904"/>
            <a:chOff x="0" y="-38100"/>
            <a:chExt cx="2185767" cy="824792"/>
          </a:xfrm>
        </p:grpSpPr>
        <p:sp>
          <p:nvSpPr>
            <p:cNvPr id="432" name="Google Shape;432;p14"/>
            <p:cNvSpPr/>
            <p:nvPr/>
          </p:nvSpPr>
          <p:spPr>
            <a:xfrm>
              <a:off x="0" y="0"/>
              <a:ext cx="2185767" cy="786692"/>
            </a:xfrm>
            <a:custGeom>
              <a:rect b="b" l="l" r="r" t="t"/>
              <a:pathLst>
                <a:path extrusionOk="0" h="786692" w="2185767">
                  <a:moveTo>
                    <a:pt x="0" y="0"/>
                  </a:moveTo>
                  <a:lnTo>
                    <a:pt x="2185767" y="0"/>
                  </a:lnTo>
                  <a:lnTo>
                    <a:pt x="2185767" y="786692"/>
                  </a:lnTo>
                  <a:lnTo>
                    <a:pt x="0" y="786692"/>
                  </a:lnTo>
                  <a:close/>
                </a:path>
              </a:pathLst>
            </a:custGeom>
            <a:solidFill>
              <a:srgbClr val="FADFDF"/>
            </a:solidFill>
            <a:ln cap="sq" cmpd="sng" w="95250">
              <a:solidFill>
                <a:srgbClr val="FFB8B8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3" name="Google Shape;433;p14"/>
            <p:cNvSpPr txBox="1"/>
            <p:nvPr/>
          </p:nvSpPr>
          <p:spPr>
            <a:xfrm>
              <a:off x="0" y="-38100"/>
              <a:ext cx="2185767" cy="824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4" name="Google Shape;434;p14"/>
          <p:cNvSpPr txBox="1"/>
          <p:nvPr/>
        </p:nvSpPr>
        <p:spPr>
          <a:xfrm>
            <a:off x="5259302" y="6610846"/>
            <a:ext cx="7770856" cy="2647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Vacaciones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-De invierno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Desde el 24 de Junio hasta el 6 de Julio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-Fiestas Patrias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Desde el 16 al 21 de Septiembre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5"/>
          <p:cNvGrpSpPr/>
          <p:nvPr/>
        </p:nvGrpSpPr>
        <p:grpSpPr>
          <a:xfrm>
            <a:off x="-492408" y="-467032"/>
            <a:ext cx="1801318" cy="3024014"/>
            <a:chOff x="0" y="-38100"/>
            <a:chExt cx="474421" cy="796448"/>
          </a:xfrm>
        </p:grpSpPr>
        <p:sp>
          <p:nvSpPr>
            <p:cNvPr id="440" name="Google Shape;440;p15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5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17259300" y="4529146"/>
            <a:ext cx="1801318" cy="5445903"/>
            <a:chOff x="0" y="-38100"/>
            <a:chExt cx="474421" cy="1434312"/>
          </a:xfrm>
        </p:grpSpPr>
        <p:sp>
          <p:nvSpPr>
            <p:cNvPr id="443" name="Google Shape;443;p15"/>
            <p:cNvSpPr/>
            <p:nvPr/>
          </p:nvSpPr>
          <p:spPr>
            <a:xfrm>
              <a:off x="0" y="0"/>
              <a:ext cx="474421" cy="1396212"/>
            </a:xfrm>
            <a:custGeom>
              <a:rect b="b" l="l" r="r" t="t"/>
              <a:pathLst>
                <a:path extrusionOk="0" h="1396212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1177018"/>
                  </a:lnTo>
                  <a:cubicBezTo>
                    <a:pt x="474421" y="1298076"/>
                    <a:pt x="376285" y="1396212"/>
                    <a:pt x="255227" y="1396212"/>
                  </a:cubicBezTo>
                  <a:lnTo>
                    <a:pt x="219194" y="1396212"/>
                  </a:lnTo>
                  <a:cubicBezTo>
                    <a:pt x="98136" y="1396212"/>
                    <a:pt x="0" y="1298076"/>
                    <a:pt x="0" y="1177018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AEB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5"/>
            <p:cNvSpPr txBox="1"/>
            <p:nvPr/>
          </p:nvSpPr>
          <p:spPr>
            <a:xfrm>
              <a:off x="0" y="-38100"/>
              <a:ext cx="474421" cy="1434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446" name="Google Shape;446;p15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5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5"/>
          <p:cNvSpPr/>
          <p:nvPr/>
        </p:nvSpPr>
        <p:spPr>
          <a:xfrm>
            <a:off x="15430617" y="7983182"/>
            <a:ext cx="1136226" cy="1566226"/>
          </a:xfrm>
          <a:custGeom>
            <a:rect b="b" l="l" r="r" t="t"/>
            <a:pathLst>
              <a:path extrusionOk="0" h="1566226" w="1136226">
                <a:moveTo>
                  <a:pt x="0" y="0"/>
                </a:moveTo>
                <a:lnTo>
                  <a:pt x="1136226" y="0"/>
                </a:lnTo>
                <a:lnTo>
                  <a:pt x="1136226" y="1566227"/>
                </a:lnTo>
                <a:lnTo>
                  <a:pt x="0" y="1566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9" name="Google Shape;449;p15"/>
          <p:cNvSpPr/>
          <p:nvPr/>
        </p:nvSpPr>
        <p:spPr>
          <a:xfrm>
            <a:off x="1719677" y="218711"/>
            <a:ext cx="1975949" cy="1842572"/>
          </a:xfrm>
          <a:custGeom>
            <a:rect b="b" l="l" r="r" t="t"/>
            <a:pathLst>
              <a:path extrusionOk="0" h="1842572" w="1975949">
                <a:moveTo>
                  <a:pt x="0" y="0"/>
                </a:moveTo>
                <a:lnTo>
                  <a:pt x="1975949" y="0"/>
                </a:lnTo>
                <a:lnTo>
                  <a:pt x="1975949" y="1842572"/>
                </a:lnTo>
                <a:lnTo>
                  <a:pt x="0" y="1842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0" name="Google Shape;450;p15"/>
          <p:cNvSpPr/>
          <p:nvPr/>
        </p:nvSpPr>
        <p:spPr>
          <a:xfrm rot="-2053961">
            <a:off x="15520176" y="-194199"/>
            <a:ext cx="1843150" cy="4505478"/>
          </a:xfrm>
          <a:custGeom>
            <a:rect b="b" l="l" r="r" t="t"/>
            <a:pathLst>
              <a:path extrusionOk="0" h="4505478" w="1843150">
                <a:moveTo>
                  <a:pt x="0" y="0"/>
                </a:moveTo>
                <a:lnTo>
                  <a:pt x="1843150" y="0"/>
                </a:lnTo>
                <a:lnTo>
                  <a:pt x="1843150" y="4505477"/>
                </a:lnTo>
                <a:lnTo>
                  <a:pt x="0" y="4505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51" name="Google Shape;451;p15"/>
          <p:cNvGrpSpPr/>
          <p:nvPr/>
        </p:nvGrpSpPr>
        <p:grpSpPr>
          <a:xfrm>
            <a:off x="-772618" y="3812397"/>
            <a:ext cx="1801318" cy="5445903"/>
            <a:chOff x="0" y="-38100"/>
            <a:chExt cx="474421" cy="1434312"/>
          </a:xfrm>
        </p:grpSpPr>
        <p:sp>
          <p:nvSpPr>
            <p:cNvPr id="452" name="Google Shape;452;p15"/>
            <p:cNvSpPr/>
            <p:nvPr/>
          </p:nvSpPr>
          <p:spPr>
            <a:xfrm>
              <a:off x="0" y="0"/>
              <a:ext cx="474421" cy="1396212"/>
            </a:xfrm>
            <a:custGeom>
              <a:rect b="b" l="l" r="r" t="t"/>
              <a:pathLst>
                <a:path extrusionOk="0" h="1396212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1177018"/>
                  </a:lnTo>
                  <a:cubicBezTo>
                    <a:pt x="474421" y="1298076"/>
                    <a:pt x="376285" y="1396212"/>
                    <a:pt x="255227" y="1396212"/>
                  </a:cubicBezTo>
                  <a:lnTo>
                    <a:pt x="219194" y="1396212"/>
                  </a:lnTo>
                  <a:cubicBezTo>
                    <a:pt x="98136" y="1396212"/>
                    <a:pt x="0" y="1298076"/>
                    <a:pt x="0" y="1177018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F3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5"/>
            <p:cNvSpPr txBox="1"/>
            <p:nvPr/>
          </p:nvSpPr>
          <p:spPr>
            <a:xfrm>
              <a:off x="0" y="-38100"/>
              <a:ext cx="474421" cy="1434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5"/>
          <p:cNvSpPr/>
          <p:nvPr/>
        </p:nvSpPr>
        <p:spPr>
          <a:xfrm rot="-2053961">
            <a:off x="798102" y="5863642"/>
            <a:ext cx="1843150" cy="4505478"/>
          </a:xfrm>
          <a:custGeom>
            <a:rect b="b" l="l" r="r" t="t"/>
            <a:pathLst>
              <a:path extrusionOk="0" h="4505478" w="1843150">
                <a:moveTo>
                  <a:pt x="0" y="0"/>
                </a:moveTo>
                <a:lnTo>
                  <a:pt x="1843150" y="0"/>
                </a:lnTo>
                <a:lnTo>
                  <a:pt x="1843150" y="4505478"/>
                </a:lnTo>
                <a:lnTo>
                  <a:pt x="0" y="4505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5" name="Google Shape;455;p15"/>
          <p:cNvSpPr txBox="1"/>
          <p:nvPr/>
        </p:nvSpPr>
        <p:spPr>
          <a:xfrm>
            <a:off x="-134896" y="3482867"/>
            <a:ext cx="18557792" cy="2143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44" u="none" cap="none" strike="noStrike">
                <a:solidFill>
                  <a:srgbClr val="5271FF"/>
                </a:solidFill>
                <a:latin typeface="Nunito"/>
                <a:ea typeface="Nunito"/>
                <a:cs typeface="Nunito"/>
                <a:sym typeface="Nunito"/>
              </a:rPr>
              <a:t>¿Dudas?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-492408" y="-467032"/>
            <a:ext cx="1801318" cy="3024014"/>
            <a:chOff x="0" y="-38100"/>
            <a:chExt cx="474421" cy="796448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1488487" y="4211136"/>
            <a:ext cx="3478789" cy="3804691"/>
            <a:chOff x="0" y="-38100"/>
            <a:chExt cx="916224" cy="1002059"/>
          </a:xfrm>
        </p:grpSpPr>
        <p:sp>
          <p:nvSpPr>
            <p:cNvPr id="114" name="Google Shape;114;p2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</p:sp>
        <p:sp>
          <p:nvSpPr>
            <p:cNvPr id="115" name="Google Shape;115;p2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5434001" y="4211136"/>
            <a:ext cx="3478789" cy="3804691"/>
            <a:chOff x="0" y="-38100"/>
            <a:chExt cx="916224" cy="1002059"/>
          </a:xfrm>
        </p:grpSpPr>
        <p:sp>
          <p:nvSpPr>
            <p:cNvPr id="117" name="Google Shape;117;p2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</p:sp>
        <p:sp>
          <p:nvSpPr>
            <p:cNvPr id="118" name="Google Shape;118;p2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9377362" y="4211136"/>
            <a:ext cx="3478789" cy="3804691"/>
            <a:chOff x="0" y="-38100"/>
            <a:chExt cx="916224" cy="1002059"/>
          </a:xfrm>
        </p:grpSpPr>
        <p:sp>
          <p:nvSpPr>
            <p:cNvPr id="120" name="Google Shape;120;p2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</p:sp>
        <p:sp>
          <p:nvSpPr>
            <p:cNvPr id="121" name="Google Shape;121;p2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13320724" y="4211136"/>
            <a:ext cx="3478789" cy="3804691"/>
            <a:chOff x="0" y="-38100"/>
            <a:chExt cx="916224" cy="1002059"/>
          </a:xfrm>
        </p:grpSpPr>
        <p:sp>
          <p:nvSpPr>
            <p:cNvPr id="123" name="Google Shape;123;p2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</p:sp>
        <p:sp>
          <p:nvSpPr>
            <p:cNvPr id="124" name="Google Shape;124;p2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2"/>
          <p:cNvSpPr/>
          <p:nvPr/>
        </p:nvSpPr>
        <p:spPr>
          <a:xfrm>
            <a:off x="9550723" y="4552063"/>
            <a:ext cx="3132068" cy="3267498"/>
          </a:xfrm>
          <a:custGeom>
            <a:rect b="b" l="l" r="r" t="t"/>
            <a:pathLst>
              <a:path extrusionOk="0" h="3267498" w="3132068">
                <a:moveTo>
                  <a:pt x="0" y="0"/>
                </a:moveTo>
                <a:lnTo>
                  <a:pt x="3132068" y="0"/>
                </a:lnTo>
                <a:lnTo>
                  <a:pt x="3132068" y="3267498"/>
                </a:lnTo>
                <a:lnTo>
                  <a:pt x="0" y="3267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10" l="0" r="-3208" t="-4394"/>
            </a:stretch>
          </a:blipFill>
          <a:ln>
            <a:noFill/>
          </a:ln>
        </p:spPr>
      </p:sp>
      <p:sp>
        <p:nvSpPr>
          <p:cNvPr id="126" name="Google Shape;126;p2"/>
          <p:cNvSpPr/>
          <p:nvPr/>
        </p:nvSpPr>
        <p:spPr>
          <a:xfrm>
            <a:off x="5607362" y="4554747"/>
            <a:ext cx="3132068" cy="3264814"/>
          </a:xfrm>
          <a:custGeom>
            <a:rect b="b" l="l" r="r" t="t"/>
            <a:pathLst>
              <a:path extrusionOk="0" h="3264814" w="3132068">
                <a:moveTo>
                  <a:pt x="0" y="0"/>
                </a:moveTo>
                <a:lnTo>
                  <a:pt x="3132068" y="0"/>
                </a:lnTo>
                <a:lnTo>
                  <a:pt x="3132068" y="3264814"/>
                </a:lnTo>
                <a:lnTo>
                  <a:pt x="0" y="3264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350" l="0" r="0" t="0"/>
            </a:stretch>
          </a:blipFill>
          <a:ln>
            <a:noFill/>
          </a:ln>
        </p:spPr>
      </p:sp>
      <p:sp>
        <p:nvSpPr>
          <p:cNvPr id="127" name="Google Shape;127;p2"/>
          <p:cNvSpPr txBox="1"/>
          <p:nvPr/>
        </p:nvSpPr>
        <p:spPr>
          <a:xfrm>
            <a:off x="2945749" y="866775"/>
            <a:ext cx="12396501" cy="2928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79" u="none" cap="none" strike="noStrike">
                <a:solidFill>
                  <a:srgbClr val="5271FF"/>
                </a:solidFill>
                <a:latin typeface="Nunito"/>
                <a:ea typeface="Nunito"/>
                <a:cs typeface="Nunito"/>
                <a:sym typeface="Nunito"/>
              </a:rPr>
              <a:t>Coordinación del Departamento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1488487" y="8237783"/>
            <a:ext cx="3478789" cy="48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Victoria Urquieta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5434001" y="8237783"/>
            <a:ext cx="3478789" cy="48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Francisca Sánchez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9377362" y="8237783"/>
            <a:ext cx="3478789" cy="48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Alonso Ávalos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13320724" y="8237783"/>
            <a:ext cx="3478789" cy="48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Benjamín Guajardo</a:t>
            </a: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1664001" y="4554747"/>
            <a:ext cx="3131826" cy="3264814"/>
          </a:xfrm>
          <a:custGeom>
            <a:rect b="b" l="l" r="r" t="t"/>
            <a:pathLst>
              <a:path extrusionOk="0" h="3264814" w="3131826">
                <a:moveTo>
                  <a:pt x="0" y="0"/>
                </a:moveTo>
                <a:lnTo>
                  <a:pt x="3131825" y="0"/>
                </a:lnTo>
                <a:lnTo>
                  <a:pt x="3131825" y="3264814"/>
                </a:lnTo>
                <a:lnTo>
                  <a:pt x="0" y="3264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4232" l="-10525" r="-11653" t="-14542"/>
            </a:stretch>
          </a:blipFill>
          <a:ln>
            <a:noFill/>
          </a:ln>
        </p:spPr>
      </p:sp>
      <p:pic>
        <p:nvPicPr>
          <p:cNvPr id="133" name="Google Shape;133;p2"/>
          <p:cNvPicPr preferRelativeResize="0"/>
          <p:nvPr/>
        </p:nvPicPr>
        <p:blipFill rotWithShape="1">
          <a:blip r:embed="rId6">
            <a:alphaModFix/>
          </a:blip>
          <a:srcRect b="30502" l="0" r="0" t="0"/>
          <a:stretch/>
        </p:blipFill>
        <p:spPr>
          <a:xfrm>
            <a:off x="13494100" y="4554750"/>
            <a:ext cx="3131825" cy="32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139" name="Google Shape;139;p3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3"/>
          <p:cNvGrpSpPr/>
          <p:nvPr/>
        </p:nvGrpSpPr>
        <p:grpSpPr>
          <a:xfrm>
            <a:off x="-492408" y="-467032"/>
            <a:ext cx="1801318" cy="3024014"/>
            <a:chOff x="0" y="-38100"/>
            <a:chExt cx="474421" cy="796448"/>
          </a:xfrm>
        </p:grpSpPr>
        <p:sp>
          <p:nvSpPr>
            <p:cNvPr id="142" name="Google Shape;142;p3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3"/>
          <p:cNvGrpSpPr/>
          <p:nvPr/>
        </p:nvGrpSpPr>
        <p:grpSpPr>
          <a:xfrm>
            <a:off x="5897567" y="2323858"/>
            <a:ext cx="2736729" cy="2993112"/>
            <a:chOff x="0" y="-38100"/>
            <a:chExt cx="916224" cy="1002059"/>
          </a:xfrm>
        </p:grpSpPr>
        <p:sp>
          <p:nvSpPr>
            <p:cNvPr id="145" name="Google Shape;145;p3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F46A61"/>
            </a:solidFill>
            <a:ln>
              <a:noFill/>
            </a:ln>
          </p:spPr>
        </p:sp>
        <p:sp>
          <p:nvSpPr>
            <p:cNvPr id="146" name="Google Shape;146;p3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9001463" y="2323858"/>
            <a:ext cx="2736729" cy="2993112"/>
            <a:chOff x="0" y="-38100"/>
            <a:chExt cx="916224" cy="1002059"/>
          </a:xfrm>
        </p:grpSpPr>
        <p:sp>
          <p:nvSpPr>
            <p:cNvPr id="148" name="Google Shape;148;p3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F46A61"/>
            </a:solidFill>
            <a:ln>
              <a:noFill/>
            </a:ln>
          </p:spPr>
        </p:sp>
        <p:sp>
          <p:nvSpPr>
            <p:cNvPr id="149" name="Google Shape;149;p3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3"/>
          <p:cNvGrpSpPr/>
          <p:nvPr/>
        </p:nvGrpSpPr>
        <p:grpSpPr>
          <a:xfrm>
            <a:off x="12103666" y="2323858"/>
            <a:ext cx="2736729" cy="2993112"/>
            <a:chOff x="0" y="-38100"/>
            <a:chExt cx="916224" cy="1002059"/>
          </a:xfrm>
        </p:grpSpPr>
        <p:sp>
          <p:nvSpPr>
            <p:cNvPr id="151" name="Google Shape;151;p3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F46A61"/>
            </a:solidFill>
            <a:ln>
              <a:noFill/>
            </a:ln>
          </p:spPr>
        </p:sp>
        <p:sp>
          <p:nvSpPr>
            <p:cNvPr id="152" name="Google Shape;152;p3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3"/>
          <p:cNvGrpSpPr/>
          <p:nvPr/>
        </p:nvGrpSpPr>
        <p:grpSpPr>
          <a:xfrm>
            <a:off x="3655611" y="6137409"/>
            <a:ext cx="2736729" cy="2993112"/>
            <a:chOff x="0" y="-38100"/>
            <a:chExt cx="916224" cy="1002059"/>
          </a:xfrm>
        </p:grpSpPr>
        <p:sp>
          <p:nvSpPr>
            <p:cNvPr id="154" name="Google Shape;154;p3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94ACFF"/>
            </a:solidFill>
            <a:ln>
              <a:noFill/>
            </a:ln>
          </p:spPr>
        </p:sp>
        <p:sp>
          <p:nvSpPr>
            <p:cNvPr id="155" name="Google Shape;155;p3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6759507" y="6137409"/>
            <a:ext cx="2736729" cy="2993112"/>
            <a:chOff x="0" y="-38100"/>
            <a:chExt cx="916224" cy="1002059"/>
          </a:xfrm>
        </p:grpSpPr>
        <p:sp>
          <p:nvSpPr>
            <p:cNvPr id="157" name="Google Shape;157;p3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94ACFF"/>
            </a:solidFill>
            <a:ln>
              <a:noFill/>
            </a:ln>
          </p:spPr>
        </p:sp>
        <p:sp>
          <p:nvSpPr>
            <p:cNvPr id="158" name="Google Shape;158;p3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3"/>
          <p:cNvSpPr/>
          <p:nvPr/>
        </p:nvSpPr>
        <p:spPr>
          <a:xfrm>
            <a:off x="3820069" y="6434905"/>
            <a:ext cx="2407812" cy="2511925"/>
          </a:xfrm>
          <a:custGeom>
            <a:rect b="b" l="l" r="r" t="t"/>
            <a:pathLst>
              <a:path extrusionOk="0" h="2511925" w="2407812">
                <a:moveTo>
                  <a:pt x="0" y="0"/>
                </a:moveTo>
                <a:lnTo>
                  <a:pt x="2407812" y="0"/>
                </a:lnTo>
                <a:lnTo>
                  <a:pt x="2407812" y="2511924"/>
                </a:lnTo>
                <a:lnTo>
                  <a:pt x="0" y="2511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910" l="0" r="-3208" t="-4394"/>
            </a:stretch>
          </a:blipFill>
          <a:ln>
            <a:noFill/>
          </a:ln>
        </p:spPr>
      </p:sp>
      <p:sp>
        <p:nvSpPr>
          <p:cNvPr id="160" name="Google Shape;160;p3"/>
          <p:cNvSpPr/>
          <p:nvPr/>
        </p:nvSpPr>
        <p:spPr>
          <a:xfrm>
            <a:off x="6923966" y="6434905"/>
            <a:ext cx="2407812" cy="2511925"/>
          </a:xfrm>
          <a:custGeom>
            <a:rect b="b" l="l" r="r" t="t"/>
            <a:pathLst>
              <a:path extrusionOk="0" h="2511925" w="2407812">
                <a:moveTo>
                  <a:pt x="0" y="0"/>
                </a:moveTo>
                <a:lnTo>
                  <a:pt x="2407811" y="0"/>
                </a:lnTo>
                <a:lnTo>
                  <a:pt x="2407811" y="2511924"/>
                </a:lnTo>
                <a:lnTo>
                  <a:pt x="0" y="2511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900" l="0" r="-1505" t="-5409"/>
            </a:stretch>
          </a:blipFill>
          <a:ln>
            <a:noFill/>
          </a:ln>
        </p:spPr>
      </p:sp>
      <p:sp>
        <p:nvSpPr>
          <p:cNvPr id="161" name="Google Shape;161;p3"/>
          <p:cNvSpPr/>
          <p:nvPr/>
        </p:nvSpPr>
        <p:spPr>
          <a:xfrm>
            <a:off x="9165922" y="2621353"/>
            <a:ext cx="2407812" cy="2511925"/>
          </a:xfrm>
          <a:custGeom>
            <a:rect b="b" l="l" r="r" t="t"/>
            <a:pathLst>
              <a:path extrusionOk="0" h="2511925" w="2407812">
                <a:moveTo>
                  <a:pt x="0" y="0"/>
                </a:moveTo>
                <a:lnTo>
                  <a:pt x="2407812" y="0"/>
                </a:lnTo>
                <a:lnTo>
                  <a:pt x="2407812" y="2511925"/>
                </a:lnTo>
                <a:lnTo>
                  <a:pt x="0" y="2511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848" r="-1848" t="-2777"/>
            </a:stretch>
          </a:blipFill>
          <a:ln>
            <a:noFill/>
          </a:ln>
        </p:spPr>
      </p:sp>
      <p:sp>
        <p:nvSpPr>
          <p:cNvPr id="162" name="Google Shape;162;p3"/>
          <p:cNvSpPr/>
          <p:nvPr/>
        </p:nvSpPr>
        <p:spPr>
          <a:xfrm>
            <a:off x="12268125" y="2621353"/>
            <a:ext cx="2407812" cy="2522147"/>
          </a:xfrm>
          <a:custGeom>
            <a:rect b="b" l="l" r="r" t="t"/>
            <a:pathLst>
              <a:path extrusionOk="0" h="2522147" w="2407812">
                <a:moveTo>
                  <a:pt x="0" y="0"/>
                </a:moveTo>
                <a:lnTo>
                  <a:pt x="2407811" y="0"/>
                </a:lnTo>
                <a:lnTo>
                  <a:pt x="2407811" y="2522147"/>
                </a:lnTo>
                <a:lnTo>
                  <a:pt x="0" y="252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189" r="-2117" t="0"/>
            </a:stretch>
          </a:blipFill>
          <a:ln>
            <a:noFill/>
          </a:ln>
        </p:spPr>
      </p:sp>
      <p:sp>
        <p:nvSpPr>
          <p:cNvPr id="163" name="Google Shape;163;p3"/>
          <p:cNvSpPr/>
          <p:nvPr/>
        </p:nvSpPr>
        <p:spPr>
          <a:xfrm>
            <a:off x="6076109" y="2580541"/>
            <a:ext cx="2379645" cy="2603771"/>
          </a:xfrm>
          <a:custGeom>
            <a:rect b="b" l="l" r="r" t="t"/>
            <a:pathLst>
              <a:path extrusionOk="0" h="2603771" w="2379645">
                <a:moveTo>
                  <a:pt x="0" y="0"/>
                </a:moveTo>
                <a:lnTo>
                  <a:pt x="2379645" y="0"/>
                </a:lnTo>
                <a:lnTo>
                  <a:pt x="2379645" y="2603771"/>
                </a:lnTo>
                <a:lnTo>
                  <a:pt x="0" y="2603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2034" l="-19124" r="-22160" t="-19839"/>
            </a:stretch>
          </a:blipFill>
          <a:ln>
            <a:noFill/>
          </a:ln>
        </p:spPr>
      </p:sp>
      <p:sp>
        <p:nvSpPr>
          <p:cNvPr id="164" name="Google Shape;164;p3"/>
          <p:cNvSpPr txBox="1"/>
          <p:nvPr/>
        </p:nvSpPr>
        <p:spPr>
          <a:xfrm>
            <a:off x="2945749" y="618958"/>
            <a:ext cx="12396501" cy="1438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79" u="none" cap="none" strike="noStrike">
                <a:solidFill>
                  <a:srgbClr val="5271FF"/>
                </a:solidFill>
                <a:latin typeface="Nunito"/>
                <a:ea typeface="Nunito"/>
                <a:cs typeface="Nunito"/>
                <a:sym typeface="Nunito"/>
              </a:rPr>
              <a:t>Equipo Docente</a:t>
            </a:r>
            <a:endParaRPr/>
          </a:p>
        </p:txBody>
      </p:sp>
      <p:sp>
        <p:nvSpPr>
          <p:cNvPr id="165" name="Google Shape;165;p3"/>
          <p:cNvSpPr txBox="1"/>
          <p:nvPr/>
        </p:nvSpPr>
        <p:spPr>
          <a:xfrm>
            <a:off x="5897567" y="5498440"/>
            <a:ext cx="2736729" cy="371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2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Victoria Urquieta</a:t>
            </a:r>
            <a:endParaRPr/>
          </a:p>
        </p:txBody>
      </p:sp>
      <p:sp>
        <p:nvSpPr>
          <p:cNvPr id="166" name="Google Shape;166;p3"/>
          <p:cNvSpPr txBox="1"/>
          <p:nvPr/>
        </p:nvSpPr>
        <p:spPr>
          <a:xfrm>
            <a:off x="9001463" y="5498440"/>
            <a:ext cx="2736729" cy="371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2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Ignacio Romero</a:t>
            </a:r>
            <a:endParaRPr/>
          </a:p>
        </p:txBody>
      </p:sp>
      <p:sp>
        <p:nvSpPr>
          <p:cNvPr id="167" name="Google Shape;167;p3"/>
          <p:cNvSpPr txBox="1"/>
          <p:nvPr/>
        </p:nvSpPr>
        <p:spPr>
          <a:xfrm>
            <a:off x="12103666" y="5498440"/>
            <a:ext cx="2736729" cy="371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2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Nicolás Retamal</a:t>
            </a:r>
            <a:endParaRPr/>
          </a:p>
        </p:txBody>
      </p:sp>
      <p:sp>
        <p:nvSpPr>
          <p:cNvPr id="168" name="Google Shape;168;p3"/>
          <p:cNvSpPr txBox="1"/>
          <p:nvPr/>
        </p:nvSpPr>
        <p:spPr>
          <a:xfrm>
            <a:off x="2284641" y="3509049"/>
            <a:ext cx="3837513" cy="669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46A61"/>
                </a:solidFill>
                <a:latin typeface="Nunito"/>
                <a:ea typeface="Nunito"/>
                <a:cs typeface="Nunito"/>
                <a:sym typeface="Nunito"/>
              </a:rPr>
              <a:t>Sección 1</a:t>
            </a:r>
            <a:endParaRPr/>
          </a:p>
        </p:txBody>
      </p:sp>
      <p:sp>
        <p:nvSpPr>
          <p:cNvPr id="169" name="Google Shape;169;p3"/>
          <p:cNvSpPr txBox="1"/>
          <p:nvPr/>
        </p:nvSpPr>
        <p:spPr>
          <a:xfrm>
            <a:off x="3655611" y="9311991"/>
            <a:ext cx="2736729" cy="371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2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Alonso Ávalos</a:t>
            </a:r>
            <a:endParaRPr/>
          </a:p>
        </p:txBody>
      </p:sp>
      <p:sp>
        <p:nvSpPr>
          <p:cNvPr id="170" name="Google Shape;170;p3"/>
          <p:cNvSpPr txBox="1"/>
          <p:nvPr/>
        </p:nvSpPr>
        <p:spPr>
          <a:xfrm>
            <a:off x="6759507" y="9311991"/>
            <a:ext cx="2736729" cy="371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2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Clemente Sepúlveda</a:t>
            </a:r>
            <a:endParaRPr/>
          </a:p>
        </p:txBody>
      </p:sp>
      <p:sp>
        <p:nvSpPr>
          <p:cNvPr id="171" name="Google Shape;171;p3"/>
          <p:cNvSpPr txBox="1"/>
          <p:nvPr/>
        </p:nvSpPr>
        <p:spPr>
          <a:xfrm>
            <a:off x="9867711" y="7322600"/>
            <a:ext cx="3837513" cy="669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5271FF"/>
                </a:solidFill>
                <a:latin typeface="Nunito"/>
                <a:ea typeface="Nunito"/>
                <a:cs typeface="Nunito"/>
                <a:sym typeface="Nunito"/>
              </a:rPr>
              <a:t>Sección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177" name="Google Shape;177;p4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4"/>
          <p:cNvGrpSpPr/>
          <p:nvPr/>
        </p:nvGrpSpPr>
        <p:grpSpPr>
          <a:xfrm>
            <a:off x="-492408" y="-467032"/>
            <a:ext cx="1801318" cy="3024014"/>
            <a:chOff x="0" y="-38100"/>
            <a:chExt cx="474421" cy="796448"/>
          </a:xfrm>
        </p:grpSpPr>
        <p:sp>
          <p:nvSpPr>
            <p:cNvPr id="180" name="Google Shape;180;p4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4"/>
          <p:cNvGrpSpPr/>
          <p:nvPr/>
        </p:nvGrpSpPr>
        <p:grpSpPr>
          <a:xfrm>
            <a:off x="4245763" y="2443179"/>
            <a:ext cx="2736729" cy="2993112"/>
            <a:chOff x="0" y="-38100"/>
            <a:chExt cx="916224" cy="1002059"/>
          </a:xfrm>
        </p:grpSpPr>
        <p:sp>
          <p:nvSpPr>
            <p:cNvPr id="183" name="Google Shape;183;p4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F59A3D"/>
            </a:solidFill>
            <a:ln>
              <a:noFill/>
            </a:ln>
          </p:spPr>
        </p:sp>
        <p:sp>
          <p:nvSpPr>
            <p:cNvPr id="184" name="Google Shape;184;p4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4"/>
          <p:cNvGrpSpPr/>
          <p:nvPr/>
        </p:nvGrpSpPr>
        <p:grpSpPr>
          <a:xfrm>
            <a:off x="7349660" y="2443179"/>
            <a:ext cx="2736729" cy="2993112"/>
            <a:chOff x="0" y="-38100"/>
            <a:chExt cx="916224" cy="1002059"/>
          </a:xfrm>
        </p:grpSpPr>
        <p:sp>
          <p:nvSpPr>
            <p:cNvPr id="186" name="Google Shape;186;p4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F59A3D"/>
            </a:solidFill>
            <a:ln>
              <a:noFill/>
            </a:ln>
          </p:spPr>
        </p:sp>
        <p:sp>
          <p:nvSpPr>
            <p:cNvPr id="187" name="Google Shape;187;p4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4245763" y="6212710"/>
            <a:ext cx="2736729" cy="2993112"/>
            <a:chOff x="0" y="-38100"/>
            <a:chExt cx="916224" cy="1002059"/>
          </a:xfrm>
        </p:grpSpPr>
        <p:sp>
          <p:nvSpPr>
            <p:cNvPr id="189" name="Google Shape;189;p4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B9E08F"/>
            </a:solidFill>
            <a:ln>
              <a:noFill/>
            </a:ln>
          </p:spPr>
        </p:sp>
        <p:sp>
          <p:nvSpPr>
            <p:cNvPr id="190" name="Google Shape;190;p4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4"/>
          <p:cNvGrpSpPr/>
          <p:nvPr/>
        </p:nvGrpSpPr>
        <p:grpSpPr>
          <a:xfrm>
            <a:off x="7349660" y="6212710"/>
            <a:ext cx="2736729" cy="2993112"/>
            <a:chOff x="0" y="-38100"/>
            <a:chExt cx="916224" cy="1002059"/>
          </a:xfrm>
        </p:grpSpPr>
        <p:sp>
          <p:nvSpPr>
            <p:cNvPr id="192" name="Google Shape;192;p4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B9E08F"/>
            </a:solidFill>
            <a:ln>
              <a:noFill/>
            </a:ln>
          </p:spPr>
        </p:sp>
        <p:sp>
          <p:nvSpPr>
            <p:cNvPr id="193" name="Google Shape;193;p4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4"/>
          <p:cNvGrpSpPr/>
          <p:nvPr/>
        </p:nvGrpSpPr>
        <p:grpSpPr>
          <a:xfrm>
            <a:off x="11557190" y="4245877"/>
            <a:ext cx="2736729" cy="2993112"/>
            <a:chOff x="0" y="-38100"/>
            <a:chExt cx="916224" cy="1002059"/>
          </a:xfrm>
        </p:grpSpPr>
        <p:sp>
          <p:nvSpPr>
            <p:cNvPr id="195" name="Google Shape;195;p4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F65DBB"/>
            </a:solidFill>
            <a:ln>
              <a:noFill/>
            </a:ln>
          </p:spPr>
        </p:sp>
        <p:sp>
          <p:nvSpPr>
            <p:cNvPr id="196" name="Google Shape;196;p4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4"/>
          <p:cNvGrpSpPr/>
          <p:nvPr/>
        </p:nvGrpSpPr>
        <p:grpSpPr>
          <a:xfrm>
            <a:off x="14661086" y="4245877"/>
            <a:ext cx="2736729" cy="2993112"/>
            <a:chOff x="0" y="-38100"/>
            <a:chExt cx="916224" cy="1002059"/>
          </a:xfrm>
        </p:grpSpPr>
        <p:sp>
          <p:nvSpPr>
            <p:cNvPr id="198" name="Google Shape;198;p4"/>
            <p:cNvSpPr/>
            <p:nvPr/>
          </p:nvSpPr>
          <p:spPr>
            <a:xfrm>
              <a:off x="0" y="0"/>
              <a:ext cx="916224" cy="963959"/>
            </a:xfrm>
            <a:custGeom>
              <a:rect b="b" l="l" r="r" t="t"/>
              <a:pathLst>
                <a:path extrusionOk="0" h="963959" w="916224">
                  <a:moveTo>
                    <a:pt x="0" y="0"/>
                  </a:moveTo>
                  <a:lnTo>
                    <a:pt x="916224" y="0"/>
                  </a:lnTo>
                  <a:lnTo>
                    <a:pt x="916224" y="963959"/>
                  </a:lnTo>
                  <a:lnTo>
                    <a:pt x="0" y="963959"/>
                  </a:lnTo>
                  <a:close/>
                </a:path>
              </a:pathLst>
            </a:custGeom>
            <a:solidFill>
              <a:srgbClr val="F65DBB"/>
            </a:solidFill>
            <a:ln>
              <a:noFill/>
            </a:ln>
          </p:spPr>
        </p:sp>
        <p:sp>
          <p:nvSpPr>
            <p:cNvPr id="199" name="Google Shape;199;p4"/>
            <p:cNvSpPr txBox="1"/>
            <p:nvPr/>
          </p:nvSpPr>
          <p:spPr>
            <a:xfrm>
              <a:off x="0" y="-38100"/>
              <a:ext cx="916224" cy="1002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4"/>
          <p:cNvSpPr/>
          <p:nvPr/>
        </p:nvSpPr>
        <p:spPr>
          <a:xfrm>
            <a:off x="14815207" y="4487168"/>
            <a:ext cx="2428488" cy="2606899"/>
          </a:xfrm>
          <a:custGeom>
            <a:rect b="b" l="l" r="r" t="t"/>
            <a:pathLst>
              <a:path extrusionOk="0" h="2606899" w="2428488">
                <a:moveTo>
                  <a:pt x="0" y="0"/>
                </a:moveTo>
                <a:lnTo>
                  <a:pt x="2428487" y="0"/>
                </a:lnTo>
                <a:lnTo>
                  <a:pt x="2428487" y="2606899"/>
                </a:lnTo>
                <a:lnTo>
                  <a:pt x="0" y="26068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19" l="0" r="0" t="0"/>
            </a:stretch>
          </a:blipFill>
          <a:ln>
            <a:noFill/>
          </a:ln>
        </p:spPr>
      </p:sp>
      <p:sp>
        <p:nvSpPr>
          <p:cNvPr id="201" name="Google Shape;201;p4"/>
          <p:cNvSpPr/>
          <p:nvPr/>
        </p:nvSpPr>
        <p:spPr>
          <a:xfrm>
            <a:off x="11711310" y="4487168"/>
            <a:ext cx="2428488" cy="2594418"/>
          </a:xfrm>
          <a:custGeom>
            <a:rect b="b" l="l" r="r" t="t"/>
            <a:pathLst>
              <a:path extrusionOk="0" h="2594418" w="2428488">
                <a:moveTo>
                  <a:pt x="0" y="0"/>
                </a:moveTo>
                <a:lnTo>
                  <a:pt x="2428488" y="0"/>
                </a:lnTo>
                <a:lnTo>
                  <a:pt x="2428488" y="2594418"/>
                </a:lnTo>
                <a:lnTo>
                  <a:pt x="0" y="2594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1887" l="-12366" r="-7891" t="-9348"/>
            </a:stretch>
          </a:blipFill>
          <a:ln>
            <a:noFill/>
          </a:ln>
        </p:spPr>
      </p:sp>
      <p:sp>
        <p:nvSpPr>
          <p:cNvPr id="202" name="Google Shape;202;p4"/>
          <p:cNvSpPr/>
          <p:nvPr/>
        </p:nvSpPr>
        <p:spPr>
          <a:xfrm>
            <a:off x="7503780" y="6468958"/>
            <a:ext cx="2428488" cy="2594418"/>
          </a:xfrm>
          <a:custGeom>
            <a:rect b="b" l="l" r="r" t="t"/>
            <a:pathLst>
              <a:path extrusionOk="0" h="2594418" w="2428488">
                <a:moveTo>
                  <a:pt x="0" y="0"/>
                </a:moveTo>
                <a:lnTo>
                  <a:pt x="2428488" y="0"/>
                </a:lnTo>
                <a:lnTo>
                  <a:pt x="2428488" y="2594418"/>
                </a:lnTo>
                <a:lnTo>
                  <a:pt x="0" y="2594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927" l="0" r="0" t="0"/>
            </a:stretch>
          </a:blipFill>
          <a:ln>
            <a:noFill/>
          </a:ln>
        </p:spPr>
      </p:sp>
      <p:sp>
        <p:nvSpPr>
          <p:cNvPr id="203" name="Google Shape;203;p4"/>
          <p:cNvSpPr/>
          <p:nvPr/>
        </p:nvSpPr>
        <p:spPr>
          <a:xfrm>
            <a:off x="4476084" y="2691285"/>
            <a:ext cx="2276088" cy="2610704"/>
          </a:xfrm>
          <a:custGeom>
            <a:rect b="b" l="l" r="r" t="t"/>
            <a:pathLst>
              <a:path extrusionOk="0" h="2610704" w="2276088">
                <a:moveTo>
                  <a:pt x="0" y="0"/>
                </a:moveTo>
                <a:lnTo>
                  <a:pt x="2276087" y="0"/>
                </a:lnTo>
                <a:lnTo>
                  <a:pt x="2276087" y="2610704"/>
                </a:lnTo>
                <a:lnTo>
                  <a:pt x="0" y="2610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1352" l="-6693" r="0" t="-3695"/>
            </a:stretch>
          </a:blipFill>
          <a:ln>
            <a:noFill/>
          </a:ln>
        </p:spPr>
      </p:sp>
      <p:sp>
        <p:nvSpPr>
          <p:cNvPr id="204" name="Google Shape;204;p4"/>
          <p:cNvSpPr txBox="1"/>
          <p:nvPr/>
        </p:nvSpPr>
        <p:spPr>
          <a:xfrm>
            <a:off x="2945749" y="618958"/>
            <a:ext cx="12396501" cy="1438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79" u="none" cap="none" strike="noStrike">
                <a:solidFill>
                  <a:srgbClr val="5271FF"/>
                </a:solidFill>
                <a:latin typeface="Nunito"/>
                <a:ea typeface="Nunito"/>
                <a:cs typeface="Nunito"/>
                <a:sym typeface="Nunito"/>
              </a:rPr>
              <a:t>Equipo Docente</a:t>
            </a:r>
            <a:endParaRPr/>
          </a:p>
        </p:txBody>
      </p:sp>
      <p:sp>
        <p:nvSpPr>
          <p:cNvPr id="205" name="Google Shape;205;p4"/>
          <p:cNvSpPr txBox="1"/>
          <p:nvPr/>
        </p:nvSpPr>
        <p:spPr>
          <a:xfrm>
            <a:off x="4245763" y="5617761"/>
            <a:ext cx="2736729" cy="371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2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Joaquín Ramos</a:t>
            </a:r>
            <a:endParaRPr/>
          </a:p>
        </p:txBody>
      </p:sp>
      <p:sp>
        <p:nvSpPr>
          <p:cNvPr id="206" name="Google Shape;206;p4"/>
          <p:cNvSpPr txBox="1"/>
          <p:nvPr/>
        </p:nvSpPr>
        <p:spPr>
          <a:xfrm>
            <a:off x="7349660" y="5617761"/>
            <a:ext cx="2736729" cy="371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2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Tomás Opitz</a:t>
            </a:r>
            <a:endParaRPr/>
          </a:p>
        </p:txBody>
      </p:sp>
      <p:sp>
        <p:nvSpPr>
          <p:cNvPr id="207" name="Google Shape;207;p4"/>
          <p:cNvSpPr txBox="1"/>
          <p:nvPr/>
        </p:nvSpPr>
        <p:spPr>
          <a:xfrm>
            <a:off x="408250" y="3633452"/>
            <a:ext cx="3837513" cy="669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C954F"/>
                </a:solidFill>
                <a:latin typeface="Nunito"/>
                <a:ea typeface="Nunito"/>
                <a:cs typeface="Nunito"/>
                <a:sym typeface="Nunito"/>
              </a:rPr>
              <a:t>Sección 3</a:t>
            </a:r>
            <a:endParaRPr/>
          </a:p>
        </p:txBody>
      </p:sp>
      <p:sp>
        <p:nvSpPr>
          <p:cNvPr id="208" name="Google Shape;208;p4"/>
          <p:cNvSpPr txBox="1"/>
          <p:nvPr/>
        </p:nvSpPr>
        <p:spPr>
          <a:xfrm>
            <a:off x="4245763" y="9386797"/>
            <a:ext cx="2736729" cy="371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2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Benjamín Guajardo</a:t>
            </a:r>
            <a:endParaRPr/>
          </a:p>
        </p:txBody>
      </p:sp>
      <p:sp>
        <p:nvSpPr>
          <p:cNvPr id="209" name="Google Shape;209;p4"/>
          <p:cNvSpPr txBox="1"/>
          <p:nvPr/>
        </p:nvSpPr>
        <p:spPr>
          <a:xfrm>
            <a:off x="7349660" y="9386797"/>
            <a:ext cx="2736729" cy="371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2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Karla Vilches</a:t>
            </a:r>
            <a:endParaRPr/>
          </a:p>
        </p:txBody>
      </p:sp>
      <p:sp>
        <p:nvSpPr>
          <p:cNvPr id="210" name="Google Shape;210;p4"/>
          <p:cNvSpPr txBox="1"/>
          <p:nvPr/>
        </p:nvSpPr>
        <p:spPr>
          <a:xfrm>
            <a:off x="408250" y="7397900"/>
            <a:ext cx="3837513" cy="669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7ED957"/>
                </a:solidFill>
                <a:latin typeface="Nunito"/>
                <a:ea typeface="Nunito"/>
                <a:cs typeface="Nunito"/>
                <a:sym typeface="Nunito"/>
              </a:rPr>
              <a:t>Sección 4</a:t>
            </a:r>
            <a:endParaRPr/>
          </a:p>
        </p:txBody>
      </p:sp>
      <p:sp>
        <p:nvSpPr>
          <p:cNvPr id="211" name="Google Shape;211;p4"/>
          <p:cNvSpPr txBox="1"/>
          <p:nvPr/>
        </p:nvSpPr>
        <p:spPr>
          <a:xfrm>
            <a:off x="11557190" y="7420459"/>
            <a:ext cx="2736729" cy="371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2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Félix Molina</a:t>
            </a:r>
            <a:endParaRPr/>
          </a:p>
        </p:txBody>
      </p:sp>
      <p:sp>
        <p:nvSpPr>
          <p:cNvPr id="212" name="Google Shape;212;p4"/>
          <p:cNvSpPr txBox="1"/>
          <p:nvPr/>
        </p:nvSpPr>
        <p:spPr>
          <a:xfrm>
            <a:off x="14661086" y="7420459"/>
            <a:ext cx="2736729" cy="371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2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Elías Vidal</a:t>
            </a:r>
            <a:endParaRPr/>
          </a:p>
        </p:txBody>
      </p:sp>
      <p:sp>
        <p:nvSpPr>
          <p:cNvPr id="213" name="Google Shape;213;p4"/>
          <p:cNvSpPr txBox="1"/>
          <p:nvPr/>
        </p:nvSpPr>
        <p:spPr>
          <a:xfrm>
            <a:off x="12526196" y="3470746"/>
            <a:ext cx="3837513" cy="669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65DBB"/>
                </a:solidFill>
                <a:latin typeface="Nunito"/>
                <a:ea typeface="Nunito"/>
                <a:cs typeface="Nunito"/>
                <a:sym typeface="Nunito"/>
              </a:rPr>
              <a:t>Sección TP</a:t>
            </a:r>
            <a:endParaRPr/>
          </a:p>
        </p:txBody>
      </p:sp>
      <p:pic>
        <p:nvPicPr>
          <p:cNvPr id="214" name="Google Shape;214;p4"/>
          <p:cNvPicPr preferRelativeResize="0"/>
          <p:nvPr/>
        </p:nvPicPr>
        <p:blipFill rotWithShape="1">
          <a:blip r:embed="rId7">
            <a:alphaModFix/>
          </a:blip>
          <a:srcRect b="13096" l="0" r="0" t="0"/>
          <a:stretch/>
        </p:blipFill>
        <p:spPr>
          <a:xfrm>
            <a:off x="7598488" y="2699437"/>
            <a:ext cx="2239090" cy="25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"/>
          <p:cNvPicPr preferRelativeResize="0"/>
          <p:nvPr/>
        </p:nvPicPr>
        <p:blipFill rotWithShape="1">
          <a:blip r:embed="rId8">
            <a:alphaModFix/>
          </a:blip>
          <a:srcRect b="30502" l="0" r="0" t="0"/>
          <a:stretch/>
        </p:blipFill>
        <p:spPr>
          <a:xfrm>
            <a:off x="4399876" y="6498549"/>
            <a:ext cx="2428500" cy="2531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5"/>
          <p:cNvGrpSpPr/>
          <p:nvPr/>
        </p:nvGrpSpPr>
        <p:grpSpPr>
          <a:xfrm>
            <a:off x="-492408" y="-467032"/>
            <a:ext cx="1801318" cy="3024014"/>
            <a:chOff x="0" y="-38100"/>
            <a:chExt cx="474421" cy="796448"/>
          </a:xfrm>
        </p:grpSpPr>
        <p:sp>
          <p:nvSpPr>
            <p:cNvPr id="221" name="Google Shape;221;p5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5"/>
          <p:cNvGrpSpPr/>
          <p:nvPr/>
        </p:nvGrpSpPr>
        <p:grpSpPr>
          <a:xfrm>
            <a:off x="17259300" y="4529146"/>
            <a:ext cx="1801318" cy="5445903"/>
            <a:chOff x="0" y="-38100"/>
            <a:chExt cx="474421" cy="1434312"/>
          </a:xfrm>
        </p:grpSpPr>
        <p:sp>
          <p:nvSpPr>
            <p:cNvPr id="224" name="Google Shape;224;p5"/>
            <p:cNvSpPr/>
            <p:nvPr/>
          </p:nvSpPr>
          <p:spPr>
            <a:xfrm>
              <a:off x="0" y="0"/>
              <a:ext cx="474421" cy="1396212"/>
            </a:xfrm>
            <a:custGeom>
              <a:rect b="b" l="l" r="r" t="t"/>
              <a:pathLst>
                <a:path extrusionOk="0" h="1396212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1177018"/>
                  </a:lnTo>
                  <a:cubicBezTo>
                    <a:pt x="474421" y="1298076"/>
                    <a:pt x="376285" y="1396212"/>
                    <a:pt x="255227" y="1396212"/>
                  </a:cubicBezTo>
                  <a:lnTo>
                    <a:pt x="219194" y="1396212"/>
                  </a:lnTo>
                  <a:cubicBezTo>
                    <a:pt x="98136" y="1396212"/>
                    <a:pt x="0" y="1298076"/>
                    <a:pt x="0" y="1177018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AEB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0" y="-38100"/>
              <a:ext cx="474421" cy="1434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5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227" name="Google Shape;227;p5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5"/>
          <p:cNvGrpSpPr/>
          <p:nvPr/>
        </p:nvGrpSpPr>
        <p:grpSpPr>
          <a:xfrm>
            <a:off x="1806190" y="5596166"/>
            <a:ext cx="9159272" cy="3291341"/>
            <a:chOff x="0" y="-38100"/>
            <a:chExt cx="2112611" cy="759157"/>
          </a:xfrm>
        </p:grpSpPr>
        <p:sp>
          <p:nvSpPr>
            <p:cNvPr id="230" name="Google Shape;230;p5"/>
            <p:cNvSpPr/>
            <p:nvPr/>
          </p:nvSpPr>
          <p:spPr>
            <a:xfrm>
              <a:off x="0" y="0"/>
              <a:ext cx="2112611" cy="721057"/>
            </a:xfrm>
            <a:custGeom>
              <a:rect b="b" l="l" r="r" t="t"/>
              <a:pathLst>
                <a:path extrusionOk="0" h="721057" w="2112611">
                  <a:moveTo>
                    <a:pt x="0" y="0"/>
                  </a:moveTo>
                  <a:lnTo>
                    <a:pt x="2112611" y="0"/>
                  </a:lnTo>
                  <a:lnTo>
                    <a:pt x="2112611" y="721057"/>
                  </a:lnTo>
                  <a:lnTo>
                    <a:pt x="0" y="721057"/>
                  </a:lnTo>
                  <a:close/>
                </a:path>
              </a:pathLst>
            </a:custGeom>
            <a:solidFill>
              <a:srgbClr val="DEDEFE"/>
            </a:solidFill>
            <a:ln cap="sq" cmpd="sng" w="95250">
              <a:solidFill>
                <a:srgbClr val="5271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1" name="Google Shape;231;p5"/>
            <p:cNvSpPr txBox="1"/>
            <p:nvPr/>
          </p:nvSpPr>
          <p:spPr>
            <a:xfrm>
              <a:off x="0" y="-38100"/>
              <a:ext cx="2112611" cy="759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5"/>
          <p:cNvSpPr/>
          <p:nvPr/>
        </p:nvSpPr>
        <p:spPr>
          <a:xfrm>
            <a:off x="12635383" y="1957489"/>
            <a:ext cx="3414787" cy="3414787"/>
          </a:xfrm>
          <a:custGeom>
            <a:rect b="b" l="l" r="r" t="t"/>
            <a:pathLst>
              <a:path extrusionOk="0" h="3414787" w="3414787">
                <a:moveTo>
                  <a:pt x="0" y="0"/>
                </a:moveTo>
                <a:lnTo>
                  <a:pt x="3414787" y="0"/>
                </a:lnTo>
                <a:lnTo>
                  <a:pt x="3414787" y="3414787"/>
                </a:lnTo>
                <a:lnTo>
                  <a:pt x="0" y="3414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5"/>
          <p:cNvSpPr/>
          <p:nvPr/>
        </p:nvSpPr>
        <p:spPr>
          <a:xfrm>
            <a:off x="11955032" y="5761349"/>
            <a:ext cx="3840173" cy="4778882"/>
          </a:xfrm>
          <a:custGeom>
            <a:rect b="b" l="l" r="r" t="t"/>
            <a:pathLst>
              <a:path extrusionOk="0" h="4778882" w="3840173">
                <a:moveTo>
                  <a:pt x="0" y="0"/>
                </a:moveTo>
                <a:lnTo>
                  <a:pt x="3840173" y="0"/>
                </a:lnTo>
                <a:lnTo>
                  <a:pt x="3840173" y="4778882"/>
                </a:lnTo>
                <a:lnTo>
                  <a:pt x="0" y="4778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5"/>
          <p:cNvSpPr txBox="1"/>
          <p:nvPr/>
        </p:nvSpPr>
        <p:spPr>
          <a:xfrm>
            <a:off x="2946479" y="642238"/>
            <a:ext cx="12396501" cy="1438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79" u="none" cap="none" strike="noStrike">
                <a:solidFill>
                  <a:srgbClr val="5271FF"/>
                </a:solidFill>
                <a:latin typeface="Nunito"/>
                <a:ea typeface="Nunito"/>
                <a:cs typeface="Nunito"/>
                <a:sym typeface="Nunito"/>
              </a:rPr>
              <a:t>U-Cursos</a:t>
            </a:r>
            <a:endParaRPr/>
          </a:p>
        </p:txBody>
      </p:sp>
      <p:sp>
        <p:nvSpPr>
          <p:cNvPr id="235" name="Google Shape;235;p5"/>
          <p:cNvSpPr txBox="1"/>
          <p:nvPr/>
        </p:nvSpPr>
        <p:spPr>
          <a:xfrm>
            <a:off x="1569489" y="2860663"/>
            <a:ext cx="10278025" cy="2647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Puedes acceder en: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www.u-cursos.cl</a:t>
            </a: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o descargando la app U-Cursos.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Debes tener creada tu </a:t>
            </a:r>
            <a:r>
              <a:rPr b="1" i="0" lang="en-US" sz="30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cuenta pasaporte</a:t>
            </a: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(es la que creaste luego de pagar la matrícula)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36" name="Google Shape;236;p5"/>
          <p:cNvGrpSpPr/>
          <p:nvPr/>
        </p:nvGrpSpPr>
        <p:grpSpPr>
          <a:xfrm>
            <a:off x="2280716" y="6129896"/>
            <a:ext cx="8210220" cy="2271183"/>
            <a:chOff x="0" y="-57150"/>
            <a:chExt cx="10946961" cy="3028245"/>
          </a:xfrm>
        </p:grpSpPr>
        <p:sp>
          <p:nvSpPr>
            <p:cNvPr id="237" name="Google Shape;237;p5"/>
            <p:cNvSpPr txBox="1"/>
            <p:nvPr/>
          </p:nvSpPr>
          <p:spPr>
            <a:xfrm>
              <a:off x="0" y="-57150"/>
              <a:ext cx="6474525" cy="3028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Aquí encontrarás:</a:t>
              </a:r>
              <a:endParaRPr/>
            </a:p>
            <a:p>
              <a:pPr indent="0" lvl="0" marL="0" marR="0" rtl="0" algn="l">
                <a:lnSpc>
                  <a:spcPct val="4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-Programa y calendario.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-PPTs.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-Guías.</a:t>
              </a:r>
              <a:endParaRPr/>
            </a:p>
          </p:txBody>
        </p:sp>
        <p:sp>
          <p:nvSpPr>
            <p:cNvPr id="238" name="Google Shape;238;p5"/>
            <p:cNvSpPr txBox="1"/>
            <p:nvPr/>
          </p:nvSpPr>
          <p:spPr>
            <a:xfrm>
              <a:off x="6687606" y="-57150"/>
              <a:ext cx="4259355" cy="2317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-Horario y salas.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-Etc.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6"/>
          <p:cNvGrpSpPr/>
          <p:nvPr/>
        </p:nvGrpSpPr>
        <p:grpSpPr>
          <a:xfrm>
            <a:off x="-492408" y="-467032"/>
            <a:ext cx="1801318" cy="3024014"/>
            <a:chOff x="0" y="-38100"/>
            <a:chExt cx="474421" cy="796448"/>
          </a:xfrm>
        </p:grpSpPr>
        <p:sp>
          <p:nvSpPr>
            <p:cNvPr id="244" name="Google Shape;244;p6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6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6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247" name="Google Shape;247;p6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6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6"/>
          <p:cNvSpPr/>
          <p:nvPr/>
        </p:nvSpPr>
        <p:spPr>
          <a:xfrm>
            <a:off x="1922800" y="585906"/>
            <a:ext cx="14442399" cy="1145955"/>
          </a:xfrm>
          <a:custGeom>
            <a:rect b="b" l="l" r="r" t="t"/>
            <a:pathLst>
              <a:path extrusionOk="0" h="1145955" w="14442399">
                <a:moveTo>
                  <a:pt x="0" y="0"/>
                </a:moveTo>
                <a:lnTo>
                  <a:pt x="14442400" y="0"/>
                </a:lnTo>
                <a:lnTo>
                  <a:pt x="14442400" y="1145954"/>
                </a:lnTo>
                <a:lnTo>
                  <a:pt x="0" y="1145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6"/>
          <p:cNvSpPr/>
          <p:nvPr/>
        </p:nvSpPr>
        <p:spPr>
          <a:xfrm>
            <a:off x="3785649" y="2106294"/>
            <a:ext cx="12921802" cy="2807660"/>
          </a:xfrm>
          <a:custGeom>
            <a:rect b="b" l="l" r="r" t="t"/>
            <a:pathLst>
              <a:path extrusionOk="0" h="2807660" w="12921802">
                <a:moveTo>
                  <a:pt x="0" y="0"/>
                </a:moveTo>
                <a:lnTo>
                  <a:pt x="12921803" y="0"/>
                </a:lnTo>
                <a:lnTo>
                  <a:pt x="12921803" y="2807660"/>
                </a:lnTo>
                <a:lnTo>
                  <a:pt x="0" y="2807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6"/>
          <p:cNvSpPr/>
          <p:nvPr/>
        </p:nvSpPr>
        <p:spPr>
          <a:xfrm>
            <a:off x="2003444" y="5781518"/>
            <a:ext cx="4392687" cy="3215562"/>
          </a:xfrm>
          <a:custGeom>
            <a:rect b="b" l="l" r="r" t="t"/>
            <a:pathLst>
              <a:path extrusionOk="0" h="3215562" w="4392687">
                <a:moveTo>
                  <a:pt x="0" y="0"/>
                </a:moveTo>
                <a:lnTo>
                  <a:pt x="4392687" y="0"/>
                </a:lnTo>
                <a:lnTo>
                  <a:pt x="4392687" y="3215562"/>
                </a:lnTo>
                <a:lnTo>
                  <a:pt x="0" y="3215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6"/>
          <p:cNvSpPr/>
          <p:nvPr/>
        </p:nvSpPr>
        <p:spPr>
          <a:xfrm>
            <a:off x="8369834" y="5781518"/>
            <a:ext cx="4618283" cy="2374583"/>
          </a:xfrm>
          <a:custGeom>
            <a:rect b="b" l="l" r="r" t="t"/>
            <a:pathLst>
              <a:path extrusionOk="0" h="2374583" w="4618283">
                <a:moveTo>
                  <a:pt x="0" y="0"/>
                </a:moveTo>
                <a:lnTo>
                  <a:pt x="4618282" y="0"/>
                </a:lnTo>
                <a:lnTo>
                  <a:pt x="4618282" y="2374583"/>
                </a:lnTo>
                <a:lnTo>
                  <a:pt x="0" y="2374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03400" l="0" r="0" t="0"/>
            </a:stretch>
          </a:blipFill>
          <a:ln>
            <a:noFill/>
          </a:ln>
        </p:spPr>
      </p:sp>
      <p:sp>
        <p:nvSpPr>
          <p:cNvPr id="253" name="Google Shape;253;p6"/>
          <p:cNvSpPr/>
          <p:nvPr/>
        </p:nvSpPr>
        <p:spPr>
          <a:xfrm>
            <a:off x="8369834" y="8156101"/>
            <a:ext cx="9236565" cy="970722"/>
          </a:xfrm>
          <a:custGeom>
            <a:rect b="b" l="l" r="r" t="t"/>
            <a:pathLst>
              <a:path extrusionOk="0" h="970722" w="9236565">
                <a:moveTo>
                  <a:pt x="0" y="0"/>
                </a:moveTo>
                <a:lnTo>
                  <a:pt x="9236565" y="0"/>
                </a:lnTo>
                <a:lnTo>
                  <a:pt x="9236565" y="970722"/>
                </a:lnTo>
                <a:lnTo>
                  <a:pt x="0" y="970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6"/>
          <p:cNvSpPr/>
          <p:nvPr/>
        </p:nvSpPr>
        <p:spPr>
          <a:xfrm>
            <a:off x="12988116" y="5781518"/>
            <a:ext cx="4618283" cy="2480307"/>
          </a:xfrm>
          <a:custGeom>
            <a:rect b="b" l="l" r="r" t="t"/>
            <a:pathLst>
              <a:path extrusionOk="0" h="2480307" w="4618283">
                <a:moveTo>
                  <a:pt x="0" y="0"/>
                </a:moveTo>
                <a:lnTo>
                  <a:pt x="4618283" y="0"/>
                </a:lnTo>
                <a:lnTo>
                  <a:pt x="4618283" y="2480307"/>
                </a:lnTo>
                <a:lnTo>
                  <a:pt x="0" y="248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7041" l="0" r="0" t="-87681"/>
            </a:stretch>
          </a:blipFill>
          <a:ln>
            <a:noFill/>
          </a:ln>
        </p:spPr>
      </p:sp>
      <p:grpSp>
        <p:nvGrpSpPr>
          <p:cNvPr id="255" name="Google Shape;255;p6"/>
          <p:cNvGrpSpPr/>
          <p:nvPr/>
        </p:nvGrpSpPr>
        <p:grpSpPr>
          <a:xfrm>
            <a:off x="2320616" y="2839578"/>
            <a:ext cx="1091456" cy="1315164"/>
            <a:chOff x="0" y="-57150"/>
            <a:chExt cx="287462" cy="346381"/>
          </a:xfrm>
        </p:grpSpPr>
        <p:sp>
          <p:nvSpPr>
            <p:cNvPr id="256" name="Google Shape;256;p6"/>
            <p:cNvSpPr/>
            <p:nvPr/>
          </p:nvSpPr>
          <p:spPr>
            <a:xfrm>
              <a:off x="0" y="0"/>
              <a:ext cx="287462" cy="289231"/>
            </a:xfrm>
            <a:custGeom>
              <a:rect b="b" l="l" r="r" t="t"/>
              <a:pathLst>
                <a:path extrusionOk="0" h="289231" w="287462">
                  <a:moveTo>
                    <a:pt x="143731" y="0"/>
                  </a:moveTo>
                  <a:lnTo>
                    <a:pt x="143731" y="0"/>
                  </a:lnTo>
                  <a:cubicBezTo>
                    <a:pt x="223111" y="0"/>
                    <a:pt x="287462" y="64351"/>
                    <a:pt x="287462" y="143731"/>
                  </a:cubicBezTo>
                  <a:lnTo>
                    <a:pt x="287462" y="145500"/>
                  </a:lnTo>
                  <a:cubicBezTo>
                    <a:pt x="287462" y="224880"/>
                    <a:pt x="223111" y="289231"/>
                    <a:pt x="143731" y="289231"/>
                  </a:cubicBezTo>
                  <a:lnTo>
                    <a:pt x="143731" y="289231"/>
                  </a:lnTo>
                  <a:cubicBezTo>
                    <a:pt x="64351" y="289231"/>
                    <a:pt x="0" y="224880"/>
                    <a:pt x="0" y="145500"/>
                  </a:cubicBezTo>
                  <a:lnTo>
                    <a:pt x="0" y="143731"/>
                  </a:lnTo>
                  <a:cubicBezTo>
                    <a:pt x="0" y="64351"/>
                    <a:pt x="64351" y="0"/>
                    <a:pt x="143731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 txBox="1"/>
            <p:nvPr/>
          </p:nvSpPr>
          <p:spPr>
            <a:xfrm>
              <a:off x="0" y="-57150"/>
              <a:ext cx="287462" cy="346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/>
            </a:p>
          </p:txBody>
        </p:sp>
      </p:grpSp>
      <p:grpSp>
        <p:nvGrpSpPr>
          <p:cNvPr id="258" name="Google Shape;258;p6"/>
          <p:cNvGrpSpPr/>
          <p:nvPr/>
        </p:nvGrpSpPr>
        <p:grpSpPr>
          <a:xfrm>
            <a:off x="787045" y="5755906"/>
            <a:ext cx="1091456" cy="1315164"/>
            <a:chOff x="0" y="-57150"/>
            <a:chExt cx="287462" cy="346381"/>
          </a:xfrm>
        </p:grpSpPr>
        <p:sp>
          <p:nvSpPr>
            <p:cNvPr id="259" name="Google Shape;259;p6"/>
            <p:cNvSpPr/>
            <p:nvPr/>
          </p:nvSpPr>
          <p:spPr>
            <a:xfrm>
              <a:off x="0" y="0"/>
              <a:ext cx="287462" cy="289231"/>
            </a:xfrm>
            <a:custGeom>
              <a:rect b="b" l="l" r="r" t="t"/>
              <a:pathLst>
                <a:path extrusionOk="0" h="289231" w="287462">
                  <a:moveTo>
                    <a:pt x="143731" y="0"/>
                  </a:moveTo>
                  <a:lnTo>
                    <a:pt x="143731" y="0"/>
                  </a:lnTo>
                  <a:cubicBezTo>
                    <a:pt x="223111" y="0"/>
                    <a:pt x="287462" y="64351"/>
                    <a:pt x="287462" y="143731"/>
                  </a:cubicBezTo>
                  <a:lnTo>
                    <a:pt x="287462" y="145500"/>
                  </a:lnTo>
                  <a:cubicBezTo>
                    <a:pt x="287462" y="224880"/>
                    <a:pt x="223111" y="289231"/>
                    <a:pt x="143731" y="289231"/>
                  </a:cubicBezTo>
                  <a:lnTo>
                    <a:pt x="143731" y="289231"/>
                  </a:lnTo>
                  <a:cubicBezTo>
                    <a:pt x="64351" y="289231"/>
                    <a:pt x="0" y="224880"/>
                    <a:pt x="0" y="145500"/>
                  </a:cubicBezTo>
                  <a:lnTo>
                    <a:pt x="0" y="143731"/>
                  </a:lnTo>
                  <a:cubicBezTo>
                    <a:pt x="0" y="64351"/>
                    <a:pt x="64351" y="0"/>
                    <a:pt x="143731" y="0"/>
                  </a:cubicBezTo>
                  <a:close/>
                </a:path>
              </a:pathLst>
            </a:custGeom>
            <a:solidFill>
              <a:srgbClr val="94A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6"/>
            <p:cNvSpPr txBox="1"/>
            <p:nvPr/>
          </p:nvSpPr>
          <p:spPr>
            <a:xfrm>
              <a:off x="0" y="-57150"/>
              <a:ext cx="287462" cy="346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/>
            </a:p>
          </p:txBody>
        </p:sp>
      </p:grpSp>
      <p:grpSp>
        <p:nvGrpSpPr>
          <p:cNvPr id="261" name="Google Shape;261;p6"/>
          <p:cNvGrpSpPr/>
          <p:nvPr/>
        </p:nvGrpSpPr>
        <p:grpSpPr>
          <a:xfrm>
            <a:off x="7172654" y="5885649"/>
            <a:ext cx="1091456" cy="1315164"/>
            <a:chOff x="0" y="-57150"/>
            <a:chExt cx="287462" cy="346381"/>
          </a:xfrm>
        </p:grpSpPr>
        <p:sp>
          <p:nvSpPr>
            <p:cNvPr id="262" name="Google Shape;262;p6"/>
            <p:cNvSpPr/>
            <p:nvPr/>
          </p:nvSpPr>
          <p:spPr>
            <a:xfrm>
              <a:off x="0" y="0"/>
              <a:ext cx="287462" cy="289231"/>
            </a:xfrm>
            <a:custGeom>
              <a:rect b="b" l="l" r="r" t="t"/>
              <a:pathLst>
                <a:path extrusionOk="0" h="289231" w="287462">
                  <a:moveTo>
                    <a:pt x="143731" y="0"/>
                  </a:moveTo>
                  <a:lnTo>
                    <a:pt x="143731" y="0"/>
                  </a:lnTo>
                  <a:cubicBezTo>
                    <a:pt x="223111" y="0"/>
                    <a:pt x="287462" y="64351"/>
                    <a:pt x="287462" y="143731"/>
                  </a:cubicBezTo>
                  <a:lnTo>
                    <a:pt x="287462" y="145500"/>
                  </a:lnTo>
                  <a:cubicBezTo>
                    <a:pt x="287462" y="224880"/>
                    <a:pt x="223111" y="289231"/>
                    <a:pt x="143731" y="289231"/>
                  </a:cubicBezTo>
                  <a:lnTo>
                    <a:pt x="143731" y="289231"/>
                  </a:lnTo>
                  <a:cubicBezTo>
                    <a:pt x="64351" y="289231"/>
                    <a:pt x="0" y="224880"/>
                    <a:pt x="0" y="145500"/>
                  </a:cubicBezTo>
                  <a:lnTo>
                    <a:pt x="0" y="143731"/>
                  </a:lnTo>
                  <a:cubicBezTo>
                    <a:pt x="0" y="64351"/>
                    <a:pt x="64351" y="0"/>
                    <a:pt x="143731" y="0"/>
                  </a:cubicBezTo>
                  <a:close/>
                </a:path>
              </a:pathLst>
            </a:custGeom>
            <a:solidFill>
              <a:srgbClr val="64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6"/>
            <p:cNvSpPr txBox="1"/>
            <p:nvPr/>
          </p:nvSpPr>
          <p:spPr>
            <a:xfrm>
              <a:off x="0" y="-57150"/>
              <a:ext cx="287462" cy="346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7"/>
          <p:cNvGrpSpPr/>
          <p:nvPr/>
        </p:nvGrpSpPr>
        <p:grpSpPr>
          <a:xfrm>
            <a:off x="-492408" y="-467032"/>
            <a:ext cx="1801318" cy="3024014"/>
            <a:chOff x="0" y="-38100"/>
            <a:chExt cx="474421" cy="796448"/>
          </a:xfrm>
        </p:grpSpPr>
        <p:sp>
          <p:nvSpPr>
            <p:cNvPr id="269" name="Google Shape;269;p7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7"/>
          <p:cNvGrpSpPr/>
          <p:nvPr/>
        </p:nvGrpSpPr>
        <p:grpSpPr>
          <a:xfrm>
            <a:off x="17259300" y="4529146"/>
            <a:ext cx="1801318" cy="5445903"/>
            <a:chOff x="0" y="-38100"/>
            <a:chExt cx="474421" cy="1434312"/>
          </a:xfrm>
        </p:grpSpPr>
        <p:sp>
          <p:nvSpPr>
            <p:cNvPr id="272" name="Google Shape;272;p7"/>
            <p:cNvSpPr/>
            <p:nvPr/>
          </p:nvSpPr>
          <p:spPr>
            <a:xfrm>
              <a:off x="0" y="0"/>
              <a:ext cx="474421" cy="1396212"/>
            </a:xfrm>
            <a:custGeom>
              <a:rect b="b" l="l" r="r" t="t"/>
              <a:pathLst>
                <a:path extrusionOk="0" h="1396212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1177018"/>
                  </a:lnTo>
                  <a:cubicBezTo>
                    <a:pt x="474421" y="1298076"/>
                    <a:pt x="376285" y="1396212"/>
                    <a:pt x="255227" y="1396212"/>
                  </a:cubicBezTo>
                  <a:lnTo>
                    <a:pt x="219194" y="1396212"/>
                  </a:lnTo>
                  <a:cubicBezTo>
                    <a:pt x="98136" y="1396212"/>
                    <a:pt x="0" y="1298076"/>
                    <a:pt x="0" y="1177018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AEB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 txBox="1"/>
            <p:nvPr/>
          </p:nvSpPr>
          <p:spPr>
            <a:xfrm>
              <a:off x="0" y="-38100"/>
              <a:ext cx="474421" cy="1434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7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275" name="Google Shape;275;p7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7"/>
          <p:cNvSpPr/>
          <p:nvPr/>
        </p:nvSpPr>
        <p:spPr>
          <a:xfrm>
            <a:off x="15430617" y="7983182"/>
            <a:ext cx="1136226" cy="1566226"/>
          </a:xfrm>
          <a:custGeom>
            <a:rect b="b" l="l" r="r" t="t"/>
            <a:pathLst>
              <a:path extrusionOk="0" h="1566226" w="1136226">
                <a:moveTo>
                  <a:pt x="0" y="0"/>
                </a:moveTo>
                <a:lnTo>
                  <a:pt x="1136226" y="0"/>
                </a:lnTo>
                <a:lnTo>
                  <a:pt x="1136226" y="1566227"/>
                </a:lnTo>
                <a:lnTo>
                  <a:pt x="0" y="1566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7"/>
          <p:cNvSpPr/>
          <p:nvPr/>
        </p:nvSpPr>
        <p:spPr>
          <a:xfrm>
            <a:off x="1719677" y="218711"/>
            <a:ext cx="1975949" cy="1842572"/>
          </a:xfrm>
          <a:custGeom>
            <a:rect b="b" l="l" r="r" t="t"/>
            <a:pathLst>
              <a:path extrusionOk="0" h="1842572" w="1975949">
                <a:moveTo>
                  <a:pt x="0" y="0"/>
                </a:moveTo>
                <a:lnTo>
                  <a:pt x="1975949" y="0"/>
                </a:lnTo>
                <a:lnTo>
                  <a:pt x="1975949" y="1842572"/>
                </a:lnTo>
                <a:lnTo>
                  <a:pt x="0" y="1842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7"/>
          <p:cNvSpPr/>
          <p:nvPr/>
        </p:nvSpPr>
        <p:spPr>
          <a:xfrm rot="-2053961">
            <a:off x="15520176" y="-194199"/>
            <a:ext cx="1843150" cy="4505478"/>
          </a:xfrm>
          <a:custGeom>
            <a:rect b="b" l="l" r="r" t="t"/>
            <a:pathLst>
              <a:path extrusionOk="0" h="4505478" w="1843150">
                <a:moveTo>
                  <a:pt x="0" y="0"/>
                </a:moveTo>
                <a:lnTo>
                  <a:pt x="1843150" y="0"/>
                </a:lnTo>
                <a:lnTo>
                  <a:pt x="1843150" y="4505477"/>
                </a:lnTo>
                <a:lnTo>
                  <a:pt x="0" y="4505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0" name="Google Shape;280;p7"/>
          <p:cNvGrpSpPr/>
          <p:nvPr/>
        </p:nvGrpSpPr>
        <p:grpSpPr>
          <a:xfrm>
            <a:off x="-772618" y="3812397"/>
            <a:ext cx="1801318" cy="5445903"/>
            <a:chOff x="0" y="-38100"/>
            <a:chExt cx="474421" cy="1434312"/>
          </a:xfrm>
        </p:grpSpPr>
        <p:sp>
          <p:nvSpPr>
            <p:cNvPr id="281" name="Google Shape;281;p7"/>
            <p:cNvSpPr/>
            <p:nvPr/>
          </p:nvSpPr>
          <p:spPr>
            <a:xfrm>
              <a:off x="0" y="0"/>
              <a:ext cx="474421" cy="1396212"/>
            </a:xfrm>
            <a:custGeom>
              <a:rect b="b" l="l" r="r" t="t"/>
              <a:pathLst>
                <a:path extrusionOk="0" h="1396212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1177018"/>
                  </a:lnTo>
                  <a:cubicBezTo>
                    <a:pt x="474421" y="1298076"/>
                    <a:pt x="376285" y="1396212"/>
                    <a:pt x="255227" y="1396212"/>
                  </a:cubicBezTo>
                  <a:lnTo>
                    <a:pt x="219194" y="1396212"/>
                  </a:lnTo>
                  <a:cubicBezTo>
                    <a:pt x="98136" y="1396212"/>
                    <a:pt x="0" y="1298076"/>
                    <a:pt x="0" y="1177018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F3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 txBox="1"/>
            <p:nvPr/>
          </p:nvSpPr>
          <p:spPr>
            <a:xfrm>
              <a:off x="0" y="-38100"/>
              <a:ext cx="474421" cy="1434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7"/>
          <p:cNvSpPr/>
          <p:nvPr/>
        </p:nvSpPr>
        <p:spPr>
          <a:xfrm rot="-2053961">
            <a:off x="798102" y="5863642"/>
            <a:ext cx="1843150" cy="4505478"/>
          </a:xfrm>
          <a:custGeom>
            <a:rect b="b" l="l" r="r" t="t"/>
            <a:pathLst>
              <a:path extrusionOk="0" h="4505478" w="1843150">
                <a:moveTo>
                  <a:pt x="0" y="0"/>
                </a:moveTo>
                <a:lnTo>
                  <a:pt x="1843150" y="0"/>
                </a:lnTo>
                <a:lnTo>
                  <a:pt x="1843150" y="4505478"/>
                </a:lnTo>
                <a:lnTo>
                  <a:pt x="0" y="4505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7"/>
          <p:cNvSpPr txBox="1"/>
          <p:nvPr/>
        </p:nvSpPr>
        <p:spPr>
          <a:xfrm>
            <a:off x="-134896" y="3250166"/>
            <a:ext cx="18557792" cy="2143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44" u="none" cap="none" strike="noStrike">
                <a:solidFill>
                  <a:srgbClr val="5271FF"/>
                </a:solidFill>
                <a:latin typeface="Nunito"/>
                <a:ea typeface="Nunito"/>
                <a:cs typeface="Nunito"/>
                <a:sym typeface="Nunito"/>
              </a:rPr>
              <a:t>La PAES</a:t>
            </a:r>
            <a:endParaRPr/>
          </a:p>
        </p:txBody>
      </p:sp>
      <p:sp>
        <p:nvSpPr>
          <p:cNvPr id="285" name="Google Shape;285;p7"/>
          <p:cNvSpPr txBox="1"/>
          <p:nvPr/>
        </p:nvSpPr>
        <p:spPr>
          <a:xfrm>
            <a:off x="3038823" y="5327245"/>
            <a:ext cx="12210353" cy="532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3" u="none" cap="none" strike="noStrike">
                <a:solidFill>
                  <a:srgbClr val="5271FF"/>
                </a:solidFill>
                <a:latin typeface="Nunito"/>
                <a:ea typeface="Nunito"/>
                <a:cs typeface="Nunito"/>
                <a:sym typeface="Nunito"/>
              </a:rPr>
              <a:t>Prueba de Admisión a la Educación Superior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8"/>
          <p:cNvGrpSpPr/>
          <p:nvPr/>
        </p:nvGrpSpPr>
        <p:grpSpPr>
          <a:xfrm>
            <a:off x="17259300" y="4529146"/>
            <a:ext cx="1801318" cy="5445903"/>
            <a:chOff x="0" y="-38100"/>
            <a:chExt cx="474421" cy="1434312"/>
          </a:xfrm>
        </p:grpSpPr>
        <p:sp>
          <p:nvSpPr>
            <p:cNvPr id="291" name="Google Shape;291;p8"/>
            <p:cNvSpPr/>
            <p:nvPr/>
          </p:nvSpPr>
          <p:spPr>
            <a:xfrm>
              <a:off x="0" y="0"/>
              <a:ext cx="474421" cy="1396212"/>
            </a:xfrm>
            <a:custGeom>
              <a:rect b="b" l="l" r="r" t="t"/>
              <a:pathLst>
                <a:path extrusionOk="0" h="1396212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1177018"/>
                  </a:lnTo>
                  <a:cubicBezTo>
                    <a:pt x="474421" y="1298076"/>
                    <a:pt x="376285" y="1396212"/>
                    <a:pt x="255227" y="1396212"/>
                  </a:cubicBezTo>
                  <a:lnTo>
                    <a:pt x="219194" y="1396212"/>
                  </a:lnTo>
                  <a:cubicBezTo>
                    <a:pt x="98136" y="1396212"/>
                    <a:pt x="0" y="1298076"/>
                    <a:pt x="0" y="1177018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AEB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8"/>
            <p:cNvSpPr txBox="1"/>
            <p:nvPr/>
          </p:nvSpPr>
          <p:spPr>
            <a:xfrm>
              <a:off x="0" y="-38100"/>
              <a:ext cx="474421" cy="1434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8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294" name="Google Shape;294;p8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8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8"/>
          <p:cNvGrpSpPr/>
          <p:nvPr/>
        </p:nvGrpSpPr>
        <p:grpSpPr>
          <a:xfrm>
            <a:off x="-492408" y="-467032"/>
            <a:ext cx="1801318" cy="3024014"/>
            <a:chOff x="0" y="-38100"/>
            <a:chExt cx="474421" cy="796448"/>
          </a:xfrm>
        </p:grpSpPr>
        <p:sp>
          <p:nvSpPr>
            <p:cNvPr id="297" name="Google Shape;297;p8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8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8"/>
          <p:cNvSpPr/>
          <p:nvPr/>
        </p:nvSpPr>
        <p:spPr>
          <a:xfrm>
            <a:off x="3056564" y="754279"/>
            <a:ext cx="5929028" cy="7665906"/>
          </a:xfrm>
          <a:custGeom>
            <a:rect b="b" l="l" r="r" t="t"/>
            <a:pathLst>
              <a:path extrusionOk="0" h="7665906" w="5929028">
                <a:moveTo>
                  <a:pt x="0" y="0"/>
                </a:moveTo>
                <a:lnTo>
                  <a:pt x="5929029" y="0"/>
                </a:lnTo>
                <a:lnTo>
                  <a:pt x="5929029" y="7665906"/>
                </a:lnTo>
                <a:lnTo>
                  <a:pt x="0" y="7665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0" name="Google Shape;300;p8"/>
          <p:cNvGrpSpPr/>
          <p:nvPr/>
        </p:nvGrpSpPr>
        <p:grpSpPr>
          <a:xfrm>
            <a:off x="9426718" y="656667"/>
            <a:ext cx="5804718" cy="1128198"/>
            <a:chOff x="0" y="-57150"/>
            <a:chExt cx="1528815" cy="297138"/>
          </a:xfrm>
        </p:grpSpPr>
        <p:sp>
          <p:nvSpPr>
            <p:cNvPr id="301" name="Google Shape;301;p8"/>
            <p:cNvSpPr/>
            <p:nvPr/>
          </p:nvSpPr>
          <p:spPr>
            <a:xfrm>
              <a:off x="0" y="0"/>
              <a:ext cx="1528815" cy="239988"/>
            </a:xfrm>
            <a:custGeom>
              <a:rect b="b" l="l" r="r" t="t"/>
              <a:pathLst>
                <a:path extrusionOk="0" h="239988" w="1528815">
                  <a:moveTo>
                    <a:pt x="0" y="0"/>
                  </a:moveTo>
                  <a:lnTo>
                    <a:pt x="1528815" y="0"/>
                  </a:lnTo>
                  <a:lnTo>
                    <a:pt x="1528815" y="239988"/>
                  </a:lnTo>
                  <a:lnTo>
                    <a:pt x="0" y="239988"/>
                  </a:lnTo>
                  <a:close/>
                </a:path>
              </a:pathLst>
            </a:custGeom>
            <a:solidFill>
              <a:srgbClr val="F8AE04"/>
            </a:solidFill>
            <a:ln>
              <a:noFill/>
            </a:ln>
          </p:spPr>
        </p:sp>
        <p:sp>
          <p:nvSpPr>
            <p:cNvPr id="302" name="Google Shape;302;p8"/>
            <p:cNvSpPr txBox="1"/>
            <p:nvPr/>
          </p:nvSpPr>
          <p:spPr>
            <a:xfrm>
              <a:off x="0" y="-57150"/>
              <a:ext cx="1528815" cy="29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Módulo Común</a:t>
              </a:r>
              <a:endParaRPr/>
            </a:p>
          </p:txBody>
        </p:sp>
      </p:grpSp>
      <p:grpSp>
        <p:nvGrpSpPr>
          <p:cNvPr id="303" name="Google Shape;303;p8"/>
          <p:cNvGrpSpPr/>
          <p:nvPr/>
        </p:nvGrpSpPr>
        <p:grpSpPr>
          <a:xfrm>
            <a:off x="9426718" y="3566223"/>
            <a:ext cx="5804718" cy="1128198"/>
            <a:chOff x="0" y="-57150"/>
            <a:chExt cx="1528815" cy="297138"/>
          </a:xfrm>
        </p:grpSpPr>
        <p:sp>
          <p:nvSpPr>
            <p:cNvPr id="304" name="Google Shape;304;p8"/>
            <p:cNvSpPr/>
            <p:nvPr/>
          </p:nvSpPr>
          <p:spPr>
            <a:xfrm>
              <a:off x="0" y="0"/>
              <a:ext cx="1528815" cy="239988"/>
            </a:xfrm>
            <a:custGeom>
              <a:rect b="b" l="l" r="r" t="t"/>
              <a:pathLst>
                <a:path extrusionOk="0" h="239988" w="1528815">
                  <a:moveTo>
                    <a:pt x="0" y="0"/>
                  </a:moveTo>
                  <a:lnTo>
                    <a:pt x="1528815" y="0"/>
                  </a:lnTo>
                  <a:lnTo>
                    <a:pt x="1528815" y="239988"/>
                  </a:lnTo>
                  <a:lnTo>
                    <a:pt x="0" y="239988"/>
                  </a:lnTo>
                  <a:close/>
                </a:path>
              </a:pathLst>
            </a:custGeom>
            <a:solidFill>
              <a:srgbClr val="ED7071"/>
            </a:solidFill>
            <a:ln>
              <a:noFill/>
            </a:ln>
          </p:spPr>
        </p:sp>
        <p:sp>
          <p:nvSpPr>
            <p:cNvPr id="305" name="Google Shape;305;p8"/>
            <p:cNvSpPr txBox="1"/>
            <p:nvPr/>
          </p:nvSpPr>
          <p:spPr>
            <a:xfrm>
              <a:off x="0" y="-57150"/>
              <a:ext cx="1528815" cy="29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Electivo</a:t>
              </a: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9517339" y="5410780"/>
            <a:ext cx="5714097" cy="1128198"/>
            <a:chOff x="0" y="-57150"/>
            <a:chExt cx="1504947" cy="297138"/>
          </a:xfrm>
        </p:grpSpPr>
        <p:sp>
          <p:nvSpPr>
            <p:cNvPr id="307" name="Google Shape;307;p8"/>
            <p:cNvSpPr/>
            <p:nvPr/>
          </p:nvSpPr>
          <p:spPr>
            <a:xfrm>
              <a:off x="0" y="0"/>
              <a:ext cx="1504947" cy="239988"/>
            </a:xfrm>
            <a:custGeom>
              <a:rect b="b" l="l" r="r" t="t"/>
              <a:pathLst>
                <a:path extrusionOk="0" h="239988" w="1504947">
                  <a:moveTo>
                    <a:pt x="0" y="0"/>
                  </a:moveTo>
                  <a:lnTo>
                    <a:pt x="1504947" y="0"/>
                  </a:lnTo>
                  <a:lnTo>
                    <a:pt x="1504947" y="239988"/>
                  </a:lnTo>
                  <a:lnTo>
                    <a:pt x="0" y="239988"/>
                  </a:lnTo>
                  <a:close/>
                </a:path>
              </a:pathLst>
            </a:custGeom>
            <a:solidFill>
              <a:srgbClr val="66CACF"/>
            </a:solidFill>
            <a:ln>
              <a:noFill/>
            </a:ln>
          </p:spPr>
        </p:sp>
        <p:sp>
          <p:nvSpPr>
            <p:cNvPr id="308" name="Google Shape;308;p8"/>
            <p:cNvSpPr txBox="1"/>
            <p:nvPr/>
          </p:nvSpPr>
          <p:spPr>
            <a:xfrm>
              <a:off x="0" y="-57150"/>
              <a:ext cx="1504947" cy="297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TP</a:t>
              </a:r>
              <a:endParaRPr/>
            </a:p>
          </p:txBody>
        </p:sp>
      </p:grpSp>
      <p:sp>
        <p:nvSpPr>
          <p:cNvPr id="309" name="Google Shape;309;p8"/>
          <p:cNvSpPr txBox="1"/>
          <p:nvPr/>
        </p:nvSpPr>
        <p:spPr>
          <a:xfrm>
            <a:off x="9426718" y="1965039"/>
            <a:ext cx="5804718" cy="15808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-18 Preguntas de Biología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-18 Preguntas de Física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-18 Preguntas de Química</a:t>
            </a:r>
            <a:endParaRPr/>
          </a:p>
        </p:txBody>
      </p:sp>
      <p:sp>
        <p:nvSpPr>
          <p:cNvPr id="310" name="Google Shape;310;p8"/>
          <p:cNvSpPr txBox="1"/>
          <p:nvPr/>
        </p:nvSpPr>
        <p:spPr>
          <a:xfrm>
            <a:off x="9426718" y="4875396"/>
            <a:ext cx="5804718" cy="514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-26 Preguntas de Ciencia Electiva</a:t>
            </a:r>
            <a:endParaRPr/>
          </a:p>
        </p:txBody>
      </p:sp>
      <p:sp>
        <p:nvSpPr>
          <p:cNvPr id="311" name="Google Shape;311;p8"/>
          <p:cNvSpPr txBox="1"/>
          <p:nvPr/>
        </p:nvSpPr>
        <p:spPr>
          <a:xfrm>
            <a:off x="9517339" y="6719953"/>
            <a:ext cx="5714097" cy="15808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-26 Preguntas Física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-26 Preguntas Química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-28 Preguntas Biología </a:t>
            </a:r>
            <a:endParaRPr/>
          </a:p>
        </p:txBody>
      </p:sp>
      <p:grpSp>
        <p:nvGrpSpPr>
          <p:cNvPr id="312" name="Google Shape;312;p8"/>
          <p:cNvGrpSpPr/>
          <p:nvPr/>
        </p:nvGrpSpPr>
        <p:grpSpPr>
          <a:xfrm>
            <a:off x="3654821" y="8786142"/>
            <a:ext cx="4762722" cy="746579"/>
            <a:chOff x="0" y="0"/>
            <a:chExt cx="6350296" cy="995439"/>
          </a:xfrm>
        </p:grpSpPr>
        <p:sp>
          <p:nvSpPr>
            <p:cNvPr id="313" name="Google Shape;313;p8"/>
            <p:cNvSpPr/>
            <p:nvPr/>
          </p:nvSpPr>
          <p:spPr>
            <a:xfrm>
              <a:off x="0" y="0"/>
              <a:ext cx="995439" cy="995439"/>
            </a:xfrm>
            <a:custGeom>
              <a:rect b="b" l="l" r="r" t="t"/>
              <a:pathLst>
                <a:path extrusionOk="0" h="995439" w="995439">
                  <a:moveTo>
                    <a:pt x="0" y="0"/>
                  </a:moveTo>
                  <a:lnTo>
                    <a:pt x="995439" y="0"/>
                  </a:lnTo>
                  <a:lnTo>
                    <a:pt x="995439" y="995439"/>
                  </a:lnTo>
                  <a:lnTo>
                    <a:pt x="0" y="9954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4" name="Google Shape;314;p8"/>
            <p:cNvSpPr txBox="1"/>
            <p:nvPr/>
          </p:nvSpPr>
          <p:spPr>
            <a:xfrm>
              <a:off x="1268876" y="135836"/>
              <a:ext cx="5081420" cy="666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2 horas y 40 minutos</a:t>
              </a:r>
              <a:endParaRPr/>
            </a:p>
          </p:txBody>
        </p:sp>
      </p:grpSp>
      <p:sp>
        <p:nvSpPr>
          <p:cNvPr id="315" name="Google Shape;315;p8"/>
          <p:cNvSpPr txBox="1"/>
          <p:nvPr/>
        </p:nvSpPr>
        <p:spPr>
          <a:xfrm>
            <a:off x="10144131" y="8873731"/>
            <a:ext cx="4400098" cy="514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*5 preguntas piloto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"/>
          <p:cNvSpPr/>
          <p:nvPr/>
        </p:nvSpPr>
        <p:spPr>
          <a:xfrm>
            <a:off x="1224763" y="1830400"/>
            <a:ext cx="15838475" cy="6128095"/>
          </a:xfrm>
          <a:custGeom>
            <a:rect b="b" l="l" r="r" t="t"/>
            <a:pathLst>
              <a:path extrusionOk="0" h="6128095" w="15838475">
                <a:moveTo>
                  <a:pt x="0" y="0"/>
                </a:moveTo>
                <a:lnTo>
                  <a:pt x="15838474" y="0"/>
                </a:lnTo>
                <a:lnTo>
                  <a:pt x="15838474" y="6128096"/>
                </a:lnTo>
                <a:lnTo>
                  <a:pt x="0" y="6128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65" l="0" r="0" t="-2481"/>
            </a:stretch>
          </a:blipFill>
          <a:ln>
            <a:noFill/>
          </a:ln>
        </p:spPr>
      </p:sp>
      <p:grpSp>
        <p:nvGrpSpPr>
          <p:cNvPr id="321" name="Google Shape;321;p9"/>
          <p:cNvGrpSpPr/>
          <p:nvPr/>
        </p:nvGrpSpPr>
        <p:grpSpPr>
          <a:xfrm>
            <a:off x="17387341" y="4544249"/>
            <a:ext cx="1801318" cy="5445903"/>
            <a:chOff x="0" y="-38100"/>
            <a:chExt cx="474421" cy="1434312"/>
          </a:xfrm>
        </p:grpSpPr>
        <p:sp>
          <p:nvSpPr>
            <p:cNvPr id="322" name="Google Shape;322;p9"/>
            <p:cNvSpPr/>
            <p:nvPr/>
          </p:nvSpPr>
          <p:spPr>
            <a:xfrm>
              <a:off x="0" y="0"/>
              <a:ext cx="474421" cy="1396212"/>
            </a:xfrm>
            <a:custGeom>
              <a:rect b="b" l="l" r="r" t="t"/>
              <a:pathLst>
                <a:path extrusionOk="0" h="1396212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1177018"/>
                  </a:lnTo>
                  <a:cubicBezTo>
                    <a:pt x="474421" y="1298076"/>
                    <a:pt x="376285" y="1396212"/>
                    <a:pt x="255227" y="1396212"/>
                  </a:cubicBezTo>
                  <a:lnTo>
                    <a:pt x="219194" y="1396212"/>
                  </a:lnTo>
                  <a:cubicBezTo>
                    <a:pt x="98136" y="1396212"/>
                    <a:pt x="0" y="1298076"/>
                    <a:pt x="0" y="1177018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AEB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9"/>
            <p:cNvSpPr txBox="1"/>
            <p:nvPr/>
          </p:nvSpPr>
          <p:spPr>
            <a:xfrm>
              <a:off x="0" y="-38100"/>
              <a:ext cx="474421" cy="1434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9"/>
          <p:cNvGrpSpPr/>
          <p:nvPr/>
        </p:nvGrpSpPr>
        <p:grpSpPr>
          <a:xfrm>
            <a:off x="16980551" y="74050"/>
            <a:ext cx="1801318" cy="1650626"/>
            <a:chOff x="0" y="-38100"/>
            <a:chExt cx="474421" cy="434733"/>
          </a:xfrm>
        </p:grpSpPr>
        <p:sp>
          <p:nvSpPr>
            <p:cNvPr id="325" name="Google Shape;325;p9"/>
            <p:cNvSpPr/>
            <p:nvPr/>
          </p:nvSpPr>
          <p:spPr>
            <a:xfrm>
              <a:off x="0" y="0"/>
              <a:ext cx="474421" cy="396633"/>
            </a:xfrm>
            <a:custGeom>
              <a:rect b="b" l="l" r="r" t="t"/>
              <a:pathLst>
                <a:path extrusionOk="0" h="396633" w="474421">
                  <a:moveTo>
                    <a:pt x="198316" y="0"/>
                  </a:moveTo>
                  <a:lnTo>
                    <a:pt x="276105" y="0"/>
                  </a:lnTo>
                  <a:cubicBezTo>
                    <a:pt x="328701" y="0"/>
                    <a:pt x="379144" y="20894"/>
                    <a:pt x="416336" y="58086"/>
                  </a:cubicBezTo>
                  <a:cubicBezTo>
                    <a:pt x="453527" y="95277"/>
                    <a:pt x="474421" y="145720"/>
                    <a:pt x="474421" y="198316"/>
                  </a:cubicBezTo>
                  <a:lnTo>
                    <a:pt x="474421" y="198316"/>
                  </a:lnTo>
                  <a:cubicBezTo>
                    <a:pt x="474421" y="250913"/>
                    <a:pt x="453527" y="301356"/>
                    <a:pt x="416336" y="338547"/>
                  </a:cubicBezTo>
                  <a:cubicBezTo>
                    <a:pt x="379144" y="375739"/>
                    <a:pt x="328701" y="396633"/>
                    <a:pt x="276105" y="396633"/>
                  </a:cubicBezTo>
                  <a:lnTo>
                    <a:pt x="198316" y="396633"/>
                  </a:lnTo>
                  <a:cubicBezTo>
                    <a:pt x="145720" y="396633"/>
                    <a:pt x="95277" y="375739"/>
                    <a:pt x="58086" y="338547"/>
                  </a:cubicBezTo>
                  <a:cubicBezTo>
                    <a:pt x="20894" y="301356"/>
                    <a:pt x="0" y="250913"/>
                    <a:pt x="0" y="198316"/>
                  </a:cubicBezTo>
                  <a:lnTo>
                    <a:pt x="0" y="198316"/>
                  </a:lnTo>
                  <a:cubicBezTo>
                    <a:pt x="0" y="145720"/>
                    <a:pt x="20894" y="95277"/>
                    <a:pt x="58086" y="58086"/>
                  </a:cubicBezTo>
                  <a:cubicBezTo>
                    <a:pt x="95277" y="20894"/>
                    <a:pt x="145720" y="0"/>
                    <a:pt x="198316" y="0"/>
                  </a:cubicBezTo>
                  <a:close/>
                </a:path>
              </a:pathLst>
            </a:custGeom>
            <a:solidFill>
              <a:srgbClr val="C4E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9"/>
            <p:cNvSpPr txBox="1"/>
            <p:nvPr/>
          </p:nvSpPr>
          <p:spPr>
            <a:xfrm>
              <a:off x="0" y="-38100"/>
              <a:ext cx="474421" cy="43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9"/>
          <p:cNvGrpSpPr/>
          <p:nvPr/>
        </p:nvGrpSpPr>
        <p:grpSpPr>
          <a:xfrm>
            <a:off x="-900659" y="-612644"/>
            <a:ext cx="1801318" cy="3024014"/>
            <a:chOff x="0" y="-38100"/>
            <a:chExt cx="474421" cy="796448"/>
          </a:xfrm>
        </p:grpSpPr>
        <p:sp>
          <p:nvSpPr>
            <p:cNvPr id="328" name="Google Shape;328;p9"/>
            <p:cNvSpPr/>
            <p:nvPr/>
          </p:nvSpPr>
          <p:spPr>
            <a:xfrm>
              <a:off x="0" y="0"/>
              <a:ext cx="474421" cy="758348"/>
            </a:xfrm>
            <a:custGeom>
              <a:rect b="b" l="l" r="r" t="t"/>
              <a:pathLst>
                <a:path extrusionOk="0" h="758348" w="474421">
                  <a:moveTo>
                    <a:pt x="219194" y="0"/>
                  </a:moveTo>
                  <a:lnTo>
                    <a:pt x="255227" y="0"/>
                  </a:lnTo>
                  <a:cubicBezTo>
                    <a:pt x="376285" y="0"/>
                    <a:pt x="474421" y="98136"/>
                    <a:pt x="474421" y="219194"/>
                  </a:cubicBezTo>
                  <a:lnTo>
                    <a:pt x="474421" y="539154"/>
                  </a:lnTo>
                  <a:cubicBezTo>
                    <a:pt x="474421" y="660212"/>
                    <a:pt x="376285" y="758348"/>
                    <a:pt x="255227" y="758348"/>
                  </a:cubicBezTo>
                  <a:lnTo>
                    <a:pt x="219194" y="758348"/>
                  </a:lnTo>
                  <a:cubicBezTo>
                    <a:pt x="98136" y="758348"/>
                    <a:pt x="0" y="660212"/>
                    <a:pt x="0" y="539154"/>
                  </a:cubicBezTo>
                  <a:lnTo>
                    <a:pt x="0" y="219194"/>
                  </a:lnTo>
                  <a:cubicBezTo>
                    <a:pt x="0" y="98136"/>
                    <a:pt x="98136" y="0"/>
                    <a:pt x="219194" y="0"/>
                  </a:cubicBezTo>
                  <a:close/>
                </a:path>
              </a:pathLst>
            </a:custGeom>
            <a:solidFill>
              <a:srgbClr val="DED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9"/>
            <p:cNvSpPr txBox="1"/>
            <p:nvPr/>
          </p:nvSpPr>
          <p:spPr>
            <a:xfrm>
              <a:off x="0" y="-38100"/>
              <a:ext cx="474421" cy="796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