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Neucha"/>
      <p:regular r:id="rId27"/>
    </p:embeddedFont>
    <p:embeddedFont>
      <p:font typeface="Mulish"/>
      <p:regular r:id="rId28"/>
      <p:bold r:id="rId29"/>
      <p:italic r:id="rId30"/>
      <p:boldItalic r:id="rId31"/>
    </p:embeddedFont>
    <p:embeddedFont>
      <p:font typeface="Nunito"/>
      <p:regular r:id="rId32"/>
      <p:bold r:id="rId33"/>
      <p:italic r:id="rId34"/>
      <p:boldItalic r:id="rId35"/>
    </p:embeddedFont>
    <p:embeddedFont>
      <p:font typeface="Bebas Neue"/>
      <p:regular r:id="rId36"/>
    </p:embeddedFont>
    <p:embeddedFont>
      <p:font typeface="Cairo"/>
      <p:regular r:id="rId37"/>
      <p:bold r:id="rId38"/>
    </p:embeddedFont>
    <p:embeddedFont>
      <p:font typeface="Quicksand"/>
      <p:regular r:id="rId39"/>
      <p:bold r:id="rId40"/>
    </p:embeddedFont>
    <p:embeddedFont>
      <p:font typeface="PT Sans"/>
      <p:regular r:id="rId41"/>
      <p:bold r:id="rId42"/>
      <p:italic r:id="rId43"/>
      <p:boldItalic r:id="rId44"/>
    </p:embeddedFont>
    <p:embeddedFont>
      <p:font typeface="DM Sans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Quicksand-bold.fntdata"/><Relationship Id="rId20" Type="http://schemas.openxmlformats.org/officeDocument/2006/relationships/slide" Target="slides/slide16.xml"/><Relationship Id="rId42" Type="http://schemas.openxmlformats.org/officeDocument/2006/relationships/font" Target="fonts/PTSans-bold.fntdata"/><Relationship Id="rId41" Type="http://schemas.openxmlformats.org/officeDocument/2006/relationships/font" Target="fonts/PTSans-regular.fntdata"/><Relationship Id="rId22" Type="http://schemas.openxmlformats.org/officeDocument/2006/relationships/slide" Target="slides/slide18.xml"/><Relationship Id="rId44" Type="http://schemas.openxmlformats.org/officeDocument/2006/relationships/font" Target="fonts/PTSans-boldItalic.fntdata"/><Relationship Id="rId21" Type="http://schemas.openxmlformats.org/officeDocument/2006/relationships/slide" Target="slides/slide17.xml"/><Relationship Id="rId43" Type="http://schemas.openxmlformats.org/officeDocument/2006/relationships/font" Target="fonts/PTSans-italic.fntdata"/><Relationship Id="rId24" Type="http://schemas.openxmlformats.org/officeDocument/2006/relationships/slide" Target="slides/slide20.xml"/><Relationship Id="rId46" Type="http://schemas.openxmlformats.org/officeDocument/2006/relationships/font" Target="fonts/DMSans-bold.fntdata"/><Relationship Id="rId23" Type="http://schemas.openxmlformats.org/officeDocument/2006/relationships/slide" Target="slides/slide19.xml"/><Relationship Id="rId45" Type="http://schemas.openxmlformats.org/officeDocument/2006/relationships/font" Target="fonts/DM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8" Type="http://schemas.openxmlformats.org/officeDocument/2006/relationships/font" Target="fonts/DMSans-boldItalic.fntdata"/><Relationship Id="rId25" Type="http://schemas.openxmlformats.org/officeDocument/2006/relationships/slide" Target="slides/slide21.xml"/><Relationship Id="rId47" Type="http://schemas.openxmlformats.org/officeDocument/2006/relationships/font" Target="fonts/DMSans-italic.fntdata"/><Relationship Id="rId28" Type="http://schemas.openxmlformats.org/officeDocument/2006/relationships/font" Target="fonts/Mulish-regular.fntdata"/><Relationship Id="rId27" Type="http://schemas.openxmlformats.org/officeDocument/2006/relationships/font" Target="fonts/Neucha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ulish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ulish-boldItalic.fntdata"/><Relationship Id="rId30" Type="http://schemas.openxmlformats.org/officeDocument/2006/relationships/font" Target="fonts/Mulish-italic.fntdata"/><Relationship Id="rId11" Type="http://schemas.openxmlformats.org/officeDocument/2006/relationships/slide" Target="slides/slide7.xml"/><Relationship Id="rId33" Type="http://schemas.openxmlformats.org/officeDocument/2006/relationships/font" Target="fonts/Nunito-bold.fntdata"/><Relationship Id="rId10" Type="http://schemas.openxmlformats.org/officeDocument/2006/relationships/slide" Target="slides/slide6.xml"/><Relationship Id="rId32" Type="http://schemas.openxmlformats.org/officeDocument/2006/relationships/font" Target="fonts/Nunito-regular.fntdata"/><Relationship Id="rId13" Type="http://schemas.openxmlformats.org/officeDocument/2006/relationships/slide" Target="slides/slide9.xml"/><Relationship Id="rId35" Type="http://schemas.openxmlformats.org/officeDocument/2006/relationships/font" Target="fonts/Nunito-boldItalic.fntdata"/><Relationship Id="rId12" Type="http://schemas.openxmlformats.org/officeDocument/2006/relationships/slide" Target="slides/slide8.xml"/><Relationship Id="rId34" Type="http://schemas.openxmlformats.org/officeDocument/2006/relationships/font" Target="fonts/Nunito-italic.fntdata"/><Relationship Id="rId15" Type="http://schemas.openxmlformats.org/officeDocument/2006/relationships/slide" Target="slides/slide11.xml"/><Relationship Id="rId37" Type="http://schemas.openxmlformats.org/officeDocument/2006/relationships/font" Target="fonts/Cairo-regular.fntdata"/><Relationship Id="rId14" Type="http://schemas.openxmlformats.org/officeDocument/2006/relationships/slide" Target="slides/slide10.xml"/><Relationship Id="rId36" Type="http://schemas.openxmlformats.org/officeDocument/2006/relationships/font" Target="fonts/BebasNeue-regular.fntdata"/><Relationship Id="rId17" Type="http://schemas.openxmlformats.org/officeDocument/2006/relationships/slide" Target="slides/slide13.xml"/><Relationship Id="rId39" Type="http://schemas.openxmlformats.org/officeDocument/2006/relationships/font" Target="fonts/Quicksand-regular.fntdata"/><Relationship Id="rId16" Type="http://schemas.openxmlformats.org/officeDocument/2006/relationships/slide" Target="slides/slide12.xml"/><Relationship Id="rId38" Type="http://schemas.openxmlformats.org/officeDocument/2006/relationships/font" Target="fonts/Cairo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d431007ba2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d431007ba2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79d27dfc03_0_8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279d27dfc03_0_8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f41431710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2f41431710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79d27dfc03_0_7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279d27dfc03_0_7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f41431710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2f41431710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f3f710062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2f3f710062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f3f710062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2f3f710062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f3f7100623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f3f710062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2f3f7100623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2f3f7100623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f414317108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f414317108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2f414317108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2f414317108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33f6155f6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33f6155f6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2f414317108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2f41431710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2f414317108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2f414317108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2f3f7100623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2f3f7100623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d431007ba2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d431007ba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79d27dfc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79d27dfc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f414317108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2f41431710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79d27dfc03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279d27dfc03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79d27dfc03_0_7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279d27dfc03_0_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79d27dfc03_0_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279d27dfc03_0_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79d27dfc03_0_8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279d27dfc03_0_8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609200" y="1424875"/>
            <a:ext cx="5925600" cy="2079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0"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09200" y="3573775"/>
            <a:ext cx="59427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" name="Google Shape;86;p11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87" name="Google Shape;87;p11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fmla="val 15727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8" name="Google Shape;88;p11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89" name="Google Shape;89;p11"/>
          <p:cNvCxnSpPr/>
          <p:nvPr/>
        </p:nvCxnSpPr>
        <p:spPr>
          <a:xfrm>
            <a:off x="3826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90" name="Google Shape;90;p11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dk2"/>
                </a:solidFill>
              </a:defRPr>
            </a:lvl1pPr>
            <a:lvl2pPr lvl="1" rtl="0" algn="ctr">
              <a:buNone/>
              <a:defRPr>
                <a:solidFill>
                  <a:schemeClr val="dk2"/>
                </a:solidFill>
              </a:defRPr>
            </a:lvl2pPr>
            <a:lvl3pPr lvl="2" rtl="0" algn="ctr">
              <a:buNone/>
              <a:defRPr>
                <a:solidFill>
                  <a:schemeClr val="dk2"/>
                </a:solidFill>
              </a:defRPr>
            </a:lvl3pPr>
            <a:lvl4pPr lvl="3" rtl="0" algn="ctr">
              <a:buNone/>
              <a:defRPr>
                <a:solidFill>
                  <a:schemeClr val="dk2"/>
                </a:solidFill>
              </a:defRPr>
            </a:lvl4pPr>
            <a:lvl5pPr lvl="4" rtl="0" algn="ctr">
              <a:buNone/>
              <a:defRPr>
                <a:solidFill>
                  <a:schemeClr val="dk2"/>
                </a:solidFill>
              </a:defRPr>
            </a:lvl5pPr>
            <a:lvl6pPr lvl="5" rtl="0" algn="ctr">
              <a:buNone/>
              <a:defRPr>
                <a:solidFill>
                  <a:schemeClr val="dk2"/>
                </a:solidFill>
              </a:defRPr>
            </a:lvl6pPr>
            <a:lvl7pPr lvl="6" rtl="0" algn="ctr">
              <a:buNone/>
              <a:defRPr>
                <a:solidFill>
                  <a:schemeClr val="dk2"/>
                </a:solidFill>
              </a:defRPr>
            </a:lvl7pPr>
            <a:lvl8pPr lvl="7" rtl="0" algn="ctr">
              <a:buNone/>
              <a:defRPr>
                <a:solidFill>
                  <a:schemeClr val="dk2"/>
                </a:solidFill>
              </a:defRPr>
            </a:lvl8pPr>
            <a:lvl9pPr lvl="8" rtl="0" algn="ctr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1" name="Google Shape;91;p11"/>
          <p:cNvCxnSpPr/>
          <p:nvPr/>
        </p:nvCxnSpPr>
        <p:spPr>
          <a:xfrm>
            <a:off x="49579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92" name="Google Shape;92;p11"/>
          <p:cNvSpPr txBox="1"/>
          <p:nvPr>
            <p:ph hasCustomPrompt="1" type="title"/>
          </p:nvPr>
        </p:nvSpPr>
        <p:spPr>
          <a:xfrm>
            <a:off x="1284000" y="1429725"/>
            <a:ext cx="6576000" cy="140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1284000" y="2985500"/>
            <a:ext cx="6576000" cy="4971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" type="subTitle"/>
          </p:nvPr>
        </p:nvSpPr>
        <p:spPr>
          <a:xfrm>
            <a:off x="713225" y="2018125"/>
            <a:ext cx="2426100" cy="538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2" type="subTitle"/>
          </p:nvPr>
        </p:nvSpPr>
        <p:spPr>
          <a:xfrm>
            <a:off x="713225" y="3870728"/>
            <a:ext cx="2426100" cy="538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3" type="subTitle"/>
          </p:nvPr>
        </p:nvSpPr>
        <p:spPr>
          <a:xfrm>
            <a:off x="3359125" y="3870725"/>
            <a:ext cx="2426100" cy="538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4" type="subTitle"/>
          </p:nvPr>
        </p:nvSpPr>
        <p:spPr>
          <a:xfrm>
            <a:off x="3359125" y="2018025"/>
            <a:ext cx="2426100" cy="538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hasCustomPrompt="1" idx="5" type="title"/>
          </p:nvPr>
        </p:nvSpPr>
        <p:spPr>
          <a:xfrm>
            <a:off x="713225" y="1141288"/>
            <a:ext cx="656100" cy="438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/>
          <p:nvPr>
            <p:ph hasCustomPrompt="1" idx="6" type="title"/>
          </p:nvPr>
        </p:nvSpPr>
        <p:spPr>
          <a:xfrm>
            <a:off x="3359125" y="2994063"/>
            <a:ext cx="656100" cy="43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/>
          <p:nvPr>
            <p:ph hasCustomPrompt="1" idx="7" type="title"/>
          </p:nvPr>
        </p:nvSpPr>
        <p:spPr>
          <a:xfrm>
            <a:off x="713225" y="2994063"/>
            <a:ext cx="656100" cy="43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5" name="Google Shape;105;p13"/>
          <p:cNvSpPr txBox="1"/>
          <p:nvPr>
            <p:ph hasCustomPrompt="1" idx="8" type="title"/>
          </p:nvPr>
        </p:nvSpPr>
        <p:spPr>
          <a:xfrm>
            <a:off x="3359125" y="1142055"/>
            <a:ext cx="656100" cy="438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/>
          <p:nvPr>
            <p:ph idx="9" type="subTitle"/>
          </p:nvPr>
        </p:nvSpPr>
        <p:spPr>
          <a:xfrm>
            <a:off x="5997638" y="3870725"/>
            <a:ext cx="2426100" cy="538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3" type="subTitle"/>
          </p:nvPr>
        </p:nvSpPr>
        <p:spPr>
          <a:xfrm>
            <a:off x="5997638" y="2018025"/>
            <a:ext cx="2426100" cy="538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hasCustomPrompt="1" idx="14" type="title"/>
          </p:nvPr>
        </p:nvSpPr>
        <p:spPr>
          <a:xfrm>
            <a:off x="5997638" y="2994063"/>
            <a:ext cx="656100" cy="43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/>
          <p:nvPr>
            <p:ph hasCustomPrompt="1" idx="15" type="title"/>
          </p:nvPr>
        </p:nvSpPr>
        <p:spPr>
          <a:xfrm>
            <a:off x="5997638" y="1142055"/>
            <a:ext cx="656100" cy="438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/>
          <p:nvPr>
            <p:ph idx="16" type="subTitle"/>
          </p:nvPr>
        </p:nvSpPr>
        <p:spPr>
          <a:xfrm>
            <a:off x="713225" y="1594575"/>
            <a:ext cx="2423100" cy="4389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1" name="Google Shape;111;p13"/>
          <p:cNvSpPr txBox="1"/>
          <p:nvPr>
            <p:ph idx="17" type="subTitle"/>
          </p:nvPr>
        </p:nvSpPr>
        <p:spPr>
          <a:xfrm>
            <a:off x="713225" y="3447136"/>
            <a:ext cx="2423100" cy="4284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2" name="Google Shape;112;p13"/>
          <p:cNvSpPr txBox="1"/>
          <p:nvPr>
            <p:ph idx="18" type="subTitle"/>
          </p:nvPr>
        </p:nvSpPr>
        <p:spPr>
          <a:xfrm>
            <a:off x="3359125" y="3447125"/>
            <a:ext cx="2423100" cy="4284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3" name="Google Shape;113;p13"/>
          <p:cNvSpPr txBox="1"/>
          <p:nvPr>
            <p:ph idx="19" type="subTitle"/>
          </p:nvPr>
        </p:nvSpPr>
        <p:spPr>
          <a:xfrm>
            <a:off x="3359125" y="1594575"/>
            <a:ext cx="2423100" cy="4389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4" name="Google Shape;114;p13"/>
          <p:cNvSpPr txBox="1"/>
          <p:nvPr>
            <p:ph idx="20" type="subTitle"/>
          </p:nvPr>
        </p:nvSpPr>
        <p:spPr>
          <a:xfrm>
            <a:off x="5997638" y="3447125"/>
            <a:ext cx="2423100" cy="4284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5" name="Google Shape;115;p13"/>
          <p:cNvSpPr txBox="1"/>
          <p:nvPr>
            <p:ph idx="21" type="subTitle"/>
          </p:nvPr>
        </p:nvSpPr>
        <p:spPr>
          <a:xfrm>
            <a:off x="5997638" y="1594575"/>
            <a:ext cx="2423100" cy="4389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cxnSp>
        <p:nvCxnSpPr>
          <p:cNvPr id="116" name="Google Shape;116;p13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17" name="Google Shape;117;p13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fmla="val 15727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8" name="Google Shape;118;p13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19" name="Google Shape;119;p13"/>
          <p:cNvCxnSpPr/>
          <p:nvPr/>
        </p:nvCxnSpPr>
        <p:spPr>
          <a:xfrm>
            <a:off x="3826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20" name="Google Shape;120;p13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dk2"/>
                </a:solidFill>
              </a:defRPr>
            </a:lvl1pPr>
            <a:lvl2pPr lvl="1" rtl="0" algn="ctr">
              <a:buNone/>
              <a:defRPr>
                <a:solidFill>
                  <a:schemeClr val="dk2"/>
                </a:solidFill>
              </a:defRPr>
            </a:lvl2pPr>
            <a:lvl3pPr lvl="2" rtl="0" algn="ctr">
              <a:buNone/>
              <a:defRPr>
                <a:solidFill>
                  <a:schemeClr val="dk2"/>
                </a:solidFill>
              </a:defRPr>
            </a:lvl3pPr>
            <a:lvl4pPr lvl="3" rtl="0" algn="ctr">
              <a:buNone/>
              <a:defRPr>
                <a:solidFill>
                  <a:schemeClr val="dk2"/>
                </a:solidFill>
              </a:defRPr>
            </a:lvl4pPr>
            <a:lvl5pPr lvl="4" rtl="0" algn="ctr">
              <a:buNone/>
              <a:defRPr>
                <a:solidFill>
                  <a:schemeClr val="dk2"/>
                </a:solidFill>
              </a:defRPr>
            </a:lvl5pPr>
            <a:lvl6pPr lvl="5" rtl="0" algn="ctr">
              <a:buNone/>
              <a:defRPr>
                <a:solidFill>
                  <a:schemeClr val="dk2"/>
                </a:solidFill>
              </a:defRPr>
            </a:lvl6pPr>
            <a:lvl7pPr lvl="6" rtl="0" algn="ctr">
              <a:buNone/>
              <a:defRPr>
                <a:solidFill>
                  <a:schemeClr val="dk2"/>
                </a:solidFill>
              </a:defRPr>
            </a:lvl7pPr>
            <a:lvl8pPr lvl="7" rtl="0" algn="ctr">
              <a:buNone/>
              <a:defRPr>
                <a:solidFill>
                  <a:schemeClr val="dk2"/>
                </a:solidFill>
              </a:defRPr>
            </a:lvl8pPr>
            <a:lvl9pPr lvl="8" rtl="0" algn="ctr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1" name="Google Shape;121;p13"/>
          <p:cNvCxnSpPr/>
          <p:nvPr/>
        </p:nvCxnSpPr>
        <p:spPr>
          <a:xfrm>
            <a:off x="49579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4" name="Google Shape;124;p14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25" name="Google Shape;125;p14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fmla="val 15727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6" name="Google Shape;126;p14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27" name="Google Shape;127;p14"/>
          <p:cNvCxnSpPr/>
          <p:nvPr/>
        </p:nvCxnSpPr>
        <p:spPr>
          <a:xfrm>
            <a:off x="3826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28" name="Google Shape;128;p14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dk2"/>
                </a:solidFill>
              </a:defRPr>
            </a:lvl1pPr>
            <a:lvl2pPr lvl="1" rtl="0" algn="ctr">
              <a:buNone/>
              <a:defRPr>
                <a:solidFill>
                  <a:schemeClr val="dk2"/>
                </a:solidFill>
              </a:defRPr>
            </a:lvl2pPr>
            <a:lvl3pPr lvl="2" rtl="0" algn="ctr">
              <a:buNone/>
              <a:defRPr>
                <a:solidFill>
                  <a:schemeClr val="dk2"/>
                </a:solidFill>
              </a:defRPr>
            </a:lvl3pPr>
            <a:lvl4pPr lvl="3" rtl="0" algn="ctr">
              <a:buNone/>
              <a:defRPr>
                <a:solidFill>
                  <a:schemeClr val="dk2"/>
                </a:solidFill>
              </a:defRPr>
            </a:lvl4pPr>
            <a:lvl5pPr lvl="4" rtl="0" algn="ctr">
              <a:buNone/>
              <a:defRPr>
                <a:solidFill>
                  <a:schemeClr val="dk2"/>
                </a:solidFill>
              </a:defRPr>
            </a:lvl5pPr>
            <a:lvl6pPr lvl="5" rtl="0" algn="ctr">
              <a:buNone/>
              <a:defRPr>
                <a:solidFill>
                  <a:schemeClr val="dk2"/>
                </a:solidFill>
              </a:defRPr>
            </a:lvl6pPr>
            <a:lvl7pPr lvl="6" rtl="0" algn="ctr">
              <a:buNone/>
              <a:defRPr>
                <a:solidFill>
                  <a:schemeClr val="dk2"/>
                </a:solidFill>
              </a:defRPr>
            </a:lvl7pPr>
            <a:lvl8pPr lvl="7" rtl="0" algn="ctr">
              <a:buNone/>
              <a:defRPr>
                <a:solidFill>
                  <a:schemeClr val="dk2"/>
                </a:solidFill>
              </a:defRPr>
            </a:lvl8pPr>
            <a:lvl9pPr lvl="8" rtl="0" algn="ctr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9" name="Google Shape;129;p14"/>
          <p:cNvCxnSpPr/>
          <p:nvPr/>
        </p:nvCxnSpPr>
        <p:spPr>
          <a:xfrm>
            <a:off x="49579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30" name="Google Shape;130;p14"/>
          <p:cNvSpPr txBox="1"/>
          <p:nvPr>
            <p:ph type="title"/>
          </p:nvPr>
        </p:nvSpPr>
        <p:spPr>
          <a:xfrm>
            <a:off x="969900" y="3387600"/>
            <a:ext cx="7204200" cy="5319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1" name="Google Shape;131;p14"/>
          <p:cNvSpPr txBox="1"/>
          <p:nvPr>
            <p:ph idx="1" type="subTitle"/>
          </p:nvPr>
        </p:nvSpPr>
        <p:spPr>
          <a:xfrm>
            <a:off x="969900" y="1312625"/>
            <a:ext cx="72042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9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4" name="Google Shape;134;p15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35" name="Google Shape;135;p15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fmla="val 15727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6" name="Google Shape;136;p15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37" name="Google Shape;137;p15"/>
          <p:cNvCxnSpPr/>
          <p:nvPr/>
        </p:nvCxnSpPr>
        <p:spPr>
          <a:xfrm>
            <a:off x="3826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38" name="Google Shape;138;p15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dk2"/>
                </a:solidFill>
              </a:defRPr>
            </a:lvl1pPr>
            <a:lvl2pPr lvl="1" rtl="0" algn="ctr">
              <a:buNone/>
              <a:defRPr>
                <a:solidFill>
                  <a:schemeClr val="dk2"/>
                </a:solidFill>
              </a:defRPr>
            </a:lvl2pPr>
            <a:lvl3pPr lvl="2" rtl="0" algn="ctr">
              <a:buNone/>
              <a:defRPr>
                <a:solidFill>
                  <a:schemeClr val="dk2"/>
                </a:solidFill>
              </a:defRPr>
            </a:lvl3pPr>
            <a:lvl4pPr lvl="3" rtl="0" algn="ctr">
              <a:buNone/>
              <a:defRPr>
                <a:solidFill>
                  <a:schemeClr val="dk2"/>
                </a:solidFill>
              </a:defRPr>
            </a:lvl4pPr>
            <a:lvl5pPr lvl="4" rtl="0" algn="ctr">
              <a:buNone/>
              <a:defRPr>
                <a:solidFill>
                  <a:schemeClr val="dk2"/>
                </a:solidFill>
              </a:defRPr>
            </a:lvl5pPr>
            <a:lvl6pPr lvl="5" rtl="0" algn="ctr">
              <a:buNone/>
              <a:defRPr>
                <a:solidFill>
                  <a:schemeClr val="dk2"/>
                </a:solidFill>
              </a:defRPr>
            </a:lvl6pPr>
            <a:lvl7pPr lvl="6" rtl="0" algn="ctr">
              <a:buNone/>
              <a:defRPr>
                <a:solidFill>
                  <a:schemeClr val="dk2"/>
                </a:solidFill>
              </a:defRPr>
            </a:lvl7pPr>
            <a:lvl8pPr lvl="7" rtl="0" algn="ctr">
              <a:buNone/>
              <a:defRPr>
                <a:solidFill>
                  <a:schemeClr val="dk2"/>
                </a:solidFill>
              </a:defRPr>
            </a:lvl8pPr>
            <a:lvl9pPr lvl="8" rtl="0" algn="ctr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9" name="Google Shape;139;p15"/>
          <p:cNvCxnSpPr/>
          <p:nvPr/>
        </p:nvCxnSpPr>
        <p:spPr>
          <a:xfrm>
            <a:off x="49579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40" name="Google Shape;140;p15"/>
          <p:cNvSpPr txBox="1"/>
          <p:nvPr>
            <p:ph type="title"/>
          </p:nvPr>
        </p:nvSpPr>
        <p:spPr>
          <a:xfrm>
            <a:off x="720000" y="1148563"/>
            <a:ext cx="3944700" cy="160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1" name="Google Shape;141;p15"/>
          <p:cNvSpPr txBox="1"/>
          <p:nvPr>
            <p:ph idx="1" type="subTitle"/>
          </p:nvPr>
        </p:nvSpPr>
        <p:spPr>
          <a:xfrm>
            <a:off x="720000" y="2878638"/>
            <a:ext cx="3944700" cy="11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5"/>
          <p:cNvSpPr/>
          <p:nvPr>
            <p:ph idx="2" type="pic"/>
          </p:nvPr>
        </p:nvSpPr>
        <p:spPr>
          <a:xfrm>
            <a:off x="5149825" y="691038"/>
            <a:ext cx="3070800" cy="37614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5" name="Google Shape;145;p16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46" name="Google Shape;146;p16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fmla="val 15727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7" name="Google Shape;147;p16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48" name="Google Shape;148;p16"/>
          <p:cNvCxnSpPr/>
          <p:nvPr/>
        </p:nvCxnSpPr>
        <p:spPr>
          <a:xfrm>
            <a:off x="3826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49" name="Google Shape;149;p16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dk2"/>
                </a:solidFill>
              </a:defRPr>
            </a:lvl1pPr>
            <a:lvl2pPr lvl="1" rtl="0" algn="ctr">
              <a:buNone/>
              <a:defRPr>
                <a:solidFill>
                  <a:schemeClr val="dk2"/>
                </a:solidFill>
              </a:defRPr>
            </a:lvl2pPr>
            <a:lvl3pPr lvl="2" rtl="0" algn="ctr">
              <a:buNone/>
              <a:defRPr>
                <a:solidFill>
                  <a:schemeClr val="dk2"/>
                </a:solidFill>
              </a:defRPr>
            </a:lvl3pPr>
            <a:lvl4pPr lvl="3" rtl="0" algn="ctr">
              <a:buNone/>
              <a:defRPr>
                <a:solidFill>
                  <a:schemeClr val="dk2"/>
                </a:solidFill>
              </a:defRPr>
            </a:lvl4pPr>
            <a:lvl5pPr lvl="4" rtl="0" algn="ctr">
              <a:buNone/>
              <a:defRPr>
                <a:solidFill>
                  <a:schemeClr val="dk2"/>
                </a:solidFill>
              </a:defRPr>
            </a:lvl5pPr>
            <a:lvl6pPr lvl="5" rtl="0" algn="ctr">
              <a:buNone/>
              <a:defRPr>
                <a:solidFill>
                  <a:schemeClr val="dk2"/>
                </a:solidFill>
              </a:defRPr>
            </a:lvl6pPr>
            <a:lvl7pPr lvl="6" rtl="0" algn="ctr">
              <a:buNone/>
              <a:defRPr>
                <a:solidFill>
                  <a:schemeClr val="dk2"/>
                </a:solidFill>
              </a:defRPr>
            </a:lvl7pPr>
            <a:lvl8pPr lvl="7" rtl="0" algn="ctr">
              <a:buNone/>
              <a:defRPr>
                <a:solidFill>
                  <a:schemeClr val="dk2"/>
                </a:solidFill>
              </a:defRPr>
            </a:lvl8pPr>
            <a:lvl9pPr lvl="8" rtl="0" algn="ctr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0" name="Google Shape;150;p16"/>
          <p:cNvCxnSpPr/>
          <p:nvPr/>
        </p:nvCxnSpPr>
        <p:spPr>
          <a:xfrm>
            <a:off x="49579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51" name="Google Shape;151;p16"/>
          <p:cNvSpPr txBox="1"/>
          <p:nvPr>
            <p:ph type="title"/>
          </p:nvPr>
        </p:nvSpPr>
        <p:spPr>
          <a:xfrm>
            <a:off x="720000" y="1568400"/>
            <a:ext cx="2891400" cy="70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2" name="Google Shape;152;p16"/>
          <p:cNvSpPr txBox="1"/>
          <p:nvPr>
            <p:ph idx="1" type="subTitle"/>
          </p:nvPr>
        </p:nvSpPr>
        <p:spPr>
          <a:xfrm>
            <a:off x="720000" y="2268888"/>
            <a:ext cx="2891400" cy="13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5" name="Google Shape;155;p17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56" name="Google Shape;156;p17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fmla="val 15727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7" name="Google Shape;157;p17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58" name="Google Shape;158;p17"/>
          <p:cNvCxnSpPr/>
          <p:nvPr/>
        </p:nvCxnSpPr>
        <p:spPr>
          <a:xfrm>
            <a:off x="3826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59" name="Google Shape;159;p17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dk2"/>
                </a:solidFill>
              </a:defRPr>
            </a:lvl1pPr>
            <a:lvl2pPr lvl="1" rtl="0" algn="ctr">
              <a:buNone/>
              <a:defRPr>
                <a:solidFill>
                  <a:schemeClr val="dk2"/>
                </a:solidFill>
              </a:defRPr>
            </a:lvl2pPr>
            <a:lvl3pPr lvl="2" rtl="0" algn="ctr">
              <a:buNone/>
              <a:defRPr>
                <a:solidFill>
                  <a:schemeClr val="dk2"/>
                </a:solidFill>
              </a:defRPr>
            </a:lvl3pPr>
            <a:lvl4pPr lvl="3" rtl="0" algn="ctr">
              <a:buNone/>
              <a:defRPr>
                <a:solidFill>
                  <a:schemeClr val="dk2"/>
                </a:solidFill>
              </a:defRPr>
            </a:lvl4pPr>
            <a:lvl5pPr lvl="4" rtl="0" algn="ctr">
              <a:buNone/>
              <a:defRPr>
                <a:solidFill>
                  <a:schemeClr val="dk2"/>
                </a:solidFill>
              </a:defRPr>
            </a:lvl5pPr>
            <a:lvl6pPr lvl="5" rtl="0" algn="ctr">
              <a:buNone/>
              <a:defRPr>
                <a:solidFill>
                  <a:schemeClr val="dk2"/>
                </a:solidFill>
              </a:defRPr>
            </a:lvl6pPr>
            <a:lvl7pPr lvl="6" rtl="0" algn="ctr">
              <a:buNone/>
              <a:defRPr>
                <a:solidFill>
                  <a:schemeClr val="dk2"/>
                </a:solidFill>
              </a:defRPr>
            </a:lvl7pPr>
            <a:lvl8pPr lvl="7" rtl="0" algn="ctr">
              <a:buNone/>
              <a:defRPr>
                <a:solidFill>
                  <a:schemeClr val="dk2"/>
                </a:solidFill>
              </a:defRPr>
            </a:lvl8pPr>
            <a:lvl9pPr lvl="8" rtl="0" algn="ctr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0" name="Google Shape;160;p17"/>
          <p:cNvCxnSpPr/>
          <p:nvPr/>
        </p:nvCxnSpPr>
        <p:spPr>
          <a:xfrm>
            <a:off x="49579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61" name="Google Shape;161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2" name="Google Shape;162;p17"/>
          <p:cNvSpPr txBox="1"/>
          <p:nvPr>
            <p:ph idx="1" type="subTitle"/>
          </p:nvPr>
        </p:nvSpPr>
        <p:spPr>
          <a:xfrm>
            <a:off x="937625" y="3071250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7"/>
          <p:cNvSpPr txBox="1"/>
          <p:nvPr>
            <p:ph idx="2" type="subTitle"/>
          </p:nvPr>
        </p:nvSpPr>
        <p:spPr>
          <a:xfrm>
            <a:off x="3484346" y="3071250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7"/>
          <p:cNvSpPr txBox="1"/>
          <p:nvPr>
            <p:ph idx="3" type="subTitle"/>
          </p:nvPr>
        </p:nvSpPr>
        <p:spPr>
          <a:xfrm>
            <a:off x="6031074" y="3071250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7"/>
          <p:cNvSpPr txBox="1"/>
          <p:nvPr>
            <p:ph idx="4" type="subTitle"/>
          </p:nvPr>
        </p:nvSpPr>
        <p:spPr>
          <a:xfrm>
            <a:off x="937625" y="2690250"/>
            <a:ext cx="2175300" cy="3657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b="1" sz="2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6" name="Google Shape;166;p17"/>
          <p:cNvSpPr txBox="1"/>
          <p:nvPr>
            <p:ph idx="5" type="subTitle"/>
          </p:nvPr>
        </p:nvSpPr>
        <p:spPr>
          <a:xfrm>
            <a:off x="3484347" y="2690250"/>
            <a:ext cx="2175300" cy="3657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b="1" sz="2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7" name="Google Shape;167;p17"/>
          <p:cNvSpPr txBox="1"/>
          <p:nvPr>
            <p:ph idx="6" type="subTitle"/>
          </p:nvPr>
        </p:nvSpPr>
        <p:spPr>
          <a:xfrm>
            <a:off x="6031075" y="2690250"/>
            <a:ext cx="2175300" cy="3657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b="1" sz="2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0" name="Google Shape;170;p18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71" name="Google Shape;171;p18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fmla="val 15727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2" name="Google Shape;172;p18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73" name="Google Shape;173;p18"/>
          <p:cNvCxnSpPr/>
          <p:nvPr/>
        </p:nvCxnSpPr>
        <p:spPr>
          <a:xfrm>
            <a:off x="3826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74" name="Google Shape;174;p18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dk2"/>
                </a:solidFill>
              </a:defRPr>
            </a:lvl1pPr>
            <a:lvl2pPr lvl="1" rtl="0" algn="ctr">
              <a:buNone/>
              <a:defRPr>
                <a:solidFill>
                  <a:schemeClr val="dk2"/>
                </a:solidFill>
              </a:defRPr>
            </a:lvl2pPr>
            <a:lvl3pPr lvl="2" rtl="0" algn="ctr">
              <a:buNone/>
              <a:defRPr>
                <a:solidFill>
                  <a:schemeClr val="dk2"/>
                </a:solidFill>
              </a:defRPr>
            </a:lvl3pPr>
            <a:lvl4pPr lvl="3" rtl="0" algn="ctr">
              <a:buNone/>
              <a:defRPr>
                <a:solidFill>
                  <a:schemeClr val="dk2"/>
                </a:solidFill>
              </a:defRPr>
            </a:lvl4pPr>
            <a:lvl5pPr lvl="4" rtl="0" algn="ctr">
              <a:buNone/>
              <a:defRPr>
                <a:solidFill>
                  <a:schemeClr val="dk2"/>
                </a:solidFill>
              </a:defRPr>
            </a:lvl5pPr>
            <a:lvl6pPr lvl="5" rtl="0" algn="ctr">
              <a:buNone/>
              <a:defRPr>
                <a:solidFill>
                  <a:schemeClr val="dk2"/>
                </a:solidFill>
              </a:defRPr>
            </a:lvl6pPr>
            <a:lvl7pPr lvl="6" rtl="0" algn="ctr">
              <a:buNone/>
              <a:defRPr>
                <a:solidFill>
                  <a:schemeClr val="dk2"/>
                </a:solidFill>
              </a:defRPr>
            </a:lvl7pPr>
            <a:lvl8pPr lvl="7" rtl="0" algn="ctr">
              <a:buNone/>
              <a:defRPr>
                <a:solidFill>
                  <a:schemeClr val="dk2"/>
                </a:solidFill>
              </a:defRPr>
            </a:lvl8pPr>
            <a:lvl9pPr lvl="8" rtl="0" algn="ctr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5" name="Google Shape;175;p18"/>
          <p:cNvCxnSpPr/>
          <p:nvPr/>
        </p:nvCxnSpPr>
        <p:spPr>
          <a:xfrm>
            <a:off x="49579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76" name="Google Shape;176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7" name="Google Shape;177;p18"/>
          <p:cNvSpPr txBox="1"/>
          <p:nvPr>
            <p:ph idx="1" type="subTitle"/>
          </p:nvPr>
        </p:nvSpPr>
        <p:spPr>
          <a:xfrm>
            <a:off x="720025" y="1610942"/>
            <a:ext cx="77040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8"/>
          <p:cNvSpPr txBox="1"/>
          <p:nvPr>
            <p:ph idx="2" type="subTitle"/>
          </p:nvPr>
        </p:nvSpPr>
        <p:spPr>
          <a:xfrm>
            <a:off x="720025" y="2731125"/>
            <a:ext cx="77040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8"/>
          <p:cNvSpPr txBox="1"/>
          <p:nvPr>
            <p:ph idx="3" type="subTitle"/>
          </p:nvPr>
        </p:nvSpPr>
        <p:spPr>
          <a:xfrm>
            <a:off x="720025" y="3851625"/>
            <a:ext cx="77040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8"/>
          <p:cNvSpPr txBox="1"/>
          <p:nvPr>
            <p:ph idx="4" type="subTitle"/>
          </p:nvPr>
        </p:nvSpPr>
        <p:spPr>
          <a:xfrm>
            <a:off x="720025" y="1241274"/>
            <a:ext cx="7704000" cy="3936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1" name="Google Shape;181;p18"/>
          <p:cNvSpPr txBox="1"/>
          <p:nvPr>
            <p:ph idx="5" type="subTitle"/>
          </p:nvPr>
        </p:nvSpPr>
        <p:spPr>
          <a:xfrm>
            <a:off x="720025" y="2350125"/>
            <a:ext cx="7704000" cy="3936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2" name="Google Shape;182;p18"/>
          <p:cNvSpPr txBox="1"/>
          <p:nvPr>
            <p:ph idx="6" type="subTitle"/>
          </p:nvPr>
        </p:nvSpPr>
        <p:spPr>
          <a:xfrm>
            <a:off x="720025" y="3470625"/>
            <a:ext cx="7704000" cy="3936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6_1_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5" name="Google Shape;185;p19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86" name="Google Shape;186;p19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fmla="val 15727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7" name="Google Shape;187;p19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88" name="Google Shape;188;p19"/>
          <p:cNvCxnSpPr/>
          <p:nvPr/>
        </p:nvCxnSpPr>
        <p:spPr>
          <a:xfrm>
            <a:off x="3826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89" name="Google Shape;189;p19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dk2"/>
                </a:solidFill>
              </a:defRPr>
            </a:lvl1pPr>
            <a:lvl2pPr lvl="1" rtl="0" algn="ctr">
              <a:buNone/>
              <a:defRPr>
                <a:solidFill>
                  <a:schemeClr val="dk2"/>
                </a:solidFill>
              </a:defRPr>
            </a:lvl2pPr>
            <a:lvl3pPr lvl="2" rtl="0" algn="ctr">
              <a:buNone/>
              <a:defRPr>
                <a:solidFill>
                  <a:schemeClr val="dk2"/>
                </a:solidFill>
              </a:defRPr>
            </a:lvl3pPr>
            <a:lvl4pPr lvl="3" rtl="0" algn="ctr">
              <a:buNone/>
              <a:defRPr>
                <a:solidFill>
                  <a:schemeClr val="dk2"/>
                </a:solidFill>
              </a:defRPr>
            </a:lvl4pPr>
            <a:lvl5pPr lvl="4" rtl="0" algn="ctr">
              <a:buNone/>
              <a:defRPr>
                <a:solidFill>
                  <a:schemeClr val="dk2"/>
                </a:solidFill>
              </a:defRPr>
            </a:lvl5pPr>
            <a:lvl6pPr lvl="5" rtl="0" algn="ctr">
              <a:buNone/>
              <a:defRPr>
                <a:solidFill>
                  <a:schemeClr val="dk2"/>
                </a:solidFill>
              </a:defRPr>
            </a:lvl6pPr>
            <a:lvl7pPr lvl="6" rtl="0" algn="ctr">
              <a:buNone/>
              <a:defRPr>
                <a:solidFill>
                  <a:schemeClr val="dk2"/>
                </a:solidFill>
              </a:defRPr>
            </a:lvl7pPr>
            <a:lvl8pPr lvl="7" rtl="0" algn="ctr">
              <a:buNone/>
              <a:defRPr>
                <a:solidFill>
                  <a:schemeClr val="dk2"/>
                </a:solidFill>
              </a:defRPr>
            </a:lvl8pPr>
            <a:lvl9pPr lvl="8" rtl="0" algn="ctr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0" name="Google Shape;190;p19"/>
          <p:cNvCxnSpPr/>
          <p:nvPr/>
        </p:nvCxnSpPr>
        <p:spPr>
          <a:xfrm>
            <a:off x="49579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91" name="Google Shape;191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2" name="Google Shape;192;p19"/>
          <p:cNvSpPr txBox="1"/>
          <p:nvPr>
            <p:ph idx="1" type="subTitle"/>
          </p:nvPr>
        </p:nvSpPr>
        <p:spPr>
          <a:xfrm>
            <a:off x="1381625" y="1718025"/>
            <a:ext cx="70425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19"/>
          <p:cNvSpPr txBox="1"/>
          <p:nvPr>
            <p:ph idx="2" type="subTitle"/>
          </p:nvPr>
        </p:nvSpPr>
        <p:spPr>
          <a:xfrm>
            <a:off x="1381635" y="2861025"/>
            <a:ext cx="70425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19"/>
          <p:cNvSpPr txBox="1"/>
          <p:nvPr>
            <p:ph idx="3" type="subTitle"/>
          </p:nvPr>
        </p:nvSpPr>
        <p:spPr>
          <a:xfrm>
            <a:off x="1381635" y="4004025"/>
            <a:ext cx="70425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19"/>
          <p:cNvSpPr txBox="1"/>
          <p:nvPr>
            <p:ph idx="4" type="subTitle"/>
          </p:nvPr>
        </p:nvSpPr>
        <p:spPr>
          <a:xfrm>
            <a:off x="1381625" y="1406025"/>
            <a:ext cx="7042500" cy="3336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b="1" sz="2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6" name="Google Shape;196;p19"/>
          <p:cNvSpPr txBox="1"/>
          <p:nvPr>
            <p:ph idx="5" type="subTitle"/>
          </p:nvPr>
        </p:nvSpPr>
        <p:spPr>
          <a:xfrm>
            <a:off x="1381625" y="2526575"/>
            <a:ext cx="7042500" cy="3336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b="1" sz="2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7" name="Google Shape;197;p19"/>
          <p:cNvSpPr txBox="1"/>
          <p:nvPr>
            <p:ph idx="6" type="subTitle"/>
          </p:nvPr>
        </p:nvSpPr>
        <p:spPr>
          <a:xfrm>
            <a:off x="1381625" y="3647125"/>
            <a:ext cx="7042500" cy="3336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b="1" sz="2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0" name="Google Shape;200;p20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01" name="Google Shape;201;p20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fmla="val 15727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2" name="Google Shape;202;p20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03" name="Google Shape;203;p20"/>
          <p:cNvCxnSpPr/>
          <p:nvPr/>
        </p:nvCxnSpPr>
        <p:spPr>
          <a:xfrm>
            <a:off x="3826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04" name="Google Shape;204;p20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dk2"/>
                </a:solidFill>
              </a:defRPr>
            </a:lvl1pPr>
            <a:lvl2pPr lvl="1" rtl="0" algn="ctr">
              <a:buNone/>
              <a:defRPr>
                <a:solidFill>
                  <a:schemeClr val="dk2"/>
                </a:solidFill>
              </a:defRPr>
            </a:lvl2pPr>
            <a:lvl3pPr lvl="2" rtl="0" algn="ctr">
              <a:buNone/>
              <a:defRPr>
                <a:solidFill>
                  <a:schemeClr val="dk2"/>
                </a:solidFill>
              </a:defRPr>
            </a:lvl3pPr>
            <a:lvl4pPr lvl="3" rtl="0" algn="ctr">
              <a:buNone/>
              <a:defRPr>
                <a:solidFill>
                  <a:schemeClr val="dk2"/>
                </a:solidFill>
              </a:defRPr>
            </a:lvl4pPr>
            <a:lvl5pPr lvl="4" rtl="0" algn="ctr">
              <a:buNone/>
              <a:defRPr>
                <a:solidFill>
                  <a:schemeClr val="dk2"/>
                </a:solidFill>
              </a:defRPr>
            </a:lvl5pPr>
            <a:lvl6pPr lvl="5" rtl="0" algn="ctr">
              <a:buNone/>
              <a:defRPr>
                <a:solidFill>
                  <a:schemeClr val="dk2"/>
                </a:solidFill>
              </a:defRPr>
            </a:lvl6pPr>
            <a:lvl7pPr lvl="6" rtl="0" algn="ctr">
              <a:buNone/>
              <a:defRPr>
                <a:solidFill>
                  <a:schemeClr val="dk2"/>
                </a:solidFill>
              </a:defRPr>
            </a:lvl7pPr>
            <a:lvl8pPr lvl="7" rtl="0" algn="ctr">
              <a:buNone/>
              <a:defRPr>
                <a:solidFill>
                  <a:schemeClr val="dk2"/>
                </a:solidFill>
              </a:defRPr>
            </a:lvl8pPr>
            <a:lvl9pPr lvl="8" rtl="0" algn="ctr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5" name="Google Shape;205;p20"/>
          <p:cNvCxnSpPr/>
          <p:nvPr/>
        </p:nvCxnSpPr>
        <p:spPr>
          <a:xfrm>
            <a:off x="49579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06" name="Google Shape;206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7" name="Google Shape;207;p20"/>
          <p:cNvSpPr txBox="1"/>
          <p:nvPr>
            <p:ph idx="1" type="subTitle"/>
          </p:nvPr>
        </p:nvSpPr>
        <p:spPr>
          <a:xfrm>
            <a:off x="1545775" y="1975263"/>
            <a:ext cx="2556900" cy="9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20"/>
          <p:cNvSpPr txBox="1"/>
          <p:nvPr>
            <p:ph idx="2" type="subTitle"/>
          </p:nvPr>
        </p:nvSpPr>
        <p:spPr>
          <a:xfrm>
            <a:off x="5041325" y="1975263"/>
            <a:ext cx="2556900" cy="9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20"/>
          <p:cNvSpPr txBox="1"/>
          <p:nvPr>
            <p:ph idx="3" type="subTitle"/>
          </p:nvPr>
        </p:nvSpPr>
        <p:spPr>
          <a:xfrm>
            <a:off x="1545775" y="3691500"/>
            <a:ext cx="2556900" cy="9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20"/>
          <p:cNvSpPr txBox="1"/>
          <p:nvPr>
            <p:ph idx="4" type="subTitle"/>
          </p:nvPr>
        </p:nvSpPr>
        <p:spPr>
          <a:xfrm>
            <a:off x="5041325" y="3691500"/>
            <a:ext cx="2556900" cy="9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20"/>
          <p:cNvSpPr txBox="1"/>
          <p:nvPr>
            <p:ph idx="5" type="subTitle"/>
          </p:nvPr>
        </p:nvSpPr>
        <p:spPr>
          <a:xfrm>
            <a:off x="1545775" y="1670463"/>
            <a:ext cx="2556900" cy="3549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12" name="Google Shape;212;p20"/>
          <p:cNvSpPr txBox="1"/>
          <p:nvPr>
            <p:ph idx="6" type="subTitle"/>
          </p:nvPr>
        </p:nvSpPr>
        <p:spPr>
          <a:xfrm>
            <a:off x="5041325" y="1670463"/>
            <a:ext cx="2556900" cy="3549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13" name="Google Shape;213;p20"/>
          <p:cNvSpPr txBox="1"/>
          <p:nvPr>
            <p:ph idx="7" type="subTitle"/>
          </p:nvPr>
        </p:nvSpPr>
        <p:spPr>
          <a:xfrm>
            <a:off x="1545775" y="3386700"/>
            <a:ext cx="2556900" cy="3549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14" name="Google Shape;214;p20"/>
          <p:cNvSpPr txBox="1"/>
          <p:nvPr>
            <p:ph idx="8" type="subTitle"/>
          </p:nvPr>
        </p:nvSpPr>
        <p:spPr>
          <a:xfrm>
            <a:off x="5041325" y="3386700"/>
            <a:ext cx="2556900" cy="3549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3579950" y="1854500"/>
            <a:ext cx="3604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hasCustomPrompt="1" idx="2" type="title"/>
          </p:nvPr>
        </p:nvSpPr>
        <p:spPr>
          <a:xfrm>
            <a:off x="1959250" y="1854500"/>
            <a:ext cx="1189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959250" y="2939075"/>
            <a:ext cx="5225400" cy="446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18" name="Google Shape;18;p3"/>
          <p:cNvCxnSpPr/>
          <p:nvPr/>
        </p:nvCxnSpPr>
        <p:spPr>
          <a:xfrm rot="10800000">
            <a:off x="8761325" y="2079300"/>
            <a:ext cx="0" cy="9849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9" name="Google Shape;19;p3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0" name="Google Shape;20;p3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fmla="val 15727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" name="Google Shape;21;p3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2" name="Google Shape;22;p3"/>
          <p:cNvCxnSpPr/>
          <p:nvPr/>
        </p:nvCxnSpPr>
        <p:spPr>
          <a:xfrm>
            <a:off x="3826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dk2"/>
                </a:solidFill>
              </a:defRPr>
            </a:lvl1pPr>
            <a:lvl2pPr lvl="1" rtl="0" algn="ctr">
              <a:buNone/>
              <a:defRPr>
                <a:solidFill>
                  <a:schemeClr val="dk2"/>
                </a:solidFill>
              </a:defRPr>
            </a:lvl2pPr>
            <a:lvl3pPr lvl="2" rtl="0" algn="ctr">
              <a:buNone/>
              <a:defRPr>
                <a:solidFill>
                  <a:schemeClr val="dk2"/>
                </a:solidFill>
              </a:defRPr>
            </a:lvl3pPr>
            <a:lvl4pPr lvl="3" rtl="0" algn="ctr">
              <a:buNone/>
              <a:defRPr>
                <a:solidFill>
                  <a:schemeClr val="dk2"/>
                </a:solidFill>
              </a:defRPr>
            </a:lvl4pPr>
            <a:lvl5pPr lvl="4" rtl="0" algn="ctr">
              <a:buNone/>
              <a:defRPr>
                <a:solidFill>
                  <a:schemeClr val="dk2"/>
                </a:solidFill>
              </a:defRPr>
            </a:lvl5pPr>
            <a:lvl6pPr lvl="5" rtl="0" algn="ctr">
              <a:buNone/>
              <a:defRPr>
                <a:solidFill>
                  <a:schemeClr val="dk2"/>
                </a:solidFill>
              </a:defRPr>
            </a:lvl6pPr>
            <a:lvl7pPr lvl="6" rtl="0" algn="ctr">
              <a:buNone/>
              <a:defRPr>
                <a:solidFill>
                  <a:schemeClr val="dk2"/>
                </a:solidFill>
              </a:defRPr>
            </a:lvl7pPr>
            <a:lvl8pPr lvl="7" rtl="0" algn="ctr">
              <a:buNone/>
              <a:defRPr>
                <a:solidFill>
                  <a:schemeClr val="dk2"/>
                </a:solidFill>
              </a:defRPr>
            </a:lvl8pPr>
            <a:lvl9pPr lvl="8" rtl="0" algn="ctr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3"/>
          <p:cNvCxnSpPr/>
          <p:nvPr/>
        </p:nvCxnSpPr>
        <p:spPr>
          <a:xfrm>
            <a:off x="49579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5" name="Google Shape;25;p3"/>
          <p:cNvCxnSpPr/>
          <p:nvPr/>
        </p:nvCxnSpPr>
        <p:spPr>
          <a:xfrm rot="10800000">
            <a:off x="394350" y="2079300"/>
            <a:ext cx="0" cy="9849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_1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7" name="Google Shape;217;p21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18" name="Google Shape;218;p21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fmla="val 15727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9" name="Google Shape;219;p21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20" name="Google Shape;220;p21"/>
          <p:cNvCxnSpPr/>
          <p:nvPr/>
        </p:nvCxnSpPr>
        <p:spPr>
          <a:xfrm>
            <a:off x="3826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21" name="Google Shape;221;p21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dk2"/>
                </a:solidFill>
              </a:defRPr>
            </a:lvl1pPr>
            <a:lvl2pPr lvl="1" rtl="0" algn="ctr">
              <a:buNone/>
              <a:defRPr>
                <a:solidFill>
                  <a:schemeClr val="dk2"/>
                </a:solidFill>
              </a:defRPr>
            </a:lvl2pPr>
            <a:lvl3pPr lvl="2" rtl="0" algn="ctr">
              <a:buNone/>
              <a:defRPr>
                <a:solidFill>
                  <a:schemeClr val="dk2"/>
                </a:solidFill>
              </a:defRPr>
            </a:lvl3pPr>
            <a:lvl4pPr lvl="3" rtl="0" algn="ctr">
              <a:buNone/>
              <a:defRPr>
                <a:solidFill>
                  <a:schemeClr val="dk2"/>
                </a:solidFill>
              </a:defRPr>
            </a:lvl4pPr>
            <a:lvl5pPr lvl="4" rtl="0" algn="ctr">
              <a:buNone/>
              <a:defRPr>
                <a:solidFill>
                  <a:schemeClr val="dk2"/>
                </a:solidFill>
              </a:defRPr>
            </a:lvl5pPr>
            <a:lvl6pPr lvl="5" rtl="0" algn="ctr">
              <a:buNone/>
              <a:defRPr>
                <a:solidFill>
                  <a:schemeClr val="dk2"/>
                </a:solidFill>
              </a:defRPr>
            </a:lvl6pPr>
            <a:lvl7pPr lvl="6" rtl="0" algn="ctr">
              <a:buNone/>
              <a:defRPr>
                <a:solidFill>
                  <a:schemeClr val="dk2"/>
                </a:solidFill>
              </a:defRPr>
            </a:lvl7pPr>
            <a:lvl8pPr lvl="7" rtl="0" algn="ctr">
              <a:buNone/>
              <a:defRPr>
                <a:solidFill>
                  <a:schemeClr val="dk2"/>
                </a:solidFill>
              </a:defRPr>
            </a:lvl8pPr>
            <a:lvl9pPr lvl="8" rtl="0" algn="ctr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2" name="Google Shape;222;p21"/>
          <p:cNvCxnSpPr/>
          <p:nvPr/>
        </p:nvCxnSpPr>
        <p:spPr>
          <a:xfrm>
            <a:off x="49579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23" name="Google Shape;223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4" name="Google Shape;224;p21"/>
          <p:cNvSpPr txBox="1"/>
          <p:nvPr>
            <p:ph idx="1" type="subTitle"/>
          </p:nvPr>
        </p:nvSpPr>
        <p:spPr>
          <a:xfrm>
            <a:off x="903950" y="2149201"/>
            <a:ext cx="21912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21"/>
          <p:cNvSpPr txBox="1"/>
          <p:nvPr>
            <p:ph idx="2" type="subTitle"/>
          </p:nvPr>
        </p:nvSpPr>
        <p:spPr>
          <a:xfrm>
            <a:off x="3478550" y="2149201"/>
            <a:ext cx="21825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21"/>
          <p:cNvSpPr txBox="1"/>
          <p:nvPr>
            <p:ph idx="3" type="subTitle"/>
          </p:nvPr>
        </p:nvSpPr>
        <p:spPr>
          <a:xfrm>
            <a:off x="903950" y="3579425"/>
            <a:ext cx="21912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21"/>
          <p:cNvSpPr txBox="1"/>
          <p:nvPr>
            <p:ph idx="4" type="subTitle"/>
          </p:nvPr>
        </p:nvSpPr>
        <p:spPr>
          <a:xfrm>
            <a:off x="3478550" y="3579425"/>
            <a:ext cx="21825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21"/>
          <p:cNvSpPr txBox="1"/>
          <p:nvPr>
            <p:ph idx="5" type="subTitle"/>
          </p:nvPr>
        </p:nvSpPr>
        <p:spPr>
          <a:xfrm>
            <a:off x="6048850" y="2149201"/>
            <a:ext cx="2199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1"/>
          <p:cNvSpPr txBox="1"/>
          <p:nvPr>
            <p:ph idx="6" type="subTitle"/>
          </p:nvPr>
        </p:nvSpPr>
        <p:spPr>
          <a:xfrm>
            <a:off x="6048850" y="3579425"/>
            <a:ext cx="2199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21"/>
          <p:cNvSpPr txBox="1"/>
          <p:nvPr>
            <p:ph idx="7" type="subTitle"/>
          </p:nvPr>
        </p:nvSpPr>
        <p:spPr>
          <a:xfrm>
            <a:off x="908250" y="1656600"/>
            <a:ext cx="2182500" cy="4425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1" name="Google Shape;231;p21"/>
          <p:cNvSpPr txBox="1"/>
          <p:nvPr>
            <p:ph idx="8" type="subTitle"/>
          </p:nvPr>
        </p:nvSpPr>
        <p:spPr>
          <a:xfrm>
            <a:off x="3482836" y="1656600"/>
            <a:ext cx="2173800" cy="4425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2" name="Google Shape;232;p21"/>
          <p:cNvSpPr txBox="1"/>
          <p:nvPr>
            <p:ph idx="9" type="subTitle"/>
          </p:nvPr>
        </p:nvSpPr>
        <p:spPr>
          <a:xfrm>
            <a:off x="6053173" y="1656600"/>
            <a:ext cx="2191200" cy="4425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3" name="Google Shape;233;p21"/>
          <p:cNvSpPr txBox="1"/>
          <p:nvPr>
            <p:ph idx="13" type="subTitle"/>
          </p:nvPr>
        </p:nvSpPr>
        <p:spPr>
          <a:xfrm>
            <a:off x="908250" y="3086800"/>
            <a:ext cx="2182500" cy="4425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4" name="Google Shape;234;p21"/>
          <p:cNvSpPr txBox="1"/>
          <p:nvPr>
            <p:ph idx="14" type="subTitle"/>
          </p:nvPr>
        </p:nvSpPr>
        <p:spPr>
          <a:xfrm>
            <a:off x="3482836" y="3086800"/>
            <a:ext cx="2173800" cy="4425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5" name="Google Shape;235;p21"/>
          <p:cNvSpPr txBox="1"/>
          <p:nvPr>
            <p:ph idx="15" type="subTitle"/>
          </p:nvPr>
        </p:nvSpPr>
        <p:spPr>
          <a:xfrm>
            <a:off x="6053173" y="3086800"/>
            <a:ext cx="2191200" cy="4425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_1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8" name="Google Shape;238;p22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39" name="Google Shape;239;p22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fmla="val 15727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0" name="Google Shape;240;p22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41" name="Google Shape;241;p22"/>
          <p:cNvCxnSpPr/>
          <p:nvPr/>
        </p:nvCxnSpPr>
        <p:spPr>
          <a:xfrm>
            <a:off x="3826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42" name="Google Shape;242;p22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dk2"/>
                </a:solidFill>
              </a:defRPr>
            </a:lvl1pPr>
            <a:lvl2pPr lvl="1" rtl="0" algn="ctr">
              <a:buNone/>
              <a:defRPr>
                <a:solidFill>
                  <a:schemeClr val="dk2"/>
                </a:solidFill>
              </a:defRPr>
            </a:lvl2pPr>
            <a:lvl3pPr lvl="2" rtl="0" algn="ctr">
              <a:buNone/>
              <a:defRPr>
                <a:solidFill>
                  <a:schemeClr val="dk2"/>
                </a:solidFill>
              </a:defRPr>
            </a:lvl3pPr>
            <a:lvl4pPr lvl="3" rtl="0" algn="ctr">
              <a:buNone/>
              <a:defRPr>
                <a:solidFill>
                  <a:schemeClr val="dk2"/>
                </a:solidFill>
              </a:defRPr>
            </a:lvl4pPr>
            <a:lvl5pPr lvl="4" rtl="0" algn="ctr">
              <a:buNone/>
              <a:defRPr>
                <a:solidFill>
                  <a:schemeClr val="dk2"/>
                </a:solidFill>
              </a:defRPr>
            </a:lvl5pPr>
            <a:lvl6pPr lvl="5" rtl="0" algn="ctr">
              <a:buNone/>
              <a:defRPr>
                <a:solidFill>
                  <a:schemeClr val="dk2"/>
                </a:solidFill>
              </a:defRPr>
            </a:lvl6pPr>
            <a:lvl7pPr lvl="6" rtl="0" algn="ctr">
              <a:buNone/>
              <a:defRPr>
                <a:solidFill>
                  <a:schemeClr val="dk2"/>
                </a:solidFill>
              </a:defRPr>
            </a:lvl7pPr>
            <a:lvl8pPr lvl="7" rtl="0" algn="ctr">
              <a:buNone/>
              <a:defRPr>
                <a:solidFill>
                  <a:schemeClr val="dk2"/>
                </a:solidFill>
              </a:defRPr>
            </a:lvl8pPr>
            <a:lvl9pPr lvl="8" rtl="0" algn="ctr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3" name="Google Shape;243;p22"/>
          <p:cNvCxnSpPr/>
          <p:nvPr/>
        </p:nvCxnSpPr>
        <p:spPr>
          <a:xfrm>
            <a:off x="49579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44" name="Google Shape;244;p22"/>
          <p:cNvSpPr txBox="1"/>
          <p:nvPr>
            <p:ph hasCustomPrompt="1" type="title"/>
          </p:nvPr>
        </p:nvSpPr>
        <p:spPr>
          <a:xfrm>
            <a:off x="2223600" y="552112"/>
            <a:ext cx="46968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5" name="Google Shape;245;p22"/>
          <p:cNvSpPr txBox="1"/>
          <p:nvPr>
            <p:ph idx="1" type="subTitle"/>
          </p:nvPr>
        </p:nvSpPr>
        <p:spPr>
          <a:xfrm>
            <a:off x="2223600" y="1364275"/>
            <a:ext cx="4696800" cy="4287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46" name="Google Shape;246;p22"/>
          <p:cNvSpPr txBox="1"/>
          <p:nvPr>
            <p:ph hasCustomPrompt="1" idx="2" type="title"/>
          </p:nvPr>
        </p:nvSpPr>
        <p:spPr>
          <a:xfrm>
            <a:off x="2223600" y="1904368"/>
            <a:ext cx="46968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7" name="Google Shape;247;p22"/>
          <p:cNvSpPr txBox="1"/>
          <p:nvPr>
            <p:ph idx="3" type="subTitle"/>
          </p:nvPr>
        </p:nvSpPr>
        <p:spPr>
          <a:xfrm>
            <a:off x="2223600" y="2716527"/>
            <a:ext cx="4696800" cy="4467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48" name="Google Shape;248;p22"/>
          <p:cNvSpPr txBox="1"/>
          <p:nvPr>
            <p:ph hasCustomPrompt="1" idx="4" type="title"/>
          </p:nvPr>
        </p:nvSpPr>
        <p:spPr>
          <a:xfrm>
            <a:off x="2223600" y="3256624"/>
            <a:ext cx="46968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9" name="Google Shape;249;p22"/>
          <p:cNvSpPr txBox="1"/>
          <p:nvPr>
            <p:ph idx="5" type="subTitle"/>
          </p:nvPr>
        </p:nvSpPr>
        <p:spPr>
          <a:xfrm>
            <a:off x="2223600" y="4068797"/>
            <a:ext cx="4696800" cy="4467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3"/>
          <p:cNvSpPr txBox="1"/>
          <p:nvPr>
            <p:ph type="title"/>
          </p:nvPr>
        </p:nvSpPr>
        <p:spPr>
          <a:xfrm>
            <a:off x="2347938" y="540000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3" name="Google Shape;253;p23"/>
          <p:cNvSpPr txBox="1"/>
          <p:nvPr>
            <p:ph idx="1" type="subTitle"/>
          </p:nvPr>
        </p:nvSpPr>
        <p:spPr>
          <a:xfrm>
            <a:off x="2347900" y="1717825"/>
            <a:ext cx="4448100" cy="12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23"/>
          <p:cNvSpPr txBox="1"/>
          <p:nvPr/>
        </p:nvSpPr>
        <p:spPr>
          <a:xfrm>
            <a:off x="2099100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CREDITS: This presentation template was created by </a:t>
            </a:r>
            <a:r>
              <a:rPr b="1" lang="en" sz="1200" u="sng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,</a:t>
            </a:r>
            <a:r>
              <a:rPr lang="en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 and includes icons by</a:t>
            </a:r>
            <a:r>
              <a:rPr b="1" lang="en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 </a:t>
            </a:r>
            <a:r>
              <a:rPr b="1" lang="en" sz="1200" u="sng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,</a:t>
            </a:r>
            <a:r>
              <a:rPr lang="en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 and infographics &amp; images by </a:t>
            </a:r>
            <a:r>
              <a:rPr b="1" lang="en" sz="1200" u="sng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en" sz="1200" u="sng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 </a:t>
            </a:r>
            <a:endParaRPr b="1" sz="1200" u="sng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cxnSp>
        <p:nvCxnSpPr>
          <p:cNvPr id="255" name="Google Shape;255;p23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56" name="Google Shape;256;p23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fmla="val 15727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7" name="Google Shape;257;p23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58" name="Google Shape;258;p23"/>
          <p:cNvCxnSpPr/>
          <p:nvPr/>
        </p:nvCxnSpPr>
        <p:spPr>
          <a:xfrm flipH="1" rot="10800000">
            <a:off x="347659" y="4749851"/>
            <a:ext cx="8448600" cy="33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7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2" name="Google Shape;262;p24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63" name="Google Shape;263;p24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fmla="val 15727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4" name="Google Shape;264;p24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65" name="Google Shape;265;p24"/>
          <p:cNvCxnSpPr/>
          <p:nvPr/>
        </p:nvCxnSpPr>
        <p:spPr>
          <a:xfrm>
            <a:off x="3826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66" name="Google Shape;266;p24"/>
          <p:cNvSpPr txBox="1"/>
          <p:nvPr>
            <p:ph idx="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lt1"/>
                </a:solidFill>
              </a:defRPr>
            </a:lvl1pPr>
            <a:lvl2pPr lvl="1" rtl="0" algn="ctr">
              <a:buNone/>
              <a:defRPr>
                <a:solidFill>
                  <a:schemeClr val="lt1"/>
                </a:solidFill>
              </a:defRPr>
            </a:lvl2pPr>
            <a:lvl3pPr lvl="2" rtl="0" algn="ctr">
              <a:buNone/>
              <a:defRPr>
                <a:solidFill>
                  <a:schemeClr val="lt1"/>
                </a:solidFill>
              </a:defRPr>
            </a:lvl3pPr>
            <a:lvl4pPr lvl="3" rtl="0" algn="ctr">
              <a:buNone/>
              <a:defRPr>
                <a:solidFill>
                  <a:schemeClr val="lt1"/>
                </a:solidFill>
              </a:defRPr>
            </a:lvl4pPr>
            <a:lvl5pPr lvl="4" rtl="0" algn="ctr">
              <a:buNone/>
              <a:defRPr>
                <a:solidFill>
                  <a:schemeClr val="lt1"/>
                </a:solidFill>
              </a:defRPr>
            </a:lvl5pPr>
            <a:lvl6pPr lvl="5" rtl="0" algn="ctr">
              <a:buNone/>
              <a:defRPr>
                <a:solidFill>
                  <a:schemeClr val="lt1"/>
                </a:solidFill>
              </a:defRPr>
            </a:lvl6pPr>
            <a:lvl7pPr lvl="6" rtl="0" algn="ctr">
              <a:buNone/>
              <a:defRPr>
                <a:solidFill>
                  <a:schemeClr val="lt1"/>
                </a:solidFill>
              </a:defRPr>
            </a:lvl7pPr>
            <a:lvl8pPr lvl="7" rtl="0" algn="ctr">
              <a:buNone/>
              <a:defRPr>
                <a:solidFill>
                  <a:schemeClr val="lt1"/>
                </a:solidFill>
              </a:defRPr>
            </a:lvl8pPr>
            <a:lvl9pPr lvl="8" rtl="0" algn="ctr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7" name="Google Shape;267;p24"/>
          <p:cNvCxnSpPr/>
          <p:nvPr/>
        </p:nvCxnSpPr>
        <p:spPr>
          <a:xfrm>
            <a:off x="49579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8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25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1" name="Google Shape;271;p25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72" name="Google Shape;272;p25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fmla="val 15727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3" name="Google Shape;273;p25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74" name="Google Shape;274;p25"/>
          <p:cNvCxnSpPr/>
          <p:nvPr/>
        </p:nvCxnSpPr>
        <p:spPr>
          <a:xfrm flipH="1" rot="10800000">
            <a:off x="347659" y="4749851"/>
            <a:ext cx="8448600" cy="33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" name="Google Shape;28;p4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9" name="Google Shape;29;p4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fmla="val 15727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" name="Google Shape;30;p4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1" name="Google Shape;31;p4"/>
          <p:cNvCxnSpPr/>
          <p:nvPr/>
        </p:nvCxnSpPr>
        <p:spPr>
          <a:xfrm>
            <a:off x="3826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dk2"/>
                </a:solidFill>
              </a:defRPr>
            </a:lvl1pPr>
            <a:lvl2pPr lvl="1" rtl="0" algn="ctr">
              <a:buNone/>
              <a:defRPr>
                <a:solidFill>
                  <a:schemeClr val="dk2"/>
                </a:solidFill>
              </a:defRPr>
            </a:lvl2pPr>
            <a:lvl3pPr lvl="2" rtl="0" algn="ctr">
              <a:buNone/>
              <a:defRPr>
                <a:solidFill>
                  <a:schemeClr val="dk2"/>
                </a:solidFill>
              </a:defRPr>
            </a:lvl3pPr>
            <a:lvl4pPr lvl="3" rtl="0" algn="ctr">
              <a:buNone/>
              <a:defRPr>
                <a:solidFill>
                  <a:schemeClr val="dk2"/>
                </a:solidFill>
              </a:defRPr>
            </a:lvl4pPr>
            <a:lvl5pPr lvl="4" rtl="0" algn="ctr">
              <a:buNone/>
              <a:defRPr>
                <a:solidFill>
                  <a:schemeClr val="dk2"/>
                </a:solidFill>
              </a:defRPr>
            </a:lvl5pPr>
            <a:lvl6pPr lvl="5" rtl="0" algn="ctr">
              <a:buNone/>
              <a:defRPr>
                <a:solidFill>
                  <a:schemeClr val="dk2"/>
                </a:solidFill>
              </a:defRPr>
            </a:lvl6pPr>
            <a:lvl7pPr lvl="6" rtl="0" algn="ctr">
              <a:buNone/>
              <a:defRPr>
                <a:solidFill>
                  <a:schemeClr val="dk2"/>
                </a:solidFill>
              </a:defRPr>
            </a:lvl7pPr>
            <a:lvl8pPr lvl="7" rtl="0" algn="ctr">
              <a:buNone/>
              <a:defRPr>
                <a:solidFill>
                  <a:schemeClr val="dk2"/>
                </a:solidFill>
              </a:defRPr>
            </a:lvl8pPr>
            <a:lvl9pPr lvl="8" rtl="0" algn="ctr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3" name="Google Shape;33;p4"/>
          <p:cNvCxnSpPr/>
          <p:nvPr/>
        </p:nvCxnSpPr>
        <p:spPr>
          <a:xfrm>
            <a:off x="49579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34" name="Google Shape;34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720000" y="1215750"/>
            <a:ext cx="7704000" cy="32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unito Light"/>
              <a:buChar char="●"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39" name="Google Shape;39;p5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fmla="val 15727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5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1" name="Google Shape;41;p5"/>
          <p:cNvCxnSpPr/>
          <p:nvPr/>
        </p:nvCxnSpPr>
        <p:spPr>
          <a:xfrm>
            <a:off x="3826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dk2"/>
                </a:solidFill>
              </a:defRPr>
            </a:lvl1pPr>
            <a:lvl2pPr lvl="1" rtl="0" algn="ctr">
              <a:buNone/>
              <a:defRPr>
                <a:solidFill>
                  <a:schemeClr val="dk2"/>
                </a:solidFill>
              </a:defRPr>
            </a:lvl2pPr>
            <a:lvl3pPr lvl="2" rtl="0" algn="ctr">
              <a:buNone/>
              <a:defRPr>
                <a:solidFill>
                  <a:schemeClr val="dk2"/>
                </a:solidFill>
              </a:defRPr>
            </a:lvl3pPr>
            <a:lvl4pPr lvl="3" rtl="0" algn="ctr">
              <a:buNone/>
              <a:defRPr>
                <a:solidFill>
                  <a:schemeClr val="dk2"/>
                </a:solidFill>
              </a:defRPr>
            </a:lvl4pPr>
            <a:lvl5pPr lvl="4" rtl="0" algn="ctr">
              <a:buNone/>
              <a:defRPr>
                <a:solidFill>
                  <a:schemeClr val="dk2"/>
                </a:solidFill>
              </a:defRPr>
            </a:lvl5pPr>
            <a:lvl6pPr lvl="5" rtl="0" algn="ctr">
              <a:buNone/>
              <a:defRPr>
                <a:solidFill>
                  <a:schemeClr val="dk2"/>
                </a:solidFill>
              </a:defRPr>
            </a:lvl6pPr>
            <a:lvl7pPr lvl="6" rtl="0" algn="ctr">
              <a:buNone/>
              <a:defRPr>
                <a:solidFill>
                  <a:schemeClr val="dk2"/>
                </a:solidFill>
              </a:defRPr>
            </a:lvl7pPr>
            <a:lvl8pPr lvl="7" rtl="0" algn="ctr">
              <a:buNone/>
              <a:defRPr>
                <a:solidFill>
                  <a:schemeClr val="dk2"/>
                </a:solidFill>
              </a:defRPr>
            </a:lvl8pPr>
            <a:lvl9pPr lvl="8" rtl="0" algn="ctr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3" name="Google Shape;43;p5"/>
          <p:cNvCxnSpPr/>
          <p:nvPr/>
        </p:nvCxnSpPr>
        <p:spPr>
          <a:xfrm>
            <a:off x="49579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44" name="Google Shape;44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" type="subTitle"/>
          </p:nvPr>
        </p:nvSpPr>
        <p:spPr>
          <a:xfrm>
            <a:off x="4747387" y="1872353"/>
            <a:ext cx="3698100" cy="27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46" name="Google Shape;46;p5"/>
          <p:cNvSpPr txBox="1"/>
          <p:nvPr>
            <p:ph idx="2" type="subTitle"/>
          </p:nvPr>
        </p:nvSpPr>
        <p:spPr>
          <a:xfrm>
            <a:off x="726675" y="1872353"/>
            <a:ext cx="3698100" cy="27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/>
        </p:txBody>
      </p:sp>
      <p:sp>
        <p:nvSpPr>
          <p:cNvPr id="47" name="Google Shape;47;p5"/>
          <p:cNvSpPr txBox="1"/>
          <p:nvPr>
            <p:ph idx="3" type="subTitle"/>
          </p:nvPr>
        </p:nvSpPr>
        <p:spPr>
          <a:xfrm>
            <a:off x="726675" y="1313225"/>
            <a:ext cx="3698100" cy="4224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4" type="subTitle"/>
          </p:nvPr>
        </p:nvSpPr>
        <p:spPr>
          <a:xfrm>
            <a:off x="4747375" y="1313225"/>
            <a:ext cx="3698100" cy="4224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1" name="Google Shape;51;p6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52" name="Google Shape;52;p6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fmla="val 15727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3" name="Google Shape;53;p6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54" name="Google Shape;54;p6"/>
          <p:cNvCxnSpPr/>
          <p:nvPr/>
        </p:nvCxnSpPr>
        <p:spPr>
          <a:xfrm>
            <a:off x="3826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dk2"/>
                </a:solidFill>
              </a:defRPr>
            </a:lvl1pPr>
            <a:lvl2pPr lvl="1" rtl="0" algn="ctr">
              <a:buNone/>
              <a:defRPr>
                <a:solidFill>
                  <a:schemeClr val="dk2"/>
                </a:solidFill>
              </a:defRPr>
            </a:lvl2pPr>
            <a:lvl3pPr lvl="2" rtl="0" algn="ctr">
              <a:buNone/>
              <a:defRPr>
                <a:solidFill>
                  <a:schemeClr val="dk2"/>
                </a:solidFill>
              </a:defRPr>
            </a:lvl3pPr>
            <a:lvl4pPr lvl="3" rtl="0" algn="ctr">
              <a:buNone/>
              <a:defRPr>
                <a:solidFill>
                  <a:schemeClr val="dk2"/>
                </a:solidFill>
              </a:defRPr>
            </a:lvl4pPr>
            <a:lvl5pPr lvl="4" rtl="0" algn="ctr">
              <a:buNone/>
              <a:defRPr>
                <a:solidFill>
                  <a:schemeClr val="dk2"/>
                </a:solidFill>
              </a:defRPr>
            </a:lvl5pPr>
            <a:lvl6pPr lvl="5" rtl="0" algn="ctr">
              <a:buNone/>
              <a:defRPr>
                <a:solidFill>
                  <a:schemeClr val="dk2"/>
                </a:solidFill>
              </a:defRPr>
            </a:lvl6pPr>
            <a:lvl7pPr lvl="6" rtl="0" algn="ctr">
              <a:buNone/>
              <a:defRPr>
                <a:solidFill>
                  <a:schemeClr val="dk2"/>
                </a:solidFill>
              </a:defRPr>
            </a:lvl7pPr>
            <a:lvl8pPr lvl="7" rtl="0" algn="ctr">
              <a:buNone/>
              <a:defRPr>
                <a:solidFill>
                  <a:schemeClr val="dk2"/>
                </a:solidFill>
              </a:defRPr>
            </a:lvl8pPr>
            <a:lvl9pPr lvl="8" rtl="0" algn="ctr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6" name="Google Shape;56;p6"/>
          <p:cNvCxnSpPr/>
          <p:nvPr/>
        </p:nvCxnSpPr>
        <p:spPr>
          <a:xfrm>
            <a:off x="49579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57" name="Google Shape;57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0" name="Google Shape;60;p7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61" name="Google Shape;61;p7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fmla="val 15727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2" name="Google Shape;62;p7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63" name="Google Shape;63;p7"/>
          <p:cNvCxnSpPr/>
          <p:nvPr/>
        </p:nvCxnSpPr>
        <p:spPr>
          <a:xfrm>
            <a:off x="3826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dk2"/>
                </a:solidFill>
              </a:defRPr>
            </a:lvl1pPr>
            <a:lvl2pPr lvl="1" rtl="0" algn="ctr">
              <a:buNone/>
              <a:defRPr>
                <a:solidFill>
                  <a:schemeClr val="dk2"/>
                </a:solidFill>
              </a:defRPr>
            </a:lvl2pPr>
            <a:lvl3pPr lvl="2" rtl="0" algn="ctr">
              <a:buNone/>
              <a:defRPr>
                <a:solidFill>
                  <a:schemeClr val="dk2"/>
                </a:solidFill>
              </a:defRPr>
            </a:lvl3pPr>
            <a:lvl4pPr lvl="3" rtl="0" algn="ctr">
              <a:buNone/>
              <a:defRPr>
                <a:solidFill>
                  <a:schemeClr val="dk2"/>
                </a:solidFill>
              </a:defRPr>
            </a:lvl4pPr>
            <a:lvl5pPr lvl="4" rtl="0" algn="ctr">
              <a:buNone/>
              <a:defRPr>
                <a:solidFill>
                  <a:schemeClr val="dk2"/>
                </a:solidFill>
              </a:defRPr>
            </a:lvl5pPr>
            <a:lvl6pPr lvl="5" rtl="0" algn="ctr">
              <a:buNone/>
              <a:defRPr>
                <a:solidFill>
                  <a:schemeClr val="dk2"/>
                </a:solidFill>
              </a:defRPr>
            </a:lvl6pPr>
            <a:lvl7pPr lvl="6" rtl="0" algn="ctr">
              <a:buNone/>
              <a:defRPr>
                <a:solidFill>
                  <a:schemeClr val="dk2"/>
                </a:solidFill>
              </a:defRPr>
            </a:lvl7pPr>
            <a:lvl8pPr lvl="7" rtl="0" algn="ctr">
              <a:buNone/>
              <a:defRPr>
                <a:solidFill>
                  <a:schemeClr val="dk2"/>
                </a:solidFill>
              </a:defRPr>
            </a:lvl8pPr>
            <a:lvl9pPr lvl="8" rtl="0" algn="ctr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5" name="Google Shape;65;p7"/>
          <p:cNvCxnSpPr/>
          <p:nvPr/>
        </p:nvCxnSpPr>
        <p:spPr>
          <a:xfrm>
            <a:off x="49579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66" name="Google Shape;66;p7"/>
          <p:cNvSpPr txBox="1"/>
          <p:nvPr>
            <p:ph type="title"/>
          </p:nvPr>
        </p:nvSpPr>
        <p:spPr>
          <a:xfrm>
            <a:off x="720000" y="445025"/>
            <a:ext cx="626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1" type="subTitle"/>
          </p:nvPr>
        </p:nvSpPr>
        <p:spPr>
          <a:xfrm>
            <a:off x="720000" y="1347250"/>
            <a:ext cx="7324500" cy="31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"/>
          <p:cNvSpPr txBox="1"/>
          <p:nvPr>
            <p:ph type="title"/>
          </p:nvPr>
        </p:nvSpPr>
        <p:spPr>
          <a:xfrm>
            <a:off x="969825" y="2079259"/>
            <a:ext cx="7204500" cy="87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cxnSp>
        <p:nvCxnSpPr>
          <p:cNvPr id="71" name="Google Shape;71;p8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72" name="Google Shape;72;p8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fmla="val 15727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3" name="Google Shape;73;p8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74" name="Google Shape;74;p8"/>
          <p:cNvCxnSpPr/>
          <p:nvPr/>
        </p:nvCxnSpPr>
        <p:spPr>
          <a:xfrm>
            <a:off x="3826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dk2"/>
                </a:solidFill>
              </a:defRPr>
            </a:lvl1pPr>
            <a:lvl2pPr lvl="1" rtl="0" algn="ctr">
              <a:buNone/>
              <a:defRPr>
                <a:solidFill>
                  <a:schemeClr val="dk2"/>
                </a:solidFill>
              </a:defRPr>
            </a:lvl2pPr>
            <a:lvl3pPr lvl="2" rtl="0" algn="ctr">
              <a:buNone/>
              <a:defRPr>
                <a:solidFill>
                  <a:schemeClr val="dk2"/>
                </a:solidFill>
              </a:defRPr>
            </a:lvl3pPr>
            <a:lvl4pPr lvl="3" rtl="0" algn="ctr">
              <a:buNone/>
              <a:defRPr>
                <a:solidFill>
                  <a:schemeClr val="dk2"/>
                </a:solidFill>
              </a:defRPr>
            </a:lvl4pPr>
            <a:lvl5pPr lvl="4" rtl="0" algn="ctr">
              <a:buNone/>
              <a:defRPr>
                <a:solidFill>
                  <a:schemeClr val="dk2"/>
                </a:solidFill>
              </a:defRPr>
            </a:lvl5pPr>
            <a:lvl6pPr lvl="5" rtl="0" algn="ctr">
              <a:buNone/>
              <a:defRPr>
                <a:solidFill>
                  <a:schemeClr val="dk2"/>
                </a:solidFill>
              </a:defRPr>
            </a:lvl6pPr>
            <a:lvl7pPr lvl="6" rtl="0" algn="ctr">
              <a:buNone/>
              <a:defRPr>
                <a:solidFill>
                  <a:schemeClr val="dk2"/>
                </a:solidFill>
              </a:defRPr>
            </a:lvl7pPr>
            <a:lvl8pPr lvl="7" rtl="0" algn="ctr">
              <a:buNone/>
              <a:defRPr>
                <a:solidFill>
                  <a:schemeClr val="dk2"/>
                </a:solidFill>
              </a:defRPr>
            </a:lvl8pPr>
            <a:lvl9pPr lvl="8" rtl="0" algn="ctr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8"/>
          <p:cNvCxnSpPr/>
          <p:nvPr/>
        </p:nvCxnSpPr>
        <p:spPr>
          <a:xfrm>
            <a:off x="4957950" y="4798838"/>
            <a:ext cx="380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type="title"/>
          </p:nvPr>
        </p:nvSpPr>
        <p:spPr>
          <a:xfrm>
            <a:off x="720000" y="1413525"/>
            <a:ext cx="4294800" cy="209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1" type="subTitle"/>
          </p:nvPr>
        </p:nvSpPr>
        <p:spPr>
          <a:xfrm>
            <a:off x="720000" y="3508800"/>
            <a:ext cx="4294800" cy="10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10"/>
          <p:cNvSpPr txBox="1"/>
          <p:nvPr>
            <p:ph type="title"/>
          </p:nvPr>
        </p:nvSpPr>
        <p:spPr>
          <a:xfrm>
            <a:off x="713225" y="4162975"/>
            <a:ext cx="7917300" cy="54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b="1" sz="3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b="1" sz="3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b="1" sz="3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b="1" sz="3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b="1" sz="3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b="1" sz="3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b="1" sz="3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b="1" sz="3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b="1" sz="3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40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■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■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ulish"/>
              <a:buChar char="■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"/>
          <p:cNvSpPr/>
          <p:nvPr/>
        </p:nvSpPr>
        <p:spPr>
          <a:xfrm>
            <a:off x="6733600" y="1865525"/>
            <a:ext cx="239400" cy="239400"/>
          </a:xfrm>
          <a:prstGeom prst="star4">
            <a:avLst>
              <a:gd fmla="val 15727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0" name="Google Shape;28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1875" cy="48432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6"/>
          <p:cNvSpPr txBox="1"/>
          <p:nvPr/>
        </p:nvSpPr>
        <p:spPr>
          <a:xfrm>
            <a:off x="1600600" y="4563325"/>
            <a:ext cx="59427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C5C5F"/>
                </a:solidFill>
                <a:latin typeface="Mulish"/>
                <a:ea typeface="Mulish"/>
                <a:cs typeface="Mulish"/>
                <a:sym typeface="Mulish"/>
              </a:rPr>
              <a:t>Departamento de Química. Programa 3ros Medios</a:t>
            </a:r>
            <a:endParaRPr sz="1600">
              <a:solidFill>
                <a:srgbClr val="5C5C5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282" name="Google Shape;282;p26"/>
          <p:cNvSpPr txBox="1"/>
          <p:nvPr/>
        </p:nvSpPr>
        <p:spPr>
          <a:xfrm>
            <a:off x="1512350" y="1848600"/>
            <a:ext cx="6605100" cy="14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C5C5F"/>
                </a:solidFill>
                <a:latin typeface="Quicksand"/>
                <a:ea typeface="Quicksand"/>
                <a:cs typeface="Quicksand"/>
                <a:sym typeface="Quicksand"/>
              </a:rPr>
              <a:t>CLASE N°14</a:t>
            </a:r>
            <a:endParaRPr sz="1800">
              <a:solidFill>
                <a:srgbClr val="5C5C5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C5C5F"/>
                </a:solidFill>
                <a:latin typeface="Quicksand"/>
                <a:ea typeface="Quicksand"/>
                <a:cs typeface="Quicksand"/>
                <a:sym typeface="Quicksand"/>
              </a:rPr>
              <a:t>Soluciones Química II</a:t>
            </a:r>
            <a:endParaRPr b="1" sz="3000">
              <a:solidFill>
                <a:srgbClr val="5C5C5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283" name="Google Shape;283;p26"/>
          <p:cNvGrpSpPr/>
          <p:nvPr/>
        </p:nvGrpSpPr>
        <p:grpSpPr>
          <a:xfrm>
            <a:off x="3932901" y="2956487"/>
            <a:ext cx="1455858" cy="877174"/>
            <a:chOff x="3932901" y="2956487"/>
            <a:chExt cx="1455858" cy="877174"/>
          </a:xfrm>
        </p:grpSpPr>
        <p:grpSp>
          <p:nvGrpSpPr>
            <p:cNvPr id="284" name="Google Shape;284;p26"/>
            <p:cNvGrpSpPr/>
            <p:nvPr/>
          </p:nvGrpSpPr>
          <p:grpSpPr>
            <a:xfrm>
              <a:off x="3932901" y="2956487"/>
              <a:ext cx="368024" cy="469826"/>
              <a:chOff x="5905475" y="2032050"/>
              <a:chExt cx="454350" cy="580175"/>
            </a:xfrm>
          </p:grpSpPr>
          <p:sp>
            <p:nvSpPr>
              <p:cNvPr id="285" name="Google Shape;285;p26"/>
              <p:cNvSpPr/>
              <p:nvPr/>
            </p:nvSpPr>
            <p:spPr>
              <a:xfrm>
                <a:off x="6111625" y="2032050"/>
                <a:ext cx="248200" cy="365225"/>
              </a:xfrm>
              <a:custGeom>
                <a:rect b="b" l="l" r="r" t="t"/>
                <a:pathLst>
                  <a:path extrusionOk="0" h="14609" w="9928">
                    <a:moveTo>
                      <a:pt x="4991" y="3922"/>
                    </a:moveTo>
                    <a:cubicBezTo>
                      <a:pt x="5371" y="4573"/>
                      <a:pt x="5805" y="5196"/>
                      <a:pt x="6266" y="5793"/>
                    </a:cubicBezTo>
                    <a:cubicBezTo>
                      <a:pt x="6835" y="6336"/>
                      <a:pt x="7405" y="6851"/>
                      <a:pt x="8002" y="7312"/>
                    </a:cubicBezTo>
                    <a:cubicBezTo>
                      <a:pt x="6808" y="8234"/>
                      <a:pt x="5805" y="9265"/>
                      <a:pt x="5344" y="10838"/>
                    </a:cubicBezTo>
                    <a:cubicBezTo>
                      <a:pt x="5099" y="10404"/>
                      <a:pt x="4801" y="9970"/>
                      <a:pt x="4476" y="9590"/>
                    </a:cubicBezTo>
                    <a:cubicBezTo>
                      <a:pt x="4150" y="9211"/>
                      <a:pt x="3797" y="8885"/>
                      <a:pt x="3391" y="8587"/>
                    </a:cubicBezTo>
                    <a:cubicBezTo>
                      <a:pt x="3011" y="8289"/>
                      <a:pt x="2550" y="8072"/>
                      <a:pt x="2034" y="7746"/>
                    </a:cubicBezTo>
                    <a:cubicBezTo>
                      <a:pt x="3282" y="6634"/>
                      <a:pt x="4611" y="5685"/>
                      <a:pt x="4991" y="3922"/>
                    </a:cubicBezTo>
                    <a:close/>
                    <a:moveTo>
                      <a:pt x="5296" y="0"/>
                    </a:moveTo>
                    <a:cubicBezTo>
                      <a:pt x="5211" y="0"/>
                      <a:pt x="5124" y="22"/>
                      <a:pt x="5045" y="70"/>
                    </a:cubicBezTo>
                    <a:cubicBezTo>
                      <a:pt x="4638" y="233"/>
                      <a:pt x="4340" y="613"/>
                      <a:pt x="4286" y="1046"/>
                    </a:cubicBezTo>
                    <a:cubicBezTo>
                      <a:pt x="4150" y="1860"/>
                      <a:pt x="3960" y="2674"/>
                      <a:pt x="3825" y="3488"/>
                    </a:cubicBezTo>
                    <a:cubicBezTo>
                      <a:pt x="3689" y="4220"/>
                      <a:pt x="3309" y="4871"/>
                      <a:pt x="2767" y="5359"/>
                    </a:cubicBezTo>
                    <a:cubicBezTo>
                      <a:pt x="2197" y="5875"/>
                      <a:pt x="1600" y="6363"/>
                      <a:pt x="1031" y="6851"/>
                    </a:cubicBezTo>
                    <a:cubicBezTo>
                      <a:pt x="787" y="7041"/>
                      <a:pt x="570" y="7231"/>
                      <a:pt x="353" y="7448"/>
                    </a:cubicBezTo>
                    <a:cubicBezTo>
                      <a:pt x="0" y="7800"/>
                      <a:pt x="109" y="8424"/>
                      <a:pt x="570" y="8614"/>
                    </a:cubicBezTo>
                    <a:cubicBezTo>
                      <a:pt x="895" y="8777"/>
                      <a:pt x="1248" y="8912"/>
                      <a:pt x="1600" y="9021"/>
                    </a:cubicBezTo>
                    <a:cubicBezTo>
                      <a:pt x="2984" y="9536"/>
                      <a:pt x="4069" y="10675"/>
                      <a:pt x="4476" y="12113"/>
                    </a:cubicBezTo>
                    <a:cubicBezTo>
                      <a:pt x="4665" y="12710"/>
                      <a:pt x="4828" y="13306"/>
                      <a:pt x="5018" y="13903"/>
                    </a:cubicBezTo>
                    <a:cubicBezTo>
                      <a:pt x="5127" y="14147"/>
                      <a:pt x="5235" y="14391"/>
                      <a:pt x="5371" y="14608"/>
                    </a:cubicBezTo>
                    <a:cubicBezTo>
                      <a:pt x="5723" y="14283"/>
                      <a:pt x="5967" y="13849"/>
                      <a:pt x="6076" y="13388"/>
                    </a:cubicBezTo>
                    <a:cubicBezTo>
                      <a:pt x="6239" y="12791"/>
                      <a:pt x="6401" y="12221"/>
                      <a:pt x="6510" y="11652"/>
                    </a:cubicBezTo>
                    <a:cubicBezTo>
                      <a:pt x="6808" y="10133"/>
                      <a:pt x="7730" y="9102"/>
                      <a:pt x="8978" y="8289"/>
                    </a:cubicBezTo>
                    <a:cubicBezTo>
                      <a:pt x="9141" y="8153"/>
                      <a:pt x="9331" y="8072"/>
                      <a:pt x="9466" y="7936"/>
                    </a:cubicBezTo>
                    <a:cubicBezTo>
                      <a:pt x="9927" y="7692"/>
                      <a:pt x="9927" y="7068"/>
                      <a:pt x="9521" y="6770"/>
                    </a:cubicBezTo>
                    <a:cubicBezTo>
                      <a:pt x="9358" y="6634"/>
                      <a:pt x="9195" y="6553"/>
                      <a:pt x="9032" y="6417"/>
                    </a:cubicBezTo>
                    <a:cubicBezTo>
                      <a:pt x="8571" y="6092"/>
                      <a:pt x="8110" y="5766"/>
                      <a:pt x="7676" y="5413"/>
                    </a:cubicBezTo>
                    <a:cubicBezTo>
                      <a:pt x="6835" y="4735"/>
                      <a:pt x="6293" y="3759"/>
                      <a:pt x="6130" y="2701"/>
                    </a:cubicBezTo>
                    <a:cubicBezTo>
                      <a:pt x="6049" y="2159"/>
                      <a:pt x="6022" y="1643"/>
                      <a:pt x="5940" y="1101"/>
                    </a:cubicBezTo>
                    <a:cubicBezTo>
                      <a:pt x="5913" y="857"/>
                      <a:pt x="5859" y="585"/>
                      <a:pt x="5778" y="341"/>
                    </a:cubicBezTo>
                    <a:cubicBezTo>
                      <a:pt x="5701" y="130"/>
                      <a:pt x="5502" y="0"/>
                      <a:pt x="529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 cap="flat" cmpd="sng" w="76200">
                <a:solidFill>
                  <a:srgbClr val="FFFDFE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26"/>
              <p:cNvSpPr/>
              <p:nvPr/>
            </p:nvSpPr>
            <p:spPr>
              <a:xfrm>
                <a:off x="5905475" y="2353850"/>
                <a:ext cx="173625" cy="258375"/>
              </a:xfrm>
              <a:custGeom>
                <a:rect b="b" l="l" r="r" t="t"/>
                <a:pathLst>
                  <a:path extrusionOk="0" h="10335" w="6945">
                    <a:moveTo>
                      <a:pt x="3472" y="3147"/>
                    </a:moveTo>
                    <a:cubicBezTo>
                      <a:pt x="3933" y="3798"/>
                      <a:pt x="4449" y="4476"/>
                      <a:pt x="4964" y="5154"/>
                    </a:cubicBezTo>
                    <a:cubicBezTo>
                      <a:pt x="4666" y="5425"/>
                      <a:pt x="4313" y="5696"/>
                      <a:pt x="4042" y="5995"/>
                    </a:cubicBezTo>
                    <a:cubicBezTo>
                      <a:pt x="3771" y="6320"/>
                      <a:pt x="3527" y="6700"/>
                      <a:pt x="3201" y="7161"/>
                    </a:cubicBezTo>
                    <a:lnTo>
                      <a:pt x="3201" y="7188"/>
                    </a:lnTo>
                    <a:cubicBezTo>
                      <a:pt x="2957" y="6402"/>
                      <a:pt x="2496" y="5724"/>
                      <a:pt x="1818" y="5262"/>
                    </a:cubicBezTo>
                    <a:lnTo>
                      <a:pt x="3472" y="3147"/>
                    </a:lnTo>
                    <a:close/>
                    <a:moveTo>
                      <a:pt x="3228" y="0"/>
                    </a:moveTo>
                    <a:cubicBezTo>
                      <a:pt x="3065" y="55"/>
                      <a:pt x="2930" y="163"/>
                      <a:pt x="2876" y="326"/>
                    </a:cubicBezTo>
                    <a:cubicBezTo>
                      <a:pt x="2821" y="516"/>
                      <a:pt x="2794" y="706"/>
                      <a:pt x="2794" y="896"/>
                    </a:cubicBezTo>
                    <a:cubicBezTo>
                      <a:pt x="2740" y="2360"/>
                      <a:pt x="2008" y="3472"/>
                      <a:pt x="896" y="4367"/>
                    </a:cubicBezTo>
                    <a:cubicBezTo>
                      <a:pt x="733" y="4530"/>
                      <a:pt x="516" y="4639"/>
                      <a:pt x="353" y="4801"/>
                    </a:cubicBezTo>
                    <a:cubicBezTo>
                      <a:pt x="0" y="5073"/>
                      <a:pt x="28" y="5615"/>
                      <a:pt x="434" y="5832"/>
                    </a:cubicBezTo>
                    <a:cubicBezTo>
                      <a:pt x="597" y="5941"/>
                      <a:pt x="787" y="6022"/>
                      <a:pt x="977" y="6103"/>
                    </a:cubicBezTo>
                    <a:cubicBezTo>
                      <a:pt x="1601" y="6375"/>
                      <a:pt x="2035" y="6944"/>
                      <a:pt x="2143" y="7595"/>
                    </a:cubicBezTo>
                    <a:cubicBezTo>
                      <a:pt x="2197" y="7893"/>
                      <a:pt x="2279" y="8192"/>
                      <a:pt x="2333" y="8490"/>
                    </a:cubicBezTo>
                    <a:cubicBezTo>
                      <a:pt x="2387" y="8897"/>
                      <a:pt x="2442" y="9331"/>
                      <a:pt x="2550" y="9765"/>
                    </a:cubicBezTo>
                    <a:cubicBezTo>
                      <a:pt x="2604" y="9955"/>
                      <a:pt x="2794" y="10091"/>
                      <a:pt x="2984" y="10335"/>
                    </a:cubicBezTo>
                    <a:cubicBezTo>
                      <a:pt x="3228" y="10145"/>
                      <a:pt x="3445" y="10036"/>
                      <a:pt x="3527" y="9819"/>
                    </a:cubicBezTo>
                    <a:cubicBezTo>
                      <a:pt x="3689" y="9412"/>
                      <a:pt x="3771" y="8978"/>
                      <a:pt x="3879" y="8572"/>
                    </a:cubicBezTo>
                    <a:cubicBezTo>
                      <a:pt x="4313" y="7188"/>
                      <a:pt x="4964" y="5995"/>
                      <a:pt x="6510" y="5561"/>
                    </a:cubicBezTo>
                    <a:cubicBezTo>
                      <a:pt x="6917" y="5452"/>
                      <a:pt x="6944" y="4991"/>
                      <a:pt x="6592" y="4720"/>
                    </a:cubicBezTo>
                    <a:cubicBezTo>
                      <a:pt x="6483" y="4639"/>
                      <a:pt x="6375" y="4557"/>
                      <a:pt x="6266" y="4503"/>
                    </a:cubicBezTo>
                    <a:cubicBezTo>
                      <a:pt x="5425" y="4015"/>
                      <a:pt x="4801" y="3228"/>
                      <a:pt x="4476" y="2306"/>
                    </a:cubicBezTo>
                    <a:cubicBezTo>
                      <a:pt x="4286" y="1845"/>
                      <a:pt x="4150" y="1357"/>
                      <a:pt x="3988" y="896"/>
                    </a:cubicBezTo>
                    <a:cubicBezTo>
                      <a:pt x="3906" y="651"/>
                      <a:pt x="3798" y="407"/>
                      <a:pt x="3635" y="190"/>
                    </a:cubicBezTo>
                    <a:cubicBezTo>
                      <a:pt x="3527" y="55"/>
                      <a:pt x="3391" y="0"/>
                      <a:pt x="3228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 cap="flat" cmpd="sng" w="76200">
                <a:solidFill>
                  <a:srgbClr val="FFFDFE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26"/>
              <p:cNvSpPr/>
              <p:nvPr/>
            </p:nvSpPr>
            <p:spPr>
              <a:xfrm>
                <a:off x="6111625" y="2032050"/>
                <a:ext cx="248200" cy="365225"/>
              </a:xfrm>
              <a:custGeom>
                <a:rect b="b" l="l" r="r" t="t"/>
                <a:pathLst>
                  <a:path extrusionOk="0" h="14609" w="9928">
                    <a:moveTo>
                      <a:pt x="4991" y="3922"/>
                    </a:moveTo>
                    <a:cubicBezTo>
                      <a:pt x="5371" y="4573"/>
                      <a:pt x="5805" y="5196"/>
                      <a:pt x="6266" y="5793"/>
                    </a:cubicBezTo>
                    <a:cubicBezTo>
                      <a:pt x="6835" y="6336"/>
                      <a:pt x="7405" y="6851"/>
                      <a:pt x="8002" y="7312"/>
                    </a:cubicBezTo>
                    <a:cubicBezTo>
                      <a:pt x="6808" y="8234"/>
                      <a:pt x="5805" y="9265"/>
                      <a:pt x="5344" y="10838"/>
                    </a:cubicBezTo>
                    <a:cubicBezTo>
                      <a:pt x="5099" y="10404"/>
                      <a:pt x="4801" y="9970"/>
                      <a:pt x="4476" y="9590"/>
                    </a:cubicBezTo>
                    <a:cubicBezTo>
                      <a:pt x="4150" y="9211"/>
                      <a:pt x="3797" y="8885"/>
                      <a:pt x="3391" y="8587"/>
                    </a:cubicBezTo>
                    <a:cubicBezTo>
                      <a:pt x="3011" y="8289"/>
                      <a:pt x="2550" y="8072"/>
                      <a:pt x="2034" y="7746"/>
                    </a:cubicBezTo>
                    <a:cubicBezTo>
                      <a:pt x="3282" y="6634"/>
                      <a:pt x="4611" y="5685"/>
                      <a:pt x="4991" y="3922"/>
                    </a:cubicBezTo>
                    <a:close/>
                    <a:moveTo>
                      <a:pt x="5296" y="0"/>
                    </a:moveTo>
                    <a:cubicBezTo>
                      <a:pt x="5211" y="0"/>
                      <a:pt x="5124" y="22"/>
                      <a:pt x="5045" y="70"/>
                    </a:cubicBezTo>
                    <a:cubicBezTo>
                      <a:pt x="4638" y="233"/>
                      <a:pt x="4340" y="613"/>
                      <a:pt x="4286" y="1046"/>
                    </a:cubicBezTo>
                    <a:cubicBezTo>
                      <a:pt x="4150" y="1860"/>
                      <a:pt x="3960" y="2674"/>
                      <a:pt x="3825" y="3488"/>
                    </a:cubicBezTo>
                    <a:cubicBezTo>
                      <a:pt x="3689" y="4220"/>
                      <a:pt x="3309" y="4871"/>
                      <a:pt x="2767" y="5359"/>
                    </a:cubicBezTo>
                    <a:cubicBezTo>
                      <a:pt x="2197" y="5875"/>
                      <a:pt x="1600" y="6363"/>
                      <a:pt x="1031" y="6851"/>
                    </a:cubicBezTo>
                    <a:cubicBezTo>
                      <a:pt x="787" y="7041"/>
                      <a:pt x="570" y="7231"/>
                      <a:pt x="353" y="7448"/>
                    </a:cubicBezTo>
                    <a:cubicBezTo>
                      <a:pt x="0" y="7800"/>
                      <a:pt x="109" y="8424"/>
                      <a:pt x="570" y="8614"/>
                    </a:cubicBezTo>
                    <a:cubicBezTo>
                      <a:pt x="895" y="8777"/>
                      <a:pt x="1248" y="8912"/>
                      <a:pt x="1600" y="9021"/>
                    </a:cubicBezTo>
                    <a:cubicBezTo>
                      <a:pt x="2984" y="9536"/>
                      <a:pt x="4069" y="10675"/>
                      <a:pt x="4476" y="12113"/>
                    </a:cubicBezTo>
                    <a:cubicBezTo>
                      <a:pt x="4665" y="12710"/>
                      <a:pt x="4828" y="13306"/>
                      <a:pt x="5018" y="13903"/>
                    </a:cubicBezTo>
                    <a:cubicBezTo>
                      <a:pt x="5127" y="14147"/>
                      <a:pt x="5235" y="14391"/>
                      <a:pt x="5371" y="14608"/>
                    </a:cubicBezTo>
                    <a:cubicBezTo>
                      <a:pt x="5723" y="14283"/>
                      <a:pt x="5967" y="13849"/>
                      <a:pt x="6076" y="13388"/>
                    </a:cubicBezTo>
                    <a:cubicBezTo>
                      <a:pt x="6239" y="12791"/>
                      <a:pt x="6401" y="12221"/>
                      <a:pt x="6510" y="11652"/>
                    </a:cubicBezTo>
                    <a:cubicBezTo>
                      <a:pt x="6808" y="10133"/>
                      <a:pt x="7730" y="9102"/>
                      <a:pt x="8978" y="8289"/>
                    </a:cubicBezTo>
                    <a:cubicBezTo>
                      <a:pt x="9141" y="8153"/>
                      <a:pt x="9331" y="8072"/>
                      <a:pt x="9466" y="7936"/>
                    </a:cubicBezTo>
                    <a:cubicBezTo>
                      <a:pt x="9927" y="7692"/>
                      <a:pt x="9927" y="7068"/>
                      <a:pt x="9521" y="6770"/>
                    </a:cubicBezTo>
                    <a:cubicBezTo>
                      <a:pt x="9358" y="6634"/>
                      <a:pt x="9195" y="6553"/>
                      <a:pt x="9032" y="6417"/>
                    </a:cubicBezTo>
                    <a:cubicBezTo>
                      <a:pt x="8571" y="6092"/>
                      <a:pt x="8110" y="5766"/>
                      <a:pt x="7676" y="5413"/>
                    </a:cubicBezTo>
                    <a:cubicBezTo>
                      <a:pt x="6835" y="4735"/>
                      <a:pt x="6293" y="3759"/>
                      <a:pt x="6130" y="2701"/>
                    </a:cubicBezTo>
                    <a:cubicBezTo>
                      <a:pt x="6049" y="2159"/>
                      <a:pt x="6022" y="1643"/>
                      <a:pt x="5940" y="1101"/>
                    </a:cubicBezTo>
                    <a:cubicBezTo>
                      <a:pt x="5913" y="857"/>
                      <a:pt x="5859" y="585"/>
                      <a:pt x="5778" y="341"/>
                    </a:cubicBezTo>
                    <a:cubicBezTo>
                      <a:pt x="5701" y="130"/>
                      <a:pt x="5502" y="0"/>
                      <a:pt x="529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26"/>
              <p:cNvSpPr/>
              <p:nvPr/>
            </p:nvSpPr>
            <p:spPr>
              <a:xfrm>
                <a:off x="6162475" y="2130075"/>
                <a:ext cx="149200" cy="172950"/>
              </a:xfrm>
              <a:custGeom>
                <a:rect b="b" l="l" r="r" t="t"/>
                <a:pathLst>
                  <a:path extrusionOk="0" h="6918" w="5968">
                    <a:moveTo>
                      <a:pt x="2957" y="1"/>
                    </a:moveTo>
                    <a:cubicBezTo>
                      <a:pt x="2577" y="1764"/>
                      <a:pt x="1248" y="2713"/>
                      <a:pt x="0" y="3825"/>
                    </a:cubicBezTo>
                    <a:cubicBezTo>
                      <a:pt x="516" y="4151"/>
                      <a:pt x="977" y="4368"/>
                      <a:pt x="1357" y="4666"/>
                    </a:cubicBezTo>
                    <a:cubicBezTo>
                      <a:pt x="1763" y="4964"/>
                      <a:pt x="2116" y="5290"/>
                      <a:pt x="2442" y="5642"/>
                    </a:cubicBezTo>
                    <a:cubicBezTo>
                      <a:pt x="2767" y="6049"/>
                      <a:pt x="3065" y="6483"/>
                      <a:pt x="3310" y="6917"/>
                    </a:cubicBezTo>
                    <a:cubicBezTo>
                      <a:pt x="3771" y="5344"/>
                      <a:pt x="4774" y="4313"/>
                      <a:pt x="5968" y="3391"/>
                    </a:cubicBezTo>
                    <a:cubicBezTo>
                      <a:pt x="5371" y="2930"/>
                      <a:pt x="4801" y="2415"/>
                      <a:pt x="4232" y="1872"/>
                    </a:cubicBezTo>
                    <a:cubicBezTo>
                      <a:pt x="3771" y="1275"/>
                      <a:pt x="3337" y="652"/>
                      <a:pt x="2957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26"/>
              <p:cNvSpPr/>
              <p:nvPr/>
            </p:nvSpPr>
            <p:spPr>
              <a:xfrm>
                <a:off x="5905475" y="2353850"/>
                <a:ext cx="173625" cy="258375"/>
              </a:xfrm>
              <a:custGeom>
                <a:rect b="b" l="l" r="r" t="t"/>
                <a:pathLst>
                  <a:path extrusionOk="0" h="10335" w="6945">
                    <a:moveTo>
                      <a:pt x="3472" y="3147"/>
                    </a:moveTo>
                    <a:cubicBezTo>
                      <a:pt x="3933" y="3798"/>
                      <a:pt x="4449" y="4476"/>
                      <a:pt x="4964" y="5154"/>
                    </a:cubicBezTo>
                    <a:cubicBezTo>
                      <a:pt x="4666" y="5425"/>
                      <a:pt x="4313" y="5696"/>
                      <a:pt x="4042" y="5995"/>
                    </a:cubicBezTo>
                    <a:cubicBezTo>
                      <a:pt x="3771" y="6320"/>
                      <a:pt x="3527" y="6700"/>
                      <a:pt x="3201" y="7161"/>
                    </a:cubicBezTo>
                    <a:lnTo>
                      <a:pt x="3201" y="7188"/>
                    </a:lnTo>
                    <a:cubicBezTo>
                      <a:pt x="2957" y="6402"/>
                      <a:pt x="2496" y="5724"/>
                      <a:pt x="1818" y="5262"/>
                    </a:cubicBezTo>
                    <a:lnTo>
                      <a:pt x="3472" y="3147"/>
                    </a:lnTo>
                    <a:close/>
                    <a:moveTo>
                      <a:pt x="3228" y="0"/>
                    </a:moveTo>
                    <a:cubicBezTo>
                      <a:pt x="3065" y="55"/>
                      <a:pt x="2930" y="163"/>
                      <a:pt x="2876" y="326"/>
                    </a:cubicBezTo>
                    <a:cubicBezTo>
                      <a:pt x="2821" y="516"/>
                      <a:pt x="2794" y="706"/>
                      <a:pt x="2794" y="896"/>
                    </a:cubicBezTo>
                    <a:cubicBezTo>
                      <a:pt x="2740" y="2360"/>
                      <a:pt x="2008" y="3472"/>
                      <a:pt x="896" y="4367"/>
                    </a:cubicBezTo>
                    <a:cubicBezTo>
                      <a:pt x="733" y="4530"/>
                      <a:pt x="516" y="4639"/>
                      <a:pt x="353" y="4801"/>
                    </a:cubicBezTo>
                    <a:cubicBezTo>
                      <a:pt x="0" y="5073"/>
                      <a:pt x="28" y="5615"/>
                      <a:pt x="434" y="5832"/>
                    </a:cubicBezTo>
                    <a:cubicBezTo>
                      <a:pt x="597" y="5941"/>
                      <a:pt x="787" y="6022"/>
                      <a:pt x="977" y="6103"/>
                    </a:cubicBezTo>
                    <a:cubicBezTo>
                      <a:pt x="1601" y="6375"/>
                      <a:pt x="2035" y="6944"/>
                      <a:pt x="2143" y="7595"/>
                    </a:cubicBezTo>
                    <a:cubicBezTo>
                      <a:pt x="2197" y="7893"/>
                      <a:pt x="2279" y="8192"/>
                      <a:pt x="2333" y="8490"/>
                    </a:cubicBezTo>
                    <a:cubicBezTo>
                      <a:pt x="2387" y="8897"/>
                      <a:pt x="2442" y="9331"/>
                      <a:pt x="2550" y="9765"/>
                    </a:cubicBezTo>
                    <a:cubicBezTo>
                      <a:pt x="2604" y="9955"/>
                      <a:pt x="2794" y="10091"/>
                      <a:pt x="2984" y="10335"/>
                    </a:cubicBezTo>
                    <a:cubicBezTo>
                      <a:pt x="3228" y="10145"/>
                      <a:pt x="3445" y="10036"/>
                      <a:pt x="3527" y="9819"/>
                    </a:cubicBezTo>
                    <a:cubicBezTo>
                      <a:pt x="3689" y="9412"/>
                      <a:pt x="3771" y="8978"/>
                      <a:pt x="3879" y="8572"/>
                    </a:cubicBezTo>
                    <a:cubicBezTo>
                      <a:pt x="4313" y="7188"/>
                      <a:pt x="4964" y="5995"/>
                      <a:pt x="6510" y="5561"/>
                    </a:cubicBezTo>
                    <a:cubicBezTo>
                      <a:pt x="6917" y="5452"/>
                      <a:pt x="6944" y="4991"/>
                      <a:pt x="6592" y="4720"/>
                    </a:cubicBezTo>
                    <a:cubicBezTo>
                      <a:pt x="6483" y="4639"/>
                      <a:pt x="6375" y="4557"/>
                      <a:pt x="6266" y="4503"/>
                    </a:cubicBezTo>
                    <a:cubicBezTo>
                      <a:pt x="5425" y="4015"/>
                      <a:pt x="4801" y="3228"/>
                      <a:pt x="4476" y="2306"/>
                    </a:cubicBezTo>
                    <a:cubicBezTo>
                      <a:pt x="4286" y="1845"/>
                      <a:pt x="4150" y="1357"/>
                      <a:pt x="3988" y="896"/>
                    </a:cubicBezTo>
                    <a:cubicBezTo>
                      <a:pt x="3906" y="651"/>
                      <a:pt x="3798" y="407"/>
                      <a:pt x="3635" y="190"/>
                    </a:cubicBezTo>
                    <a:cubicBezTo>
                      <a:pt x="3527" y="55"/>
                      <a:pt x="3391" y="0"/>
                      <a:pt x="3228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26"/>
              <p:cNvSpPr/>
              <p:nvPr/>
            </p:nvSpPr>
            <p:spPr>
              <a:xfrm>
                <a:off x="5950900" y="2433175"/>
                <a:ext cx="78700" cy="100400"/>
              </a:xfrm>
              <a:custGeom>
                <a:rect b="b" l="l" r="r" t="t"/>
                <a:pathLst>
                  <a:path extrusionOk="0" h="4016" w="3148">
                    <a:moveTo>
                      <a:pt x="1655" y="1"/>
                    </a:moveTo>
                    <a:lnTo>
                      <a:pt x="1" y="2089"/>
                    </a:lnTo>
                    <a:cubicBezTo>
                      <a:pt x="679" y="2551"/>
                      <a:pt x="1140" y="3229"/>
                      <a:pt x="1384" y="4015"/>
                    </a:cubicBezTo>
                    <a:cubicBezTo>
                      <a:pt x="1710" y="3527"/>
                      <a:pt x="1954" y="3174"/>
                      <a:pt x="2225" y="2849"/>
                    </a:cubicBezTo>
                    <a:cubicBezTo>
                      <a:pt x="2496" y="2523"/>
                      <a:pt x="2849" y="2279"/>
                      <a:pt x="3147" y="1981"/>
                    </a:cubicBezTo>
                    <a:cubicBezTo>
                      <a:pt x="2632" y="1303"/>
                      <a:pt x="2116" y="625"/>
                      <a:pt x="1655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1" name="Google Shape;291;p26"/>
            <p:cNvGrpSpPr/>
            <p:nvPr/>
          </p:nvGrpSpPr>
          <p:grpSpPr>
            <a:xfrm>
              <a:off x="4508195" y="3066557"/>
              <a:ext cx="368010" cy="712752"/>
              <a:chOff x="7941975" y="230788"/>
              <a:chExt cx="339775" cy="728413"/>
            </a:xfrm>
          </p:grpSpPr>
          <p:sp>
            <p:nvSpPr>
              <p:cNvPr id="292" name="Google Shape;292;p26"/>
              <p:cNvSpPr/>
              <p:nvPr/>
            </p:nvSpPr>
            <p:spPr>
              <a:xfrm>
                <a:off x="7941975" y="230800"/>
                <a:ext cx="339775" cy="728400"/>
              </a:xfrm>
              <a:custGeom>
                <a:rect b="b" l="l" r="r" t="t"/>
                <a:pathLst>
                  <a:path extrusionOk="0" h="29136" w="13591">
                    <a:moveTo>
                      <a:pt x="6296" y="677"/>
                    </a:moveTo>
                    <a:cubicBezTo>
                      <a:pt x="6442" y="677"/>
                      <a:pt x="6590" y="696"/>
                      <a:pt x="6728" y="747"/>
                    </a:cubicBezTo>
                    <a:cubicBezTo>
                      <a:pt x="7243" y="856"/>
                      <a:pt x="7758" y="964"/>
                      <a:pt x="8247" y="1100"/>
                    </a:cubicBezTo>
                    <a:cubicBezTo>
                      <a:pt x="9169" y="1371"/>
                      <a:pt x="10091" y="1642"/>
                      <a:pt x="11013" y="1914"/>
                    </a:cubicBezTo>
                    <a:cubicBezTo>
                      <a:pt x="11203" y="1995"/>
                      <a:pt x="11393" y="2076"/>
                      <a:pt x="11610" y="2158"/>
                    </a:cubicBezTo>
                    <a:cubicBezTo>
                      <a:pt x="11393" y="2890"/>
                      <a:pt x="11176" y="3623"/>
                      <a:pt x="10878" y="4355"/>
                    </a:cubicBezTo>
                    <a:cubicBezTo>
                      <a:pt x="10010" y="4219"/>
                      <a:pt x="9142" y="4056"/>
                      <a:pt x="8301" y="3839"/>
                    </a:cubicBezTo>
                    <a:cubicBezTo>
                      <a:pt x="7433" y="3650"/>
                      <a:pt x="6592" y="3487"/>
                      <a:pt x="5751" y="3243"/>
                    </a:cubicBezTo>
                    <a:cubicBezTo>
                      <a:pt x="5751" y="2375"/>
                      <a:pt x="5860" y="1534"/>
                      <a:pt x="6050" y="693"/>
                    </a:cubicBezTo>
                    <a:cubicBezTo>
                      <a:pt x="6129" y="683"/>
                      <a:pt x="6212" y="677"/>
                      <a:pt x="6296" y="677"/>
                    </a:cubicBezTo>
                    <a:close/>
                    <a:moveTo>
                      <a:pt x="3066" y="3460"/>
                    </a:moveTo>
                    <a:cubicBezTo>
                      <a:pt x="3174" y="3487"/>
                      <a:pt x="3283" y="3487"/>
                      <a:pt x="3364" y="3514"/>
                    </a:cubicBezTo>
                    <a:lnTo>
                      <a:pt x="12586" y="5494"/>
                    </a:lnTo>
                    <a:cubicBezTo>
                      <a:pt x="12641" y="5521"/>
                      <a:pt x="12695" y="5548"/>
                      <a:pt x="12749" y="5575"/>
                    </a:cubicBezTo>
                    <a:cubicBezTo>
                      <a:pt x="12586" y="6335"/>
                      <a:pt x="12424" y="7121"/>
                      <a:pt x="12261" y="7908"/>
                    </a:cubicBezTo>
                    <a:cubicBezTo>
                      <a:pt x="8952" y="7474"/>
                      <a:pt x="5751" y="6850"/>
                      <a:pt x="2524" y="6335"/>
                    </a:cubicBezTo>
                    <a:cubicBezTo>
                      <a:pt x="2578" y="5358"/>
                      <a:pt x="2768" y="4382"/>
                      <a:pt x="3066" y="3460"/>
                    </a:cubicBezTo>
                    <a:close/>
                    <a:moveTo>
                      <a:pt x="5399" y="7610"/>
                    </a:moveTo>
                    <a:lnTo>
                      <a:pt x="9413" y="8261"/>
                    </a:lnTo>
                    <a:cubicBezTo>
                      <a:pt x="9440" y="8803"/>
                      <a:pt x="9223" y="9319"/>
                      <a:pt x="8843" y="9644"/>
                    </a:cubicBezTo>
                    <a:cubicBezTo>
                      <a:pt x="8708" y="9752"/>
                      <a:pt x="8545" y="9807"/>
                      <a:pt x="8382" y="9807"/>
                    </a:cubicBezTo>
                    <a:cubicBezTo>
                      <a:pt x="8295" y="9815"/>
                      <a:pt x="8207" y="9818"/>
                      <a:pt x="8121" y="9818"/>
                    </a:cubicBezTo>
                    <a:cubicBezTo>
                      <a:pt x="7911" y="9818"/>
                      <a:pt x="7706" y="9799"/>
                      <a:pt x="7514" y="9780"/>
                    </a:cubicBezTo>
                    <a:cubicBezTo>
                      <a:pt x="7107" y="9725"/>
                      <a:pt x="6728" y="9617"/>
                      <a:pt x="6375" y="9508"/>
                    </a:cubicBezTo>
                    <a:cubicBezTo>
                      <a:pt x="5589" y="9264"/>
                      <a:pt x="5236" y="8776"/>
                      <a:pt x="5344" y="7989"/>
                    </a:cubicBezTo>
                    <a:cubicBezTo>
                      <a:pt x="5372" y="7881"/>
                      <a:pt x="5399" y="7772"/>
                      <a:pt x="5399" y="7610"/>
                    </a:cubicBezTo>
                    <a:close/>
                    <a:moveTo>
                      <a:pt x="3717" y="7284"/>
                    </a:moveTo>
                    <a:lnTo>
                      <a:pt x="4639" y="7447"/>
                    </a:lnTo>
                    <a:lnTo>
                      <a:pt x="4639" y="8098"/>
                    </a:lnTo>
                    <a:cubicBezTo>
                      <a:pt x="4612" y="8505"/>
                      <a:pt x="4721" y="8912"/>
                      <a:pt x="4883" y="9264"/>
                    </a:cubicBezTo>
                    <a:cubicBezTo>
                      <a:pt x="5073" y="9644"/>
                      <a:pt x="5399" y="9915"/>
                      <a:pt x="5778" y="10078"/>
                    </a:cubicBezTo>
                    <a:cubicBezTo>
                      <a:pt x="6375" y="10322"/>
                      <a:pt x="6999" y="10485"/>
                      <a:pt x="7623" y="10539"/>
                    </a:cubicBezTo>
                    <a:cubicBezTo>
                      <a:pt x="7746" y="10550"/>
                      <a:pt x="7865" y="10557"/>
                      <a:pt x="7982" y="10557"/>
                    </a:cubicBezTo>
                    <a:cubicBezTo>
                      <a:pt x="8146" y="10557"/>
                      <a:pt x="8305" y="10544"/>
                      <a:pt x="8464" y="10512"/>
                    </a:cubicBezTo>
                    <a:cubicBezTo>
                      <a:pt x="9087" y="10403"/>
                      <a:pt x="9603" y="10024"/>
                      <a:pt x="9874" y="9454"/>
                    </a:cubicBezTo>
                    <a:cubicBezTo>
                      <a:pt x="10037" y="9102"/>
                      <a:pt x="10172" y="8776"/>
                      <a:pt x="10335" y="8423"/>
                    </a:cubicBezTo>
                    <a:lnTo>
                      <a:pt x="10552" y="8423"/>
                    </a:lnTo>
                    <a:cubicBezTo>
                      <a:pt x="10606" y="8423"/>
                      <a:pt x="10688" y="8451"/>
                      <a:pt x="10769" y="8478"/>
                    </a:cubicBezTo>
                    <a:cubicBezTo>
                      <a:pt x="10769" y="8532"/>
                      <a:pt x="10796" y="8586"/>
                      <a:pt x="10796" y="8640"/>
                    </a:cubicBezTo>
                    <a:cubicBezTo>
                      <a:pt x="10552" y="10241"/>
                      <a:pt x="10335" y="11868"/>
                      <a:pt x="10037" y="13441"/>
                    </a:cubicBezTo>
                    <a:cubicBezTo>
                      <a:pt x="9467" y="16452"/>
                      <a:pt x="8843" y="19463"/>
                      <a:pt x="8111" y="22446"/>
                    </a:cubicBezTo>
                    <a:cubicBezTo>
                      <a:pt x="7867" y="23558"/>
                      <a:pt x="7514" y="24643"/>
                      <a:pt x="7107" y="25728"/>
                    </a:cubicBezTo>
                    <a:cubicBezTo>
                      <a:pt x="6890" y="26271"/>
                      <a:pt x="6619" y="26813"/>
                      <a:pt x="6321" y="27302"/>
                    </a:cubicBezTo>
                    <a:cubicBezTo>
                      <a:pt x="5968" y="27925"/>
                      <a:pt x="5317" y="28332"/>
                      <a:pt x="4585" y="28359"/>
                    </a:cubicBezTo>
                    <a:cubicBezTo>
                      <a:pt x="4487" y="28369"/>
                      <a:pt x="4389" y="28374"/>
                      <a:pt x="4291" y="28374"/>
                    </a:cubicBezTo>
                    <a:cubicBezTo>
                      <a:pt x="3545" y="28374"/>
                      <a:pt x="2800" y="28103"/>
                      <a:pt x="2225" y="27600"/>
                    </a:cubicBezTo>
                    <a:cubicBezTo>
                      <a:pt x="1873" y="27329"/>
                      <a:pt x="1628" y="26976"/>
                      <a:pt x="1466" y="26596"/>
                    </a:cubicBezTo>
                    <a:cubicBezTo>
                      <a:pt x="1357" y="26271"/>
                      <a:pt x="1249" y="25973"/>
                      <a:pt x="1140" y="25647"/>
                    </a:cubicBezTo>
                    <a:cubicBezTo>
                      <a:pt x="788" y="24698"/>
                      <a:pt x="706" y="23667"/>
                      <a:pt x="869" y="22636"/>
                    </a:cubicBezTo>
                    <a:cubicBezTo>
                      <a:pt x="1059" y="21253"/>
                      <a:pt x="1276" y="19897"/>
                      <a:pt x="1493" y="18541"/>
                    </a:cubicBezTo>
                    <a:cubicBezTo>
                      <a:pt x="2117" y="14906"/>
                      <a:pt x="2822" y="11271"/>
                      <a:pt x="3608" y="7664"/>
                    </a:cubicBezTo>
                    <a:cubicBezTo>
                      <a:pt x="3636" y="7555"/>
                      <a:pt x="3663" y="7447"/>
                      <a:pt x="3717" y="7284"/>
                    </a:cubicBezTo>
                    <a:close/>
                    <a:moveTo>
                      <a:pt x="6085" y="1"/>
                    </a:moveTo>
                    <a:cubicBezTo>
                      <a:pt x="5779" y="1"/>
                      <a:pt x="5501" y="248"/>
                      <a:pt x="5453" y="558"/>
                    </a:cubicBezTo>
                    <a:cubicBezTo>
                      <a:pt x="5399" y="693"/>
                      <a:pt x="5372" y="802"/>
                      <a:pt x="5372" y="937"/>
                    </a:cubicBezTo>
                    <a:cubicBezTo>
                      <a:pt x="5290" y="1561"/>
                      <a:pt x="5182" y="2185"/>
                      <a:pt x="5100" y="2809"/>
                    </a:cubicBezTo>
                    <a:cubicBezTo>
                      <a:pt x="5073" y="2890"/>
                      <a:pt x="5046" y="2999"/>
                      <a:pt x="5019" y="3107"/>
                    </a:cubicBezTo>
                    <a:cubicBezTo>
                      <a:pt x="4422" y="2972"/>
                      <a:pt x="3853" y="2863"/>
                      <a:pt x="3283" y="2755"/>
                    </a:cubicBezTo>
                    <a:cubicBezTo>
                      <a:pt x="3126" y="2729"/>
                      <a:pt x="2998" y="2714"/>
                      <a:pt x="2892" y="2714"/>
                    </a:cubicBezTo>
                    <a:cubicBezTo>
                      <a:pt x="2541" y="2714"/>
                      <a:pt x="2432" y="2878"/>
                      <a:pt x="2307" y="3378"/>
                    </a:cubicBezTo>
                    <a:cubicBezTo>
                      <a:pt x="2117" y="4165"/>
                      <a:pt x="1981" y="4952"/>
                      <a:pt x="1818" y="5765"/>
                    </a:cubicBezTo>
                    <a:cubicBezTo>
                      <a:pt x="1791" y="5955"/>
                      <a:pt x="1764" y="6118"/>
                      <a:pt x="1764" y="6308"/>
                    </a:cubicBezTo>
                    <a:cubicBezTo>
                      <a:pt x="1737" y="6742"/>
                      <a:pt x="1873" y="6904"/>
                      <a:pt x="2307" y="7013"/>
                    </a:cubicBezTo>
                    <a:cubicBezTo>
                      <a:pt x="2496" y="7067"/>
                      <a:pt x="2713" y="7094"/>
                      <a:pt x="2985" y="7149"/>
                    </a:cubicBezTo>
                    <a:cubicBezTo>
                      <a:pt x="2822" y="7881"/>
                      <a:pt x="2659" y="8559"/>
                      <a:pt x="2524" y="9210"/>
                    </a:cubicBezTo>
                    <a:cubicBezTo>
                      <a:pt x="1764" y="12899"/>
                      <a:pt x="1059" y="16588"/>
                      <a:pt x="435" y="20304"/>
                    </a:cubicBezTo>
                    <a:cubicBezTo>
                      <a:pt x="299" y="21226"/>
                      <a:pt x="164" y="22175"/>
                      <a:pt x="109" y="23097"/>
                    </a:cubicBezTo>
                    <a:cubicBezTo>
                      <a:pt x="1" y="24426"/>
                      <a:pt x="218" y="25756"/>
                      <a:pt x="815" y="26922"/>
                    </a:cubicBezTo>
                    <a:cubicBezTo>
                      <a:pt x="1167" y="27708"/>
                      <a:pt x="1791" y="28332"/>
                      <a:pt x="2578" y="28685"/>
                    </a:cubicBezTo>
                    <a:cubicBezTo>
                      <a:pt x="3012" y="28875"/>
                      <a:pt x="3473" y="29010"/>
                      <a:pt x="3961" y="29092"/>
                    </a:cubicBezTo>
                    <a:cubicBezTo>
                      <a:pt x="4128" y="29121"/>
                      <a:pt x="4295" y="29136"/>
                      <a:pt x="4460" y="29136"/>
                    </a:cubicBezTo>
                    <a:cubicBezTo>
                      <a:pt x="5504" y="29136"/>
                      <a:pt x="6484" y="28560"/>
                      <a:pt x="6999" y="27600"/>
                    </a:cubicBezTo>
                    <a:cubicBezTo>
                      <a:pt x="7379" y="26949"/>
                      <a:pt x="7677" y="26271"/>
                      <a:pt x="7948" y="25539"/>
                    </a:cubicBezTo>
                    <a:cubicBezTo>
                      <a:pt x="8355" y="24291"/>
                      <a:pt x="8735" y="23016"/>
                      <a:pt x="9033" y="21714"/>
                    </a:cubicBezTo>
                    <a:cubicBezTo>
                      <a:pt x="10064" y="17537"/>
                      <a:pt x="10905" y="13306"/>
                      <a:pt x="11529" y="9047"/>
                    </a:cubicBezTo>
                    <a:cubicBezTo>
                      <a:pt x="11529" y="8912"/>
                      <a:pt x="11583" y="8776"/>
                      <a:pt x="11610" y="8613"/>
                    </a:cubicBezTo>
                    <a:cubicBezTo>
                      <a:pt x="11791" y="8613"/>
                      <a:pt x="11960" y="8625"/>
                      <a:pt x="12116" y="8625"/>
                    </a:cubicBezTo>
                    <a:cubicBezTo>
                      <a:pt x="12195" y="8625"/>
                      <a:pt x="12270" y="8622"/>
                      <a:pt x="12342" y="8613"/>
                    </a:cubicBezTo>
                    <a:cubicBezTo>
                      <a:pt x="12803" y="8586"/>
                      <a:pt x="12885" y="8532"/>
                      <a:pt x="12966" y="8071"/>
                    </a:cubicBezTo>
                    <a:cubicBezTo>
                      <a:pt x="13156" y="7257"/>
                      <a:pt x="13319" y="6443"/>
                      <a:pt x="13482" y="5630"/>
                    </a:cubicBezTo>
                    <a:cubicBezTo>
                      <a:pt x="13590" y="5223"/>
                      <a:pt x="13509" y="5114"/>
                      <a:pt x="13129" y="4952"/>
                    </a:cubicBezTo>
                    <a:cubicBezTo>
                      <a:pt x="12831" y="4843"/>
                      <a:pt x="12478" y="4762"/>
                      <a:pt x="12180" y="4680"/>
                    </a:cubicBezTo>
                    <a:lnTo>
                      <a:pt x="11637" y="4518"/>
                    </a:lnTo>
                    <a:cubicBezTo>
                      <a:pt x="11691" y="4273"/>
                      <a:pt x="11746" y="4084"/>
                      <a:pt x="11800" y="3894"/>
                    </a:cubicBezTo>
                    <a:cubicBezTo>
                      <a:pt x="11936" y="3351"/>
                      <a:pt x="12098" y="2809"/>
                      <a:pt x="12234" y="2239"/>
                    </a:cubicBezTo>
                    <a:cubicBezTo>
                      <a:pt x="12315" y="1859"/>
                      <a:pt x="12207" y="1697"/>
                      <a:pt x="11881" y="1534"/>
                    </a:cubicBezTo>
                    <a:cubicBezTo>
                      <a:pt x="11746" y="1453"/>
                      <a:pt x="11610" y="1398"/>
                      <a:pt x="11474" y="1371"/>
                    </a:cubicBezTo>
                    <a:cubicBezTo>
                      <a:pt x="10145" y="964"/>
                      <a:pt x="8816" y="558"/>
                      <a:pt x="7487" y="205"/>
                    </a:cubicBezTo>
                    <a:cubicBezTo>
                      <a:pt x="7053" y="96"/>
                      <a:pt x="6646" y="42"/>
                      <a:pt x="6212" y="15"/>
                    </a:cubicBezTo>
                    <a:cubicBezTo>
                      <a:pt x="6170" y="5"/>
                      <a:pt x="6127" y="1"/>
                      <a:pt x="6085" y="1"/>
                    </a:cubicBezTo>
                    <a:close/>
                  </a:path>
                </a:pathLst>
              </a:custGeom>
              <a:solidFill>
                <a:srgbClr val="FFFDFE"/>
              </a:solidFill>
              <a:ln cap="flat" cmpd="sng" w="114300">
                <a:solidFill>
                  <a:srgbClr val="FFFDFE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26"/>
              <p:cNvSpPr/>
              <p:nvPr/>
            </p:nvSpPr>
            <p:spPr>
              <a:xfrm>
                <a:off x="7941975" y="230788"/>
                <a:ext cx="339775" cy="728400"/>
              </a:xfrm>
              <a:custGeom>
                <a:rect b="b" l="l" r="r" t="t"/>
                <a:pathLst>
                  <a:path extrusionOk="0" h="29136" w="13591">
                    <a:moveTo>
                      <a:pt x="6296" y="677"/>
                    </a:moveTo>
                    <a:cubicBezTo>
                      <a:pt x="6442" y="677"/>
                      <a:pt x="6590" y="696"/>
                      <a:pt x="6728" y="747"/>
                    </a:cubicBezTo>
                    <a:cubicBezTo>
                      <a:pt x="7243" y="856"/>
                      <a:pt x="7758" y="964"/>
                      <a:pt x="8247" y="1100"/>
                    </a:cubicBezTo>
                    <a:cubicBezTo>
                      <a:pt x="9169" y="1371"/>
                      <a:pt x="10091" y="1642"/>
                      <a:pt x="11013" y="1914"/>
                    </a:cubicBezTo>
                    <a:cubicBezTo>
                      <a:pt x="11203" y="1995"/>
                      <a:pt x="11393" y="2076"/>
                      <a:pt x="11610" y="2158"/>
                    </a:cubicBezTo>
                    <a:cubicBezTo>
                      <a:pt x="11393" y="2890"/>
                      <a:pt x="11176" y="3623"/>
                      <a:pt x="10878" y="4355"/>
                    </a:cubicBezTo>
                    <a:cubicBezTo>
                      <a:pt x="10010" y="4219"/>
                      <a:pt x="9142" y="4056"/>
                      <a:pt x="8301" y="3839"/>
                    </a:cubicBezTo>
                    <a:cubicBezTo>
                      <a:pt x="7433" y="3650"/>
                      <a:pt x="6592" y="3487"/>
                      <a:pt x="5751" y="3243"/>
                    </a:cubicBezTo>
                    <a:cubicBezTo>
                      <a:pt x="5751" y="2375"/>
                      <a:pt x="5860" y="1534"/>
                      <a:pt x="6050" y="693"/>
                    </a:cubicBezTo>
                    <a:cubicBezTo>
                      <a:pt x="6129" y="683"/>
                      <a:pt x="6212" y="677"/>
                      <a:pt x="6296" y="677"/>
                    </a:cubicBezTo>
                    <a:close/>
                    <a:moveTo>
                      <a:pt x="3066" y="3460"/>
                    </a:moveTo>
                    <a:cubicBezTo>
                      <a:pt x="3174" y="3487"/>
                      <a:pt x="3283" y="3487"/>
                      <a:pt x="3364" y="3514"/>
                    </a:cubicBezTo>
                    <a:lnTo>
                      <a:pt x="12586" y="5494"/>
                    </a:lnTo>
                    <a:cubicBezTo>
                      <a:pt x="12641" y="5521"/>
                      <a:pt x="12695" y="5548"/>
                      <a:pt x="12749" y="5575"/>
                    </a:cubicBezTo>
                    <a:cubicBezTo>
                      <a:pt x="12586" y="6335"/>
                      <a:pt x="12424" y="7121"/>
                      <a:pt x="12261" y="7908"/>
                    </a:cubicBezTo>
                    <a:cubicBezTo>
                      <a:pt x="8952" y="7474"/>
                      <a:pt x="5751" y="6850"/>
                      <a:pt x="2524" y="6335"/>
                    </a:cubicBezTo>
                    <a:cubicBezTo>
                      <a:pt x="2578" y="5358"/>
                      <a:pt x="2768" y="4382"/>
                      <a:pt x="3066" y="3460"/>
                    </a:cubicBezTo>
                    <a:close/>
                    <a:moveTo>
                      <a:pt x="5399" y="7610"/>
                    </a:moveTo>
                    <a:lnTo>
                      <a:pt x="9413" y="8261"/>
                    </a:lnTo>
                    <a:cubicBezTo>
                      <a:pt x="9440" y="8803"/>
                      <a:pt x="9223" y="9319"/>
                      <a:pt x="8843" y="9644"/>
                    </a:cubicBezTo>
                    <a:cubicBezTo>
                      <a:pt x="8708" y="9752"/>
                      <a:pt x="8545" y="9807"/>
                      <a:pt x="8382" y="9807"/>
                    </a:cubicBezTo>
                    <a:cubicBezTo>
                      <a:pt x="8295" y="9815"/>
                      <a:pt x="8207" y="9818"/>
                      <a:pt x="8121" y="9818"/>
                    </a:cubicBezTo>
                    <a:cubicBezTo>
                      <a:pt x="7911" y="9818"/>
                      <a:pt x="7706" y="9799"/>
                      <a:pt x="7514" y="9780"/>
                    </a:cubicBezTo>
                    <a:cubicBezTo>
                      <a:pt x="7107" y="9725"/>
                      <a:pt x="6728" y="9617"/>
                      <a:pt x="6375" y="9508"/>
                    </a:cubicBezTo>
                    <a:cubicBezTo>
                      <a:pt x="5589" y="9264"/>
                      <a:pt x="5236" y="8776"/>
                      <a:pt x="5344" y="7989"/>
                    </a:cubicBezTo>
                    <a:cubicBezTo>
                      <a:pt x="5372" y="7881"/>
                      <a:pt x="5399" y="7772"/>
                      <a:pt x="5399" y="7610"/>
                    </a:cubicBezTo>
                    <a:close/>
                    <a:moveTo>
                      <a:pt x="3717" y="7284"/>
                    </a:moveTo>
                    <a:lnTo>
                      <a:pt x="4639" y="7447"/>
                    </a:lnTo>
                    <a:lnTo>
                      <a:pt x="4639" y="8098"/>
                    </a:lnTo>
                    <a:cubicBezTo>
                      <a:pt x="4612" y="8505"/>
                      <a:pt x="4721" y="8912"/>
                      <a:pt x="4883" y="9264"/>
                    </a:cubicBezTo>
                    <a:cubicBezTo>
                      <a:pt x="5073" y="9644"/>
                      <a:pt x="5399" y="9915"/>
                      <a:pt x="5778" y="10078"/>
                    </a:cubicBezTo>
                    <a:cubicBezTo>
                      <a:pt x="6375" y="10322"/>
                      <a:pt x="6999" y="10485"/>
                      <a:pt x="7623" y="10539"/>
                    </a:cubicBezTo>
                    <a:cubicBezTo>
                      <a:pt x="7746" y="10550"/>
                      <a:pt x="7865" y="10557"/>
                      <a:pt x="7982" y="10557"/>
                    </a:cubicBezTo>
                    <a:cubicBezTo>
                      <a:pt x="8146" y="10557"/>
                      <a:pt x="8305" y="10544"/>
                      <a:pt x="8464" y="10512"/>
                    </a:cubicBezTo>
                    <a:cubicBezTo>
                      <a:pt x="9087" y="10403"/>
                      <a:pt x="9603" y="10024"/>
                      <a:pt x="9874" y="9454"/>
                    </a:cubicBezTo>
                    <a:cubicBezTo>
                      <a:pt x="10037" y="9102"/>
                      <a:pt x="10172" y="8776"/>
                      <a:pt x="10335" y="8423"/>
                    </a:cubicBezTo>
                    <a:lnTo>
                      <a:pt x="10552" y="8423"/>
                    </a:lnTo>
                    <a:cubicBezTo>
                      <a:pt x="10606" y="8423"/>
                      <a:pt x="10688" y="8451"/>
                      <a:pt x="10769" y="8478"/>
                    </a:cubicBezTo>
                    <a:cubicBezTo>
                      <a:pt x="10769" y="8532"/>
                      <a:pt x="10796" y="8586"/>
                      <a:pt x="10796" y="8640"/>
                    </a:cubicBezTo>
                    <a:cubicBezTo>
                      <a:pt x="10552" y="10241"/>
                      <a:pt x="10335" y="11868"/>
                      <a:pt x="10037" y="13441"/>
                    </a:cubicBezTo>
                    <a:cubicBezTo>
                      <a:pt x="9467" y="16452"/>
                      <a:pt x="8843" y="19463"/>
                      <a:pt x="8111" y="22446"/>
                    </a:cubicBezTo>
                    <a:cubicBezTo>
                      <a:pt x="7867" y="23558"/>
                      <a:pt x="7514" y="24643"/>
                      <a:pt x="7107" y="25728"/>
                    </a:cubicBezTo>
                    <a:cubicBezTo>
                      <a:pt x="6890" y="26271"/>
                      <a:pt x="6619" y="26813"/>
                      <a:pt x="6321" y="27302"/>
                    </a:cubicBezTo>
                    <a:cubicBezTo>
                      <a:pt x="5968" y="27925"/>
                      <a:pt x="5317" y="28332"/>
                      <a:pt x="4585" y="28359"/>
                    </a:cubicBezTo>
                    <a:cubicBezTo>
                      <a:pt x="4487" y="28369"/>
                      <a:pt x="4389" y="28374"/>
                      <a:pt x="4291" y="28374"/>
                    </a:cubicBezTo>
                    <a:cubicBezTo>
                      <a:pt x="3545" y="28374"/>
                      <a:pt x="2800" y="28103"/>
                      <a:pt x="2225" y="27600"/>
                    </a:cubicBezTo>
                    <a:cubicBezTo>
                      <a:pt x="1873" y="27329"/>
                      <a:pt x="1628" y="26976"/>
                      <a:pt x="1466" y="26596"/>
                    </a:cubicBezTo>
                    <a:cubicBezTo>
                      <a:pt x="1357" y="26271"/>
                      <a:pt x="1249" y="25973"/>
                      <a:pt x="1140" y="25647"/>
                    </a:cubicBezTo>
                    <a:cubicBezTo>
                      <a:pt x="788" y="24698"/>
                      <a:pt x="706" y="23667"/>
                      <a:pt x="869" y="22636"/>
                    </a:cubicBezTo>
                    <a:cubicBezTo>
                      <a:pt x="1059" y="21253"/>
                      <a:pt x="1276" y="19897"/>
                      <a:pt x="1493" y="18541"/>
                    </a:cubicBezTo>
                    <a:cubicBezTo>
                      <a:pt x="2117" y="14906"/>
                      <a:pt x="2822" y="11271"/>
                      <a:pt x="3608" y="7664"/>
                    </a:cubicBezTo>
                    <a:cubicBezTo>
                      <a:pt x="3636" y="7555"/>
                      <a:pt x="3663" y="7447"/>
                      <a:pt x="3717" y="7284"/>
                    </a:cubicBezTo>
                    <a:close/>
                    <a:moveTo>
                      <a:pt x="6085" y="1"/>
                    </a:moveTo>
                    <a:cubicBezTo>
                      <a:pt x="5779" y="1"/>
                      <a:pt x="5501" y="248"/>
                      <a:pt x="5453" y="558"/>
                    </a:cubicBezTo>
                    <a:cubicBezTo>
                      <a:pt x="5399" y="693"/>
                      <a:pt x="5372" y="802"/>
                      <a:pt x="5372" y="937"/>
                    </a:cubicBezTo>
                    <a:cubicBezTo>
                      <a:pt x="5290" y="1561"/>
                      <a:pt x="5182" y="2185"/>
                      <a:pt x="5100" y="2809"/>
                    </a:cubicBezTo>
                    <a:cubicBezTo>
                      <a:pt x="5073" y="2890"/>
                      <a:pt x="5046" y="2999"/>
                      <a:pt x="5019" y="3107"/>
                    </a:cubicBezTo>
                    <a:cubicBezTo>
                      <a:pt x="4422" y="2972"/>
                      <a:pt x="3853" y="2863"/>
                      <a:pt x="3283" y="2755"/>
                    </a:cubicBezTo>
                    <a:cubicBezTo>
                      <a:pt x="3126" y="2729"/>
                      <a:pt x="2998" y="2714"/>
                      <a:pt x="2892" y="2714"/>
                    </a:cubicBezTo>
                    <a:cubicBezTo>
                      <a:pt x="2541" y="2714"/>
                      <a:pt x="2432" y="2878"/>
                      <a:pt x="2307" y="3378"/>
                    </a:cubicBezTo>
                    <a:cubicBezTo>
                      <a:pt x="2117" y="4165"/>
                      <a:pt x="1981" y="4952"/>
                      <a:pt x="1818" y="5765"/>
                    </a:cubicBezTo>
                    <a:cubicBezTo>
                      <a:pt x="1791" y="5955"/>
                      <a:pt x="1764" y="6118"/>
                      <a:pt x="1764" y="6308"/>
                    </a:cubicBezTo>
                    <a:cubicBezTo>
                      <a:pt x="1737" y="6742"/>
                      <a:pt x="1873" y="6904"/>
                      <a:pt x="2307" y="7013"/>
                    </a:cubicBezTo>
                    <a:cubicBezTo>
                      <a:pt x="2496" y="7067"/>
                      <a:pt x="2713" y="7094"/>
                      <a:pt x="2985" y="7149"/>
                    </a:cubicBezTo>
                    <a:cubicBezTo>
                      <a:pt x="2822" y="7881"/>
                      <a:pt x="2659" y="8559"/>
                      <a:pt x="2524" y="9210"/>
                    </a:cubicBezTo>
                    <a:cubicBezTo>
                      <a:pt x="1764" y="12899"/>
                      <a:pt x="1059" y="16588"/>
                      <a:pt x="435" y="20304"/>
                    </a:cubicBezTo>
                    <a:cubicBezTo>
                      <a:pt x="299" y="21226"/>
                      <a:pt x="164" y="22175"/>
                      <a:pt x="109" y="23097"/>
                    </a:cubicBezTo>
                    <a:cubicBezTo>
                      <a:pt x="1" y="24426"/>
                      <a:pt x="218" y="25756"/>
                      <a:pt x="815" y="26922"/>
                    </a:cubicBezTo>
                    <a:cubicBezTo>
                      <a:pt x="1167" y="27708"/>
                      <a:pt x="1791" y="28332"/>
                      <a:pt x="2578" y="28685"/>
                    </a:cubicBezTo>
                    <a:cubicBezTo>
                      <a:pt x="3012" y="28875"/>
                      <a:pt x="3473" y="29010"/>
                      <a:pt x="3961" y="29092"/>
                    </a:cubicBezTo>
                    <a:cubicBezTo>
                      <a:pt x="4128" y="29121"/>
                      <a:pt x="4295" y="29136"/>
                      <a:pt x="4460" y="29136"/>
                    </a:cubicBezTo>
                    <a:cubicBezTo>
                      <a:pt x="5504" y="29136"/>
                      <a:pt x="6484" y="28560"/>
                      <a:pt x="6999" y="27600"/>
                    </a:cubicBezTo>
                    <a:cubicBezTo>
                      <a:pt x="7379" y="26949"/>
                      <a:pt x="7677" y="26271"/>
                      <a:pt x="7948" y="25539"/>
                    </a:cubicBezTo>
                    <a:cubicBezTo>
                      <a:pt x="8355" y="24291"/>
                      <a:pt x="8735" y="23016"/>
                      <a:pt x="9033" y="21714"/>
                    </a:cubicBezTo>
                    <a:cubicBezTo>
                      <a:pt x="10064" y="17537"/>
                      <a:pt x="10905" y="13306"/>
                      <a:pt x="11529" y="9047"/>
                    </a:cubicBezTo>
                    <a:cubicBezTo>
                      <a:pt x="11529" y="8912"/>
                      <a:pt x="11583" y="8776"/>
                      <a:pt x="11610" y="8613"/>
                    </a:cubicBezTo>
                    <a:cubicBezTo>
                      <a:pt x="11791" y="8613"/>
                      <a:pt x="11960" y="8625"/>
                      <a:pt x="12116" y="8625"/>
                    </a:cubicBezTo>
                    <a:cubicBezTo>
                      <a:pt x="12195" y="8625"/>
                      <a:pt x="12270" y="8622"/>
                      <a:pt x="12342" y="8613"/>
                    </a:cubicBezTo>
                    <a:cubicBezTo>
                      <a:pt x="12803" y="8586"/>
                      <a:pt x="12885" y="8532"/>
                      <a:pt x="12966" y="8071"/>
                    </a:cubicBezTo>
                    <a:cubicBezTo>
                      <a:pt x="13156" y="7257"/>
                      <a:pt x="13319" y="6443"/>
                      <a:pt x="13482" y="5630"/>
                    </a:cubicBezTo>
                    <a:cubicBezTo>
                      <a:pt x="13590" y="5223"/>
                      <a:pt x="13509" y="5114"/>
                      <a:pt x="13129" y="4952"/>
                    </a:cubicBezTo>
                    <a:cubicBezTo>
                      <a:pt x="12831" y="4843"/>
                      <a:pt x="12478" y="4762"/>
                      <a:pt x="12180" y="4680"/>
                    </a:cubicBezTo>
                    <a:lnTo>
                      <a:pt x="11637" y="4518"/>
                    </a:lnTo>
                    <a:cubicBezTo>
                      <a:pt x="11691" y="4273"/>
                      <a:pt x="11746" y="4084"/>
                      <a:pt x="11800" y="3894"/>
                    </a:cubicBezTo>
                    <a:cubicBezTo>
                      <a:pt x="11936" y="3351"/>
                      <a:pt x="12098" y="2809"/>
                      <a:pt x="12234" y="2239"/>
                    </a:cubicBezTo>
                    <a:cubicBezTo>
                      <a:pt x="12315" y="1859"/>
                      <a:pt x="12207" y="1697"/>
                      <a:pt x="11881" y="1534"/>
                    </a:cubicBezTo>
                    <a:cubicBezTo>
                      <a:pt x="11746" y="1453"/>
                      <a:pt x="11610" y="1398"/>
                      <a:pt x="11474" y="1371"/>
                    </a:cubicBezTo>
                    <a:cubicBezTo>
                      <a:pt x="10145" y="964"/>
                      <a:pt x="8816" y="558"/>
                      <a:pt x="7487" y="205"/>
                    </a:cubicBezTo>
                    <a:cubicBezTo>
                      <a:pt x="7053" y="96"/>
                      <a:pt x="6646" y="42"/>
                      <a:pt x="6212" y="15"/>
                    </a:cubicBezTo>
                    <a:cubicBezTo>
                      <a:pt x="6170" y="5"/>
                      <a:pt x="6127" y="1"/>
                      <a:pt x="6085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26"/>
              <p:cNvSpPr/>
              <p:nvPr/>
            </p:nvSpPr>
            <p:spPr>
              <a:xfrm>
                <a:off x="7959625" y="412888"/>
                <a:ext cx="252275" cy="527250"/>
              </a:xfrm>
              <a:custGeom>
                <a:rect b="b" l="l" r="r" t="t"/>
                <a:pathLst>
                  <a:path extrusionOk="0" h="21090" w="10091">
                    <a:moveTo>
                      <a:pt x="3011" y="0"/>
                    </a:moveTo>
                    <a:cubicBezTo>
                      <a:pt x="2957" y="163"/>
                      <a:pt x="2930" y="271"/>
                      <a:pt x="2902" y="380"/>
                    </a:cubicBezTo>
                    <a:cubicBezTo>
                      <a:pt x="2116" y="3987"/>
                      <a:pt x="1411" y="7622"/>
                      <a:pt x="787" y="11257"/>
                    </a:cubicBezTo>
                    <a:cubicBezTo>
                      <a:pt x="570" y="12613"/>
                      <a:pt x="353" y="13969"/>
                      <a:pt x="163" y="15352"/>
                    </a:cubicBezTo>
                    <a:cubicBezTo>
                      <a:pt x="0" y="16383"/>
                      <a:pt x="82" y="17414"/>
                      <a:pt x="434" y="18363"/>
                    </a:cubicBezTo>
                    <a:cubicBezTo>
                      <a:pt x="543" y="18689"/>
                      <a:pt x="651" y="18987"/>
                      <a:pt x="760" y="19312"/>
                    </a:cubicBezTo>
                    <a:cubicBezTo>
                      <a:pt x="922" y="19692"/>
                      <a:pt x="1167" y="20045"/>
                      <a:pt x="1519" y="20316"/>
                    </a:cubicBezTo>
                    <a:cubicBezTo>
                      <a:pt x="2094" y="20819"/>
                      <a:pt x="2839" y="21090"/>
                      <a:pt x="3585" y="21090"/>
                    </a:cubicBezTo>
                    <a:cubicBezTo>
                      <a:pt x="3683" y="21090"/>
                      <a:pt x="3781" y="21085"/>
                      <a:pt x="3879" y="21075"/>
                    </a:cubicBezTo>
                    <a:cubicBezTo>
                      <a:pt x="4611" y="21048"/>
                      <a:pt x="5262" y="20641"/>
                      <a:pt x="5615" y="20018"/>
                    </a:cubicBezTo>
                    <a:cubicBezTo>
                      <a:pt x="5913" y="19529"/>
                      <a:pt x="6184" y="18987"/>
                      <a:pt x="6401" y="18444"/>
                    </a:cubicBezTo>
                    <a:cubicBezTo>
                      <a:pt x="6808" y="17359"/>
                      <a:pt x="7161" y="16274"/>
                      <a:pt x="7405" y="15162"/>
                    </a:cubicBezTo>
                    <a:cubicBezTo>
                      <a:pt x="8137" y="12179"/>
                      <a:pt x="8761" y="9168"/>
                      <a:pt x="9331" y="6157"/>
                    </a:cubicBezTo>
                    <a:cubicBezTo>
                      <a:pt x="9629" y="4584"/>
                      <a:pt x="9846" y="2957"/>
                      <a:pt x="10090" y="1356"/>
                    </a:cubicBezTo>
                    <a:cubicBezTo>
                      <a:pt x="10090" y="1302"/>
                      <a:pt x="10063" y="1248"/>
                      <a:pt x="10063" y="1194"/>
                    </a:cubicBezTo>
                    <a:cubicBezTo>
                      <a:pt x="9982" y="1167"/>
                      <a:pt x="9900" y="1139"/>
                      <a:pt x="9846" y="1139"/>
                    </a:cubicBezTo>
                    <a:lnTo>
                      <a:pt x="9629" y="1139"/>
                    </a:lnTo>
                    <a:cubicBezTo>
                      <a:pt x="9466" y="1492"/>
                      <a:pt x="9331" y="1818"/>
                      <a:pt x="9168" y="2170"/>
                    </a:cubicBezTo>
                    <a:cubicBezTo>
                      <a:pt x="8897" y="2740"/>
                      <a:pt x="8381" y="3119"/>
                      <a:pt x="7758" y="3228"/>
                    </a:cubicBezTo>
                    <a:cubicBezTo>
                      <a:pt x="7599" y="3260"/>
                      <a:pt x="7440" y="3273"/>
                      <a:pt x="7276" y="3273"/>
                    </a:cubicBezTo>
                    <a:cubicBezTo>
                      <a:pt x="7159" y="3273"/>
                      <a:pt x="7040" y="3266"/>
                      <a:pt x="6917" y="3255"/>
                    </a:cubicBezTo>
                    <a:cubicBezTo>
                      <a:pt x="6293" y="3201"/>
                      <a:pt x="5669" y="3038"/>
                      <a:pt x="5072" y="2794"/>
                    </a:cubicBezTo>
                    <a:cubicBezTo>
                      <a:pt x="4693" y="2631"/>
                      <a:pt x="4367" y="2360"/>
                      <a:pt x="4177" y="1980"/>
                    </a:cubicBezTo>
                    <a:cubicBezTo>
                      <a:pt x="4015" y="1628"/>
                      <a:pt x="3906" y="1221"/>
                      <a:pt x="3933" y="814"/>
                    </a:cubicBezTo>
                    <a:lnTo>
                      <a:pt x="3933" y="163"/>
                    </a:lnTo>
                    <a:lnTo>
                      <a:pt x="3011" y="0"/>
                    </a:lnTo>
                    <a:close/>
                  </a:path>
                </a:pathLst>
              </a:custGeom>
              <a:solidFill>
                <a:srgbClr val="FFFD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26"/>
              <p:cNvSpPr/>
              <p:nvPr/>
            </p:nvSpPr>
            <p:spPr>
              <a:xfrm>
                <a:off x="8005050" y="317263"/>
                <a:ext cx="255675" cy="110550"/>
              </a:xfrm>
              <a:custGeom>
                <a:rect b="b" l="l" r="r" t="t"/>
                <a:pathLst>
                  <a:path extrusionOk="0" h="4422" w="10227">
                    <a:moveTo>
                      <a:pt x="543" y="1"/>
                    </a:moveTo>
                    <a:cubicBezTo>
                      <a:pt x="245" y="923"/>
                      <a:pt x="55" y="1872"/>
                      <a:pt x="1" y="2849"/>
                    </a:cubicBezTo>
                    <a:cubicBezTo>
                      <a:pt x="3228" y="3391"/>
                      <a:pt x="6429" y="4015"/>
                      <a:pt x="9738" y="4422"/>
                    </a:cubicBezTo>
                    <a:cubicBezTo>
                      <a:pt x="9901" y="3662"/>
                      <a:pt x="10063" y="2876"/>
                      <a:pt x="10226" y="2116"/>
                    </a:cubicBezTo>
                    <a:cubicBezTo>
                      <a:pt x="10172" y="2062"/>
                      <a:pt x="10118" y="2035"/>
                      <a:pt x="10063" y="2035"/>
                    </a:cubicBezTo>
                    <a:lnTo>
                      <a:pt x="841" y="28"/>
                    </a:lnTo>
                    <a:cubicBezTo>
                      <a:pt x="760" y="28"/>
                      <a:pt x="651" y="1"/>
                      <a:pt x="543" y="1"/>
                    </a:cubicBezTo>
                    <a:close/>
                  </a:path>
                </a:pathLst>
              </a:custGeom>
              <a:solidFill>
                <a:srgbClr val="FFFD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26"/>
              <p:cNvSpPr/>
              <p:nvPr/>
            </p:nvSpPr>
            <p:spPr>
              <a:xfrm>
                <a:off x="8085750" y="247363"/>
                <a:ext cx="146500" cy="92300"/>
              </a:xfrm>
              <a:custGeom>
                <a:rect b="b" l="l" r="r" t="t"/>
                <a:pathLst>
                  <a:path extrusionOk="0" h="3692" w="5860">
                    <a:moveTo>
                      <a:pt x="556" y="1"/>
                    </a:moveTo>
                    <a:cubicBezTo>
                      <a:pt x="468" y="1"/>
                      <a:pt x="382" y="9"/>
                      <a:pt x="299" y="30"/>
                    </a:cubicBezTo>
                    <a:cubicBezTo>
                      <a:pt x="109" y="871"/>
                      <a:pt x="0" y="1712"/>
                      <a:pt x="0" y="2580"/>
                    </a:cubicBezTo>
                    <a:cubicBezTo>
                      <a:pt x="841" y="2797"/>
                      <a:pt x="1682" y="2960"/>
                      <a:pt x="2550" y="3149"/>
                    </a:cubicBezTo>
                    <a:cubicBezTo>
                      <a:pt x="3391" y="3366"/>
                      <a:pt x="4259" y="3556"/>
                      <a:pt x="5127" y="3692"/>
                    </a:cubicBezTo>
                    <a:cubicBezTo>
                      <a:pt x="5425" y="2932"/>
                      <a:pt x="5642" y="2227"/>
                      <a:pt x="5859" y="1468"/>
                    </a:cubicBezTo>
                    <a:cubicBezTo>
                      <a:pt x="5642" y="1386"/>
                      <a:pt x="5452" y="1305"/>
                      <a:pt x="5262" y="1251"/>
                    </a:cubicBezTo>
                    <a:cubicBezTo>
                      <a:pt x="4340" y="979"/>
                      <a:pt x="3418" y="681"/>
                      <a:pt x="2496" y="437"/>
                    </a:cubicBezTo>
                    <a:cubicBezTo>
                      <a:pt x="2007" y="301"/>
                      <a:pt x="1492" y="166"/>
                      <a:pt x="977" y="57"/>
                    </a:cubicBezTo>
                    <a:cubicBezTo>
                      <a:pt x="843" y="24"/>
                      <a:pt x="698" y="1"/>
                      <a:pt x="556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26"/>
              <p:cNvSpPr/>
              <p:nvPr/>
            </p:nvSpPr>
            <p:spPr>
              <a:xfrm>
                <a:off x="8072850" y="420338"/>
                <a:ext cx="105825" cy="55625"/>
              </a:xfrm>
              <a:custGeom>
                <a:rect b="b" l="l" r="r" t="t"/>
                <a:pathLst>
                  <a:path extrusionOk="0" h="2225" w="4233">
                    <a:moveTo>
                      <a:pt x="164" y="1"/>
                    </a:moveTo>
                    <a:cubicBezTo>
                      <a:pt x="164" y="163"/>
                      <a:pt x="137" y="272"/>
                      <a:pt x="137" y="380"/>
                    </a:cubicBezTo>
                    <a:cubicBezTo>
                      <a:pt x="1" y="1194"/>
                      <a:pt x="354" y="1655"/>
                      <a:pt x="1140" y="1926"/>
                    </a:cubicBezTo>
                    <a:cubicBezTo>
                      <a:pt x="1520" y="2035"/>
                      <a:pt x="1900" y="2116"/>
                      <a:pt x="2279" y="2170"/>
                    </a:cubicBezTo>
                    <a:cubicBezTo>
                      <a:pt x="2551" y="2225"/>
                      <a:pt x="2849" y="2225"/>
                      <a:pt x="3147" y="2225"/>
                    </a:cubicBezTo>
                    <a:cubicBezTo>
                      <a:pt x="3310" y="2225"/>
                      <a:pt x="3473" y="2143"/>
                      <a:pt x="3608" y="2062"/>
                    </a:cubicBezTo>
                    <a:cubicBezTo>
                      <a:pt x="4015" y="1709"/>
                      <a:pt x="4232" y="1194"/>
                      <a:pt x="4178" y="679"/>
                    </a:cubicBezTo>
                    <a:lnTo>
                      <a:pt x="164" y="1"/>
                    </a:ln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26"/>
              <p:cNvSpPr/>
              <p:nvPr/>
            </p:nvSpPr>
            <p:spPr>
              <a:xfrm>
                <a:off x="7996225" y="633688"/>
                <a:ext cx="145150" cy="267025"/>
              </a:xfrm>
              <a:custGeom>
                <a:rect b="b" l="l" r="r" t="t"/>
                <a:pathLst>
                  <a:path extrusionOk="0" h="10681" w="5806">
                    <a:moveTo>
                      <a:pt x="3182" y="0"/>
                    </a:moveTo>
                    <a:cubicBezTo>
                      <a:pt x="3050" y="0"/>
                      <a:pt x="2917" y="31"/>
                      <a:pt x="2795" y="92"/>
                    </a:cubicBezTo>
                    <a:cubicBezTo>
                      <a:pt x="2740" y="119"/>
                      <a:pt x="2659" y="146"/>
                      <a:pt x="2605" y="173"/>
                    </a:cubicBezTo>
                    <a:cubicBezTo>
                      <a:pt x="2374" y="268"/>
                      <a:pt x="2137" y="316"/>
                      <a:pt x="1900" y="316"/>
                    </a:cubicBezTo>
                    <a:cubicBezTo>
                      <a:pt x="1662" y="316"/>
                      <a:pt x="1425" y="268"/>
                      <a:pt x="1194" y="173"/>
                    </a:cubicBezTo>
                    <a:cubicBezTo>
                      <a:pt x="1086" y="146"/>
                      <a:pt x="977" y="119"/>
                      <a:pt x="869" y="92"/>
                    </a:cubicBezTo>
                    <a:cubicBezTo>
                      <a:pt x="652" y="1801"/>
                      <a:pt x="408" y="3428"/>
                      <a:pt x="191" y="5056"/>
                    </a:cubicBezTo>
                    <a:cubicBezTo>
                      <a:pt x="28" y="6168"/>
                      <a:pt x="1" y="7334"/>
                      <a:pt x="82" y="8473"/>
                    </a:cubicBezTo>
                    <a:cubicBezTo>
                      <a:pt x="109" y="8961"/>
                      <a:pt x="272" y="9450"/>
                      <a:pt x="571" y="9857"/>
                    </a:cubicBezTo>
                    <a:cubicBezTo>
                      <a:pt x="842" y="10236"/>
                      <a:pt x="1249" y="10507"/>
                      <a:pt x="1683" y="10616"/>
                    </a:cubicBezTo>
                    <a:cubicBezTo>
                      <a:pt x="1804" y="10659"/>
                      <a:pt x="1930" y="10680"/>
                      <a:pt x="2056" y="10680"/>
                    </a:cubicBezTo>
                    <a:cubicBezTo>
                      <a:pt x="2325" y="10680"/>
                      <a:pt x="2591" y="10584"/>
                      <a:pt x="2795" y="10399"/>
                    </a:cubicBezTo>
                    <a:cubicBezTo>
                      <a:pt x="3039" y="10209"/>
                      <a:pt x="3256" y="9965"/>
                      <a:pt x="3446" y="9721"/>
                    </a:cubicBezTo>
                    <a:cubicBezTo>
                      <a:pt x="3907" y="9070"/>
                      <a:pt x="4232" y="8338"/>
                      <a:pt x="4449" y="7578"/>
                    </a:cubicBezTo>
                    <a:cubicBezTo>
                      <a:pt x="4585" y="7171"/>
                      <a:pt x="4693" y="6764"/>
                      <a:pt x="4802" y="6330"/>
                    </a:cubicBezTo>
                    <a:cubicBezTo>
                      <a:pt x="5236" y="4649"/>
                      <a:pt x="5561" y="2913"/>
                      <a:pt x="5751" y="1177"/>
                    </a:cubicBezTo>
                    <a:cubicBezTo>
                      <a:pt x="5805" y="1014"/>
                      <a:pt x="5805" y="824"/>
                      <a:pt x="5751" y="662"/>
                    </a:cubicBezTo>
                    <a:cubicBezTo>
                      <a:pt x="5738" y="648"/>
                      <a:pt x="5724" y="641"/>
                      <a:pt x="5710" y="641"/>
                    </a:cubicBezTo>
                    <a:cubicBezTo>
                      <a:pt x="5697" y="641"/>
                      <a:pt x="5683" y="648"/>
                      <a:pt x="5670" y="662"/>
                    </a:cubicBezTo>
                    <a:cubicBezTo>
                      <a:pt x="5616" y="662"/>
                      <a:pt x="5561" y="662"/>
                      <a:pt x="5507" y="689"/>
                    </a:cubicBezTo>
                    <a:cubicBezTo>
                      <a:pt x="5324" y="776"/>
                      <a:pt x="5130" y="818"/>
                      <a:pt x="4938" y="818"/>
                    </a:cubicBezTo>
                    <a:cubicBezTo>
                      <a:pt x="4591" y="818"/>
                      <a:pt x="4250" y="679"/>
                      <a:pt x="3988" y="417"/>
                    </a:cubicBezTo>
                    <a:lnTo>
                      <a:pt x="3771" y="255"/>
                    </a:lnTo>
                    <a:cubicBezTo>
                      <a:pt x="3619" y="85"/>
                      <a:pt x="3402" y="0"/>
                      <a:pt x="3182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26"/>
              <p:cNvSpPr/>
              <p:nvPr/>
            </p:nvSpPr>
            <p:spPr>
              <a:xfrm>
                <a:off x="7980650" y="616438"/>
                <a:ext cx="175650" cy="299425"/>
              </a:xfrm>
              <a:custGeom>
                <a:rect b="b" l="l" r="r" t="t"/>
                <a:pathLst>
                  <a:path extrusionOk="0" h="11977" w="7026">
                    <a:moveTo>
                      <a:pt x="3805" y="690"/>
                    </a:moveTo>
                    <a:cubicBezTo>
                      <a:pt x="4025" y="690"/>
                      <a:pt x="4242" y="775"/>
                      <a:pt x="4394" y="945"/>
                    </a:cubicBezTo>
                    <a:lnTo>
                      <a:pt x="4611" y="1107"/>
                    </a:lnTo>
                    <a:cubicBezTo>
                      <a:pt x="4873" y="1369"/>
                      <a:pt x="5214" y="1508"/>
                      <a:pt x="5561" y="1508"/>
                    </a:cubicBezTo>
                    <a:cubicBezTo>
                      <a:pt x="5753" y="1508"/>
                      <a:pt x="5947" y="1466"/>
                      <a:pt x="6130" y="1379"/>
                    </a:cubicBezTo>
                    <a:cubicBezTo>
                      <a:pt x="6184" y="1352"/>
                      <a:pt x="6239" y="1352"/>
                      <a:pt x="6293" y="1352"/>
                    </a:cubicBezTo>
                    <a:cubicBezTo>
                      <a:pt x="6306" y="1338"/>
                      <a:pt x="6320" y="1331"/>
                      <a:pt x="6333" y="1331"/>
                    </a:cubicBezTo>
                    <a:cubicBezTo>
                      <a:pt x="6347" y="1331"/>
                      <a:pt x="6361" y="1338"/>
                      <a:pt x="6374" y="1352"/>
                    </a:cubicBezTo>
                    <a:cubicBezTo>
                      <a:pt x="6428" y="1514"/>
                      <a:pt x="6428" y="1704"/>
                      <a:pt x="6374" y="1867"/>
                    </a:cubicBezTo>
                    <a:cubicBezTo>
                      <a:pt x="6184" y="3603"/>
                      <a:pt x="5859" y="5339"/>
                      <a:pt x="5425" y="7020"/>
                    </a:cubicBezTo>
                    <a:cubicBezTo>
                      <a:pt x="5316" y="7454"/>
                      <a:pt x="5208" y="7861"/>
                      <a:pt x="5072" y="8268"/>
                    </a:cubicBezTo>
                    <a:cubicBezTo>
                      <a:pt x="4855" y="9028"/>
                      <a:pt x="4530" y="9760"/>
                      <a:pt x="4069" y="10411"/>
                    </a:cubicBezTo>
                    <a:cubicBezTo>
                      <a:pt x="3879" y="10655"/>
                      <a:pt x="3662" y="10899"/>
                      <a:pt x="3418" y="11089"/>
                    </a:cubicBezTo>
                    <a:cubicBezTo>
                      <a:pt x="3214" y="11274"/>
                      <a:pt x="2961" y="11370"/>
                      <a:pt x="2700" y="11370"/>
                    </a:cubicBezTo>
                    <a:cubicBezTo>
                      <a:pt x="2578" y="11370"/>
                      <a:pt x="2454" y="11349"/>
                      <a:pt x="2333" y="11306"/>
                    </a:cubicBezTo>
                    <a:cubicBezTo>
                      <a:pt x="1872" y="11197"/>
                      <a:pt x="1465" y="10926"/>
                      <a:pt x="1194" y="10547"/>
                    </a:cubicBezTo>
                    <a:cubicBezTo>
                      <a:pt x="922" y="10140"/>
                      <a:pt x="732" y="9651"/>
                      <a:pt x="705" y="9163"/>
                    </a:cubicBezTo>
                    <a:cubicBezTo>
                      <a:pt x="624" y="8024"/>
                      <a:pt x="651" y="6858"/>
                      <a:pt x="814" y="5746"/>
                    </a:cubicBezTo>
                    <a:cubicBezTo>
                      <a:pt x="1031" y="4091"/>
                      <a:pt x="1275" y="2491"/>
                      <a:pt x="1492" y="782"/>
                    </a:cubicBezTo>
                    <a:cubicBezTo>
                      <a:pt x="1600" y="809"/>
                      <a:pt x="1709" y="836"/>
                      <a:pt x="1817" y="863"/>
                    </a:cubicBezTo>
                    <a:cubicBezTo>
                      <a:pt x="2048" y="958"/>
                      <a:pt x="2285" y="1006"/>
                      <a:pt x="2523" y="1006"/>
                    </a:cubicBezTo>
                    <a:cubicBezTo>
                      <a:pt x="2760" y="1006"/>
                      <a:pt x="2997" y="958"/>
                      <a:pt x="3228" y="863"/>
                    </a:cubicBezTo>
                    <a:cubicBezTo>
                      <a:pt x="3282" y="836"/>
                      <a:pt x="3363" y="809"/>
                      <a:pt x="3418" y="782"/>
                    </a:cubicBezTo>
                    <a:cubicBezTo>
                      <a:pt x="3540" y="721"/>
                      <a:pt x="3673" y="690"/>
                      <a:pt x="3805" y="690"/>
                    </a:cubicBezTo>
                    <a:close/>
                    <a:moveTo>
                      <a:pt x="3783" y="1"/>
                    </a:moveTo>
                    <a:cubicBezTo>
                      <a:pt x="3577" y="1"/>
                      <a:pt x="3369" y="44"/>
                      <a:pt x="3174" y="131"/>
                    </a:cubicBezTo>
                    <a:cubicBezTo>
                      <a:pt x="2952" y="264"/>
                      <a:pt x="2707" y="332"/>
                      <a:pt x="2459" y="332"/>
                    </a:cubicBezTo>
                    <a:cubicBezTo>
                      <a:pt x="2252" y="332"/>
                      <a:pt x="2042" y="284"/>
                      <a:pt x="1844" y="185"/>
                    </a:cubicBezTo>
                    <a:cubicBezTo>
                      <a:pt x="1817" y="158"/>
                      <a:pt x="1763" y="158"/>
                      <a:pt x="1682" y="158"/>
                    </a:cubicBezTo>
                    <a:cubicBezTo>
                      <a:pt x="1636" y="147"/>
                      <a:pt x="1590" y="142"/>
                      <a:pt x="1544" y="142"/>
                    </a:cubicBezTo>
                    <a:cubicBezTo>
                      <a:pt x="1242" y="142"/>
                      <a:pt x="969" y="367"/>
                      <a:pt x="922" y="673"/>
                    </a:cubicBezTo>
                    <a:cubicBezTo>
                      <a:pt x="895" y="728"/>
                      <a:pt x="868" y="782"/>
                      <a:pt x="868" y="836"/>
                    </a:cubicBezTo>
                    <a:cubicBezTo>
                      <a:pt x="434" y="2925"/>
                      <a:pt x="163" y="5068"/>
                      <a:pt x="27" y="7210"/>
                    </a:cubicBezTo>
                    <a:cubicBezTo>
                      <a:pt x="0" y="7807"/>
                      <a:pt x="27" y="8404"/>
                      <a:pt x="27" y="8892"/>
                    </a:cubicBezTo>
                    <a:cubicBezTo>
                      <a:pt x="136" y="9353"/>
                      <a:pt x="190" y="9679"/>
                      <a:pt x="298" y="9977"/>
                    </a:cubicBezTo>
                    <a:cubicBezTo>
                      <a:pt x="515" y="10682"/>
                      <a:pt x="977" y="11279"/>
                      <a:pt x="1600" y="11659"/>
                    </a:cubicBezTo>
                    <a:cubicBezTo>
                      <a:pt x="1921" y="11872"/>
                      <a:pt x="2288" y="11977"/>
                      <a:pt x="2655" y="11977"/>
                    </a:cubicBezTo>
                    <a:cubicBezTo>
                      <a:pt x="3125" y="11977"/>
                      <a:pt x="3594" y="11804"/>
                      <a:pt x="3960" y="11469"/>
                    </a:cubicBezTo>
                    <a:cubicBezTo>
                      <a:pt x="4177" y="11225"/>
                      <a:pt x="4394" y="11008"/>
                      <a:pt x="4584" y="10764"/>
                    </a:cubicBezTo>
                    <a:cubicBezTo>
                      <a:pt x="5018" y="10140"/>
                      <a:pt x="5343" y="9434"/>
                      <a:pt x="5560" y="8729"/>
                    </a:cubicBezTo>
                    <a:cubicBezTo>
                      <a:pt x="6266" y="6397"/>
                      <a:pt x="6754" y="4037"/>
                      <a:pt x="6998" y="1623"/>
                    </a:cubicBezTo>
                    <a:cubicBezTo>
                      <a:pt x="7025" y="1406"/>
                      <a:pt x="7025" y="1216"/>
                      <a:pt x="6998" y="1026"/>
                    </a:cubicBezTo>
                    <a:cubicBezTo>
                      <a:pt x="6998" y="715"/>
                      <a:pt x="6761" y="499"/>
                      <a:pt x="6491" y="499"/>
                    </a:cubicBezTo>
                    <a:cubicBezTo>
                      <a:pt x="6408" y="499"/>
                      <a:pt x="6322" y="520"/>
                      <a:pt x="6239" y="565"/>
                    </a:cubicBezTo>
                    <a:cubicBezTo>
                      <a:pt x="6103" y="592"/>
                      <a:pt x="5994" y="646"/>
                      <a:pt x="5886" y="701"/>
                    </a:cubicBezTo>
                    <a:cubicBezTo>
                      <a:pt x="5767" y="776"/>
                      <a:pt x="5636" y="813"/>
                      <a:pt x="5507" y="813"/>
                    </a:cubicBezTo>
                    <a:cubicBezTo>
                      <a:pt x="5311" y="813"/>
                      <a:pt x="5122" y="728"/>
                      <a:pt x="4991" y="565"/>
                    </a:cubicBezTo>
                    <a:cubicBezTo>
                      <a:pt x="4882" y="484"/>
                      <a:pt x="4774" y="375"/>
                      <a:pt x="4638" y="294"/>
                    </a:cubicBezTo>
                    <a:cubicBezTo>
                      <a:pt x="4394" y="98"/>
                      <a:pt x="4091" y="1"/>
                      <a:pt x="3783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26"/>
              <p:cNvSpPr/>
              <p:nvPr/>
            </p:nvSpPr>
            <p:spPr>
              <a:xfrm>
                <a:off x="8014550" y="833313"/>
                <a:ext cx="66375" cy="34675"/>
              </a:xfrm>
              <a:custGeom>
                <a:rect b="b" l="l" r="r" t="t"/>
                <a:pathLst>
                  <a:path extrusionOk="0" h="1387" w="2655">
                    <a:moveTo>
                      <a:pt x="325" y="1"/>
                    </a:moveTo>
                    <a:cubicBezTo>
                      <a:pt x="279" y="1"/>
                      <a:pt x="233" y="10"/>
                      <a:pt x="190" y="27"/>
                    </a:cubicBezTo>
                    <a:cubicBezTo>
                      <a:pt x="55" y="108"/>
                      <a:pt x="0" y="271"/>
                      <a:pt x="27" y="407"/>
                    </a:cubicBezTo>
                    <a:cubicBezTo>
                      <a:pt x="55" y="542"/>
                      <a:pt x="109" y="651"/>
                      <a:pt x="163" y="759"/>
                    </a:cubicBezTo>
                    <a:cubicBezTo>
                      <a:pt x="463" y="1234"/>
                      <a:pt x="923" y="1387"/>
                      <a:pt x="1439" y="1387"/>
                    </a:cubicBezTo>
                    <a:cubicBezTo>
                      <a:pt x="1484" y="1387"/>
                      <a:pt x="1528" y="1385"/>
                      <a:pt x="1573" y="1383"/>
                    </a:cubicBezTo>
                    <a:cubicBezTo>
                      <a:pt x="1818" y="1302"/>
                      <a:pt x="2062" y="1193"/>
                      <a:pt x="2306" y="1085"/>
                    </a:cubicBezTo>
                    <a:cubicBezTo>
                      <a:pt x="2496" y="976"/>
                      <a:pt x="2631" y="759"/>
                      <a:pt x="2631" y="542"/>
                    </a:cubicBezTo>
                    <a:cubicBezTo>
                      <a:pt x="2654" y="428"/>
                      <a:pt x="2580" y="313"/>
                      <a:pt x="2475" y="313"/>
                    </a:cubicBezTo>
                    <a:cubicBezTo>
                      <a:pt x="2456" y="313"/>
                      <a:pt x="2435" y="317"/>
                      <a:pt x="2414" y="325"/>
                    </a:cubicBezTo>
                    <a:cubicBezTo>
                      <a:pt x="2306" y="353"/>
                      <a:pt x="2197" y="407"/>
                      <a:pt x="2116" y="461"/>
                    </a:cubicBezTo>
                    <a:cubicBezTo>
                      <a:pt x="1872" y="542"/>
                      <a:pt x="1655" y="597"/>
                      <a:pt x="1438" y="651"/>
                    </a:cubicBezTo>
                    <a:cubicBezTo>
                      <a:pt x="1397" y="659"/>
                      <a:pt x="1357" y="663"/>
                      <a:pt x="1317" y="663"/>
                    </a:cubicBezTo>
                    <a:cubicBezTo>
                      <a:pt x="1089" y="663"/>
                      <a:pt x="875" y="537"/>
                      <a:pt x="760" y="353"/>
                    </a:cubicBezTo>
                    <a:cubicBezTo>
                      <a:pt x="705" y="271"/>
                      <a:pt x="651" y="190"/>
                      <a:pt x="597" y="136"/>
                    </a:cubicBezTo>
                    <a:cubicBezTo>
                      <a:pt x="523" y="43"/>
                      <a:pt x="423" y="1"/>
                      <a:pt x="325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26"/>
              <p:cNvSpPr/>
              <p:nvPr/>
            </p:nvSpPr>
            <p:spPr>
              <a:xfrm>
                <a:off x="8013200" y="787863"/>
                <a:ext cx="16975" cy="16300"/>
              </a:xfrm>
              <a:custGeom>
                <a:rect b="b" l="l" r="r" t="t"/>
                <a:pathLst>
                  <a:path extrusionOk="0" h="652" w="679">
                    <a:moveTo>
                      <a:pt x="325" y="1"/>
                    </a:moveTo>
                    <a:cubicBezTo>
                      <a:pt x="136" y="28"/>
                      <a:pt x="0" y="218"/>
                      <a:pt x="27" y="408"/>
                    </a:cubicBezTo>
                    <a:cubicBezTo>
                      <a:pt x="54" y="543"/>
                      <a:pt x="190" y="652"/>
                      <a:pt x="325" y="652"/>
                    </a:cubicBezTo>
                    <a:cubicBezTo>
                      <a:pt x="515" y="652"/>
                      <a:pt x="678" y="489"/>
                      <a:pt x="651" y="299"/>
                    </a:cubicBezTo>
                    <a:cubicBezTo>
                      <a:pt x="651" y="136"/>
                      <a:pt x="488" y="1"/>
                      <a:pt x="325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26"/>
              <p:cNvSpPr/>
              <p:nvPr/>
            </p:nvSpPr>
            <p:spPr>
              <a:xfrm>
                <a:off x="8066350" y="799938"/>
                <a:ext cx="18750" cy="16925"/>
              </a:xfrm>
              <a:custGeom>
                <a:rect b="b" l="l" r="r" t="t"/>
                <a:pathLst>
                  <a:path extrusionOk="0" h="677" w="750">
                    <a:moveTo>
                      <a:pt x="319" y="1"/>
                    </a:moveTo>
                    <a:cubicBezTo>
                      <a:pt x="1" y="1"/>
                      <a:pt x="49" y="677"/>
                      <a:pt x="356" y="677"/>
                    </a:cubicBezTo>
                    <a:cubicBezTo>
                      <a:pt x="385" y="677"/>
                      <a:pt x="417" y="670"/>
                      <a:pt x="451" y="657"/>
                    </a:cubicBezTo>
                    <a:cubicBezTo>
                      <a:pt x="641" y="630"/>
                      <a:pt x="749" y="440"/>
                      <a:pt x="722" y="250"/>
                    </a:cubicBezTo>
                    <a:cubicBezTo>
                      <a:pt x="695" y="87"/>
                      <a:pt x="532" y="6"/>
                      <a:pt x="369" y="6"/>
                    </a:cubicBezTo>
                    <a:cubicBezTo>
                      <a:pt x="352" y="2"/>
                      <a:pt x="335" y="1"/>
                      <a:pt x="319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3" name="Google Shape;303;p26"/>
            <p:cNvGrpSpPr/>
            <p:nvPr/>
          </p:nvGrpSpPr>
          <p:grpSpPr>
            <a:xfrm>
              <a:off x="5116112" y="3501079"/>
              <a:ext cx="272647" cy="332582"/>
              <a:chOff x="8203301" y="1315421"/>
              <a:chExt cx="307867" cy="375544"/>
            </a:xfrm>
          </p:grpSpPr>
          <p:sp>
            <p:nvSpPr>
              <p:cNvPr id="304" name="Google Shape;304;p26"/>
              <p:cNvSpPr/>
              <p:nvPr/>
            </p:nvSpPr>
            <p:spPr>
              <a:xfrm>
                <a:off x="8403520" y="1486819"/>
                <a:ext cx="102979" cy="105150"/>
              </a:xfrm>
              <a:custGeom>
                <a:rect b="b" l="l" r="r" t="t"/>
                <a:pathLst>
                  <a:path extrusionOk="0" h="2237" w="2333">
                    <a:moveTo>
                      <a:pt x="1275" y="571"/>
                    </a:moveTo>
                    <a:cubicBezTo>
                      <a:pt x="1329" y="571"/>
                      <a:pt x="1384" y="598"/>
                      <a:pt x="1438" y="625"/>
                    </a:cubicBezTo>
                    <a:cubicBezTo>
                      <a:pt x="1601" y="761"/>
                      <a:pt x="1709" y="951"/>
                      <a:pt x="1682" y="1168"/>
                    </a:cubicBezTo>
                    <a:cubicBezTo>
                      <a:pt x="1682" y="1493"/>
                      <a:pt x="1519" y="1602"/>
                      <a:pt x="1221" y="1602"/>
                    </a:cubicBezTo>
                    <a:cubicBezTo>
                      <a:pt x="1205" y="1603"/>
                      <a:pt x="1190" y="1604"/>
                      <a:pt x="1175" y="1604"/>
                    </a:cubicBezTo>
                    <a:cubicBezTo>
                      <a:pt x="950" y="1604"/>
                      <a:pt x="758" y="1422"/>
                      <a:pt x="733" y="1168"/>
                    </a:cubicBezTo>
                    <a:cubicBezTo>
                      <a:pt x="733" y="869"/>
                      <a:pt x="950" y="625"/>
                      <a:pt x="1275" y="571"/>
                    </a:cubicBezTo>
                    <a:close/>
                    <a:moveTo>
                      <a:pt x="1132" y="0"/>
                    </a:moveTo>
                    <a:cubicBezTo>
                      <a:pt x="1116" y="0"/>
                      <a:pt x="1101" y="1"/>
                      <a:pt x="1085" y="1"/>
                    </a:cubicBezTo>
                    <a:cubicBezTo>
                      <a:pt x="678" y="55"/>
                      <a:pt x="326" y="327"/>
                      <a:pt x="190" y="706"/>
                    </a:cubicBezTo>
                    <a:cubicBezTo>
                      <a:pt x="0" y="1113"/>
                      <a:pt x="55" y="1574"/>
                      <a:pt x="380" y="1873"/>
                    </a:cubicBezTo>
                    <a:cubicBezTo>
                      <a:pt x="599" y="2110"/>
                      <a:pt x="916" y="2236"/>
                      <a:pt x="1240" y="2236"/>
                    </a:cubicBezTo>
                    <a:cubicBezTo>
                      <a:pt x="1398" y="2236"/>
                      <a:pt x="1558" y="2206"/>
                      <a:pt x="1709" y="2144"/>
                    </a:cubicBezTo>
                    <a:cubicBezTo>
                      <a:pt x="2089" y="2008"/>
                      <a:pt x="2333" y="1629"/>
                      <a:pt x="2306" y="1222"/>
                    </a:cubicBezTo>
                    <a:cubicBezTo>
                      <a:pt x="2332" y="559"/>
                      <a:pt x="1789" y="0"/>
                      <a:pt x="113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 cap="flat" cmpd="sng" w="114300">
                <a:solidFill>
                  <a:srgbClr val="FFFDFE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26"/>
              <p:cNvSpPr/>
              <p:nvPr/>
            </p:nvSpPr>
            <p:spPr>
              <a:xfrm>
                <a:off x="8276615" y="1608706"/>
                <a:ext cx="95828" cy="82259"/>
              </a:xfrm>
              <a:custGeom>
                <a:rect b="b" l="l" r="r" t="t"/>
                <a:pathLst>
                  <a:path extrusionOk="0" h="1750" w="2171">
                    <a:moveTo>
                      <a:pt x="949" y="473"/>
                    </a:moveTo>
                    <a:cubicBezTo>
                      <a:pt x="1139" y="500"/>
                      <a:pt x="1329" y="609"/>
                      <a:pt x="1465" y="772"/>
                    </a:cubicBezTo>
                    <a:cubicBezTo>
                      <a:pt x="1438" y="961"/>
                      <a:pt x="1275" y="1124"/>
                      <a:pt x="1112" y="1178"/>
                    </a:cubicBezTo>
                    <a:cubicBezTo>
                      <a:pt x="1060" y="1201"/>
                      <a:pt x="1008" y="1211"/>
                      <a:pt x="957" y="1211"/>
                    </a:cubicBezTo>
                    <a:cubicBezTo>
                      <a:pt x="824" y="1211"/>
                      <a:pt x="703" y="1141"/>
                      <a:pt x="624" y="1043"/>
                    </a:cubicBezTo>
                    <a:cubicBezTo>
                      <a:pt x="570" y="880"/>
                      <a:pt x="597" y="690"/>
                      <a:pt x="733" y="609"/>
                    </a:cubicBezTo>
                    <a:cubicBezTo>
                      <a:pt x="814" y="555"/>
                      <a:pt x="868" y="500"/>
                      <a:pt x="949" y="473"/>
                    </a:cubicBezTo>
                    <a:close/>
                    <a:moveTo>
                      <a:pt x="1143" y="1"/>
                    </a:moveTo>
                    <a:cubicBezTo>
                      <a:pt x="787" y="1"/>
                      <a:pt x="431" y="157"/>
                      <a:pt x="190" y="446"/>
                    </a:cubicBezTo>
                    <a:cubicBezTo>
                      <a:pt x="54" y="636"/>
                      <a:pt x="0" y="880"/>
                      <a:pt x="82" y="1097"/>
                    </a:cubicBezTo>
                    <a:cubicBezTo>
                      <a:pt x="185" y="1485"/>
                      <a:pt x="535" y="1750"/>
                      <a:pt x="921" y="1750"/>
                    </a:cubicBezTo>
                    <a:cubicBezTo>
                      <a:pt x="939" y="1750"/>
                      <a:pt x="958" y="1749"/>
                      <a:pt x="977" y="1748"/>
                    </a:cubicBezTo>
                    <a:cubicBezTo>
                      <a:pt x="1438" y="1748"/>
                      <a:pt x="1845" y="1477"/>
                      <a:pt x="2007" y="1070"/>
                    </a:cubicBezTo>
                    <a:cubicBezTo>
                      <a:pt x="2170" y="799"/>
                      <a:pt x="2089" y="446"/>
                      <a:pt x="1845" y="229"/>
                    </a:cubicBezTo>
                    <a:cubicBezTo>
                      <a:pt x="1635" y="74"/>
                      <a:pt x="1389" y="1"/>
                      <a:pt x="1143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 cap="flat" cmpd="sng" w="114300">
                <a:solidFill>
                  <a:srgbClr val="FFFDFE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26"/>
              <p:cNvSpPr/>
              <p:nvPr/>
            </p:nvSpPr>
            <p:spPr>
              <a:xfrm>
                <a:off x="8220054" y="1333083"/>
                <a:ext cx="69476" cy="73187"/>
              </a:xfrm>
              <a:custGeom>
                <a:rect b="b" l="l" r="r" t="t"/>
                <a:pathLst>
                  <a:path extrusionOk="0" h="1557" w="1574">
                    <a:moveTo>
                      <a:pt x="790" y="489"/>
                    </a:moveTo>
                    <a:cubicBezTo>
                      <a:pt x="974" y="489"/>
                      <a:pt x="1155" y="611"/>
                      <a:pt x="1140" y="814"/>
                    </a:cubicBezTo>
                    <a:lnTo>
                      <a:pt x="1113" y="814"/>
                    </a:lnTo>
                    <a:cubicBezTo>
                      <a:pt x="1113" y="1004"/>
                      <a:pt x="925" y="1090"/>
                      <a:pt x="769" y="1090"/>
                    </a:cubicBezTo>
                    <a:cubicBezTo>
                      <a:pt x="747" y="1090"/>
                      <a:pt x="726" y="1089"/>
                      <a:pt x="706" y="1085"/>
                    </a:cubicBezTo>
                    <a:cubicBezTo>
                      <a:pt x="516" y="1085"/>
                      <a:pt x="380" y="950"/>
                      <a:pt x="435" y="787"/>
                    </a:cubicBezTo>
                    <a:cubicBezTo>
                      <a:pt x="435" y="760"/>
                      <a:pt x="462" y="733"/>
                      <a:pt x="462" y="706"/>
                    </a:cubicBezTo>
                    <a:cubicBezTo>
                      <a:pt x="519" y="556"/>
                      <a:pt x="655" y="489"/>
                      <a:pt x="790" y="489"/>
                    </a:cubicBezTo>
                    <a:close/>
                    <a:moveTo>
                      <a:pt x="679" y="0"/>
                    </a:moveTo>
                    <a:cubicBezTo>
                      <a:pt x="624" y="0"/>
                      <a:pt x="570" y="28"/>
                      <a:pt x="516" y="55"/>
                    </a:cubicBezTo>
                    <a:cubicBezTo>
                      <a:pt x="326" y="245"/>
                      <a:pt x="163" y="489"/>
                      <a:pt x="82" y="760"/>
                    </a:cubicBezTo>
                    <a:cubicBezTo>
                      <a:pt x="1" y="1058"/>
                      <a:pt x="163" y="1357"/>
                      <a:pt x="435" y="1492"/>
                    </a:cubicBezTo>
                    <a:cubicBezTo>
                      <a:pt x="538" y="1536"/>
                      <a:pt x="645" y="1557"/>
                      <a:pt x="750" y="1557"/>
                    </a:cubicBezTo>
                    <a:cubicBezTo>
                      <a:pt x="974" y="1557"/>
                      <a:pt x="1191" y="1460"/>
                      <a:pt x="1357" y="1275"/>
                    </a:cubicBezTo>
                    <a:cubicBezTo>
                      <a:pt x="1574" y="1004"/>
                      <a:pt x="1547" y="597"/>
                      <a:pt x="1303" y="353"/>
                    </a:cubicBezTo>
                    <a:cubicBezTo>
                      <a:pt x="1140" y="163"/>
                      <a:pt x="896" y="55"/>
                      <a:pt x="679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 cap="flat" cmpd="sng" w="114300">
                <a:solidFill>
                  <a:srgbClr val="FFFDFE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26"/>
              <p:cNvSpPr/>
              <p:nvPr/>
            </p:nvSpPr>
            <p:spPr>
              <a:xfrm>
                <a:off x="8408189" y="1486819"/>
                <a:ext cx="102979" cy="105150"/>
              </a:xfrm>
              <a:custGeom>
                <a:rect b="b" l="l" r="r" t="t"/>
                <a:pathLst>
                  <a:path extrusionOk="0" h="2237" w="2333">
                    <a:moveTo>
                      <a:pt x="1275" y="571"/>
                    </a:moveTo>
                    <a:cubicBezTo>
                      <a:pt x="1329" y="571"/>
                      <a:pt x="1384" y="598"/>
                      <a:pt x="1438" y="625"/>
                    </a:cubicBezTo>
                    <a:cubicBezTo>
                      <a:pt x="1601" y="761"/>
                      <a:pt x="1709" y="951"/>
                      <a:pt x="1682" y="1168"/>
                    </a:cubicBezTo>
                    <a:cubicBezTo>
                      <a:pt x="1682" y="1493"/>
                      <a:pt x="1519" y="1602"/>
                      <a:pt x="1221" y="1602"/>
                    </a:cubicBezTo>
                    <a:cubicBezTo>
                      <a:pt x="1205" y="1603"/>
                      <a:pt x="1190" y="1604"/>
                      <a:pt x="1175" y="1604"/>
                    </a:cubicBezTo>
                    <a:cubicBezTo>
                      <a:pt x="950" y="1604"/>
                      <a:pt x="758" y="1422"/>
                      <a:pt x="733" y="1168"/>
                    </a:cubicBezTo>
                    <a:cubicBezTo>
                      <a:pt x="733" y="869"/>
                      <a:pt x="950" y="625"/>
                      <a:pt x="1275" y="571"/>
                    </a:cubicBezTo>
                    <a:close/>
                    <a:moveTo>
                      <a:pt x="1132" y="0"/>
                    </a:moveTo>
                    <a:cubicBezTo>
                      <a:pt x="1116" y="0"/>
                      <a:pt x="1101" y="1"/>
                      <a:pt x="1085" y="1"/>
                    </a:cubicBezTo>
                    <a:cubicBezTo>
                      <a:pt x="678" y="55"/>
                      <a:pt x="326" y="327"/>
                      <a:pt x="190" y="706"/>
                    </a:cubicBezTo>
                    <a:cubicBezTo>
                      <a:pt x="0" y="1113"/>
                      <a:pt x="55" y="1574"/>
                      <a:pt x="380" y="1873"/>
                    </a:cubicBezTo>
                    <a:cubicBezTo>
                      <a:pt x="599" y="2110"/>
                      <a:pt x="916" y="2236"/>
                      <a:pt x="1240" y="2236"/>
                    </a:cubicBezTo>
                    <a:cubicBezTo>
                      <a:pt x="1398" y="2236"/>
                      <a:pt x="1558" y="2206"/>
                      <a:pt x="1709" y="2144"/>
                    </a:cubicBezTo>
                    <a:cubicBezTo>
                      <a:pt x="2089" y="2008"/>
                      <a:pt x="2333" y="1629"/>
                      <a:pt x="2306" y="1222"/>
                    </a:cubicBezTo>
                    <a:cubicBezTo>
                      <a:pt x="2332" y="559"/>
                      <a:pt x="1789" y="0"/>
                      <a:pt x="113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26"/>
              <p:cNvSpPr/>
              <p:nvPr/>
            </p:nvSpPr>
            <p:spPr>
              <a:xfrm>
                <a:off x="8281284" y="1608706"/>
                <a:ext cx="95828" cy="82259"/>
              </a:xfrm>
              <a:custGeom>
                <a:rect b="b" l="l" r="r" t="t"/>
                <a:pathLst>
                  <a:path extrusionOk="0" h="1750" w="2171">
                    <a:moveTo>
                      <a:pt x="949" y="473"/>
                    </a:moveTo>
                    <a:cubicBezTo>
                      <a:pt x="1139" y="500"/>
                      <a:pt x="1329" y="609"/>
                      <a:pt x="1465" y="772"/>
                    </a:cubicBezTo>
                    <a:cubicBezTo>
                      <a:pt x="1438" y="961"/>
                      <a:pt x="1275" y="1124"/>
                      <a:pt x="1112" y="1178"/>
                    </a:cubicBezTo>
                    <a:cubicBezTo>
                      <a:pt x="1060" y="1201"/>
                      <a:pt x="1008" y="1211"/>
                      <a:pt x="957" y="1211"/>
                    </a:cubicBezTo>
                    <a:cubicBezTo>
                      <a:pt x="824" y="1211"/>
                      <a:pt x="703" y="1141"/>
                      <a:pt x="624" y="1043"/>
                    </a:cubicBezTo>
                    <a:cubicBezTo>
                      <a:pt x="570" y="880"/>
                      <a:pt x="597" y="690"/>
                      <a:pt x="733" y="609"/>
                    </a:cubicBezTo>
                    <a:cubicBezTo>
                      <a:pt x="814" y="555"/>
                      <a:pt x="868" y="500"/>
                      <a:pt x="949" y="473"/>
                    </a:cubicBezTo>
                    <a:close/>
                    <a:moveTo>
                      <a:pt x="1143" y="1"/>
                    </a:moveTo>
                    <a:cubicBezTo>
                      <a:pt x="787" y="1"/>
                      <a:pt x="431" y="157"/>
                      <a:pt x="190" y="446"/>
                    </a:cubicBezTo>
                    <a:cubicBezTo>
                      <a:pt x="54" y="636"/>
                      <a:pt x="0" y="880"/>
                      <a:pt x="82" y="1097"/>
                    </a:cubicBezTo>
                    <a:cubicBezTo>
                      <a:pt x="185" y="1485"/>
                      <a:pt x="535" y="1750"/>
                      <a:pt x="921" y="1750"/>
                    </a:cubicBezTo>
                    <a:cubicBezTo>
                      <a:pt x="939" y="1750"/>
                      <a:pt x="958" y="1749"/>
                      <a:pt x="977" y="1748"/>
                    </a:cubicBezTo>
                    <a:cubicBezTo>
                      <a:pt x="1438" y="1748"/>
                      <a:pt x="1845" y="1477"/>
                      <a:pt x="2007" y="1070"/>
                    </a:cubicBezTo>
                    <a:cubicBezTo>
                      <a:pt x="2170" y="799"/>
                      <a:pt x="2089" y="446"/>
                      <a:pt x="1845" y="229"/>
                    </a:cubicBezTo>
                    <a:cubicBezTo>
                      <a:pt x="1635" y="74"/>
                      <a:pt x="1389" y="1"/>
                      <a:pt x="1143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26"/>
              <p:cNvSpPr/>
              <p:nvPr/>
            </p:nvSpPr>
            <p:spPr>
              <a:xfrm>
                <a:off x="8203301" y="1315421"/>
                <a:ext cx="102975" cy="108496"/>
              </a:xfrm>
              <a:custGeom>
                <a:rect b="b" l="l" r="r" t="t"/>
                <a:pathLst>
                  <a:path extrusionOk="0" h="1557" w="1574">
                    <a:moveTo>
                      <a:pt x="790" y="489"/>
                    </a:moveTo>
                    <a:cubicBezTo>
                      <a:pt x="974" y="489"/>
                      <a:pt x="1155" y="611"/>
                      <a:pt x="1140" y="814"/>
                    </a:cubicBezTo>
                    <a:lnTo>
                      <a:pt x="1113" y="814"/>
                    </a:lnTo>
                    <a:cubicBezTo>
                      <a:pt x="1113" y="1004"/>
                      <a:pt x="925" y="1090"/>
                      <a:pt x="769" y="1090"/>
                    </a:cubicBezTo>
                    <a:cubicBezTo>
                      <a:pt x="747" y="1090"/>
                      <a:pt x="726" y="1089"/>
                      <a:pt x="706" y="1085"/>
                    </a:cubicBezTo>
                    <a:cubicBezTo>
                      <a:pt x="516" y="1085"/>
                      <a:pt x="380" y="950"/>
                      <a:pt x="435" y="787"/>
                    </a:cubicBezTo>
                    <a:cubicBezTo>
                      <a:pt x="435" y="760"/>
                      <a:pt x="462" y="733"/>
                      <a:pt x="462" y="706"/>
                    </a:cubicBezTo>
                    <a:cubicBezTo>
                      <a:pt x="519" y="556"/>
                      <a:pt x="655" y="489"/>
                      <a:pt x="790" y="489"/>
                    </a:cubicBezTo>
                    <a:close/>
                    <a:moveTo>
                      <a:pt x="679" y="0"/>
                    </a:moveTo>
                    <a:cubicBezTo>
                      <a:pt x="624" y="0"/>
                      <a:pt x="570" y="28"/>
                      <a:pt x="516" y="55"/>
                    </a:cubicBezTo>
                    <a:cubicBezTo>
                      <a:pt x="326" y="245"/>
                      <a:pt x="163" y="489"/>
                      <a:pt x="82" y="760"/>
                    </a:cubicBezTo>
                    <a:cubicBezTo>
                      <a:pt x="1" y="1058"/>
                      <a:pt x="163" y="1357"/>
                      <a:pt x="435" y="1492"/>
                    </a:cubicBezTo>
                    <a:cubicBezTo>
                      <a:pt x="538" y="1536"/>
                      <a:pt x="645" y="1557"/>
                      <a:pt x="750" y="1557"/>
                    </a:cubicBezTo>
                    <a:cubicBezTo>
                      <a:pt x="974" y="1557"/>
                      <a:pt x="1191" y="1460"/>
                      <a:pt x="1357" y="1275"/>
                    </a:cubicBezTo>
                    <a:cubicBezTo>
                      <a:pt x="1574" y="1004"/>
                      <a:pt x="1547" y="597"/>
                      <a:pt x="1303" y="353"/>
                    </a:cubicBezTo>
                    <a:cubicBezTo>
                      <a:pt x="1140" y="163"/>
                      <a:pt x="896" y="55"/>
                      <a:pt x="679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5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8" name="Google Shape;578;p35"/>
          <p:cNvSpPr txBox="1"/>
          <p:nvPr/>
        </p:nvSpPr>
        <p:spPr>
          <a:xfrm>
            <a:off x="4297650" y="4602875"/>
            <a:ext cx="5487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809FAF"/>
                </a:solidFill>
                <a:latin typeface="Mulish"/>
                <a:ea typeface="Mulish"/>
                <a:cs typeface="Mulish"/>
                <a:sym typeface="Mulish"/>
              </a:rPr>
              <a:t>‹#›</a:t>
            </a:fld>
            <a:endParaRPr sz="1300">
              <a:solidFill>
                <a:srgbClr val="809FA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579" name="Google Shape;579;p35"/>
          <p:cNvSpPr txBox="1"/>
          <p:nvPr/>
        </p:nvSpPr>
        <p:spPr>
          <a:xfrm>
            <a:off x="713250" y="446075"/>
            <a:ext cx="7717500" cy="537000"/>
          </a:xfrm>
          <a:prstGeom prst="rect">
            <a:avLst/>
          </a:prstGeom>
          <a:solidFill>
            <a:srgbClr val="E3DFFD"/>
          </a:solidFill>
          <a:ln>
            <a:noFill/>
          </a:ln>
          <a:effectLst>
            <a:outerShdw blurRad="57150" rotWithShape="0" algn="bl" dir="5400000" dist="3810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575757"/>
                </a:solidFill>
                <a:latin typeface="Mulish"/>
                <a:ea typeface="Mulish"/>
                <a:cs typeface="Mulish"/>
                <a:sym typeface="Mulish"/>
              </a:rPr>
              <a:t>Unidades de Concentración</a:t>
            </a:r>
            <a:endParaRPr b="1" sz="1600">
              <a:solidFill>
                <a:srgbClr val="575757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580" name="Google Shape;580;p35"/>
          <p:cNvSpPr/>
          <p:nvPr/>
        </p:nvSpPr>
        <p:spPr>
          <a:xfrm>
            <a:off x="713250" y="1324606"/>
            <a:ext cx="2088000" cy="430200"/>
          </a:xfrm>
          <a:prstGeom prst="rect">
            <a:avLst/>
          </a:prstGeom>
          <a:solidFill>
            <a:srgbClr val="F675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Molalidad (m)</a:t>
            </a:r>
            <a:endParaRPr/>
          </a:p>
        </p:txBody>
      </p:sp>
      <p:sp>
        <p:nvSpPr>
          <p:cNvPr id="581" name="Google Shape;581;p35"/>
          <p:cNvSpPr txBox="1"/>
          <p:nvPr/>
        </p:nvSpPr>
        <p:spPr>
          <a:xfrm>
            <a:off x="713250" y="1829302"/>
            <a:ext cx="4281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595959"/>
                </a:solidFill>
                <a:latin typeface="Cairo"/>
                <a:ea typeface="Cairo"/>
                <a:cs typeface="Cairo"/>
                <a:sym typeface="Cairo"/>
              </a:rPr>
              <a:t>Se define como los moles que hay en 1000 grs o 1 Kg de solvente. Su unidad de medida es mol/Kg.</a:t>
            </a:r>
            <a:endParaRPr/>
          </a:p>
        </p:txBody>
      </p:sp>
      <p:sp>
        <p:nvSpPr>
          <p:cNvPr id="582" name="Google Shape;582;p35"/>
          <p:cNvSpPr txBox="1"/>
          <p:nvPr/>
        </p:nvSpPr>
        <p:spPr>
          <a:xfrm>
            <a:off x="713249" y="2420127"/>
            <a:ext cx="428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200" u="none" cap="none" strike="noStrike">
                <a:solidFill>
                  <a:srgbClr val="F77C36"/>
                </a:solidFill>
                <a:latin typeface="Cairo"/>
                <a:ea typeface="Cairo"/>
                <a:cs typeface="Cairo"/>
                <a:sym typeface="Cairo"/>
              </a:rPr>
              <a:t>Ejemplo: 5 mol/Kg significa que hay 5 moles de soluto por cada kilogramo de solución</a:t>
            </a:r>
            <a:endParaRPr b="0" i="1" sz="1200" u="none" cap="none" strike="noStrike">
              <a:solidFill>
                <a:srgbClr val="F77C3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83" name="Google Shape;583;p35"/>
          <p:cNvSpPr txBox="1"/>
          <p:nvPr/>
        </p:nvSpPr>
        <p:spPr>
          <a:xfrm>
            <a:off x="713250" y="3075796"/>
            <a:ext cx="7717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8199C9"/>
                </a:solidFill>
                <a:latin typeface="Cairo"/>
                <a:ea typeface="Cairo"/>
                <a:cs typeface="Cairo"/>
                <a:sym typeface="Cairo"/>
              </a:rPr>
              <a:t>EJERCICIO</a:t>
            </a:r>
            <a:r>
              <a:rPr b="0" i="0" lang="en" sz="1400" u="none" cap="none" strike="noStrike">
                <a:solidFill>
                  <a:srgbClr val="8199C9"/>
                </a:solidFill>
                <a:latin typeface="Cairo"/>
                <a:ea typeface="Cairo"/>
                <a:cs typeface="Cairo"/>
                <a:sym typeface="Cairo"/>
              </a:rPr>
              <a:t>: </a:t>
            </a:r>
            <a:r>
              <a:rPr b="0" i="0" lang="en" sz="1400" u="none" cap="none" strike="noStrike">
                <a:solidFill>
                  <a:srgbClr val="595959"/>
                </a:solidFill>
                <a:latin typeface="Cairo"/>
                <a:ea typeface="Cairo"/>
                <a:cs typeface="Cairo"/>
                <a:sym typeface="Cairo"/>
              </a:rPr>
              <a:t>Calcular la cantidad de moles que posee una solución acuosa con molalidad igual a 5 moles/Kg si se tienen 7000 ml de agua. </a:t>
            </a:r>
            <a:endParaRPr b="0" i="0" sz="1400" u="none" cap="none" strike="noStrike">
              <a:solidFill>
                <a:srgbClr val="595959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descr="Imagen que contiene Texto&#10;&#10;Descripción generada automáticamente" id="584" name="Google Shape;58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1706" y="1829302"/>
            <a:ext cx="2633751" cy="680738"/>
          </a:xfrm>
          <a:prstGeom prst="rect">
            <a:avLst/>
          </a:prstGeom>
          <a:noFill/>
          <a:ln cap="flat" cmpd="sng" w="19050">
            <a:solidFill>
              <a:srgbClr val="F77C3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6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0" name="Google Shape;590;p36"/>
          <p:cNvSpPr txBox="1"/>
          <p:nvPr/>
        </p:nvSpPr>
        <p:spPr>
          <a:xfrm>
            <a:off x="4297650" y="4602875"/>
            <a:ext cx="5487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809FAF"/>
                </a:solidFill>
                <a:latin typeface="Mulish"/>
                <a:ea typeface="Mulish"/>
                <a:cs typeface="Mulish"/>
                <a:sym typeface="Mulish"/>
              </a:rPr>
              <a:t>‹#›</a:t>
            </a:fld>
            <a:endParaRPr sz="1300">
              <a:solidFill>
                <a:srgbClr val="809FA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591" name="Google Shape;591;p36"/>
          <p:cNvSpPr txBox="1"/>
          <p:nvPr/>
        </p:nvSpPr>
        <p:spPr>
          <a:xfrm>
            <a:off x="713250" y="446075"/>
            <a:ext cx="7717500" cy="537000"/>
          </a:xfrm>
          <a:prstGeom prst="rect">
            <a:avLst/>
          </a:prstGeom>
          <a:solidFill>
            <a:srgbClr val="E3DFFD"/>
          </a:solidFill>
          <a:ln>
            <a:noFill/>
          </a:ln>
          <a:effectLst>
            <a:outerShdw blurRad="57150" rotWithShape="0" algn="bl" dir="5400000" dist="3810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575757"/>
                </a:solidFill>
                <a:latin typeface="Mulish"/>
                <a:ea typeface="Mulish"/>
                <a:cs typeface="Mulish"/>
                <a:sym typeface="Mulish"/>
              </a:rPr>
              <a:t>Unidades de Concentración</a:t>
            </a:r>
            <a:endParaRPr b="1" sz="1600">
              <a:solidFill>
                <a:srgbClr val="575757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592" name="Google Shape;592;p36"/>
          <p:cNvSpPr txBox="1"/>
          <p:nvPr/>
        </p:nvSpPr>
        <p:spPr>
          <a:xfrm>
            <a:off x="788800" y="1527200"/>
            <a:ext cx="7500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ulish"/>
                <a:ea typeface="Mulish"/>
                <a:cs typeface="Mulish"/>
                <a:sym typeface="Mulish"/>
              </a:rPr>
              <a:t>Ejercicio 1:</a:t>
            </a:r>
            <a:r>
              <a:rPr b="1" lang="en">
                <a:latin typeface="Mulish"/>
                <a:ea typeface="Mulish"/>
                <a:cs typeface="Mulish"/>
                <a:sym typeface="Mulish"/>
              </a:rPr>
              <a:t> </a:t>
            </a:r>
            <a:r>
              <a:rPr lang="en">
                <a:latin typeface="Mulish"/>
                <a:ea typeface="Mulish"/>
                <a:cs typeface="Mulish"/>
                <a:sym typeface="Mulish"/>
              </a:rPr>
              <a:t>¿Cuál es la molalidad de una solución preparada con 10 gramos de glucosa (C₆H₁₂O₆) disueltos en 100 gramos de agua?</a:t>
            </a:r>
            <a:endParaRPr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ulish"/>
                <a:ea typeface="Mulish"/>
                <a:cs typeface="Mulish"/>
                <a:sym typeface="Mulish"/>
              </a:rPr>
              <a:t>Ejercicio 2:</a:t>
            </a:r>
            <a:r>
              <a:rPr lang="en">
                <a:latin typeface="Mulish"/>
                <a:ea typeface="Mulish"/>
                <a:cs typeface="Mulish"/>
                <a:sym typeface="Mulish"/>
              </a:rPr>
              <a:t> </a:t>
            </a:r>
            <a:r>
              <a:rPr lang="en">
                <a:latin typeface="Mulish"/>
                <a:ea typeface="Mulish"/>
                <a:cs typeface="Mulish"/>
                <a:sym typeface="Mulish"/>
              </a:rPr>
              <a:t>¿Cuál es la molalidad de una solución preparada con 60 gramos de NaOH (hidróxido de sodio) disueltos en 300 gramos de agua?</a:t>
            </a:r>
            <a:endParaRPr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ulish"/>
                <a:ea typeface="Mulish"/>
                <a:cs typeface="Mulish"/>
                <a:sym typeface="Mulish"/>
              </a:rPr>
              <a:t>Ejercicio 3:</a:t>
            </a:r>
            <a:r>
              <a:rPr lang="en">
                <a:latin typeface="Mulish"/>
                <a:ea typeface="Mulish"/>
                <a:cs typeface="Mulish"/>
                <a:sym typeface="Mulish"/>
              </a:rPr>
              <a:t> </a:t>
            </a:r>
            <a:r>
              <a:rPr lang="en">
                <a:latin typeface="Mulish"/>
                <a:ea typeface="Mulish"/>
                <a:cs typeface="Mulish"/>
                <a:sym typeface="Mulish"/>
              </a:rPr>
              <a:t>¿Cuál es la molalidad de una solución preparada con 18 gramos de amoníaco (NH₃) disueltos en 250 gramos de agua?</a:t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593" name="Google Shape;593;p36"/>
          <p:cNvSpPr/>
          <p:nvPr/>
        </p:nvSpPr>
        <p:spPr>
          <a:xfrm>
            <a:off x="5633575" y="3392675"/>
            <a:ext cx="2797200" cy="1306200"/>
          </a:xfrm>
          <a:prstGeom prst="roundRect">
            <a:avLst>
              <a:gd fmla="val 16667" name="adj"/>
            </a:avLst>
          </a:prstGeom>
          <a:solidFill>
            <a:srgbClr val="E3DFF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594" name="Google Shape;594;p36"/>
          <p:cNvSpPr txBox="1"/>
          <p:nvPr/>
        </p:nvSpPr>
        <p:spPr>
          <a:xfrm>
            <a:off x="5707200" y="3595025"/>
            <a:ext cx="3201300" cy="9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Masa Moral:</a:t>
            </a:r>
            <a:endParaRPr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-"/>
            </a:pPr>
            <a:r>
              <a:rPr lang="en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G</a:t>
            </a:r>
            <a:r>
              <a:rPr lang="en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lucosa = 180 g/mol</a:t>
            </a:r>
            <a:endParaRPr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-"/>
            </a:pPr>
            <a:r>
              <a:rPr lang="en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NaOH = 40 g/mol</a:t>
            </a:r>
            <a:endParaRPr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-"/>
            </a:pPr>
            <a:r>
              <a:rPr lang="en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NH₃ = 17 g/mol</a:t>
            </a:r>
            <a:endParaRPr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7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0" name="Google Shape;600;p37"/>
          <p:cNvSpPr txBox="1"/>
          <p:nvPr/>
        </p:nvSpPr>
        <p:spPr>
          <a:xfrm>
            <a:off x="4297650" y="4602875"/>
            <a:ext cx="5487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809FAF"/>
                </a:solidFill>
                <a:latin typeface="Mulish"/>
                <a:ea typeface="Mulish"/>
                <a:cs typeface="Mulish"/>
                <a:sym typeface="Mulish"/>
              </a:rPr>
              <a:t>‹#›</a:t>
            </a:fld>
            <a:endParaRPr sz="1300">
              <a:solidFill>
                <a:srgbClr val="809FA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601" name="Google Shape;601;p37"/>
          <p:cNvSpPr txBox="1"/>
          <p:nvPr/>
        </p:nvSpPr>
        <p:spPr>
          <a:xfrm>
            <a:off x="713250" y="446075"/>
            <a:ext cx="7717500" cy="537000"/>
          </a:xfrm>
          <a:prstGeom prst="rect">
            <a:avLst/>
          </a:prstGeom>
          <a:solidFill>
            <a:srgbClr val="E3DFFD"/>
          </a:solidFill>
          <a:ln>
            <a:noFill/>
          </a:ln>
          <a:effectLst>
            <a:outerShdw blurRad="57150" rotWithShape="0" algn="bl" dir="5400000" dist="3810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575757"/>
                </a:solidFill>
                <a:latin typeface="Mulish"/>
                <a:ea typeface="Mulish"/>
                <a:cs typeface="Mulish"/>
                <a:sym typeface="Mulish"/>
              </a:rPr>
              <a:t>Unidades de Concentración</a:t>
            </a:r>
            <a:endParaRPr b="1" sz="1600">
              <a:solidFill>
                <a:srgbClr val="575757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602" name="Google Shape;602;p37"/>
          <p:cNvSpPr/>
          <p:nvPr/>
        </p:nvSpPr>
        <p:spPr>
          <a:xfrm>
            <a:off x="1044400" y="1427518"/>
            <a:ext cx="2088000" cy="430200"/>
          </a:xfrm>
          <a:prstGeom prst="rect">
            <a:avLst/>
          </a:prstGeom>
          <a:solidFill>
            <a:srgbClr val="F675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Fracción molar (X)</a:t>
            </a:r>
            <a:endParaRPr/>
          </a:p>
        </p:txBody>
      </p:sp>
      <p:sp>
        <p:nvSpPr>
          <p:cNvPr id="603" name="Google Shape;603;p37"/>
          <p:cNvSpPr txBox="1"/>
          <p:nvPr/>
        </p:nvSpPr>
        <p:spPr>
          <a:xfrm>
            <a:off x="566050" y="1931864"/>
            <a:ext cx="3328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595959"/>
                </a:solidFill>
                <a:latin typeface="Cairo"/>
                <a:ea typeface="Cairo"/>
                <a:cs typeface="Cairo"/>
                <a:sym typeface="Cairo"/>
              </a:rPr>
              <a:t>Es la relación matemática entre los moles de cada componente y el total de moles de la solución.</a:t>
            </a:r>
            <a:endParaRPr b="0" i="0" sz="1400" u="none" cap="none" strike="noStrike">
              <a:solidFill>
                <a:srgbClr val="595959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04" name="Google Shape;604;p37"/>
          <p:cNvSpPr txBox="1"/>
          <p:nvPr/>
        </p:nvSpPr>
        <p:spPr>
          <a:xfrm>
            <a:off x="566049" y="2744918"/>
            <a:ext cx="352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200" u="none" cap="none" strike="noStrike">
                <a:solidFill>
                  <a:srgbClr val="F77C36"/>
                </a:solidFill>
                <a:latin typeface="Cairo"/>
                <a:ea typeface="Cairo"/>
                <a:cs typeface="Cairo"/>
                <a:sym typeface="Cairo"/>
              </a:rPr>
              <a:t>Ejemplo: 5 mol/Kg significa que hay 5 moles de soluto por cada kilo de solución</a:t>
            </a:r>
            <a:endParaRPr b="0" i="1" sz="1200" u="none" cap="none" strike="noStrike">
              <a:solidFill>
                <a:srgbClr val="F77C3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05" name="Google Shape;605;p37"/>
          <p:cNvSpPr txBox="1"/>
          <p:nvPr/>
        </p:nvSpPr>
        <p:spPr>
          <a:xfrm>
            <a:off x="566049" y="3351589"/>
            <a:ext cx="7717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8199C9"/>
                </a:solidFill>
                <a:latin typeface="Cairo"/>
                <a:ea typeface="Cairo"/>
                <a:cs typeface="Cairo"/>
                <a:sym typeface="Cairo"/>
              </a:rPr>
              <a:t>EJERCICIO</a:t>
            </a:r>
            <a:r>
              <a:rPr b="0" i="0" lang="en" sz="1400" u="none" cap="none" strike="noStrike">
                <a:solidFill>
                  <a:srgbClr val="8199C9"/>
                </a:solidFill>
                <a:latin typeface="Cairo"/>
                <a:ea typeface="Cairo"/>
                <a:cs typeface="Cairo"/>
                <a:sym typeface="Cairo"/>
              </a:rPr>
              <a:t>: </a:t>
            </a:r>
            <a:r>
              <a:rPr b="0" i="0" lang="en" sz="1400" u="none" cap="none" strike="noStrike">
                <a:solidFill>
                  <a:srgbClr val="595959"/>
                </a:solidFill>
                <a:latin typeface="Cairo"/>
                <a:ea typeface="Cairo"/>
                <a:cs typeface="Cairo"/>
                <a:sym typeface="Cairo"/>
              </a:rPr>
              <a:t>Determine la fracción molar de un soluto cuyos moles en solución son 6 y los moles presentes de solvente son 4.</a:t>
            </a:r>
            <a:endParaRPr b="0" i="0" sz="1400" u="none" cap="none" strike="noStrike">
              <a:solidFill>
                <a:srgbClr val="595959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descr="Imagen que contiene Texto&#10;&#10;Descripción generada automáticamente" id="606" name="Google Shape;60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2941" y="1930454"/>
            <a:ext cx="2206709" cy="640172"/>
          </a:xfrm>
          <a:prstGeom prst="rect">
            <a:avLst/>
          </a:prstGeom>
          <a:noFill/>
          <a:ln cap="flat" cmpd="sng" w="19050">
            <a:solidFill>
              <a:srgbClr val="F77C3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n que contiene Texto&#10;&#10;Descripción generada automáticamente" id="607" name="Google Shape;60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3793" y="1930454"/>
            <a:ext cx="2429496" cy="642641"/>
          </a:xfrm>
          <a:prstGeom prst="rect">
            <a:avLst/>
          </a:prstGeom>
          <a:noFill/>
          <a:ln cap="flat" cmpd="sng" w="19050">
            <a:solidFill>
              <a:srgbClr val="F77C3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n que contiene Texto&#10;&#10;Descripción generada automáticamente" id="608" name="Google Shape;608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08220" y="2670528"/>
            <a:ext cx="3791146" cy="527077"/>
          </a:xfrm>
          <a:prstGeom prst="rect">
            <a:avLst/>
          </a:prstGeom>
          <a:noFill/>
          <a:ln cap="flat" cmpd="sng" w="19050">
            <a:solidFill>
              <a:srgbClr val="F77C3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8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4" name="Google Shape;614;p38"/>
          <p:cNvSpPr txBox="1"/>
          <p:nvPr/>
        </p:nvSpPr>
        <p:spPr>
          <a:xfrm>
            <a:off x="4297650" y="4602875"/>
            <a:ext cx="5487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809FAF"/>
                </a:solidFill>
                <a:latin typeface="Mulish"/>
                <a:ea typeface="Mulish"/>
                <a:cs typeface="Mulish"/>
                <a:sym typeface="Mulish"/>
              </a:rPr>
              <a:t>‹#›</a:t>
            </a:fld>
            <a:endParaRPr sz="1300">
              <a:solidFill>
                <a:srgbClr val="809FA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615" name="Google Shape;615;p38"/>
          <p:cNvSpPr txBox="1"/>
          <p:nvPr/>
        </p:nvSpPr>
        <p:spPr>
          <a:xfrm>
            <a:off x="713250" y="446075"/>
            <a:ext cx="7717500" cy="537000"/>
          </a:xfrm>
          <a:prstGeom prst="rect">
            <a:avLst/>
          </a:prstGeom>
          <a:solidFill>
            <a:srgbClr val="E3DFFD"/>
          </a:solidFill>
          <a:ln>
            <a:noFill/>
          </a:ln>
          <a:effectLst>
            <a:outerShdw blurRad="57150" rotWithShape="0" algn="bl" dir="5400000" dist="3810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575757"/>
                </a:solidFill>
                <a:latin typeface="Mulish"/>
                <a:ea typeface="Mulish"/>
                <a:cs typeface="Mulish"/>
                <a:sym typeface="Mulish"/>
              </a:rPr>
              <a:t>Unidades de Concentración</a:t>
            </a:r>
            <a:endParaRPr b="1" sz="1600">
              <a:solidFill>
                <a:srgbClr val="575757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616" name="Google Shape;616;p38"/>
          <p:cNvSpPr txBox="1"/>
          <p:nvPr/>
        </p:nvSpPr>
        <p:spPr>
          <a:xfrm>
            <a:off x="821550" y="1233575"/>
            <a:ext cx="7500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ulish"/>
                <a:ea typeface="Mulish"/>
                <a:cs typeface="Mulish"/>
                <a:sym typeface="Mulish"/>
              </a:rPr>
              <a:t>Ejercicio 1: </a:t>
            </a:r>
            <a:r>
              <a:rPr lang="en">
                <a:latin typeface="Mulish"/>
                <a:ea typeface="Mulish"/>
                <a:cs typeface="Mulish"/>
                <a:sym typeface="Mulish"/>
              </a:rPr>
              <a:t>Calcula la fracción molar del soluto en una solución que contiene 20 gramos de NaOH disueltos en 80 gramos de agua.</a:t>
            </a:r>
            <a:endParaRPr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ulish"/>
                <a:ea typeface="Mulish"/>
                <a:cs typeface="Mulish"/>
                <a:sym typeface="Mulish"/>
              </a:rPr>
              <a:t>Ejercicio 2:</a:t>
            </a:r>
            <a:r>
              <a:rPr lang="en">
                <a:latin typeface="Mulish"/>
                <a:ea typeface="Mulish"/>
                <a:cs typeface="Mulish"/>
                <a:sym typeface="Mulish"/>
              </a:rPr>
              <a:t> </a:t>
            </a:r>
            <a:r>
              <a:rPr lang="en">
                <a:latin typeface="Mulish"/>
                <a:ea typeface="Mulish"/>
                <a:cs typeface="Mulish"/>
                <a:sym typeface="Mulish"/>
              </a:rPr>
              <a:t>Calcula la fracción molar del ácido acético (CH₃COOH) en una solución que contiene 30 gramos de ácido acético disueltos en 100 gramos de agua.</a:t>
            </a:r>
            <a:endParaRPr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ulish"/>
                <a:ea typeface="Mulish"/>
                <a:cs typeface="Mulish"/>
                <a:sym typeface="Mulish"/>
              </a:rPr>
              <a:t>Ejercicio 3:</a:t>
            </a:r>
            <a:r>
              <a:rPr lang="en">
                <a:latin typeface="Mulish"/>
                <a:ea typeface="Mulish"/>
                <a:cs typeface="Mulish"/>
                <a:sym typeface="Mulish"/>
              </a:rPr>
              <a:t> </a:t>
            </a:r>
            <a:r>
              <a:rPr lang="en">
                <a:latin typeface="Mulish"/>
                <a:ea typeface="Mulish"/>
                <a:cs typeface="Mulish"/>
                <a:sym typeface="Mulish"/>
              </a:rPr>
              <a:t>Calcula la fracción molar del soluto en una solución que contiene 15 gramos de etanol (C₂H₅OH) disueltos en 200 gramos de agua.</a:t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617" name="Google Shape;617;p38"/>
          <p:cNvSpPr/>
          <p:nvPr/>
        </p:nvSpPr>
        <p:spPr>
          <a:xfrm>
            <a:off x="5633575" y="3392675"/>
            <a:ext cx="2797200" cy="1306200"/>
          </a:xfrm>
          <a:prstGeom prst="roundRect">
            <a:avLst>
              <a:gd fmla="val 16667" name="adj"/>
            </a:avLst>
          </a:prstGeom>
          <a:solidFill>
            <a:srgbClr val="E3DFF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618" name="Google Shape;618;p38"/>
          <p:cNvSpPr txBox="1"/>
          <p:nvPr/>
        </p:nvSpPr>
        <p:spPr>
          <a:xfrm>
            <a:off x="5817900" y="3442625"/>
            <a:ext cx="3201300" cy="9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Masa Moral:</a:t>
            </a:r>
            <a:endParaRPr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-"/>
            </a:pPr>
            <a:r>
              <a:rPr lang="en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NaOH = 40 g/mol</a:t>
            </a:r>
            <a:endParaRPr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-"/>
            </a:pPr>
            <a:r>
              <a:rPr lang="en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H₂O = 18 g/mol</a:t>
            </a:r>
            <a:endParaRPr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-"/>
            </a:pPr>
            <a:r>
              <a:rPr lang="en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CH₃COOH = 60 g/mol</a:t>
            </a:r>
            <a:endParaRPr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-"/>
            </a:pPr>
            <a:r>
              <a:rPr lang="en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C₂H₅OH = 46 g/mol</a:t>
            </a:r>
            <a:endParaRPr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39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4" name="Google Shape;624;p39"/>
          <p:cNvSpPr/>
          <p:nvPr/>
        </p:nvSpPr>
        <p:spPr>
          <a:xfrm>
            <a:off x="767426" y="2273200"/>
            <a:ext cx="4589700" cy="572700"/>
          </a:xfrm>
          <a:prstGeom prst="rect">
            <a:avLst/>
          </a:prstGeom>
          <a:solidFill>
            <a:srgbClr val="5F899F"/>
          </a:solidFill>
          <a:ln cap="flat" cmpd="sng" w="25400">
            <a:solidFill>
              <a:srgbClr val="5F89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u="none" cap="none" strike="noStrike">
              <a:solidFill>
                <a:srgbClr val="FFFFF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625" name="Google Shape;625;p39"/>
          <p:cNvSpPr txBox="1"/>
          <p:nvPr/>
        </p:nvSpPr>
        <p:spPr>
          <a:xfrm>
            <a:off x="542525" y="1622545"/>
            <a:ext cx="7720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Es el procedimiento que se sigue para </a:t>
            </a:r>
            <a:r>
              <a:rPr b="1" lang="en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preparar una disolución menos concentrada a partir de una más concentrada</a:t>
            </a:r>
            <a:r>
              <a:rPr lang="en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, y consiste simplemente en añadir más solvente.</a:t>
            </a:r>
            <a:endParaRPr>
              <a:solidFill>
                <a:srgbClr val="595959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626" name="Google Shape;626;p39"/>
          <p:cNvSpPr/>
          <p:nvPr/>
        </p:nvSpPr>
        <p:spPr>
          <a:xfrm>
            <a:off x="767425" y="2911849"/>
            <a:ext cx="4589700" cy="1693500"/>
          </a:xfrm>
          <a:prstGeom prst="rect">
            <a:avLst/>
          </a:prstGeom>
          <a:solidFill>
            <a:srgbClr val="E5F1F7"/>
          </a:solidFill>
          <a:ln cap="flat" cmpd="sng" w="25400">
            <a:solidFill>
              <a:srgbClr val="E5F1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u="none" cap="none" strike="noStrike">
              <a:solidFill>
                <a:srgbClr val="FFFFF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627" name="Google Shape;627;p39"/>
          <p:cNvSpPr txBox="1"/>
          <p:nvPr/>
        </p:nvSpPr>
        <p:spPr>
          <a:xfrm>
            <a:off x="1060685" y="2273203"/>
            <a:ext cx="4003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u="none" cap="none" strike="noStrike">
                <a:solidFill>
                  <a:srgbClr val="FFFFFF"/>
                </a:solidFill>
                <a:latin typeface="Mulish"/>
                <a:ea typeface="Mulish"/>
                <a:cs typeface="Mulish"/>
                <a:sym typeface="Mulish"/>
              </a:rPr>
              <a:t>¿Qué hay  que tener en cuenta en una dilución?</a:t>
            </a:r>
            <a:endParaRPr i="0" u="none" cap="none" strike="noStrike">
              <a:solidFill>
                <a:srgbClr val="FFFFFF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u="none" cap="none" strike="noStrike">
              <a:solidFill>
                <a:srgbClr val="000000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u="none" cap="none" strike="noStrike">
                <a:solidFill>
                  <a:srgbClr val="323232"/>
                </a:solidFill>
                <a:latin typeface="Mulish"/>
                <a:ea typeface="Mulish"/>
                <a:cs typeface="Mulish"/>
                <a:sym typeface="Mulish"/>
              </a:rPr>
              <a:t>  </a:t>
            </a:r>
            <a:endParaRPr b="1" i="0" u="none" cap="none" strike="noStrike">
              <a:solidFill>
                <a:srgbClr val="00B0F0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628" name="Google Shape;628;p39"/>
          <p:cNvSpPr txBox="1"/>
          <p:nvPr/>
        </p:nvSpPr>
        <p:spPr>
          <a:xfrm>
            <a:off x="907774" y="3004447"/>
            <a:ext cx="43092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i="0" lang="en" u="none" cap="none" strike="noStrike">
                <a:solidFill>
                  <a:srgbClr val="323232"/>
                </a:solidFill>
                <a:latin typeface="Mulish"/>
                <a:ea typeface="Mulish"/>
                <a:cs typeface="Mulish"/>
                <a:sym typeface="Mulish"/>
              </a:rPr>
              <a:t>En una dilución la </a:t>
            </a:r>
            <a:r>
              <a:rPr b="1" i="0" lang="en" u="none" cap="none" strike="noStrike">
                <a:solidFill>
                  <a:srgbClr val="0070C0"/>
                </a:solidFill>
                <a:latin typeface="Mulish"/>
                <a:ea typeface="Mulish"/>
                <a:cs typeface="Mulish"/>
                <a:sym typeface="Mulish"/>
              </a:rPr>
              <a:t>cantidad de soluto no varía.</a:t>
            </a:r>
            <a:endParaRPr>
              <a:latin typeface="Mulish"/>
              <a:ea typeface="Mulish"/>
              <a:cs typeface="Mulish"/>
              <a:sym typeface="Mulish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u="none" cap="none" strike="noStrike">
              <a:solidFill>
                <a:srgbClr val="00B0F0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" u="none" cap="none" strike="noStrike">
                <a:solidFill>
                  <a:srgbClr val="2C2C2C"/>
                </a:solidFill>
                <a:latin typeface="Mulish"/>
                <a:ea typeface="Mulish"/>
                <a:cs typeface="Mulish"/>
                <a:sym typeface="Mulish"/>
              </a:rPr>
              <a:t>Lo que varía en una dilución es el volumen </a:t>
            </a:r>
            <a:r>
              <a:rPr b="1" i="0" lang="en" u="none" cap="none" strike="noStrike">
                <a:solidFill>
                  <a:srgbClr val="323232"/>
                </a:solidFill>
                <a:latin typeface="Mulish"/>
                <a:ea typeface="Mulish"/>
                <a:cs typeface="Mulish"/>
                <a:sym typeface="Mulish"/>
              </a:rPr>
              <a:t>del solvente</a:t>
            </a:r>
            <a:r>
              <a:rPr i="0" lang="en" u="none" cap="none" strike="noStrike">
                <a:solidFill>
                  <a:srgbClr val="323232"/>
                </a:solidFill>
                <a:latin typeface="Mulish"/>
                <a:ea typeface="Mulish"/>
                <a:cs typeface="Mulish"/>
                <a:sym typeface="Mulish"/>
              </a:rPr>
              <a:t>: al añadirse más solvente, la concentración del soluto disminuye, pues el volumen (y el peso) de la solución aumenta.   </a:t>
            </a:r>
            <a:endParaRPr i="0" u="none" cap="none" strike="noStrike">
              <a:solidFill>
                <a:srgbClr val="000000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629" name="Google Shape;629;p39"/>
          <p:cNvSpPr/>
          <p:nvPr/>
        </p:nvSpPr>
        <p:spPr>
          <a:xfrm>
            <a:off x="683450" y="1049850"/>
            <a:ext cx="1550100" cy="472800"/>
          </a:xfrm>
          <a:prstGeom prst="rect">
            <a:avLst/>
          </a:prstGeom>
          <a:solidFill>
            <a:srgbClr val="00B0F0"/>
          </a:solid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630" name="Google Shape;630;p39"/>
          <p:cNvSpPr txBox="1"/>
          <p:nvPr/>
        </p:nvSpPr>
        <p:spPr>
          <a:xfrm>
            <a:off x="840043" y="1049853"/>
            <a:ext cx="1393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eucha"/>
              <a:buNone/>
            </a:pPr>
            <a:r>
              <a:rPr b="1" i="0" lang="en" sz="1900" u="none" cap="none" strike="noStrike">
                <a:solidFill>
                  <a:srgbClr val="FFFDFE"/>
                </a:solidFill>
                <a:latin typeface="Mulish"/>
                <a:ea typeface="Mulish"/>
                <a:cs typeface="Mulish"/>
                <a:sym typeface="Mulish"/>
              </a:rPr>
              <a:t>Dilución:</a:t>
            </a:r>
            <a:endParaRPr b="1" sz="1900">
              <a:solidFill>
                <a:srgbClr val="FFFDFE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cxnSp>
        <p:nvCxnSpPr>
          <p:cNvPr id="631" name="Google Shape;631;p39"/>
          <p:cNvCxnSpPr/>
          <p:nvPr/>
        </p:nvCxnSpPr>
        <p:spPr>
          <a:xfrm flipH="1" rot="10800000">
            <a:off x="542525" y="1522600"/>
            <a:ext cx="7720200" cy="8700"/>
          </a:xfrm>
          <a:prstGeom prst="straightConnector1">
            <a:avLst/>
          </a:prstGeom>
          <a:noFill/>
          <a:ln cap="flat" cmpd="sng" w="12700">
            <a:solidFill>
              <a:srgbClr val="28668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2" name="Google Shape;632;p39"/>
          <p:cNvSpPr txBox="1"/>
          <p:nvPr/>
        </p:nvSpPr>
        <p:spPr>
          <a:xfrm>
            <a:off x="408450" y="243700"/>
            <a:ext cx="8463300" cy="537000"/>
          </a:xfrm>
          <a:prstGeom prst="rect">
            <a:avLst/>
          </a:prstGeom>
          <a:solidFill>
            <a:srgbClr val="CCE3EF"/>
          </a:solidFill>
          <a:ln>
            <a:noFill/>
          </a:ln>
          <a:effectLst>
            <a:outerShdw blurRad="57150" rotWithShape="0" algn="bl" dir="5400000" dist="3810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575757"/>
                </a:solidFill>
                <a:latin typeface="Mulish"/>
                <a:ea typeface="Mulish"/>
                <a:cs typeface="Mulish"/>
                <a:sym typeface="Mulish"/>
              </a:rPr>
              <a:t>Dilución y Mezcla de Soluciones</a:t>
            </a:r>
            <a:endParaRPr b="1" sz="1600">
              <a:solidFill>
                <a:srgbClr val="575757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pic>
        <p:nvPicPr>
          <p:cNvPr id="633" name="Google Shape;63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8749" y="2452697"/>
            <a:ext cx="3200775" cy="16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0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9" name="Google Shape;639;p40"/>
          <p:cNvSpPr/>
          <p:nvPr/>
        </p:nvSpPr>
        <p:spPr>
          <a:xfrm>
            <a:off x="4899250" y="1284700"/>
            <a:ext cx="3617700" cy="2278200"/>
          </a:xfrm>
          <a:prstGeom prst="rect">
            <a:avLst/>
          </a:prstGeom>
          <a:solidFill>
            <a:srgbClr val="E5F1F7"/>
          </a:solidFill>
          <a:ln cap="flat" cmpd="sng" w="25400">
            <a:solidFill>
              <a:srgbClr val="4098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 u="none" cap="none" strike="noStrike">
              <a:solidFill>
                <a:srgbClr val="FFFFF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640" name="Google Shape;640;p40"/>
          <p:cNvSpPr txBox="1"/>
          <p:nvPr/>
        </p:nvSpPr>
        <p:spPr>
          <a:xfrm>
            <a:off x="826303" y="951921"/>
            <a:ext cx="3337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Si deseamos preparar un solución que tenga un volumen final V</a:t>
            </a:r>
            <a:r>
              <a:rPr baseline="-25000" i="0" lang="en" sz="14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f</a:t>
            </a:r>
            <a:r>
              <a:rPr i="0" lang="en" sz="14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 y concentración M</a:t>
            </a:r>
            <a:r>
              <a:rPr baseline="-25000" i="0" lang="en" sz="14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f</a:t>
            </a:r>
            <a:r>
              <a:rPr i="0" lang="en" sz="14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 , la cantidad de moles que necesitamos es</a:t>
            </a:r>
            <a:endParaRPr i="0" sz="1400" u="none" cap="none" strike="noStrike">
              <a:solidFill>
                <a:srgbClr val="000000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pic>
        <p:nvPicPr>
          <p:cNvPr id="641" name="Google Shape;64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7833" y="1908922"/>
            <a:ext cx="1459706" cy="599248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40"/>
          <p:cNvSpPr txBox="1"/>
          <p:nvPr/>
        </p:nvSpPr>
        <p:spPr>
          <a:xfrm>
            <a:off x="882253" y="2667796"/>
            <a:ext cx="32253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Disponemos de una solución de concentración M</a:t>
            </a:r>
            <a:r>
              <a:rPr baseline="-25000" i="0" lang="en" sz="14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i</a:t>
            </a:r>
            <a:r>
              <a:rPr i="0" lang="en" sz="14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 , por lo que tenemos que buscar un volumen V</a:t>
            </a:r>
            <a:r>
              <a:rPr baseline="-25000" i="0" lang="en" sz="14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i</a:t>
            </a:r>
            <a:r>
              <a:rPr i="0" lang="en" sz="14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 tal que contenga los moles que necesitamos, es decir:</a:t>
            </a:r>
            <a:endParaRPr i="0" sz="1400" u="none" cap="none" strike="noStrike">
              <a:solidFill>
                <a:srgbClr val="000000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pic>
        <p:nvPicPr>
          <p:cNvPr id="643" name="Google Shape;643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82377" y="3851611"/>
            <a:ext cx="1157305" cy="410184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40"/>
          <p:cNvSpPr/>
          <p:nvPr/>
        </p:nvSpPr>
        <p:spPr>
          <a:xfrm>
            <a:off x="2747250" y="1957236"/>
            <a:ext cx="1360200" cy="516000"/>
          </a:xfrm>
          <a:prstGeom prst="rect">
            <a:avLst/>
          </a:prstGeom>
          <a:noFill/>
          <a:ln cap="flat" cmpd="sng" w="28575">
            <a:solidFill>
              <a:srgbClr val="4098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6B8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40"/>
          <p:cNvSpPr txBox="1"/>
          <p:nvPr/>
        </p:nvSpPr>
        <p:spPr>
          <a:xfrm>
            <a:off x="5119550" y="1502596"/>
            <a:ext cx="4572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Se deduce por lo tanto que se cumple:</a:t>
            </a:r>
            <a:endParaRPr i="0" sz="1400" u="none" cap="none" strike="noStrike">
              <a:solidFill>
                <a:srgbClr val="000000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pic>
        <p:nvPicPr>
          <p:cNvPr id="646" name="Google Shape;646;p40"/>
          <p:cNvPicPr preferRelativeResize="0"/>
          <p:nvPr/>
        </p:nvPicPr>
        <p:blipFill rotWithShape="1">
          <a:blip r:embed="rId5">
            <a:alphaModFix/>
          </a:blip>
          <a:srcRect b="13799" l="4596" r="3474" t="17820"/>
          <a:stretch/>
        </p:blipFill>
        <p:spPr>
          <a:xfrm>
            <a:off x="5874070" y="2029901"/>
            <a:ext cx="1668061" cy="445164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40"/>
          <p:cNvSpPr txBox="1"/>
          <p:nvPr/>
        </p:nvSpPr>
        <p:spPr>
          <a:xfrm>
            <a:off x="5242325" y="2694580"/>
            <a:ext cx="3062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Donde las concentraciones están expresadas en mol/L, y los volúmenes en L o mL</a:t>
            </a:r>
            <a:endParaRPr i="0" sz="1400" u="none" cap="none" strike="noStrike">
              <a:solidFill>
                <a:srgbClr val="000000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648" name="Google Shape;648;p40"/>
          <p:cNvSpPr/>
          <p:nvPr/>
        </p:nvSpPr>
        <p:spPr>
          <a:xfrm>
            <a:off x="2803300" y="3798663"/>
            <a:ext cx="1360200" cy="516000"/>
          </a:xfrm>
          <a:prstGeom prst="rect">
            <a:avLst/>
          </a:prstGeom>
          <a:noFill/>
          <a:ln cap="flat" cmpd="sng" w="28575">
            <a:solidFill>
              <a:srgbClr val="4098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6B8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40"/>
          <p:cNvSpPr/>
          <p:nvPr/>
        </p:nvSpPr>
        <p:spPr>
          <a:xfrm>
            <a:off x="3692225" y="145625"/>
            <a:ext cx="1550100" cy="472800"/>
          </a:xfrm>
          <a:prstGeom prst="rect">
            <a:avLst/>
          </a:prstGeom>
          <a:solidFill>
            <a:srgbClr val="00B0F0"/>
          </a:solid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650" name="Google Shape;650;p40"/>
          <p:cNvSpPr txBox="1"/>
          <p:nvPr/>
        </p:nvSpPr>
        <p:spPr>
          <a:xfrm>
            <a:off x="3848818" y="145628"/>
            <a:ext cx="1393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eucha"/>
              <a:buNone/>
            </a:pPr>
            <a:r>
              <a:rPr b="1" i="0" lang="en" sz="1900" u="none" cap="none" strike="noStrike">
                <a:solidFill>
                  <a:srgbClr val="FFFDFE"/>
                </a:solidFill>
                <a:latin typeface="Mulish"/>
                <a:ea typeface="Mulish"/>
                <a:cs typeface="Mulish"/>
                <a:sym typeface="Mulish"/>
              </a:rPr>
              <a:t>Dilución:</a:t>
            </a:r>
            <a:endParaRPr b="1" sz="1900">
              <a:solidFill>
                <a:srgbClr val="FFFDFE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41"/>
          <p:cNvSpPr txBox="1"/>
          <p:nvPr/>
        </p:nvSpPr>
        <p:spPr>
          <a:xfrm>
            <a:off x="798800" y="647800"/>
            <a:ext cx="73740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C2C2C"/>
                </a:solidFill>
                <a:latin typeface="Cairo"/>
                <a:ea typeface="Cairo"/>
                <a:cs typeface="Cairo"/>
                <a:sym typeface="Cairo"/>
              </a:rPr>
              <a:t>Ejemplo </a:t>
            </a:r>
            <a:r>
              <a:rPr b="1" lang="en" sz="1600">
                <a:solidFill>
                  <a:srgbClr val="595959"/>
                </a:solidFill>
                <a:latin typeface="Cairo"/>
                <a:ea typeface="Cairo"/>
                <a:cs typeface="Cairo"/>
                <a:sym typeface="Cairo"/>
              </a:rPr>
              <a:t>DEMRE</a:t>
            </a:r>
            <a:r>
              <a:rPr lang="en" sz="1600">
                <a:solidFill>
                  <a:srgbClr val="595959"/>
                </a:solidFill>
                <a:latin typeface="Cairo"/>
                <a:ea typeface="Cairo"/>
                <a:cs typeface="Cairo"/>
                <a:sym typeface="Cairo"/>
              </a:rPr>
              <a:t>:</a:t>
            </a:r>
            <a:endParaRPr sz="1800">
              <a:solidFill>
                <a:srgbClr val="595959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56" name="Google Shape;656;p41"/>
          <p:cNvSpPr txBox="1"/>
          <p:nvPr/>
        </p:nvSpPr>
        <p:spPr>
          <a:xfrm>
            <a:off x="871538" y="1211152"/>
            <a:ext cx="7228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6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¿Qué volumen de agua debe agregarse a 25,0 mL de una solución acuosa 3,0 mol/L de KOH para obtener una solución 1,0 mol/L?</a:t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657" name="Google Shape;657;p41"/>
          <p:cNvSpPr txBox="1"/>
          <p:nvPr/>
        </p:nvSpPr>
        <p:spPr>
          <a:xfrm>
            <a:off x="5273974" y="4417700"/>
            <a:ext cx="3450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sh"/>
                <a:ea typeface="Mulish"/>
                <a:cs typeface="Mulish"/>
                <a:sym typeface="Mulish"/>
              </a:rPr>
              <a:t>R: se deben agregar 50 mL de agua.</a:t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42"/>
          <p:cNvSpPr txBox="1"/>
          <p:nvPr/>
        </p:nvSpPr>
        <p:spPr>
          <a:xfrm>
            <a:off x="726100" y="356016"/>
            <a:ext cx="769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595959"/>
                </a:solidFill>
                <a:latin typeface="Neucha"/>
                <a:ea typeface="Neucha"/>
                <a:cs typeface="Neucha"/>
                <a:sym typeface="Neucha"/>
              </a:rPr>
              <a:t>Mezcla de soluciones</a:t>
            </a:r>
            <a:endParaRPr sz="3000">
              <a:solidFill>
                <a:srgbClr val="595959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sp>
        <p:nvSpPr>
          <p:cNvPr id="663" name="Google Shape;663;p42"/>
          <p:cNvSpPr/>
          <p:nvPr/>
        </p:nvSpPr>
        <p:spPr>
          <a:xfrm>
            <a:off x="4456087" y="1226724"/>
            <a:ext cx="3456600" cy="1616400"/>
          </a:xfrm>
          <a:prstGeom prst="rect">
            <a:avLst/>
          </a:prstGeom>
          <a:solidFill>
            <a:srgbClr val="FDE4D5"/>
          </a:solidFill>
          <a:ln cap="flat" cmpd="sng" w="25400">
            <a:solidFill>
              <a:srgbClr val="FDE4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664" name="Google Shape;664;p42"/>
          <p:cNvSpPr txBox="1"/>
          <p:nvPr/>
        </p:nvSpPr>
        <p:spPr>
          <a:xfrm>
            <a:off x="5256991" y="1558413"/>
            <a:ext cx="40218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0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V</a:t>
            </a:r>
            <a:r>
              <a:rPr i="0" lang="en" sz="10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1  </a:t>
            </a:r>
            <a:r>
              <a:rPr i="0" lang="en" sz="20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C</a:t>
            </a:r>
            <a:r>
              <a:rPr i="0" lang="en" sz="10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1  </a:t>
            </a:r>
            <a:r>
              <a:rPr b="1" i="0" lang="en" sz="20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+</a:t>
            </a:r>
            <a:r>
              <a:rPr i="0" lang="en" sz="20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 V</a:t>
            </a:r>
            <a:r>
              <a:rPr i="0" lang="en" sz="10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2 </a:t>
            </a:r>
            <a:r>
              <a:rPr i="0" lang="en" sz="20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C</a:t>
            </a:r>
            <a:r>
              <a:rPr i="0" lang="en" sz="105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1  </a:t>
            </a:r>
            <a:r>
              <a:rPr b="1" i="0" lang="en" sz="20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= </a:t>
            </a:r>
            <a:r>
              <a:rPr i="0" lang="en" sz="20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V</a:t>
            </a:r>
            <a:r>
              <a:rPr i="0" lang="en" sz="105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f  </a:t>
            </a:r>
            <a:r>
              <a:rPr i="0" lang="en" sz="20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C</a:t>
            </a:r>
            <a:r>
              <a:rPr i="0" lang="en" sz="105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f</a:t>
            </a:r>
            <a:endParaRPr>
              <a:latin typeface="Mulish"/>
              <a:ea typeface="Mulish"/>
              <a:cs typeface="Mulish"/>
              <a:sym typeface="Mulish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50" u="none" cap="none" strike="noStrike">
              <a:solidFill>
                <a:srgbClr val="000000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>
              <a:solidFill>
                <a:srgbClr val="000000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665" name="Google Shape;665;p42"/>
          <p:cNvSpPr txBox="1"/>
          <p:nvPr/>
        </p:nvSpPr>
        <p:spPr>
          <a:xfrm>
            <a:off x="5706244" y="1993147"/>
            <a:ext cx="402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0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V</a:t>
            </a:r>
            <a:r>
              <a:rPr i="0" lang="en" sz="10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1   </a:t>
            </a:r>
            <a:r>
              <a:rPr b="1" i="0" lang="en" sz="20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+</a:t>
            </a:r>
            <a:r>
              <a:rPr i="0" lang="en" sz="20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 V</a:t>
            </a:r>
            <a:r>
              <a:rPr i="0" lang="en" sz="10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2 </a:t>
            </a:r>
            <a:r>
              <a:rPr i="0" lang="en" sz="105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  </a:t>
            </a:r>
            <a:r>
              <a:rPr b="1" i="0" lang="en" sz="20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= </a:t>
            </a:r>
            <a:r>
              <a:rPr i="0" lang="en" sz="20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V</a:t>
            </a:r>
            <a:r>
              <a:rPr i="0" lang="en" sz="105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f</a:t>
            </a:r>
            <a:endParaRPr i="0" sz="2000" u="none" cap="none" strike="noStrike">
              <a:solidFill>
                <a:srgbClr val="000000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666" name="Google Shape;666;p42"/>
          <p:cNvSpPr txBox="1"/>
          <p:nvPr/>
        </p:nvSpPr>
        <p:spPr>
          <a:xfrm>
            <a:off x="726100" y="3055175"/>
            <a:ext cx="7571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8199C9"/>
                </a:solidFill>
                <a:latin typeface="Mulish"/>
                <a:ea typeface="Mulish"/>
                <a:cs typeface="Mulish"/>
                <a:sym typeface="Mulish"/>
              </a:rPr>
              <a:t>EJERCICIO</a:t>
            </a:r>
            <a:r>
              <a:rPr i="0" lang="en" sz="1600" u="none" cap="none" strike="noStrike">
                <a:solidFill>
                  <a:srgbClr val="8199C9"/>
                </a:solidFill>
                <a:latin typeface="Mulish"/>
                <a:ea typeface="Mulish"/>
                <a:cs typeface="Mulish"/>
                <a:sym typeface="Mulish"/>
              </a:rPr>
              <a:t>: </a:t>
            </a:r>
            <a:r>
              <a:rPr i="0" lang="en" sz="1400" u="none" cap="none" strike="noStrike">
                <a:solidFill>
                  <a:srgbClr val="2C2C2C"/>
                </a:solidFill>
                <a:latin typeface="Mulish"/>
                <a:ea typeface="Mulish"/>
                <a:cs typeface="Mulish"/>
                <a:sym typeface="Mulish"/>
              </a:rPr>
              <a:t>¿Cuál será la concentración final resultante de la mezcla entre 275 mL de ZnSO</a:t>
            </a:r>
            <a:r>
              <a:rPr i="0" lang="en" sz="1000" u="none" cap="none" strike="noStrike">
                <a:solidFill>
                  <a:srgbClr val="2C2C2C"/>
                </a:solidFill>
                <a:latin typeface="Mulish"/>
                <a:ea typeface="Mulish"/>
                <a:cs typeface="Mulish"/>
                <a:sym typeface="Mulish"/>
              </a:rPr>
              <a:t>4</a:t>
            </a:r>
            <a:r>
              <a:rPr i="0" lang="en" sz="1400" u="none" cap="none" strike="noStrike">
                <a:solidFill>
                  <a:srgbClr val="2C2C2C"/>
                </a:solidFill>
                <a:latin typeface="Mulish"/>
                <a:ea typeface="Mulish"/>
                <a:cs typeface="Mulish"/>
                <a:sym typeface="Mulish"/>
              </a:rPr>
              <a:t> al 15% m/v  y 150 mL del mismo compuesto pero con una concentración de 0,2 M ?</a:t>
            </a:r>
            <a:endParaRPr i="0" sz="1600" u="none" cap="none" strike="noStrike">
              <a:solidFill>
                <a:srgbClr val="2C2C2C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667" name="Google Shape;667;p42"/>
          <p:cNvSpPr/>
          <p:nvPr/>
        </p:nvSpPr>
        <p:spPr>
          <a:xfrm>
            <a:off x="726100" y="1226724"/>
            <a:ext cx="4167300" cy="1616400"/>
          </a:xfrm>
          <a:prstGeom prst="rect">
            <a:avLst/>
          </a:prstGeom>
          <a:solidFill>
            <a:srgbClr val="F77C36"/>
          </a:solidFill>
          <a:ln cap="flat" cmpd="sng" w="25400">
            <a:solidFill>
              <a:srgbClr val="F77C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668" name="Google Shape;668;p42"/>
          <p:cNvSpPr txBox="1"/>
          <p:nvPr/>
        </p:nvSpPr>
        <p:spPr>
          <a:xfrm>
            <a:off x="798129" y="1365848"/>
            <a:ext cx="39177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FFFFFF"/>
                </a:solidFill>
                <a:latin typeface="Mulish"/>
                <a:ea typeface="Mulish"/>
                <a:cs typeface="Mulish"/>
                <a:sym typeface="Mulish"/>
              </a:rPr>
              <a:t>Cuando se mezclan </a:t>
            </a:r>
            <a:r>
              <a:rPr b="1" lang="en" sz="1600">
                <a:solidFill>
                  <a:srgbClr val="FFFFFF"/>
                </a:solidFill>
                <a:latin typeface="Mulish"/>
                <a:ea typeface="Mulish"/>
                <a:cs typeface="Mulish"/>
                <a:sym typeface="Mulish"/>
              </a:rPr>
              <a:t>dos soluciones de la misma sustancia</a:t>
            </a:r>
            <a:r>
              <a:rPr i="1" lang="en" sz="1600">
                <a:solidFill>
                  <a:srgbClr val="FFFFFF"/>
                </a:solidFill>
                <a:latin typeface="Mulish"/>
                <a:ea typeface="Mulish"/>
                <a:cs typeface="Mulish"/>
                <a:sym typeface="Mulish"/>
              </a:rPr>
              <a:t> </a:t>
            </a:r>
            <a:r>
              <a:rPr b="1" lang="en" sz="1600">
                <a:solidFill>
                  <a:srgbClr val="FFFFFF"/>
                </a:solidFill>
                <a:latin typeface="Mulish"/>
                <a:ea typeface="Mulish"/>
                <a:cs typeface="Mulish"/>
                <a:sym typeface="Mulish"/>
              </a:rPr>
              <a:t>con concentraciones diferentes </a:t>
            </a:r>
            <a:r>
              <a:rPr i="1" lang="en" sz="1600">
                <a:solidFill>
                  <a:srgbClr val="FFFFFF"/>
                </a:solidFill>
                <a:latin typeface="Mulish"/>
                <a:ea typeface="Mulish"/>
                <a:cs typeface="Mulish"/>
                <a:sym typeface="Mulish"/>
              </a:rPr>
              <a:t>se produce una mezcla de soluciones.</a:t>
            </a:r>
            <a:endParaRPr i="1" sz="1600">
              <a:solidFill>
                <a:srgbClr val="FFFFF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3"/>
          <p:cNvSpPr/>
          <p:nvPr/>
        </p:nvSpPr>
        <p:spPr>
          <a:xfrm>
            <a:off x="677325" y="1473725"/>
            <a:ext cx="8082900" cy="3228000"/>
          </a:xfrm>
          <a:prstGeom prst="rect">
            <a:avLst/>
          </a:prstGeom>
          <a:solidFill>
            <a:srgbClr val="FDE4D5">
              <a:alpha val="92160"/>
            </a:srgbClr>
          </a:solidFill>
          <a:ln cap="flat" cmpd="sng" w="9525">
            <a:solidFill>
              <a:srgbClr val="FDE4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674" name="Google Shape;674;p43"/>
          <p:cNvSpPr txBox="1"/>
          <p:nvPr/>
        </p:nvSpPr>
        <p:spPr>
          <a:xfrm>
            <a:off x="694350" y="578675"/>
            <a:ext cx="7571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8199C9"/>
                </a:solidFill>
                <a:latin typeface="Mulish"/>
                <a:ea typeface="Mulish"/>
                <a:cs typeface="Mulish"/>
                <a:sym typeface="Mulish"/>
              </a:rPr>
              <a:t>EJERCICIO</a:t>
            </a:r>
            <a:r>
              <a:rPr i="0" lang="en" sz="1600" u="none" cap="none" strike="noStrike">
                <a:solidFill>
                  <a:srgbClr val="8199C9"/>
                </a:solidFill>
                <a:latin typeface="Mulish"/>
                <a:ea typeface="Mulish"/>
                <a:cs typeface="Mulish"/>
                <a:sym typeface="Mulish"/>
              </a:rPr>
              <a:t>: </a:t>
            </a:r>
            <a:r>
              <a:rPr i="0" lang="en" sz="1400" u="none" cap="none" strike="noStrike">
                <a:solidFill>
                  <a:srgbClr val="2C2C2C"/>
                </a:solidFill>
                <a:latin typeface="Mulish"/>
                <a:ea typeface="Mulish"/>
                <a:cs typeface="Mulish"/>
                <a:sym typeface="Mulish"/>
              </a:rPr>
              <a:t>¿Cuál será la concentración final resultante de la mezcla entre 275 mL de ZnSO</a:t>
            </a:r>
            <a:r>
              <a:rPr i="0" lang="en" sz="1000" u="none" cap="none" strike="noStrike">
                <a:solidFill>
                  <a:srgbClr val="2C2C2C"/>
                </a:solidFill>
                <a:latin typeface="Mulish"/>
                <a:ea typeface="Mulish"/>
                <a:cs typeface="Mulish"/>
                <a:sym typeface="Mulish"/>
              </a:rPr>
              <a:t>4</a:t>
            </a:r>
            <a:r>
              <a:rPr i="0" lang="en" sz="1400" u="none" cap="none" strike="noStrike">
                <a:solidFill>
                  <a:srgbClr val="2C2C2C"/>
                </a:solidFill>
                <a:latin typeface="Mulish"/>
                <a:ea typeface="Mulish"/>
                <a:cs typeface="Mulish"/>
                <a:sym typeface="Mulish"/>
              </a:rPr>
              <a:t> al 15% m/v  y 150 mL del mismo compuesto pero con una concentración de 0,2 M ?</a:t>
            </a:r>
            <a:endParaRPr i="0" sz="1600" u="none" cap="none" strike="noStrike">
              <a:solidFill>
                <a:srgbClr val="2C2C2C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675" name="Google Shape;675;p43"/>
          <p:cNvSpPr/>
          <p:nvPr/>
        </p:nvSpPr>
        <p:spPr>
          <a:xfrm>
            <a:off x="677325" y="1314975"/>
            <a:ext cx="5860500" cy="383700"/>
          </a:xfrm>
          <a:prstGeom prst="rect">
            <a:avLst/>
          </a:prstGeom>
          <a:solidFill>
            <a:srgbClr val="C4F1B1"/>
          </a:solidFill>
          <a:ln cap="flat" cmpd="sng" w="9525">
            <a:solidFill>
              <a:srgbClr val="C4F1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676" name="Google Shape;676;p43"/>
          <p:cNvSpPr txBox="1"/>
          <p:nvPr/>
        </p:nvSpPr>
        <p:spPr>
          <a:xfrm>
            <a:off x="694350" y="1291525"/>
            <a:ext cx="75711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>
                <a:latin typeface="Mulish"/>
                <a:ea typeface="Mulish"/>
                <a:cs typeface="Mulish"/>
                <a:sym typeface="Mulish"/>
              </a:rPr>
              <a:t>Paso 1: Convertir la concentración de ZnSO₄ al 15% m/v en moles</a:t>
            </a:r>
            <a:endParaRPr b="1">
              <a:latin typeface="Mulish"/>
              <a:ea typeface="Mulish"/>
              <a:cs typeface="Mulish"/>
              <a:sym typeface="Mulish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Mulish"/>
              <a:buChar char="●"/>
            </a:pPr>
            <a:r>
              <a:rPr lang="en">
                <a:latin typeface="Mulish"/>
                <a:ea typeface="Mulish"/>
                <a:cs typeface="Mulish"/>
                <a:sym typeface="Mulish"/>
              </a:rPr>
              <a:t>Concentración del 15% m/v significa que hay 15 gramos de ZnSO₄ en 100 mL de solución.</a:t>
            </a:r>
            <a:endParaRPr>
              <a:latin typeface="Mulish"/>
              <a:ea typeface="Mulish"/>
              <a:cs typeface="Mulish"/>
              <a:sym typeface="Mulish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sh"/>
              <a:buChar char="●"/>
            </a:pPr>
            <a:r>
              <a:rPr lang="en">
                <a:latin typeface="Mulish"/>
                <a:ea typeface="Mulish"/>
                <a:cs typeface="Mulish"/>
                <a:sym typeface="Mulish"/>
              </a:rPr>
              <a:t>En 275 mL de solución, la masa de ZnSO₄ será:</a:t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pic>
        <p:nvPicPr>
          <p:cNvPr id="677" name="Google Shape;67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8697" y="2614825"/>
            <a:ext cx="4273753" cy="62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43"/>
          <p:cNvSpPr txBox="1"/>
          <p:nvPr/>
        </p:nvSpPr>
        <p:spPr>
          <a:xfrm>
            <a:off x="694350" y="3441500"/>
            <a:ext cx="78147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Mulish"/>
              <a:buChar char="●"/>
            </a:pPr>
            <a:r>
              <a:rPr lang="en">
                <a:latin typeface="Mulish"/>
                <a:ea typeface="Mulish"/>
                <a:cs typeface="Mulish"/>
                <a:sym typeface="Mulish"/>
              </a:rPr>
              <a:t>Ahora, convertimos esta masa a moles. La masa molar del ZnSO₄ es 161.45 g/mol (esto se obtiene de la suma de las masas atómicas de Zn, S y O).</a:t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pic>
        <p:nvPicPr>
          <p:cNvPr id="679" name="Google Shape;67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4750" y="4089500"/>
            <a:ext cx="3901776" cy="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4"/>
          <p:cNvSpPr/>
          <p:nvPr/>
        </p:nvSpPr>
        <p:spPr>
          <a:xfrm>
            <a:off x="677325" y="1473725"/>
            <a:ext cx="8082900" cy="1627200"/>
          </a:xfrm>
          <a:prstGeom prst="rect">
            <a:avLst/>
          </a:prstGeom>
          <a:solidFill>
            <a:srgbClr val="FDE4D5">
              <a:alpha val="92160"/>
            </a:srgbClr>
          </a:solidFill>
          <a:ln cap="flat" cmpd="sng" w="9525">
            <a:solidFill>
              <a:srgbClr val="FDE4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685" name="Google Shape;685;p44"/>
          <p:cNvSpPr txBox="1"/>
          <p:nvPr/>
        </p:nvSpPr>
        <p:spPr>
          <a:xfrm>
            <a:off x="694350" y="578675"/>
            <a:ext cx="7571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8199C9"/>
                </a:solidFill>
                <a:latin typeface="Mulish"/>
                <a:ea typeface="Mulish"/>
                <a:cs typeface="Mulish"/>
                <a:sym typeface="Mulish"/>
              </a:rPr>
              <a:t>EJERCICIO</a:t>
            </a:r>
            <a:r>
              <a:rPr i="0" lang="en" sz="1600" u="none" cap="none" strike="noStrike">
                <a:solidFill>
                  <a:srgbClr val="8199C9"/>
                </a:solidFill>
                <a:latin typeface="Mulish"/>
                <a:ea typeface="Mulish"/>
                <a:cs typeface="Mulish"/>
                <a:sym typeface="Mulish"/>
              </a:rPr>
              <a:t>: </a:t>
            </a:r>
            <a:r>
              <a:rPr i="0" lang="en" sz="1400" u="none" cap="none" strike="noStrike">
                <a:solidFill>
                  <a:srgbClr val="2C2C2C"/>
                </a:solidFill>
                <a:latin typeface="Mulish"/>
                <a:ea typeface="Mulish"/>
                <a:cs typeface="Mulish"/>
                <a:sym typeface="Mulish"/>
              </a:rPr>
              <a:t>¿Cuál será la concentración final resultante de la mezcla entre 275 mL de ZnSO</a:t>
            </a:r>
            <a:r>
              <a:rPr i="0" lang="en" sz="1000" u="none" cap="none" strike="noStrike">
                <a:solidFill>
                  <a:srgbClr val="2C2C2C"/>
                </a:solidFill>
                <a:latin typeface="Mulish"/>
                <a:ea typeface="Mulish"/>
                <a:cs typeface="Mulish"/>
                <a:sym typeface="Mulish"/>
              </a:rPr>
              <a:t>4</a:t>
            </a:r>
            <a:r>
              <a:rPr i="0" lang="en" sz="1400" u="none" cap="none" strike="noStrike">
                <a:solidFill>
                  <a:srgbClr val="2C2C2C"/>
                </a:solidFill>
                <a:latin typeface="Mulish"/>
                <a:ea typeface="Mulish"/>
                <a:cs typeface="Mulish"/>
                <a:sym typeface="Mulish"/>
              </a:rPr>
              <a:t> al 15% m/v  y 150 mL del mismo compuesto pero con una concentración de 0,2 M ?</a:t>
            </a:r>
            <a:endParaRPr i="0" sz="1600" u="none" cap="none" strike="noStrike">
              <a:solidFill>
                <a:srgbClr val="2C2C2C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686" name="Google Shape;686;p44"/>
          <p:cNvSpPr/>
          <p:nvPr/>
        </p:nvSpPr>
        <p:spPr>
          <a:xfrm>
            <a:off x="677325" y="1314975"/>
            <a:ext cx="5860500" cy="383700"/>
          </a:xfrm>
          <a:prstGeom prst="rect">
            <a:avLst/>
          </a:prstGeom>
          <a:solidFill>
            <a:srgbClr val="FFF278"/>
          </a:solidFill>
          <a:ln cap="flat" cmpd="sng" w="9525">
            <a:solidFill>
              <a:srgbClr val="FFF2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687" name="Google Shape;687;p44"/>
          <p:cNvSpPr txBox="1"/>
          <p:nvPr/>
        </p:nvSpPr>
        <p:spPr>
          <a:xfrm>
            <a:off x="694350" y="1314963"/>
            <a:ext cx="7571100" cy="10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>
                <a:latin typeface="Mulish"/>
                <a:ea typeface="Mulish"/>
                <a:cs typeface="Mulish"/>
                <a:sym typeface="Mulish"/>
              </a:rPr>
              <a:t>Paso 2: </a:t>
            </a:r>
            <a:r>
              <a:rPr b="1" lang="en">
                <a:latin typeface="Mulish"/>
                <a:ea typeface="Mulish"/>
                <a:cs typeface="Mulish"/>
                <a:sym typeface="Mulish"/>
              </a:rPr>
              <a:t>Calcular los moles de ZnSO₄ en la solución 0.2 M</a:t>
            </a:r>
            <a:endParaRPr b="1">
              <a:latin typeface="Mulish"/>
              <a:ea typeface="Mulish"/>
              <a:cs typeface="Mulish"/>
              <a:sym typeface="Mulish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Mulish"/>
              <a:buChar char="●"/>
            </a:pPr>
            <a:r>
              <a:rPr lang="en">
                <a:latin typeface="Mulish"/>
                <a:ea typeface="Mulish"/>
                <a:cs typeface="Mulish"/>
                <a:sym typeface="Mulish"/>
              </a:rPr>
              <a:t>La segunda solución tiene una concentración de 0.2 M y un volumen de 150 mL. Calculamos los moles de ZnSO₄ en esta solución usando la fórmula:</a:t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pic>
        <p:nvPicPr>
          <p:cNvPr id="688" name="Google Shape;68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9000" y="2370175"/>
            <a:ext cx="5078675" cy="481925"/>
          </a:xfrm>
          <a:prstGeom prst="rect">
            <a:avLst/>
          </a:prstGeom>
          <a:solidFill>
            <a:srgbClr val="FDE4D5">
              <a:alpha val="92160"/>
            </a:srgbClr>
          </a:solidFill>
          <a:ln cap="flat" cmpd="sng" w="9525">
            <a:solidFill>
              <a:srgbClr val="FDE4D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7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5" name="Google Shape;315;p27"/>
          <p:cNvSpPr/>
          <p:nvPr/>
        </p:nvSpPr>
        <p:spPr>
          <a:xfrm rot="10800000">
            <a:off x="143500" y="548100"/>
            <a:ext cx="6676800" cy="489300"/>
          </a:xfrm>
          <a:prstGeom prst="roundRect">
            <a:avLst>
              <a:gd fmla="val 16667" name="adj"/>
            </a:avLst>
          </a:prstGeom>
          <a:solidFill>
            <a:srgbClr val="9F90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316" name="Google Shape;316;p27"/>
          <p:cNvSpPr/>
          <p:nvPr/>
        </p:nvSpPr>
        <p:spPr>
          <a:xfrm>
            <a:off x="6111900" y="1764803"/>
            <a:ext cx="2633100" cy="2883000"/>
          </a:xfrm>
          <a:prstGeom prst="rect">
            <a:avLst/>
          </a:prstGeom>
          <a:solidFill>
            <a:srgbClr val="D7F2F9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7" name="Google Shape;317;p27"/>
          <p:cNvGrpSpPr/>
          <p:nvPr/>
        </p:nvGrpSpPr>
        <p:grpSpPr>
          <a:xfrm>
            <a:off x="6312391" y="1652480"/>
            <a:ext cx="2232541" cy="241532"/>
            <a:chOff x="2553146" y="372811"/>
            <a:chExt cx="2504252" cy="531540"/>
          </a:xfrm>
        </p:grpSpPr>
        <p:grpSp>
          <p:nvGrpSpPr>
            <p:cNvPr id="318" name="Google Shape;318;p27"/>
            <p:cNvGrpSpPr/>
            <p:nvPr/>
          </p:nvGrpSpPr>
          <p:grpSpPr>
            <a:xfrm flipH="1" rot="-5400000">
              <a:off x="2365231" y="560726"/>
              <a:ext cx="531540" cy="155710"/>
              <a:chOff x="1780525" y="2859351"/>
              <a:chExt cx="387251" cy="113450"/>
            </a:xfrm>
          </p:grpSpPr>
          <p:sp>
            <p:nvSpPr>
              <p:cNvPr id="319" name="Google Shape;319;p27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27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27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" name="Google Shape;322;p27"/>
            <p:cNvGrpSpPr/>
            <p:nvPr/>
          </p:nvGrpSpPr>
          <p:grpSpPr>
            <a:xfrm flipH="1" rot="-5400000">
              <a:off x="2658799" y="560726"/>
              <a:ext cx="531540" cy="155710"/>
              <a:chOff x="1780525" y="2859351"/>
              <a:chExt cx="387251" cy="113450"/>
            </a:xfrm>
          </p:grpSpPr>
          <p:sp>
            <p:nvSpPr>
              <p:cNvPr id="323" name="Google Shape;323;p27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27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27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6" name="Google Shape;326;p27"/>
            <p:cNvGrpSpPr/>
            <p:nvPr/>
          </p:nvGrpSpPr>
          <p:grpSpPr>
            <a:xfrm flipH="1" rot="-5400000">
              <a:off x="2952367" y="560726"/>
              <a:ext cx="531540" cy="155710"/>
              <a:chOff x="1780525" y="2859351"/>
              <a:chExt cx="387251" cy="113450"/>
            </a:xfrm>
          </p:grpSpPr>
          <p:sp>
            <p:nvSpPr>
              <p:cNvPr id="327" name="Google Shape;327;p27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27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27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" name="Google Shape;330;p27"/>
            <p:cNvGrpSpPr/>
            <p:nvPr/>
          </p:nvGrpSpPr>
          <p:grpSpPr>
            <a:xfrm flipH="1" rot="-5400000">
              <a:off x="3245935" y="560726"/>
              <a:ext cx="531540" cy="155710"/>
              <a:chOff x="1780525" y="2859351"/>
              <a:chExt cx="387251" cy="113450"/>
            </a:xfrm>
          </p:grpSpPr>
          <p:sp>
            <p:nvSpPr>
              <p:cNvPr id="331" name="Google Shape;331;p27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27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27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4" name="Google Shape;334;p27"/>
            <p:cNvGrpSpPr/>
            <p:nvPr/>
          </p:nvGrpSpPr>
          <p:grpSpPr>
            <a:xfrm flipH="1" rot="-5400000">
              <a:off x="3539502" y="560726"/>
              <a:ext cx="531540" cy="155710"/>
              <a:chOff x="1780525" y="2859351"/>
              <a:chExt cx="387251" cy="113450"/>
            </a:xfrm>
          </p:grpSpPr>
          <p:sp>
            <p:nvSpPr>
              <p:cNvPr id="335" name="Google Shape;335;p27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27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27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8" name="Google Shape;338;p27"/>
            <p:cNvGrpSpPr/>
            <p:nvPr/>
          </p:nvGrpSpPr>
          <p:grpSpPr>
            <a:xfrm flipH="1" rot="-5400000">
              <a:off x="3833070" y="560726"/>
              <a:ext cx="531540" cy="155710"/>
              <a:chOff x="1780525" y="2859351"/>
              <a:chExt cx="387251" cy="113450"/>
            </a:xfrm>
          </p:grpSpPr>
          <p:sp>
            <p:nvSpPr>
              <p:cNvPr id="339" name="Google Shape;339;p27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27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27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2" name="Google Shape;342;p27"/>
            <p:cNvGrpSpPr/>
            <p:nvPr/>
          </p:nvGrpSpPr>
          <p:grpSpPr>
            <a:xfrm flipH="1" rot="-5400000">
              <a:off x="4126638" y="560726"/>
              <a:ext cx="531540" cy="155710"/>
              <a:chOff x="1780525" y="2859351"/>
              <a:chExt cx="387251" cy="113450"/>
            </a:xfrm>
          </p:grpSpPr>
          <p:sp>
            <p:nvSpPr>
              <p:cNvPr id="343" name="Google Shape;343;p27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7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7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" name="Google Shape;346;p27"/>
            <p:cNvGrpSpPr/>
            <p:nvPr/>
          </p:nvGrpSpPr>
          <p:grpSpPr>
            <a:xfrm flipH="1" rot="-5400000">
              <a:off x="4420206" y="560726"/>
              <a:ext cx="531540" cy="155710"/>
              <a:chOff x="1780525" y="2859351"/>
              <a:chExt cx="387251" cy="113450"/>
            </a:xfrm>
          </p:grpSpPr>
          <p:sp>
            <p:nvSpPr>
              <p:cNvPr id="347" name="Google Shape;347;p27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7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7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0" name="Google Shape;350;p27"/>
            <p:cNvGrpSpPr/>
            <p:nvPr/>
          </p:nvGrpSpPr>
          <p:grpSpPr>
            <a:xfrm flipH="1" rot="-5400000">
              <a:off x="4713773" y="560726"/>
              <a:ext cx="531540" cy="155710"/>
              <a:chOff x="1780525" y="2859351"/>
              <a:chExt cx="387251" cy="113450"/>
            </a:xfrm>
          </p:grpSpPr>
          <p:sp>
            <p:nvSpPr>
              <p:cNvPr id="351" name="Google Shape;351;p27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7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7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4" name="Google Shape;354;p27"/>
          <p:cNvSpPr txBox="1"/>
          <p:nvPr/>
        </p:nvSpPr>
        <p:spPr>
          <a:xfrm>
            <a:off x="720000" y="445025"/>
            <a:ext cx="539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2F2F2"/>
                </a:solidFill>
                <a:latin typeface="Quicksand"/>
                <a:ea typeface="Quicksand"/>
                <a:cs typeface="Quicksand"/>
                <a:sym typeface="Quicksand"/>
              </a:rPr>
              <a:t>Hoy buscaremos responder:</a:t>
            </a:r>
            <a:endParaRPr b="1" sz="3000">
              <a:solidFill>
                <a:srgbClr val="F2F2F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55" name="Google Shape;355;p27"/>
          <p:cNvSpPr txBox="1"/>
          <p:nvPr/>
        </p:nvSpPr>
        <p:spPr>
          <a:xfrm>
            <a:off x="720000" y="1636500"/>
            <a:ext cx="4614000" cy="22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F"/>
              </a:buClr>
              <a:buSzPts val="1400"/>
              <a:buFont typeface="Mulish"/>
              <a:buChar char="-"/>
            </a:pPr>
            <a:r>
              <a:rPr lang="en">
                <a:solidFill>
                  <a:srgbClr val="5C5C5F"/>
                </a:solidFill>
                <a:latin typeface="Mulish"/>
                <a:ea typeface="Mulish"/>
                <a:cs typeface="Mulish"/>
                <a:sym typeface="Mulish"/>
              </a:rPr>
              <a:t>Unidades de concentración químicas:</a:t>
            </a:r>
            <a:endParaRPr>
              <a:solidFill>
                <a:srgbClr val="5C5C5F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1750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F"/>
              </a:buClr>
              <a:buSzPts val="1400"/>
              <a:buFont typeface="Mulish"/>
              <a:buChar char="●"/>
            </a:pPr>
            <a:r>
              <a:rPr lang="en">
                <a:solidFill>
                  <a:srgbClr val="5C5C5F"/>
                </a:solidFill>
                <a:latin typeface="Mulish"/>
                <a:ea typeface="Mulish"/>
                <a:cs typeface="Mulish"/>
                <a:sym typeface="Mulish"/>
              </a:rPr>
              <a:t>Molaridad</a:t>
            </a:r>
            <a:endParaRPr>
              <a:solidFill>
                <a:srgbClr val="5C5C5F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1750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F"/>
              </a:buClr>
              <a:buSzPts val="1400"/>
              <a:buFont typeface="Mulish"/>
              <a:buChar char="●"/>
            </a:pPr>
            <a:r>
              <a:rPr lang="en">
                <a:solidFill>
                  <a:srgbClr val="5C5C5F"/>
                </a:solidFill>
                <a:latin typeface="Mulish"/>
                <a:ea typeface="Mulish"/>
                <a:cs typeface="Mulish"/>
                <a:sym typeface="Mulish"/>
              </a:rPr>
              <a:t>Molalilad</a:t>
            </a:r>
            <a:endParaRPr>
              <a:solidFill>
                <a:srgbClr val="5C5C5F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1750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F"/>
              </a:buClr>
              <a:buSzPts val="1400"/>
              <a:buFont typeface="Mulish"/>
              <a:buChar char="●"/>
            </a:pPr>
            <a:r>
              <a:rPr lang="en">
                <a:solidFill>
                  <a:srgbClr val="5C5C5F"/>
                </a:solidFill>
                <a:latin typeface="Mulish"/>
                <a:ea typeface="Mulish"/>
                <a:cs typeface="Mulish"/>
                <a:sym typeface="Mulish"/>
              </a:rPr>
              <a:t>Fracción Molar</a:t>
            </a:r>
            <a:endParaRPr>
              <a:solidFill>
                <a:srgbClr val="5C5C5F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C5C5F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C5C5F"/>
              </a:buClr>
              <a:buSzPts val="1400"/>
              <a:buFont typeface="Mulish"/>
              <a:buChar char="-"/>
            </a:pPr>
            <a:r>
              <a:rPr lang="en">
                <a:solidFill>
                  <a:srgbClr val="5C5C5F"/>
                </a:solidFill>
                <a:latin typeface="Mulish"/>
                <a:ea typeface="Mulish"/>
                <a:cs typeface="Mulish"/>
                <a:sym typeface="Mulish"/>
              </a:rPr>
              <a:t>Dilución y Mezcla de soluciones</a:t>
            </a:r>
            <a:endParaRPr>
              <a:solidFill>
                <a:srgbClr val="5C5C5F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C5C5F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C5C5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pic>
        <p:nvPicPr>
          <p:cNvPr id="356" name="Google Shape;3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1400" y="2187700"/>
            <a:ext cx="1713249" cy="232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-787953">
            <a:off x="6239125" y="719952"/>
            <a:ext cx="794899" cy="74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5"/>
          <p:cNvSpPr/>
          <p:nvPr/>
        </p:nvSpPr>
        <p:spPr>
          <a:xfrm>
            <a:off x="677325" y="1473725"/>
            <a:ext cx="8082900" cy="2487000"/>
          </a:xfrm>
          <a:prstGeom prst="rect">
            <a:avLst/>
          </a:prstGeom>
          <a:solidFill>
            <a:srgbClr val="FDE4D5">
              <a:alpha val="92160"/>
            </a:srgbClr>
          </a:solidFill>
          <a:ln cap="flat" cmpd="sng" w="9525">
            <a:solidFill>
              <a:srgbClr val="FDE4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694" name="Google Shape;694;p45"/>
          <p:cNvSpPr txBox="1"/>
          <p:nvPr/>
        </p:nvSpPr>
        <p:spPr>
          <a:xfrm>
            <a:off x="694350" y="578675"/>
            <a:ext cx="7571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8199C9"/>
                </a:solidFill>
                <a:latin typeface="Mulish"/>
                <a:ea typeface="Mulish"/>
                <a:cs typeface="Mulish"/>
                <a:sym typeface="Mulish"/>
              </a:rPr>
              <a:t>EJERCICIO</a:t>
            </a:r>
            <a:r>
              <a:rPr i="0" lang="en" sz="1600" u="none" cap="none" strike="noStrike">
                <a:solidFill>
                  <a:srgbClr val="8199C9"/>
                </a:solidFill>
                <a:latin typeface="Mulish"/>
                <a:ea typeface="Mulish"/>
                <a:cs typeface="Mulish"/>
                <a:sym typeface="Mulish"/>
              </a:rPr>
              <a:t>: </a:t>
            </a:r>
            <a:r>
              <a:rPr i="0" lang="en" sz="1400" u="none" cap="none" strike="noStrike">
                <a:solidFill>
                  <a:srgbClr val="2C2C2C"/>
                </a:solidFill>
                <a:latin typeface="Mulish"/>
                <a:ea typeface="Mulish"/>
                <a:cs typeface="Mulish"/>
                <a:sym typeface="Mulish"/>
              </a:rPr>
              <a:t>¿Cuál será la concentración final resultante de la mezcla entre 275 mL de ZnSO</a:t>
            </a:r>
            <a:r>
              <a:rPr i="0" lang="en" sz="1000" u="none" cap="none" strike="noStrike">
                <a:solidFill>
                  <a:srgbClr val="2C2C2C"/>
                </a:solidFill>
                <a:latin typeface="Mulish"/>
                <a:ea typeface="Mulish"/>
                <a:cs typeface="Mulish"/>
                <a:sym typeface="Mulish"/>
              </a:rPr>
              <a:t>4</a:t>
            </a:r>
            <a:r>
              <a:rPr i="0" lang="en" sz="1400" u="none" cap="none" strike="noStrike">
                <a:solidFill>
                  <a:srgbClr val="2C2C2C"/>
                </a:solidFill>
                <a:latin typeface="Mulish"/>
                <a:ea typeface="Mulish"/>
                <a:cs typeface="Mulish"/>
                <a:sym typeface="Mulish"/>
              </a:rPr>
              <a:t> al 15% m/v  y 150 mL del mismo compuesto pero con una concentración de 0,2 M ?</a:t>
            </a:r>
            <a:endParaRPr i="0" sz="1600" u="none" cap="none" strike="noStrike">
              <a:solidFill>
                <a:srgbClr val="2C2C2C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695" name="Google Shape;695;p45"/>
          <p:cNvSpPr/>
          <p:nvPr/>
        </p:nvSpPr>
        <p:spPr>
          <a:xfrm>
            <a:off x="677325" y="1473725"/>
            <a:ext cx="7461300" cy="383700"/>
          </a:xfrm>
          <a:prstGeom prst="rect">
            <a:avLst/>
          </a:prstGeom>
          <a:solidFill>
            <a:srgbClr val="C4F1B1"/>
          </a:solidFill>
          <a:ln cap="flat" cmpd="sng" w="9525">
            <a:solidFill>
              <a:srgbClr val="C4F1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696" name="Google Shape;696;p45"/>
          <p:cNvSpPr txBox="1"/>
          <p:nvPr/>
        </p:nvSpPr>
        <p:spPr>
          <a:xfrm>
            <a:off x="664650" y="1473725"/>
            <a:ext cx="7814700" cy="16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>
                <a:latin typeface="Mulish"/>
                <a:ea typeface="Mulish"/>
                <a:cs typeface="Mulish"/>
                <a:sym typeface="Mulish"/>
              </a:rPr>
              <a:t>Paso 3: Calcular la cantidad total de moles de ZnSO₄ y el volumen total de la solución</a:t>
            </a:r>
            <a:endParaRPr b="1"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>
                <a:latin typeface="Mulish"/>
                <a:ea typeface="Mulish"/>
                <a:cs typeface="Mulish"/>
                <a:sym typeface="Mulish"/>
              </a:rPr>
              <a:t>Sumamos los moles de ZnSO₄ de ambas soluciones:</a:t>
            </a:r>
            <a:endParaRPr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en">
                <a:latin typeface="Mulish"/>
                <a:ea typeface="Mulish"/>
                <a:cs typeface="Mulish"/>
                <a:sym typeface="Mulish"/>
              </a:rPr>
              <a:t>Sumamos los volúmenes de ambas soluciones:</a:t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pic>
        <p:nvPicPr>
          <p:cNvPr id="697" name="Google Shape;69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388" y="2301425"/>
            <a:ext cx="5227226" cy="32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1088" y="3074575"/>
            <a:ext cx="5355357" cy="329150"/>
          </a:xfrm>
          <a:prstGeom prst="rect">
            <a:avLst/>
          </a:prstGeom>
          <a:solidFill>
            <a:srgbClr val="FDE4D5">
              <a:alpha val="92160"/>
            </a:srgbClr>
          </a:solidFill>
          <a:ln cap="flat" cmpd="sng" w="9525">
            <a:solidFill>
              <a:srgbClr val="FDE4D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6"/>
          <p:cNvSpPr/>
          <p:nvPr/>
        </p:nvSpPr>
        <p:spPr>
          <a:xfrm>
            <a:off x="1373075" y="1460500"/>
            <a:ext cx="6508800" cy="2275500"/>
          </a:xfrm>
          <a:prstGeom prst="rect">
            <a:avLst/>
          </a:prstGeom>
          <a:solidFill>
            <a:srgbClr val="FDE4D5">
              <a:alpha val="92160"/>
            </a:srgbClr>
          </a:solidFill>
          <a:ln cap="flat" cmpd="sng" w="9525">
            <a:solidFill>
              <a:srgbClr val="FDE4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704" name="Google Shape;704;p46"/>
          <p:cNvSpPr txBox="1"/>
          <p:nvPr/>
        </p:nvSpPr>
        <p:spPr>
          <a:xfrm>
            <a:off x="694350" y="578675"/>
            <a:ext cx="7571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8199C9"/>
                </a:solidFill>
                <a:latin typeface="Mulish"/>
                <a:ea typeface="Mulish"/>
                <a:cs typeface="Mulish"/>
                <a:sym typeface="Mulish"/>
              </a:rPr>
              <a:t>EJERCICIO</a:t>
            </a:r>
            <a:r>
              <a:rPr i="0" lang="en" sz="1600" u="none" cap="none" strike="noStrike">
                <a:solidFill>
                  <a:srgbClr val="8199C9"/>
                </a:solidFill>
                <a:latin typeface="Mulish"/>
                <a:ea typeface="Mulish"/>
                <a:cs typeface="Mulish"/>
                <a:sym typeface="Mulish"/>
              </a:rPr>
              <a:t>: </a:t>
            </a:r>
            <a:r>
              <a:rPr i="0" lang="en" sz="1400" u="none" cap="none" strike="noStrike">
                <a:solidFill>
                  <a:srgbClr val="2C2C2C"/>
                </a:solidFill>
                <a:latin typeface="Mulish"/>
                <a:ea typeface="Mulish"/>
                <a:cs typeface="Mulish"/>
                <a:sym typeface="Mulish"/>
              </a:rPr>
              <a:t>¿Cuál será la concentración final resultante de la mezcla entre 275 mL de ZnSO</a:t>
            </a:r>
            <a:r>
              <a:rPr i="0" lang="en" sz="1000" u="none" cap="none" strike="noStrike">
                <a:solidFill>
                  <a:srgbClr val="2C2C2C"/>
                </a:solidFill>
                <a:latin typeface="Mulish"/>
                <a:ea typeface="Mulish"/>
                <a:cs typeface="Mulish"/>
                <a:sym typeface="Mulish"/>
              </a:rPr>
              <a:t>4</a:t>
            </a:r>
            <a:r>
              <a:rPr i="0" lang="en" sz="1400" u="none" cap="none" strike="noStrike">
                <a:solidFill>
                  <a:srgbClr val="2C2C2C"/>
                </a:solidFill>
                <a:latin typeface="Mulish"/>
                <a:ea typeface="Mulish"/>
                <a:cs typeface="Mulish"/>
                <a:sym typeface="Mulish"/>
              </a:rPr>
              <a:t> al 15% m/v  y 150 mL del mismo compuesto pero con una concentración de 0,2 M ?</a:t>
            </a:r>
            <a:endParaRPr i="0" sz="1600" u="none" cap="none" strike="noStrike">
              <a:solidFill>
                <a:srgbClr val="2C2C2C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705" name="Google Shape;705;p46"/>
          <p:cNvSpPr txBox="1"/>
          <p:nvPr/>
        </p:nvSpPr>
        <p:spPr>
          <a:xfrm>
            <a:off x="1360400" y="1460500"/>
            <a:ext cx="3730200" cy="400200"/>
          </a:xfrm>
          <a:prstGeom prst="rect">
            <a:avLst/>
          </a:prstGeom>
          <a:solidFill>
            <a:srgbClr val="FFF27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t/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706" name="Google Shape;706;p46"/>
          <p:cNvSpPr txBox="1"/>
          <p:nvPr/>
        </p:nvSpPr>
        <p:spPr>
          <a:xfrm>
            <a:off x="1360400" y="1460500"/>
            <a:ext cx="7063800" cy="25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>
                <a:latin typeface="Mulish"/>
                <a:ea typeface="Mulish"/>
                <a:cs typeface="Mulish"/>
                <a:sym typeface="Mulish"/>
              </a:rPr>
              <a:t>Paso 4: Calcular la concentración final</a:t>
            </a:r>
            <a:endParaRPr b="1"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>
                <a:latin typeface="Mulish"/>
                <a:ea typeface="Mulish"/>
                <a:cs typeface="Mulish"/>
                <a:sym typeface="Mulish"/>
              </a:rPr>
              <a:t>Finalmente, calculamos la concentración final de ZnSO₄ en la mezcla:</a:t>
            </a:r>
            <a:endParaRPr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>
                <a:latin typeface="Mulish"/>
                <a:ea typeface="Mulish"/>
                <a:cs typeface="Mulish"/>
                <a:sym typeface="Mulish"/>
              </a:rPr>
              <a:t>Por lo tanto, la concentración final resultante de la mezcla será </a:t>
            </a:r>
            <a:r>
              <a:rPr b="1" lang="en">
                <a:latin typeface="Mulish"/>
                <a:ea typeface="Mulish"/>
                <a:cs typeface="Mulish"/>
                <a:sym typeface="Mulish"/>
              </a:rPr>
              <a:t>0.672 M</a:t>
            </a:r>
            <a:endParaRPr b="1"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t/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pic>
        <p:nvPicPr>
          <p:cNvPr id="707" name="Google Shape;70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3275" y="2415461"/>
            <a:ext cx="4314826" cy="62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7"/>
          <p:cNvSpPr txBox="1"/>
          <p:nvPr/>
        </p:nvSpPr>
        <p:spPr>
          <a:xfrm>
            <a:off x="713225" y="35207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95959"/>
                </a:solidFill>
                <a:latin typeface="Neucha"/>
                <a:ea typeface="Neucha"/>
                <a:cs typeface="Neucha"/>
                <a:sym typeface="Neucha"/>
              </a:rPr>
              <a:t>Tipos de soluciones</a:t>
            </a:r>
            <a:endParaRPr sz="3000">
              <a:solidFill>
                <a:srgbClr val="595959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sp>
        <p:nvSpPr>
          <p:cNvPr id="713" name="Google Shape;713;p47"/>
          <p:cNvSpPr/>
          <p:nvPr/>
        </p:nvSpPr>
        <p:spPr>
          <a:xfrm>
            <a:off x="1101631" y="1665013"/>
            <a:ext cx="1623600" cy="516300"/>
          </a:xfrm>
          <a:prstGeom prst="rect">
            <a:avLst/>
          </a:prstGeom>
          <a:solidFill>
            <a:srgbClr val="F6759D"/>
          </a:solidFill>
          <a:ln cap="flat" cmpd="sng" w="25400">
            <a:solidFill>
              <a:srgbClr val="B355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Proporción soluto/solvente</a:t>
            </a:r>
            <a:endParaRPr/>
          </a:p>
        </p:txBody>
      </p:sp>
      <p:sp>
        <p:nvSpPr>
          <p:cNvPr id="714" name="Google Shape;714;p47"/>
          <p:cNvSpPr/>
          <p:nvPr/>
        </p:nvSpPr>
        <p:spPr>
          <a:xfrm>
            <a:off x="1101631" y="2873674"/>
            <a:ext cx="1623600" cy="516300"/>
          </a:xfrm>
          <a:prstGeom prst="rect">
            <a:avLst/>
          </a:prstGeom>
          <a:solidFill>
            <a:srgbClr val="F6759D"/>
          </a:solidFill>
          <a:ln cap="flat" cmpd="sng" w="25400">
            <a:solidFill>
              <a:srgbClr val="B355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Solubilidad</a:t>
            </a:r>
            <a:endParaRPr/>
          </a:p>
        </p:txBody>
      </p:sp>
      <p:sp>
        <p:nvSpPr>
          <p:cNvPr id="715" name="Google Shape;715;p47"/>
          <p:cNvSpPr/>
          <p:nvPr/>
        </p:nvSpPr>
        <p:spPr>
          <a:xfrm>
            <a:off x="3622440" y="2017768"/>
            <a:ext cx="1623600" cy="393600"/>
          </a:xfrm>
          <a:prstGeom prst="rect">
            <a:avLst/>
          </a:prstGeom>
          <a:solidFill>
            <a:srgbClr val="E2A2F6"/>
          </a:solidFill>
          <a:ln cap="flat" cmpd="sng" w="25400">
            <a:solidFill>
              <a:srgbClr val="CC5B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Diluida</a:t>
            </a:r>
            <a:endParaRPr/>
          </a:p>
        </p:txBody>
      </p:sp>
      <p:sp>
        <p:nvSpPr>
          <p:cNvPr id="716" name="Google Shape;716;p47"/>
          <p:cNvSpPr/>
          <p:nvPr/>
        </p:nvSpPr>
        <p:spPr>
          <a:xfrm>
            <a:off x="5698621" y="2017768"/>
            <a:ext cx="1623600" cy="393600"/>
          </a:xfrm>
          <a:prstGeom prst="rect">
            <a:avLst/>
          </a:prstGeom>
          <a:solidFill>
            <a:srgbClr val="E2A2F6"/>
          </a:solidFill>
          <a:ln cap="flat" cmpd="sng" w="25400">
            <a:solidFill>
              <a:srgbClr val="CC5B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Concentrada</a:t>
            </a:r>
            <a:endParaRPr/>
          </a:p>
        </p:txBody>
      </p:sp>
      <p:sp>
        <p:nvSpPr>
          <p:cNvPr id="717" name="Google Shape;717;p47"/>
          <p:cNvSpPr/>
          <p:nvPr/>
        </p:nvSpPr>
        <p:spPr>
          <a:xfrm>
            <a:off x="2911929" y="3245489"/>
            <a:ext cx="1623600" cy="393600"/>
          </a:xfrm>
          <a:prstGeom prst="rect">
            <a:avLst/>
          </a:prstGeom>
          <a:solidFill>
            <a:srgbClr val="F6B854"/>
          </a:solidFill>
          <a:ln cap="flat" cmpd="sng" w="25400">
            <a:solidFill>
              <a:srgbClr val="B386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Insaturada</a:t>
            </a:r>
            <a:endParaRPr/>
          </a:p>
        </p:txBody>
      </p:sp>
      <p:sp>
        <p:nvSpPr>
          <p:cNvPr id="718" name="Google Shape;718;p47"/>
          <p:cNvSpPr/>
          <p:nvPr/>
        </p:nvSpPr>
        <p:spPr>
          <a:xfrm>
            <a:off x="4775892" y="3245488"/>
            <a:ext cx="1623600" cy="393600"/>
          </a:xfrm>
          <a:prstGeom prst="rect">
            <a:avLst/>
          </a:prstGeom>
          <a:solidFill>
            <a:srgbClr val="F6B854"/>
          </a:solidFill>
          <a:ln cap="flat" cmpd="sng" w="25400">
            <a:solidFill>
              <a:srgbClr val="B386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Saturada</a:t>
            </a:r>
            <a:endParaRPr/>
          </a:p>
        </p:txBody>
      </p:sp>
      <p:sp>
        <p:nvSpPr>
          <p:cNvPr id="719" name="Google Shape;719;p47"/>
          <p:cNvSpPr/>
          <p:nvPr/>
        </p:nvSpPr>
        <p:spPr>
          <a:xfrm>
            <a:off x="6639855" y="3245488"/>
            <a:ext cx="1623600" cy="393600"/>
          </a:xfrm>
          <a:prstGeom prst="rect">
            <a:avLst/>
          </a:prstGeom>
          <a:solidFill>
            <a:srgbClr val="F6B854"/>
          </a:solidFill>
          <a:ln cap="flat" cmpd="sng" w="25400">
            <a:solidFill>
              <a:srgbClr val="B386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Sobresaturada</a:t>
            </a:r>
            <a:endParaRPr/>
          </a:p>
        </p:txBody>
      </p:sp>
      <p:cxnSp>
        <p:nvCxnSpPr>
          <p:cNvPr id="720" name="Google Shape;720;p47"/>
          <p:cNvCxnSpPr/>
          <p:nvPr/>
        </p:nvCxnSpPr>
        <p:spPr>
          <a:xfrm>
            <a:off x="2725099" y="1821055"/>
            <a:ext cx="3785400" cy="0"/>
          </a:xfrm>
          <a:prstGeom prst="straightConnector1">
            <a:avLst/>
          </a:prstGeom>
          <a:noFill/>
          <a:ln cap="flat" cmpd="sng" w="38100">
            <a:solidFill>
              <a:srgbClr val="F36E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1" name="Google Shape;721;p47"/>
          <p:cNvCxnSpPr/>
          <p:nvPr/>
        </p:nvCxnSpPr>
        <p:spPr>
          <a:xfrm>
            <a:off x="2725099" y="3027314"/>
            <a:ext cx="4726500" cy="21300"/>
          </a:xfrm>
          <a:prstGeom prst="straightConnector1">
            <a:avLst/>
          </a:prstGeom>
          <a:noFill/>
          <a:ln cap="flat" cmpd="sng" w="38100">
            <a:solidFill>
              <a:srgbClr val="F36E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2" name="Google Shape;722;p47"/>
          <p:cNvCxnSpPr>
            <a:endCxn id="715" idx="0"/>
          </p:cNvCxnSpPr>
          <p:nvPr/>
        </p:nvCxnSpPr>
        <p:spPr>
          <a:xfrm>
            <a:off x="4434240" y="1820968"/>
            <a:ext cx="0" cy="196800"/>
          </a:xfrm>
          <a:prstGeom prst="straightConnector1">
            <a:avLst/>
          </a:prstGeom>
          <a:noFill/>
          <a:ln cap="flat" cmpd="sng" w="38100">
            <a:solidFill>
              <a:srgbClr val="F36E9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23" name="Google Shape;723;p47"/>
          <p:cNvCxnSpPr/>
          <p:nvPr/>
        </p:nvCxnSpPr>
        <p:spPr>
          <a:xfrm>
            <a:off x="6510355" y="1821054"/>
            <a:ext cx="0" cy="196800"/>
          </a:xfrm>
          <a:prstGeom prst="straightConnector1">
            <a:avLst/>
          </a:prstGeom>
          <a:noFill/>
          <a:ln cap="flat" cmpd="sng" w="38100">
            <a:solidFill>
              <a:srgbClr val="F36E9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24" name="Google Shape;724;p47"/>
          <p:cNvCxnSpPr/>
          <p:nvPr/>
        </p:nvCxnSpPr>
        <p:spPr>
          <a:xfrm>
            <a:off x="3718931" y="3033430"/>
            <a:ext cx="0" cy="196800"/>
          </a:xfrm>
          <a:prstGeom prst="straightConnector1">
            <a:avLst/>
          </a:prstGeom>
          <a:noFill/>
          <a:ln cap="flat" cmpd="sng" w="38100">
            <a:solidFill>
              <a:srgbClr val="F36E9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25" name="Google Shape;725;p47"/>
          <p:cNvCxnSpPr/>
          <p:nvPr/>
        </p:nvCxnSpPr>
        <p:spPr>
          <a:xfrm>
            <a:off x="5582894" y="3033430"/>
            <a:ext cx="0" cy="196800"/>
          </a:xfrm>
          <a:prstGeom prst="straightConnector1">
            <a:avLst/>
          </a:prstGeom>
          <a:noFill/>
          <a:ln cap="flat" cmpd="sng" w="38100">
            <a:solidFill>
              <a:srgbClr val="F36E9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26" name="Google Shape;726;p47"/>
          <p:cNvCxnSpPr/>
          <p:nvPr/>
        </p:nvCxnSpPr>
        <p:spPr>
          <a:xfrm>
            <a:off x="7440744" y="3048774"/>
            <a:ext cx="0" cy="196800"/>
          </a:xfrm>
          <a:prstGeom prst="straightConnector1">
            <a:avLst/>
          </a:prstGeom>
          <a:noFill/>
          <a:ln cap="flat" cmpd="sng" w="38100">
            <a:solidFill>
              <a:srgbClr val="F36E97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8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3" name="Google Shape;363;p28"/>
          <p:cNvSpPr/>
          <p:nvPr/>
        </p:nvSpPr>
        <p:spPr>
          <a:xfrm>
            <a:off x="5479900" y="904350"/>
            <a:ext cx="2953800" cy="3334800"/>
          </a:xfrm>
          <a:prstGeom prst="rect">
            <a:avLst/>
          </a:prstGeom>
          <a:solidFill>
            <a:srgbClr val="D7F2F9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8"/>
          <p:cNvSpPr txBox="1"/>
          <p:nvPr/>
        </p:nvSpPr>
        <p:spPr>
          <a:xfrm>
            <a:off x="711325" y="1422975"/>
            <a:ext cx="5134200" cy="1533900"/>
          </a:xfrm>
          <a:prstGeom prst="rect">
            <a:avLst/>
          </a:prstGeom>
          <a:solidFill>
            <a:srgbClr val="ECF2FF"/>
          </a:solidFill>
          <a:ln>
            <a:noFill/>
          </a:ln>
          <a:effectLst>
            <a:outerShdw blurRad="57150" rotWithShape="0" algn="bl" dir="5400000" dist="3810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575757"/>
                </a:solidFill>
                <a:latin typeface="Nunito"/>
                <a:ea typeface="Nunito"/>
                <a:cs typeface="Nunito"/>
                <a:sym typeface="Nunito"/>
              </a:rPr>
              <a:t>¿Qué conocemos de la </a:t>
            </a:r>
            <a:r>
              <a:rPr b="1" lang="en" sz="2200">
                <a:solidFill>
                  <a:srgbClr val="575757"/>
                </a:solidFill>
                <a:latin typeface="Nunito"/>
                <a:ea typeface="Nunito"/>
                <a:cs typeface="Nunito"/>
                <a:sym typeface="Nunito"/>
              </a:rPr>
              <a:t>estequiometría</a:t>
            </a:r>
            <a:r>
              <a:rPr b="1" lang="en" sz="2200">
                <a:solidFill>
                  <a:srgbClr val="575757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b="1" sz="2200">
              <a:solidFill>
                <a:srgbClr val="57575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65" name="Google Shape;365;p28"/>
          <p:cNvGrpSpPr/>
          <p:nvPr/>
        </p:nvGrpSpPr>
        <p:grpSpPr>
          <a:xfrm>
            <a:off x="5704671" y="628786"/>
            <a:ext cx="2504252" cy="531540"/>
            <a:chOff x="2553146" y="372811"/>
            <a:chExt cx="2504252" cy="531540"/>
          </a:xfrm>
        </p:grpSpPr>
        <p:grpSp>
          <p:nvGrpSpPr>
            <p:cNvPr id="366" name="Google Shape;366;p28"/>
            <p:cNvGrpSpPr/>
            <p:nvPr/>
          </p:nvGrpSpPr>
          <p:grpSpPr>
            <a:xfrm flipH="1" rot="-5400000">
              <a:off x="2365231" y="560726"/>
              <a:ext cx="531540" cy="155710"/>
              <a:chOff x="1780525" y="2859351"/>
              <a:chExt cx="387251" cy="113450"/>
            </a:xfrm>
          </p:grpSpPr>
          <p:sp>
            <p:nvSpPr>
              <p:cNvPr id="367" name="Google Shape;367;p28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8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8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0" name="Google Shape;370;p28"/>
            <p:cNvGrpSpPr/>
            <p:nvPr/>
          </p:nvGrpSpPr>
          <p:grpSpPr>
            <a:xfrm flipH="1" rot="-5400000">
              <a:off x="2658799" y="560726"/>
              <a:ext cx="531540" cy="155710"/>
              <a:chOff x="1780525" y="2859351"/>
              <a:chExt cx="387251" cy="113450"/>
            </a:xfrm>
          </p:grpSpPr>
          <p:sp>
            <p:nvSpPr>
              <p:cNvPr id="371" name="Google Shape;371;p28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8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8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4" name="Google Shape;374;p28"/>
            <p:cNvGrpSpPr/>
            <p:nvPr/>
          </p:nvGrpSpPr>
          <p:grpSpPr>
            <a:xfrm flipH="1" rot="-5400000">
              <a:off x="2952367" y="560726"/>
              <a:ext cx="531540" cy="155710"/>
              <a:chOff x="1780525" y="2859351"/>
              <a:chExt cx="387251" cy="113450"/>
            </a:xfrm>
          </p:grpSpPr>
          <p:sp>
            <p:nvSpPr>
              <p:cNvPr id="375" name="Google Shape;375;p28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8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8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" name="Google Shape;378;p28"/>
            <p:cNvGrpSpPr/>
            <p:nvPr/>
          </p:nvGrpSpPr>
          <p:grpSpPr>
            <a:xfrm flipH="1" rot="-5400000">
              <a:off x="3245935" y="560726"/>
              <a:ext cx="531540" cy="155710"/>
              <a:chOff x="1780525" y="2859351"/>
              <a:chExt cx="387251" cy="113450"/>
            </a:xfrm>
          </p:grpSpPr>
          <p:sp>
            <p:nvSpPr>
              <p:cNvPr id="379" name="Google Shape;379;p28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8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8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2" name="Google Shape;382;p28"/>
            <p:cNvGrpSpPr/>
            <p:nvPr/>
          </p:nvGrpSpPr>
          <p:grpSpPr>
            <a:xfrm flipH="1" rot="-5400000">
              <a:off x="3539502" y="560726"/>
              <a:ext cx="531540" cy="155710"/>
              <a:chOff x="1780525" y="2859351"/>
              <a:chExt cx="387251" cy="113450"/>
            </a:xfrm>
          </p:grpSpPr>
          <p:sp>
            <p:nvSpPr>
              <p:cNvPr id="383" name="Google Shape;383;p28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8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8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6" name="Google Shape;386;p28"/>
            <p:cNvGrpSpPr/>
            <p:nvPr/>
          </p:nvGrpSpPr>
          <p:grpSpPr>
            <a:xfrm flipH="1" rot="-5400000">
              <a:off x="3833070" y="560726"/>
              <a:ext cx="531540" cy="155710"/>
              <a:chOff x="1780525" y="2859351"/>
              <a:chExt cx="387251" cy="113450"/>
            </a:xfrm>
          </p:grpSpPr>
          <p:sp>
            <p:nvSpPr>
              <p:cNvPr id="387" name="Google Shape;387;p28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8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8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0" name="Google Shape;390;p28"/>
            <p:cNvGrpSpPr/>
            <p:nvPr/>
          </p:nvGrpSpPr>
          <p:grpSpPr>
            <a:xfrm flipH="1" rot="-5400000">
              <a:off x="4126638" y="560726"/>
              <a:ext cx="531540" cy="155710"/>
              <a:chOff x="1780525" y="2859351"/>
              <a:chExt cx="387251" cy="113450"/>
            </a:xfrm>
          </p:grpSpPr>
          <p:sp>
            <p:nvSpPr>
              <p:cNvPr id="391" name="Google Shape;391;p28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8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8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" name="Google Shape;394;p28"/>
            <p:cNvGrpSpPr/>
            <p:nvPr/>
          </p:nvGrpSpPr>
          <p:grpSpPr>
            <a:xfrm flipH="1" rot="-5400000">
              <a:off x="4420206" y="560726"/>
              <a:ext cx="531540" cy="155710"/>
              <a:chOff x="1780525" y="2859351"/>
              <a:chExt cx="387251" cy="113450"/>
            </a:xfrm>
          </p:grpSpPr>
          <p:sp>
            <p:nvSpPr>
              <p:cNvPr id="395" name="Google Shape;395;p28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8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8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" name="Google Shape;398;p28"/>
            <p:cNvGrpSpPr/>
            <p:nvPr/>
          </p:nvGrpSpPr>
          <p:grpSpPr>
            <a:xfrm flipH="1" rot="-5400000">
              <a:off x="4713773" y="560726"/>
              <a:ext cx="531540" cy="155710"/>
              <a:chOff x="1780525" y="2859351"/>
              <a:chExt cx="387251" cy="113450"/>
            </a:xfrm>
          </p:grpSpPr>
          <p:sp>
            <p:nvSpPr>
              <p:cNvPr id="399" name="Google Shape;399;p28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8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8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2" name="Google Shape;402;p28"/>
          <p:cNvGrpSpPr/>
          <p:nvPr/>
        </p:nvGrpSpPr>
        <p:grpSpPr>
          <a:xfrm flipH="1">
            <a:off x="6192222" y="1699300"/>
            <a:ext cx="1529144" cy="1891741"/>
            <a:chOff x="1697500" y="3523950"/>
            <a:chExt cx="1234375" cy="1527075"/>
          </a:xfrm>
        </p:grpSpPr>
        <p:sp>
          <p:nvSpPr>
            <p:cNvPr id="403" name="Google Shape;403;p28"/>
            <p:cNvSpPr/>
            <p:nvPr/>
          </p:nvSpPr>
          <p:spPr>
            <a:xfrm>
              <a:off x="1816550" y="4533800"/>
              <a:ext cx="627850" cy="495100"/>
            </a:xfrm>
            <a:custGeom>
              <a:rect b="b" l="l" r="r" t="t"/>
              <a:pathLst>
                <a:path extrusionOk="0" h="19804" w="25114">
                  <a:moveTo>
                    <a:pt x="18596" y="0"/>
                  </a:moveTo>
                  <a:cubicBezTo>
                    <a:pt x="18322" y="0"/>
                    <a:pt x="18060" y="123"/>
                    <a:pt x="17946" y="329"/>
                  </a:cubicBezTo>
                  <a:cubicBezTo>
                    <a:pt x="17820" y="555"/>
                    <a:pt x="17896" y="831"/>
                    <a:pt x="18121" y="981"/>
                  </a:cubicBezTo>
                  <a:lnTo>
                    <a:pt x="18848" y="1482"/>
                  </a:lnTo>
                  <a:lnTo>
                    <a:pt x="16642" y="1006"/>
                  </a:lnTo>
                  <a:cubicBezTo>
                    <a:pt x="16579" y="991"/>
                    <a:pt x="16516" y="984"/>
                    <a:pt x="16454" y="984"/>
                  </a:cubicBezTo>
                  <a:cubicBezTo>
                    <a:pt x="16196" y="984"/>
                    <a:pt x="15962" y="1105"/>
                    <a:pt x="15840" y="1307"/>
                  </a:cubicBezTo>
                  <a:cubicBezTo>
                    <a:pt x="15690" y="1557"/>
                    <a:pt x="15790" y="1858"/>
                    <a:pt x="16066" y="2009"/>
                  </a:cubicBezTo>
                  <a:lnTo>
                    <a:pt x="17469" y="2836"/>
                  </a:lnTo>
                  <a:lnTo>
                    <a:pt x="13510" y="1883"/>
                  </a:lnTo>
                  <a:cubicBezTo>
                    <a:pt x="13434" y="1860"/>
                    <a:pt x="13355" y="1849"/>
                    <a:pt x="13276" y="1849"/>
                  </a:cubicBezTo>
                  <a:cubicBezTo>
                    <a:pt x="13012" y="1849"/>
                    <a:pt x="12748" y="1972"/>
                    <a:pt x="12632" y="2184"/>
                  </a:cubicBezTo>
                  <a:cubicBezTo>
                    <a:pt x="12482" y="2435"/>
                    <a:pt x="12607" y="2760"/>
                    <a:pt x="12908" y="2911"/>
                  </a:cubicBezTo>
                  <a:lnTo>
                    <a:pt x="14612" y="3663"/>
                  </a:lnTo>
                  <a:lnTo>
                    <a:pt x="14612" y="3663"/>
                  </a:lnTo>
                  <a:lnTo>
                    <a:pt x="5214" y="1081"/>
                  </a:lnTo>
                  <a:cubicBezTo>
                    <a:pt x="5137" y="1058"/>
                    <a:pt x="5057" y="1047"/>
                    <a:pt x="4976" y="1047"/>
                  </a:cubicBezTo>
                  <a:cubicBezTo>
                    <a:pt x="4714" y="1047"/>
                    <a:pt x="4452" y="1165"/>
                    <a:pt x="4337" y="1357"/>
                  </a:cubicBezTo>
                  <a:cubicBezTo>
                    <a:pt x="4161" y="1633"/>
                    <a:pt x="4286" y="1958"/>
                    <a:pt x="4612" y="2109"/>
                  </a:cubicBezTo>
                  <a:cubicBezTo>
                    <a:pt x="6041" y="2785"/>
                    <a:pt x="8698" y="3412"/>
                    <a:pt x="10527" y="4289"/>
                  </a:cubicBezTo>
                  <a:cubicBezTo>
                    <a:pt x="7770" y="3237"/>
                    <a:pt x="4662" y="2585"/>
                    <a:pt x="4462" y="2510"/>
                  </a:cubicBezTo>
                  <a:lnTo>
                    <a:pt x="4462" y="2535"/>
                  </a:lnTo>
                  <a:cubicBezTo>
                    <a:pt x="4260" y="2450"/>
                    <a:pt x="4103" y="2405"/>
                    <a:pt x="3968" y="2405"/>
                  </a:cubicBezTo>
                  <a:cubicBezTo>
                    <a:pt x="3785" y="2405"/>
                    <a:pt x="3643" y="2487"/>
                    <a:pt x="3484" y="2660"/>
                  </a:cubicBezTo>
                  <a:cubicBezTo>
                    <a:pt x="3284" y="2936"/>
                    <a:pt x="3359" y="3287"/>
                    <a:pt x="3685" y="3462"/>
                  </a:cubicBezTo>
                  <a:cubicBezTo>
                    <a:pt x="3760" y="3487"/>
                    <a:pt x="6793" y="4389"/>
                    <a:pt x="9575" y="5868"/>
                  </a:cubicBezTo>
                  <a:lnTo>
                    <a:pt x="3760" y="3913"/>
                  </a:lnTo>
                  <a:cubicBezTo>
                    <a:pt x="3656" y="3873"/>
                    <a:pt x="3542" y="3854"/>
                    <a:pt x="3429" y="3854"/>
                  </a:cubicBezTo>
                  <a:cubicBezTo>
                    <a:pt x="3188" y="3854"/>
                    <a:pt x="2952" y="3943"/>
                    <a:pt x="2833" y="4114"/>
                  </a:cubicBezTo>
                  <a:cubicBezTo>
                    <a:pt x="2632" y="4389"/>
                    <a:pt x="2708" y="4715"/>
                    <a:pt x="3033" y="4891"/>
                  </a:cubicBezTo>
                  <a:lnTo>
                    <a:pt x="13058" y="9703"/>
                  </a:lnTo>
                  <a:lnTo>
                    <a:pt x="2958" y="5893"/>
                  </a:lnTo>
                  <a:cubicBezTo>
                    <a:pt x="2854" y="5845"/>
                    <a:pt x="2742" y="5823"/>
                    <a:pt x="2631" y="5823"/>
                  </a:cubicBezTo>
                  <a:cubicBezTo>
                    <a:pt x="2396" y="5823"/>
                    <a:pt x="2167" y="5923"/>
                    <a:pt x="2031" y="6094"/>
                  </a:cubicBezTo>
                  <a:cubicBezTo>
                    <a:pt x="1830" y="6344"/>
                    <a:pt x="1931" y="6695"/>
                    <a:pt x="2231" y="6846"/>
                  </a:cubicBezTo>
                  <a:lnTo>
                    <a:pt x="13459" y="12284"/>
                  </a:lnTo>
                  <a:lnTo>
                    <a:pt x="2783" y="7723"/>
                  </a:lnTo>
                  <a:cubicBezTo>
                    <a:pt x="2681" y="7684"/>
                    <a:pt x="2572" y="7664"/>
                    <a:pt x="2464" y="7664"/>
                  </a:cubicBezTo>
                  <a:cubicBezTo>
                    <a:pt x="2226" y="7664"/>
                    <a:pt x="1993" y="7759"/>
                    <a:pt x="1855" y="7948"/>
                  </a:cubicBezTo>
                  <a:cubicBezTo>
                    <a:pt x="1655" y="8199"/>
                    <a:pt x="1755" y="8525"/>
                    <a:pt x="2081" y="8700"/>
                  </a:cubicBezTo>
                  <a:lnTo>
                    <a:pt x="9099" y="12385"/>
                  </a:lnTo>
                  <a:lnTo>
                    <a:pt x="9099" y="12385"/>
                  </a:lnTo>
                  <a:lnTo>
                    <a:pt x="2357" y="9502"/>
                  </a:lnTo>
                  <a:cubicBezTo>
                    <a:pt x="2252" y="9454"/>
                    <a:pt x="2137" y="9432"/>
                    <a:pt x="2024" y="9432"/>
                  </a:cubicBezTo>
                  <a:cubicBezTo>
                    <a:pt x="1783" y="9432"/>
                    <a:pt x="1549" y="9533"/>
                    <a:pt x="1429" y="9703"/>
                  </a:cubicBezTo>
                  <a:cubicBezTo>
                    <a:pt x="1229" y="9953"/>
                    <a:pt x="1304" y="10279"/>
                    <a:pt x="1605" y="10455"/>
                  </a:cubicBezTo>
                  <a:lnTo>
                    <a:pt x="9374" y="14866"/>
                  </a:lnTo>
                  <a:lnTo>
                    <a:pt x="9374" y="14866"/>
                  </a:lnTo>
                  <a:lnTo>
                    <a:pt x="1630" y="11708"/>
                  </a:lnTo>
                  <a:cubicBezTo>
                    <a:pt x="1525" y="11660"/>
                    <a:pt x="1413" y="11637"/>
                    <a:pt x="1302" y="11637"/>
                  </a:cubicBezTo>
                  <a:cubicBezTo>
                    <a:pt x="1068" y="11637"/>
                    <a:pt x="839" y="11738"/>
                    <a:pt x="702" y="11908"/>
                  </a:cubicBezTo>
                  <a:cubicBezTo>
                    <a:pt x="527" y="12159"/>
                    <a:pt x="602" y="12485"/>
                    <a:pt x="903" y="12660"/>
                  </a:cubicBezTo>
                  <a:lnTo>
                    <a:pt x="6342" y="15718"/>
                  </a:lnTo>
                  <a:lnTo>
                    <a:pt x="6342" y="15718"/>
                  </a:lnTo>
                  <a:lnTo>
                    <a:pt x="1429" y="13888"/>
                  </a:lnTo>
                  <a:cubicBezTo>
                    <a:pt x="1334" y="13852"/>
                    <a:pt x="1235" y="13834"/>
                    <a:pt x="1137" y="13834"/>
                  </a:cubicBezTo>
                  <a:cubicBezTo>
                    <a:pt x="899" y="13834"/>
                    <a:pt x="669" y="13936"/>
                    <a:pt x="527" y="14114"/>
                  </a:cubicBezTo>
                  <a:cubicBezTo>
                    <a:pt x="352" y="14364"/>
                    <a:pt x="427" y="14690"/>
                    <a:pt x="728" y="14866"/>
                  </a:cubicBezTo>
                  <a:lnTo>
                    <a:pt x="3735" y="16670"/>
                  </a:lnTo>
                  <a:lnTo>
                    <a:pt x="1078" y="15718"/>
                  </a:lnTo>
                  <a:cubicBezTo>
                    <a:pt x="993" y="15692"/>
                    <a:pt x="904" y="15679"/>
                    <a:pt x="815" y="15679"/>
                  </a:cubicBezTo>
                  <a:cubicBezTo>
                    <a:pt x="567" y="15679"/>
                    <a:pt x="324" y="15777"/>
                    <a:pt x="176" y="15943"/>
                  </a:cubicBezTo>
                  <a:cubicBezTo>
                    <a:pt x="1" y="16194"/>
                    <a:pt x="76" y="16495"/>
                    <a:pt x="352" y="16670"/>
                  </a:cubicBezTo>
                  <a:lnTo>
                    <a:pt x="1454" y="17422"/>
                  </a:lnTo>
                  <a:lnTo>
                    <a:pt x="1204" y="17347"/>
                  </a:lnTo>
                  <a:cubicBezTo>
                    <a:pt x="1130" y="17320"/>
                    <a:pt x="1051" y="17308"/>
                    <a:pt x="971" y="17308"/>
                  </a:cubicBezTo>
                  <a:cubicBezTo>
                    <a:pt x="753" y="17308"/>
                    <a:pt x="530" y="17401"/>
                    <a:pt x="402" y="17547"/>
                  </a:cubicBezTo>
                  <a:cubicBezTo>
                    <a:pt x="201" y="17748"/>
                    <a:pt x="226" y="18024"/>
                    <a:pt x="427" y="18224"/>
                  </a:cubicBezTo>
                  <a:lnTo>
                    <a:pt x="1555" y="19377"/>
                  </a:lnTo>
                  <a:cubicBezTo>
                    <a:pt x="1698" y="19506"/>
                    <a:pt x="1907" y="19578"/>
                    <a:pt x="2116" y="19578"/>
                  </a:cubicBezTo>
                  <a:cubicBezTo>
                    <a:pt x="2273" y="19578"/>
                    <a:pt x="2429" y="19538"/>
                    <a:pt x="2557" y="19452"/>
                  </a:cubicBezTo>
                  <a:cubicBezTo>
                    <a:pt x="2708" y="19352"/>
                    <a:pt x="2783" y="19202"/>
                    <a:pt x="2808" y="19051"/>
                  </a:cubicBezTo>
                  <a:lnTo>
                    <a:pt x="5013" y="19753"/>
                  </a:lnTo>
                  <a:cubicBezTo>
                    <a:pt x="5114" y="19778"/>
                    <a:pt x="5189" y="19803"/>
                    <a:pt x="5289" y="19803"/>
                  </a:cubicBezTo>
                  <a:cubicBezTo>
                    <a:pt x="5515" y="19803"/>
                    <a:pt x="5765" y="19678"/>
                    <a:pt x="5890" y="19502"/>
                  </a:cubicBezTo>
                  <a:cubicBezTo>
                    <a:pt x="6066" y="19277"/>
                    <a:pt x="5991" y="18976"/>
                    <a:pt x="5715" y="18801"/>
                  </a:cubicBezTo>
                  <a:lnTo>
                    <a:pt x="5114" y="18375"/>
                  </a:lnTo>
                  <a:lnTo>
                    <a:pt x="8798" y="19678"/>
                  </a:lnTo>
                  <a:cubicBezTo>
                    <a:pt x="8882" y="19704"/>
                    <a:pt x="8969" y="19716"/>
                    <a:pt x="9056" y="19716"/>
                  </a:cubicBezTo>
                  <a:cubicBezTo>
                    <a:pt x="9304" y="19716"/>
                    <a:pt x="9545" y="19613"/>
                    <a:pt x="9675" y="19427"/>
                  </a:cubicBezTo>
                  <a:cubicBezTo>
                    <a:pt x="9850" y="19202"/>
                    <a:pt x="9775" y="18876"/>
                    <a:pt x="9500" y="18700"/>
                  </a:cubicBezTo>
                  <a:lnTo>
                    <a:pt x="7068" y="17247"/>
                  </a:lnTo>
                  <a:lnTo>
                    <a:pt x="12983" y="19477"/>
                  </a:lnTo>
                  <a:cubicBezTo>
                    <a:pt x="13078" y="19514"/>
                    <a:pt x="13180" y="19531"/>
                    <a:pt x="13280" y="19531"/>
                  </a:cubicBezTo>
                  <a:cubicBezTo>
                    <a:pt x="13524" y="19531"/>
                    <a:pt x="13761" y="19429"/>
                    <a:pt x="13886" y="19252"/>
                  </a:cubicBezTo>
                  <a:cubicBezTo>
                    <a:pt x="14061" y="19001"/>
                    <a:pt x="13986" y="18675"/>
                    <a:pt x="13685" y="18500"/>
                  </a:cubicBezTo>
                  <a:lnTo>
                    <a:pt x="9901" y="16370"/>
                  </a:lnTo>
                  <a:lnTo>
                    <a:pt x="9901" y="16370"/>
                  </a:lnTo>
                  <a:lnTo>
                    <a:pt x="17444" y="19452"/>
                  </a:lnTo>
                  <a:cubicBezTo>
                    <a:pt x="17549" y="19500"/>
                    <a:pt x="17661" y="19523"/>
                    <a:pt x="17772" y="19523"/>
                  </a:cubicBezTo>
                  <a:cubicBezTo>
                    <a:pt x="18007" y="19523"/>
                    <a:pt x="18236" y="19422"/>
                    <a:pt x="18372" y="19252"/>
                  </a:cubicBezTo>
                  <a:cubicBezTo>
                    <a:pt x="18572" y="19001"/>
                    <a:pt x="18472" y="18675"/>
                    <a:pt x="18171" y="18500"/>
                  </a:cubicBezTo>
                  <a:lnTo>
                    <a:pt x="11454" y="14690"/>
                  </a:lnTo>
                  <a:lnTo>
                    <a:pt x="22256" y="19302"/>
                  </a:lnTo>
                  <a:cubicBezTo>
                    <a:pt x="22367" y="19349"/>
                    <a:pt x="22482" y="19372"/>
                    <a:pt x="22595" y="19372"/>
                  </a:cubicBezTo>
                  <a:cubicBezTo>
                    <a:pt x="22840" y="19372"/>
                    <a:pt x="23072" y="19265"/>
                    <a:pt x="23209" y="19076"/>
                  </a:cubicBezTo>
                  <a:cubicBezTo>
                    <a:pt x="23384" y="18826"/>
                    <a:pt x="23284" y="18500"/>
                    <a:pt x="22983" y="18324"/>
                  </a:cubicBezTo>
                  <a:lnTo>
                    <a:pt x="15765" y="14540"/>
                  </a:lnTo>
                  <a:lnTo>
                    <a:pt x="15765" y="14540"/>
                  </a:lnTo>
                  <a:lnTo>
                    <a:pt x="24186" y="18124"/>
                  </a:lnTo>
                  <a:cubicBezTo>
                    <a:pt x="24266" y="18172"/>
                    <a:pt x="24365" y="18189"/>
                    <a:pt x="24466" y="18189"/>
                  </a:cubicBezTo>
                  <a:cubicBezTo>
                    <a:pt x="24524" y="18189"/>
                    <a:pt x="24582" y="18183"/>
                    <a:pt x="24637" y="18174"/>
                  </a:cubicBezTo>
                  <a:cubicBezTo>
                    <a:pt x="24612" y="17773"/>
                    <a:pt x="24587" y="17397"/>
                    <a:pt x="24587" y="16996"/>
                  </a:cubicBezTo>
                  <a:lnTo>
                    <a:pt x="15815" y="12184"/>
                  </a:lnTo>
                  <a:lnTo>
                    <a:pt x="15815" y="12184"/>
                  </a:lnTo>
                  <a:lnTo>
                    <a:pt x="24412" y="15969"/>
                  </a:lnTo>
                  <a:cubicBezTo>
                    <a:pt x="24462" y="15994"/>
                    <a:pt x="24537" y="15994"/>
                    <a:pt x="24587" y="16019"/>
                  </a:cubicBezTo>
                  <a:cubicBezTo>
                    <a:pt x="24612" y="15593"/>
                    <a:pt x="24663" y="15192"/>
                    <a:pt x="24738" y="14765"/>
                  </a:cubicBezTo>
                  <a:lnTo>
                    <a:pt x="16292" y="10104"/>
                  </a:lnTo>
                  <a:lnTo>
                    <a:pt x="16292" y="10104"/>
                  </a:lnTo>
                  <a:lnTo>
                    <a:pt x="23986" y="13487"/>
                  </a:lnTo>
                  <a:cubicBezTo>
                    <a:pt x="24090" y="13535"/>
                    <a:pt x="24202" y="13558"/>
                    <a:pt x="24313" y="13558"/>
                  </a:cubicBezTo>
                  <a:cubicBezTo>
                    <a:pt x="24548" y="13558"/>
                    <a:pt x="24777" y="13457"/>
                    <a:pt x="24913" y="13287"/>
                  </a:cubicBezTo>
                  <a:cubicBezTo>
                    <a:pt x="25114" y="13036"/>
                    <a:pt x="25013" y="12685"/>
                    <a:pt x="24688" y="12535"/>
                  </a:cubicBezTo>
                  <a:lnTo>
                    <a:pt x="14186" y="6946"/>
                  </a:lnTo>
                  <a:lnTo>
                    <a:pt x="14186" y="6946"/>
                  </a:lnTo>
                  <a:cubicBezTo>
                    <a:pt x="16066" y="7673"/>
                    <a:pt x="18347" y="8550"/>
                    <a:pt x="21079" y="9603"/>
                  </a:cubicBezTo>
                  <a:cubicBezTo>
                    <a:pt x="22482" y="10154"/>
                    <a:pt x="23409" y="10505"/>
                    <a:pt x="23460" y="10530"/>
                  </a:cubicBezTo>
                  <a:cubicBezTo>
                    <a:pt x="23560" y="10566"/>
                    <a:pt x="23665" y="10583"/>
                    <a:pt x="23768" y="10583"/>
                  </a:cubicBezTo>
                  <a:cubicBezTo>
                    <a:pt x="24024" y="10583"/>
                    <a:pt x="24269" y="10476"/>
                    <a:pt x="24412" y="10279"/>
                  </a:cubicBezTo>
                  <a:cubicBezTo>
                    <a:pt x="24637" y="9953"/>
                    <a:pt x="24537" y="9778"/>
                    <a:pt x="24086" y="9527"/>
                  </a:cubicBezTo>
                  <a:lnTo>
                    <a:pt x="24086" y="9502"/>
                  </a:lnTo>
                  <a:cubicBezTo>
                    <a:pt x="24086" y="9502"/>
                    <a:pt x="24061" y="9502"/>
                    <a:pt x="24036" y="9477"/>
                  </a:cubicBezTo>
                  <a:cubicBezTo>
                    <a:pt x="23861" y="9402"/>
                    <a:pt x="23635" y="9277"/>
                    <a:pt x="23384" y="9151"/>
                  </a:cubicBezTo>
                  <a:lnTo>
                    <a:pt x="21354" y="8174"/>
                  </a:lnTo>
                  <a:cubicBezTo>
                    <a:pt x="19675" y="7372"/>
                    <a:pt x="17444" y="6294"/>
                    <a:pt x="15214" y="5217"/>
                  </a:cubicBezTo>
                  <a:lnTo>
                    <a:pt x="14186" y="4740"/>
                  </a:lnTo>
                  <a:lnTo>
                    <a:pt x="22958" y="7472"/>
                  </a:lnTo>
                  <a:cubicBezTo>
                    <a:pt x="23051" y="7505"/>
                    <a:pt x="23145" y="7521"/>
                    <a:pt x="23237" y="7521"/>
                  </a:cubicBezTo>
                  <a:cubicBezTo>
                    <a:pt x="23494" y="7521"/>
                    <a:pt x="23731" y="7399"/>
                    <a:pt x="23861" y="7197"/>
                  </a:cubicBezTo>
                  <a:cubicBezTo>
                    <a:pt x="24011" y="6946"/>
                    <a:pt x="23911" y="6620"/>
                    <a:pt x="23585" y="6470"/>
                  </a:cubicBezTo>
                  <a:lnTo>
                    <a:pt x="19199" y="4540"/>
                  </a:lnTo>
                  <a:lnTo>
                    <a:pt x="22106" y="5292"/>
                  </a:lnTo>
                  <a:cubicBezTo>
                    <a:pt x="22177" y="5308"/>
                    <a:pt x="22250" y="5316"/>
                    <a:pt x="22323" y="5316"/>
                  </a:cubicBezTo>
                  <a:cubicBezTo>
                    <a:pt x="22585" y="5316"/>
                    <a:pt x="22841" y="5212"/>
                    <a:pt x="22958" y="5016"/>
                  </a:cubicBezTo>
                  <a:cubicBezTo>
                    <a:pt x="23134" y="4765"/>
                    <a:pt x="23033" y="4465"/>
                    <a:pt x="22758" y="4289"/>
                  </a:cubicBezTo>
                  <a:lnTo>
                    <a:pt x="20402" y="2911"/>
                  </a:lnTo>
                  <a:lnTo>
                    <a:pt x="21906" y="3237"/>
                  </a:lnTo>
                  <a:cubicBezTo>
                    <a:pt x="21965" y="3251"/>
                    <a:pt x="22026" y="3258"/>
                    <a:pt x="22087" y="3258"/>
                  </a:cubicBezTo>
                  <a:cubicBezTo>
                    <a:pt x="22337" y="3258"/>
                    <a:pt x="22587" y="3142"/>
                    <a:pt x="22708" y="2961"/>
                  </a:cubicBezTo>
                  <a:cubicBezTo>
                    <a:pt x="22858" y="2710"/>
                    <a:pt x="22783" y="2435"/>
                    <a:pt x="22532" y="2259"/>
                  </a:cubicBezTo>
                  <a:lnTo>
                    <a:pt x="21129" y="1282"/>
                  </a:lnTo>
                  <a:cubicBezTo>
                    <a:pt x="21354" y="1207"/>
                    <a:pt x="21505" y="1056"/>
                    <a:pt x="21555" y="856"/>
                  </a:cubicBezTo>
                  <a:cubicBezTo>
                    <a:pt x="21605" y="555"/>
                    <a:pt x="21329" y="254"/>
                    <a:pt x="20953" y="204"/>
                  </a:cubicBezTo>
                  <a:lnTo>
                    <a:pt x="18673" y="4"/>
                  </a:lnTo>
                  <a:cubicBezTo>
                    <a:pt x="18647" y="1"/>
                    <a:pt x="18622" y="0"/>
                    <a:pt x="18596" y="0"/>
                  </a:cubicBezTo>
                  <a:close/>
                </a:path>
              </a:pathLst>
            </a:custGeom>
            <a:solidFill>
              <a:srgbClr val="F8F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1697500" y="3966275"/>
              <a:ext cx="822725" cy="1084750"/>
            </a:xfrm>
            <a:custGeom>
              <a:rect b="b" l="l" r="r" t="t"/>
              <a:pathLst>
                <a:path extrusionOk="0" h="43390" w="32909">
                  <a:moveTo>
                    <a:pt x="32257" y="8168"/>
                  </a:moveTo>
                  <a:cubicBezTo>
                    <a:pt x="32432" y="8995"/>
                    <a:pt x="32031" y="9547"/>
                    <a:pt x="31730" y="10173"/>
                  </a:cubicBezTo>
                  <a:cubicBezTo>
                    <a:pt x="31505" y="9622"/>
                    <a:pt x="31705" y="8770"/>
                    <a:pt x="32257" y="8168"/>
                  </a:cubicBezTo>
                  <a:close/>
                  <a:moveTo>
                    <a:pt x="15833" y="572"/>
                  </a:moveTo>
                  <a:cubicBezTo>
                    <a:pt x="15910" y="572"/>
                    <a:pt x="15988" y="573"/>
                    <a:pt x="16066" y="574"/>
                  </a:cubicBezTo>
                  <a:cubicBezTo>
                    <a:pt x="22307" y="699"/>
                    <a:pt x="28046" y="5712"/>
                    <a:pt x="27996" y="12805"/>
                  </a:cubicBezTo>
                  <a:cubicBezTo>
                    <a:pt x="27947" y="19796"/>
                    <a:pt x="22296" y="24888"/>
                    <a:pt x="15894" y="24888"/>
                  </a:cubicBezTo>
                  <a:cubicBezTo>
                    <a:pt x="15801" y="24888"/>
                    <a:pt x="15708" y="24887"/>
                    <a:pt x="15615" y="24885"/>
                  </a:cubicBezTo>
                  <a:cubicBezTo>
                    <a:pt x="9048" y="24735"/>
                    <a:pt x="3710" y="19446"/>
                    <a:pt x="3685" y="12679"/>
                  </a:cubicBezTo>
                  <a:cubicBezTo>
                    <a:pt x="3809" y="5477"/>
                    <a:pt x="9652" y="572"/>
                    <a:pt x="15833" y="572"/>
                  </a:cubicBezTo>
                  <a:close/>
                  <a:moveTo>
                    <a:pt x="1053" y="41176"/>
                  </a:moveTo>
                  <a:lnTo>
                    <a:pt x="1053" y="41176"/>
                  </a:lnTo>
                  <a:cubicBezTo>
                    <a:pt x="1354" y="41852"/>
                    <a:pt x="1279" y="42354"/>
                    <a:pt x="853" y="42780"/>
                  </a:cubicBezTo>
                  <a:cubicBezTo>
                    <a:pt x="527" y="42304"/>
                    <a:pt x="602" y="41802"/>
                    <a:pt x="1053" y="41176"/>
                  </a:cubicBezTo>
                  <a:close/>
                  <a:moveTo>
                    <a:pt x="15829" y="1"/>
                  </a:moveTo>
                  <a:cubicBezTo>
                    <a:pt x="12353" y="1"/>
                    <a:pt x="8907" y="1416"/>
                    <a:pt x="6417" y="4183"/>
                  </a:cubicBezTo>
                  <a:cubicBezTo>
                    <a:pt x="4161" y="6689"/>
                    <a:pt x="3033" y="9647"/>
                    <a:pt x="3134" y="13030"/>
                  </a:cubicBezTo>
                  <a:cubicBezTo>
                    <a:pt x="3284" y="17416"/>
                    <a:pt x="5264" y="20825"/>
                    <a:pt x="8848" y="23381"/>
                  </a:cubicBezTo>
                  <a:cubicBezTo>
                    <a:pt x="8723" y="23532"/>
                    <a:pt x="8673" y="23657"/>
                    <a:pt x="8572" y="23757"/>
                  </a:cubicBezTo>
                  <a:cubicBezTo>
                    <a:pt x="8096" y="24309"/>
                    <a:pt x="7570" y="24810"/>
                    <a:pt x="7144" y="25386"/>
                  </a:cubicBezTo>
                  <a:cubicBezTo>
                    <a:pt x="5715" y="27366"/>
                    <a:pt x="4462" y="29446"/>
                    <a:pt x="3510" y="31702"/>
                  </a:cubicBezTo>
                  <a:cubicBezTo>
                    <a:pt x="2482" y="34208"/>
                    <a:pt x="1830" y="36840"/>
                    <a:pt x="1229" y="39472"/>
                  </a:cubicBezTo>
                  <a:cubicBezTo>
                    <a:pt x="1129" y="39898"/>
                    <a:pt x="1028" y="40274"/>
                    <a:pt x="703" y="40649"/>
                  </a:cubicBezTo>
                  <a:cubicBezTo>
                    <a:pt x="201" y="41201"/>
                    <a:pt x="1" y="41903"/>
                    <a:pt x="126" y="42654"/>
                  </a:cubicBezTo>
                  <a:cubicBezTo>
                    <a:pt x="176" y="43081"/>
                    <a:pt x="402" y="43331"/>
                    <a:pt x="753" y="43381"/>
                  </a:cubicBezTo>
                  <a:cubicBezTo>
                    <a:pt x="789" y="43387"/>
                    <a:pt x="825" y="43390"/>
                    <a:pt x="861" y="43390"/>
                  </a:cubicBezTo>
                  <a:cubicBezTo>
                    <a:pt x="1144" y="43390"/>
                    <a:pt x="1399" y="43214"/>
                    <a:pt x="1555" y="42880"/>
                  </a:cubicBezTo>
                  <a:cubicBezTo>
                    <a:pt x="1755" y="42529"/>
                    <a:pt x="1855" y="42128"/>
                    <a:pt x="1805" y="41727"/>
                  </a:cubicBezTo>
                  <a:cubicBezTo>
                    <a:pt x="1755" y="41401"/>
                    <a:pt x="1705" y="41101"/>
                    <a:pt x="1655" y="40775"/>
                  </a:cubicBezTo>
                  <a:cubicBezTo>
                    <a:pt x="1630" y="40624"/>
                    <a:pt x="1605" y="40449"/>
                    <a:pt x="1655" y="40299"/>
                  </a:cubicBezTo>
                  <a:cubicBezTo>
                    <a:pt x="1906" y="39171"/>
                    <a:pt x="2181" y="38018"/>
                    <a:pt x="2432" y="36890"/>
                  </a:cubicBezTo>
                  <a:cubicBezTo>
                    <a:pt x="3359" y="33005"/>
                    <a:pt x="4988" y="29421"/>
                    <a:pt x="7269" y="26163"/>
                  </a:cubicBezTo>
                  <a:cubicBezTo>
                    <a:pt x="7495" y="25812"/>
                    <a:pt x="7745" y="25486"/>
                    <a:pt x="7996" y="25136"/>
                  </a:cubicBezTo>
                  <a:lnTo>
                    <a:pt x="7996" y="25136"/>
                  </a:lnTo>
                  <a:cubicBezTo>
                    <a:pt x="7996" y="25486"/>
                    <a:pt x="7921" y="25762"/>
                    <a:pt x="7820" y="26038"/>
                  </a:cubicBezTo>
                  <a:cubicBezTo>
                    <a:pt x="7570" y="26790"/>
                    <a:pt x="7319" y="27542"/>
                    <a:pt x="7094" y="28294"/>
                  </a:cubicBezTo>
                  <a:cubicBezTo>
                    <a:pt x="6141" y="31451"/>
                    <a:pt x="5314" y="34659"/>
                    <a:pt x="5139" y="37968"/>
                  </a:cubicBezTo>
                  <a:cubicBezTo>
                    <a:pt x="5089" y="38970"/>
                    <a:pt x="5139" y="39948"/>
                    <a:pt x="5139" y="40925"/>
                  </a:cubicBezTo>
                  <a:cubicBezTo>
                    <a:pt x="5139" y="41142"/>
                    <a:pt x="5162" y="41453"/>
                    <a:pt x="5455" y="41453"/>
                  </a:cubicBezTo>
                  <a:cubicBezTo>
                    <a:pt x="5466" y="41453"/>
                    <a:pt x="5478" y="41452"/>
                    <a:pt x="5490" y="41451"/>
                  </a:cubicBezTo>
                  <a:cubicBezTo>
                    <a:pt x="5815" y="41401"/>
                    <a:pt x="5715" y="41101"/>
                    <a:pt x="5715" y="40900"/>
                  </a:cubicBezTo>
                  <a:cubicBezTo>
                    <a:pt x="5715" y="39973"/>
                    <a:pt x="5690" y="39045"/>
                    <a:pt x="5715" y="38118"/>
                  </a:cubicBezTo>
                  <a:cubicBezTo>
                    <a:pt x="5765" y="35963"/>
                    <a:pt x="6166" y="33832"/>
                    <a:pt x="6718" y="31752"/>
                  </a:cubicBezTo>
                  <a:cubicBezTo>
                    <a:pt x="7369" y="29346"/>
                    <a:pt x="8146" y="26965"/>
                    <a:pt x="8898" y="24584"/>
                  </a:cubicBezTo>
                  <a:cubicBezTo>
                    <a:pt x="8973" y="24283"/>
                    <a:pt x="9124" y="24008"/>
                    <a:pt x="9274" y="23657"/>
                  </a:cubicBezTo>
                  <a:cubicBezTo>
                    <a:pt x="11265" y="24831"/>
                    <a:pt x="13561" y="25444"/>
                    <a:pt x="15877" y="25444"/>
                  </a:cubicBezTo>
                  <a:cubicBezTo>
                    <a:pt x="19244" y="25444"/>
                    <a:pt x="22655" y="24149"/>
                    <a:pt x="25239" y="21401"/>
                  </a:cubicBezTo>
                  <a:cubicBezTo>
                    <a:pt x="25314" y="21527"/>
                    <a:pt x="25389" y="21652"/>
                    <a:pt x="25465" y="21777"/>
                  </a:cubicBezTo>
                  <a:cubicBezTo>
                    <a:pt x="26718" y="24384"/>
                    <a:pt x="27695" y="27090"/>
                    <a:pt x="28297" y="29898"/>
                  </a:cubicBezTo>
                  <a:cubicBezTo>
                    <a:pt x="28723" y="31877"/>
                    <a:pt x="28973" y="33883"/>
                    <a:pt x="29124" y="35888"/>
                  </a:cubicBezTo>
                  <a:cubicBezTo>
                    <a:pt x="29224" y="37316"/>
                    <a:pt x="29249" y="38745"/>
                    <a:pt x="29049" y="40173"/>
                  </a:cubicBezTo>
                  <a:cubicBezTo>
                    <a:pt x="28998" y="40474"/>
                    <a:pt x="28923" y="40800"/>
                    <a:pt x="28898" y="41126"/>
                  </a:cubicBezTo>
                  <a:cubicBezTo>
                    <a:pt x="28898" y="41226"/>
                    <a:pt x="29049" y="41401"/>
                    <a:pt x="29174" y="41451"/>
                  </a:cubicBezTo>
                  <a:cubicBezTo>
                    <a:pt x="29178" y="41454"/>
                    <a:pt x="29184" y="41455"/>
                    <a:pt x="29190" y="41455"/>
                  </a:cubicBezTo>
                  <a:cubicBezTo>
                    <a:pt x="29254" y="41455"/>
                    <a:pt x="29406" y="41342"/>
                    <a:pt x="29475" y="41251"/>
                  </a:cubicBezTo>
                  <a:cubicBezTo>
                    <a:pt x="29525" y="41126"/>
                    <a:pt x="29525" y="40975"/>
                    <a:pt x="29550" y="40825"/>
                  </a:cubicBezTo>
                  <a:cubicBezTo>
                    <a:pt x="29826" y="38970"/>
                    <a:pt x="29800" y="37116"/>
                    <a:pt x="29650" y="35236"/>
                  </a:cubicBezTo>
                  <a:cubicBezTo>
                    <a:pt x="29324" y="31527"/>
                    <a:pt x="28648" y="27943"/>
                    <a:pt x="27244" y="24484"/>
                  </a:cubicBezTo>
                  <a:cubicBezTo>
                    <a:pt x="27194" y="24359"/>
                    <a:pt x="27169" y="24208"/>
                    <a:pt x="27094" y="23958"/>
                  </a:cubicBezTo>
                  <a:lnTo>
                    <a:pt x="27094" y="23958"/>
                  </a:lnTo>
                  <a:cubicBezTo>
                    <a:pt x="27294" y="24133"/>
                    <a:pt x="27394" y="24233"/>
                    <a:pt x="27520" y="24309"/>
                  </a:cubicBezTo>
                  <a:cubicBezTo>
                    <a:pt x="27996" y="24760"/>
                    <a:pt x="28572" y="25035"/>
                    <a:pt x="29199" y="25211"/>
                  </a:cubicBezTo>
                  <a:cubicBezTo>
                    <a:pt x="29394" y="25259"/>
                    <a:pt x="29575" y="25284"/>
                    <a:pt x="29744" y="25284"/>
                  </a:cubicBezTo>
                  <a:cubicBezTo>
                    <a:pt x="30272" y="25284"/>
                    <a:pt x="30681" y="25041"/>
                    <a:pt x="31003" y="24509"/>
                  </a:cubicBezTo>
                  <a:cubicBezTo>
                    <a:pt x="31254" y="24083"/>
                    <a:pt x="31430" y="23632"/>
                    <a:pt x="31555" y="23181"/>
                  </a:cubicBezTo>
                  <a:cubicBezTo>
                    <a:pt x="32232" y="20775"/>
                    <a:pt x="32232" y="18319"/>
                    <a:pt x="32106" y="15862"/>
                  </a:cubicBezTo>
                  <a:cubicBezTo>
                    <a:pt x="32056" y="14459"/>
                    <a:pt x="31931" y="13080"/>
                    <a:pt x="31831" y="11702"/>
                  </a:cubicBezTo>
                  <a:cubicBezTo>
                    <a:pt x="31805" y="11351"/>
                    <a:pt x="31881" y="11075"/>
                    <a:pt x="32056" y="10775"/>
                  </a:cubicBezTo>
                  <a:cubicBezTo>
                    <a:pt x="32357" y="10223"/>
                    <a:pt x="32607" y="9672"/>
                    <a:pt x="32808" y="9070"/>
                  </a:cubicBezTo>
                  <a:cubicBezTo>
                    <a:pt x="32908" y="8795"/>
                    <a:pt x="32908" y="8419"/>
                    <a:pt x="32833" y="8143"/>
                  </a:cubicBezTo>
                  <a:cubicBezTo>
                    <a:pt x="32730" y="7790"/>
                    <a:pt x="32507" y="7601"/>
                    <a:pt x="32259" y="7601"/>
                  </a:cubicBezTo>
                  <a:cubicBezTo>
                    <a:pt x="32083" y="7601"/>
                    <a:pt x="31896" y="7695"/>
                    <a:pt x="31730" y="7892"/>
                  </a:cubicBezTo>
                  <a:cubicBezTo>
                    <a:pt x="31505" y="8168"/>
                    <a:pt x="31354" y="8544"/>
                    <a:pt x="31229" y="8895"/>
                  </a:cubicBezTo>
                  <a:cubicBezTo>
                    <a:pt x="31003" y="9572"/>
                    <a:pt x="31129" y="10248"/>
                    <a:pt x="31204" y="10925"/>
                  </a:cubicBezTo>
                  <a:cubicBezTo>
                    <a:pt x="31354" y="12303"/>
                    <a:pt x="31430" y="13707"/>
                    <a:pt x="31505" y="15085"/>
                  </a:cubicBezTo>
                  <a:cubicBezTo>
                    <a:pt x="31630" y="17266"/>
                    <a:pt x="31680" y="19446"/>
                    <a:pt x="31329" y="21602"/>
                  </a:cubicBezTo>
                  <a:cubicBezTo>
                    <a:pt x="31179" y="22379"/>
                    <a:pt x="30953" y="23181"/>
                    <a:pt x="30678" y="23908"/>
                  </a:cubicBezTo>
                  <a:cubicBezTo>
                    <a:pt x="30479" y="24468"/>
                    <a:pt x="30162" y="24716"/>
                    <a:pt x="29709" y="24716"/>
                  </a:cubicBezTo>
                  <a:cubicBezTo>
                    <a:pt x="29535" y="24716"/>
                    <a:pt x="29340" y="24679"/>
                    <a:pt x="29124" y="24609"/>
                  </a:cubicBezTo>
                  <a:cubicBezTo>
                    <a:pt x="28597" y="24434"/>
                    <a:pt x="28121" y="24183"/>
                    <a:pt x="27720" y="23782"/>
                  </a:cubicBezTo>
                  <a:cubicBezTo>
                    <a:pt x="27319" y="23356"/>
                    <a:pt x="26943" y="22930"/>
                    <a:pt x="26542" y="22504"/>
                  </a:cubicBezTo>
                  <a:cubicBezTo>
                    <a:pt x="26091" y="22053"/>
                    <a:pt x="25916" y="21426"/>
                    <a:pt x="25640" y="20925"/>
                  </a:cubicBezTo>
                  <a:cubicBezTo>
                    <a:pt x="30352" y="15060"/>
                    <a:pt x="29149" y="7065"/>
                    <a:pt x="23861" y="2830"/>
                  </a:cubicBezTo>
                  <a:cubicBezTo>
                    <a:pt x="21492" y="932"/>
                    <a:pt x="18650" y="1"/>
                    <a:pt x="15829" y="1"/>
                  </a:cubicBez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2200025" y="3523950"/>
              <a:ext cx="731850" cy="621600"/>
            </a:xfrm>
            <a:custGeom>
              <a:rect b="b" l="l" r="r" t="t"/>
              <a:pathLst>
                <a:path extrusionOk="0" h="24864" w="29274">
                  <a:moveTo>
                    <a:pt x="14681" y="581"/>
                  </a:moveTo>
                  <a:cubicBezTo>
                    <a:pt x="16493" y="581"/>
                    <a:pt x="18274" y="849"/>
                    <a:pt x="20025" y="1375"/>
                  </a:cubicBezTo>
                  <a:cubicBezTo>
                    <a:pt x="20251" y="1450"/>
                    <a:pt x="20502" y="1425"/>
                    <a:pt x="20702" y="1525"/>
                  </a:cubicBezTo>
                  <a:cubicBezTo>
                    <a:pt x="22431" y="2352"/>
                    <a:pt x="24211" y="3129"/>
                    <a:pt x="25589" y="4558"/>
                  </a:cubicBezTo>
                  <a:cubicBezTo>
                    <a:pt x="26141" y="5159"/>
                    <a:pt x="26667" y="5761"/>
                    <a:pt x="27093" y="6437"/>
                  </a:cubicBezTo>
                  <a:cubicBezTo>
                    <a:pt x="28622" y="9019"/>
                    <a:pt x="28622" y="11600"/>
                    <a:pt x="27068" y="14157"/>
                  </a:cubicBezTo>
                  <a:cubicBezTo>
                    <a:pt x="26141" y="15711"/>
                    <a:pt x="24837" y="16864"/>
                    <a:pt x="23283" y="17716"/>
                  </a:cubicBezTo>
                  <a:cubicBezTo>
                    <a:pt x="22707" y="18041"/>
                    <a:pt x="22406" y="18392"/>
                    <a:pt x="22406" y="19094"/>
                  </a:cubicBezTo>
                  <a:cubicBezTo>
                    <a:pt x="22406" y="19495"/>
                    <a:pt x="22256" y="19921"/>
                    <a:pt x="22080" y="20297"/>
                  </a:cubicBezTo>
                  <a:cubicBezTo>
                    <a:pt x="21429" y="21926"/>
                    <a:pt x="20276" y="23129"/>
                    <a:pt x="18697" y="24032"/>
                  </a:cubicBezTo>
                  <a:cubicBezTo>
                    <a:pt x="18998" y="23154"/>
                    <a:pt x="19299" y="22427"/>
                    <a:pt x="19474" y="21651"/>
                  </a:cubicBezTo>
                  <a:cubicBezTo>
                    <a:pt x="19599" y="21149"/>
                    <a:pt x="19599" y="20598"/>
                    <a:pt x="19549" y="20097"/>
                  </a:cubicBezTo>
                  <a:cubicBezTo>
                    <a:pt x="19492" y="19641"/>
                    <a:pt x="19363" y="19473"/>
                    <a:pt x="19053" y="19473"/>
                  </a:cubicBezTo>
                  <a:cubicBezTo>
                    <a:pt x="18954" y="19473"/>
                    <a:pt x="18836" y="19490"/>
                    <a:pt x="18697" y="19520"/>
                  </a:cubicBezTo>
                  <a:cubicBezTo>
                    <a:pt x="17312" y="19813"/>
                    <a:pt x="15935" y="19965"/>
                    <a:pt x="14569" y="19965"/>
                  </a:cubicBezTo>
                  <a:cubicBezTo>
                    <a:pt x="12423" y="19965"/>
                    <a:pt x="10303" y="19590"/>
                    <a:pt x="8221" y="18793"/>
                  </a:cubicBezTo>
                  <a:cubicBezTo>
                    <a:pt x="6115" y="17991"/>
                    <a:pt x="4261" y="16838"/>
                    <a:pt x="2832" y="15059"/>
                  </a:cubicBezTo>
                  <a:cubicBezTo>
                    <a:pt x="1604" y="13530"/>
                    <a:pt x="927" y="11801"/>
                    <a:pt x="1053" y="9796"/>
                  </a:cubicBezTo>
                  <a:cubicBezTo>
                    <a:pt x="1128" y="8442"/>
                    <a:pt x="1604" y="7214"/>
                    <a:pt x="2356" y="6087"/>
                  </a:cubicBezTo>
                  <a:cubicBezTo>
                    <a:pt x="3283" y="4683"/>
                    <a:pt x="4537" y="3630"/>
                    <a:pt x="5990" y="2778"/>
                  </a:cubicBezTo>
                  <a:cubicBezTo>
                    <a:pt x="8196" y="1500"/>
                    <a:pt x="10577" y="848"/>
                    <a:pt x="13108" y="648"/>
                  </a:cubicBezTo>
                  <a:cubicBezTo>
                    <a:pt x="13635" y="603"/>
                    <a:pt x="14159" y="581"/>
                    <a:pt x="14681" y="581"/>
                  </a:cubicBezTo>
                  <a:close/>
                  <a:moveTo>
                    <a:pt x="14656" y="1"/>
                  </a:moveTo>
                  <a:cubicBezTo>
                    <a:pt x="13727" y="1"/>
                    <a:pt x="12792" y="68"/>
                    <a:pt x="11855" y="197"/>
                  </a:cubicBezTo>
                  <a:cubicBezTo>
                    <a:pt x="9549" y="523"/>
                    <a:pt x="7394" y="1224"/>
                    <a:pt x="5414" y="2452"/>
                  </a:cubicBezTo>
                  <a:cubicBezTo>
                    <a:pt x="3935" y="3355"/>
                    <a:pt x="2682" y="4483"/>
                    <a:pt x="1755" y="5936"/>
                  </a:cubicBezTo>
                  <a:cubicBezTo>
                    <a:pt x="0" y="8793"/>
                    <a:pt x="0" y="11676"/>
                    <a:pt x="1755" y="14558"/>
                  </a:cubicBezTo>
                  <a:cubicBezTo>
                    <a:pt x="2732" y="16112"/>
                    <a:pt x="4060" y="17290"/>
                    <a:pt x="5639" y="18192"/>
                  </a:cubicBezTo>
                  <a:cubicBezTo>
                    <a:pt x="8444" y="19821"/>
                    <a:pt x="11452" y="20517"/>
                    <a:pt x="14594" y="20517"/>
                  </a:cubicBezTo>
                  <a:cubicBezTo>
                    <a:pt x="15271" y="20517"/>
                    <a:pt x="15954" y="20485"/>
                    <a:pt x="16642" y="20422"/>
                  </a:cubicBezTo>
                  <a:cubicBezTo>
                    <a:pt x="17419" y="20347"/>
                    <a:pt x="18196" y="20197"/>
                    <a:pt x="18973" y="20097"/>
                  </a:cubicBezTo>
                  <a:cubicBezTo>
                    <a:pt x="19123" y="20498"/>
                    <a:pt x="19098" y="20899"/>
                    <a:pt x="19023" y="21300"/>
                  </a:cubicBezTo>
                  <a:cubicBezTo>
                    <a:pt x="18772" y="22327"/>
                    <a:pt x="18446" y="23305"/>
                    <a:pt x="17795" y="24157"/>
                  </a:cubicBezTo>
                  <a:cubicBezTo>
                    <a:pt x="17644" y="24307"/>
                    <a:pt x="17544" y="24508"/>
                    <a:pt x="17669" y="24708"/>
                  </a:cubicBezTo>
                  <a:cubicBezTo>
                    <a:pt x="17755" y="24823"/>
                    <a:pt x="17858" y="24864"/>
                    <a:pt x="17967" y="24864"/>
                  </a:cubicBezTo>
                  <a:cubicBezTo>
                    <a:pt x="18049" y="24864"/>
                    <a:pt x="18135" y="24841"/>
                    <a:pt x="18221" y="24808"/>
                  </a:cubicBezTo>
                  <a:cubicBezTo>
                    <a:pt x="18421" y="24758"/>
                    <a:pt x="18622" y="24708"/>
                    <a:pt x="18772" y="24583"/>
                  </a:cubicBezTo>
                  <a:cubicBezTo>
                    <a:pt x="19299" y="24257"/>
                    <a:pt x="19875" y="23956"/>
                    <a:pt x="20351" y="23555"/>
                  </a:cubicBezTo>
                  <a:cubicBezTo>
                    <a:pt x="21880" y="22277"/>
                    <a:pt x="22933" y="20698"/>
                    <a:pt x="23033" y="18593"/>
                  </a:cubicBezTo>
                  <a:cubicBezTo>
                    <a:pt x="23058" y="18568"/>
                    <a:pt x="23058" y="18543"/>
                    <a:pt x="23083" y="18543"/>
                  </a:cubicBezTo>
                  <a:cubicBezTo>
                    <a:pt x="23258" y="18443"/>
                    <a:pt x="23434" y="18317"/>
                    <a:pt x="23584" y="18217"/>
                  </a:cubicBezTo>
                  <a:cubicBezTo>
                    <a:pt x="25088" y="17340"/>
                    <a:pt x="26366" y="16237"/>
                    <a:pt x="27344" y="14783"/>
                  </a:cubicBezTo>
                  <a:cubicBezTo>
                    <a:pt x="29248" y="11976"/>
                    <a:pt x="29274" y="8643"/>
                    <a:pt x="27394" y="5811"/>
                  </a:cubicBezTo>
                  <a:cubicBezTo>
                    <a:pt x="26717" y="4833"/>
                    <a:pt x="25915" y="3956"/>
                    <a:pt x="24938" y="3254"/>
                  </a:cubicBezTo>
                  <a:cubicBezTo>
                    <a:pt x="23659" y="2327"/>
                    <a:pt x="22356" y="1400"/>
                    <a:pt x="20727" y="1149"/>
                  </a:cubicBezTo>
                  <a:cubicBezTo>
                    <a:pt x="20702" y="1149"/>
                    <a:pt x="20677" y="1099"/>
                    <a:pt x="20627" y="1074"/>
                  </a:cubicBezTo>
                  <a:cubicBezTo>
                    <a:pt x="20401" y="974"/>
                    <a:pt x="20176" y="848"/>
                    <a:pt x="19925" y="773"/>
                  </a:cubicBezTo>
                  <a:cubicBezTo>
                    <a:pt x="18196" y="246"/>
                    <a:pt x="16435" y="1"/>
                    <a:pt x="14656" y="1"/>
                  </a:cubicBez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2055900" y="4245650"/>
              <a:ext cx="207425" cy="125975"/>
            </a:xfrm>
            <a:custGeom>
              <a:rect b="b" l="l" r="r" t="t"/>
              <a:pathLst>
                <a:path extrusionOk="0" h="5039" w="8297">
                  <a:moveTo>
                    <a:pt x="8071" y="1"/>
                  </a:moveTo>
                  <a:cubicBezTo>
                    <a:pt x="7971" y="1"/>
                    <a:pt x="7820" y="176"/>
                    <a:pt x="7770" y="301"/>
                  </a:cubicBezTo>
                  <a:cubicBezTo>
                    <a:pt x="7695" y="427"/>
                    <a:pt x="7695" y="602"/>
                    <a:pt x="7670" y="778"/>
                  </a:cubicBezTo>
                  <a:cubicBezTo>
                    <a:pt x="7469" y="1705"/>
                    <a:pt x="7169" y="2582"/>
                    <a:pt x="6567" y="3359"/>
                  </a:cubicBezTo>
                  <a:cubicBezTo>
                    <a:pt x="5998" y="4047"/>
                    <a:pt x="5293" y="4466"/>
                    <a:pt x="4369" y="4466"/>
                  </a:cubicBezTo>
                  <a:cubicBezTo>
                    <a:pt x="4317" y="4466"/>
                    <a:pt x="4265" y="4464"/>
                    <a:pt x="4211" y="4462"/>
                  </a:cubicBezTo>
                  <a:cubicBezTo>
                    <a:pt x="3660" y="4437"/>
                    <a:pt x="3159" y="4261"/>
                    <a:pt x="2682" y="4011"/>
                  </a:cubicBezTo>
                  <a:cubicBezTo>
                    <a:pt x="1905" y="3585"/>
                    <a:pt x="1304" y="3008"/>
                    <a:pt x="753" y="2357"/>
                  </a:cubicBezTo>
                  <a:cubicBezTo>
                    <a:pt x="652" y="2231"/>
                    <a:pt x="577" y="2081"/>
                    <a:pt x="452" y="2006"/>
                  </a:cubicBezTo>
                  <a:cubicBezTo>
                    <a:pt x="402" y="1981"/>
                    <a:pt x="333" y="1968"/>
                    <a:pt x="264" y="1968"/>
                  </a:cubicBezTo>
                  <a:cubicBezTo>
                    <a:pt x="195" y="1968"/>
                    <a:pt x="126" y="1981"/>
                    <a:pt x="76" y="2006"/>
                  </a:cubicBezTo>
                  <a:cubicBezTo>
                    <a:pt x="26" y="2031"/>
                    <a:pt x="1" y="2206"/>
                    <a:pt x="26" y="2306"/>
                  </a:cubicBezTo>
                  <a:cubicBezTo>
                    <a:pt x="26" y="2382"/>
                    <a:pt x="101" y="2457"/>
                    <a:pt x="151" y="2507"/>
                  </a:cubicBezTo>
                  <a:cubicBezTo>
                    <a:pt x="803" y="3359"/>
                    <a:pt x="1580" y="4086"/>
                    <a:pt x="2557" y="4587"/>
                  </a:cubicBezTo>
                  <a:cubicBezTo>
                    <a:pt x="3109" y="4888"/>
                    <a:pt x="3710" y="5038"/>
                    <a:pt x="4462" y="5038"/>
                  </a:cubicBezTo>
                  <a:cubicBezTo>
                    <a:pt x="5489" y="5038"/>
                    <a:pt x="6392" y="4512"/>
                    <a:pt x="7068" y="3635"/>
                  </a:cubicBezTo>
                  <a:cubicBezTo>
                    <a:pt x="7770" y="2707"/>
                    <a:pt x="8121" y="1655"/>
                    <a:pt x="8297" y="527"/>
                  </a:cubicBezTo>
                  <a:cubicBezTo>
                    <a:pt x="8297" y="477"/>
                    <a:pt x="8297" y="452"/>
                    <a:pt x="8297" y="402"/>
                  </a:cubicBezTo>
                  <a:cubicBezTo>
                    <a:pt x="8297" y="226"/>
                    <a:pt x="8297" y="1"/>
                    <a:pt x="8071" y="1"/>
                  </a:cubicBez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1985100" y="4207825"/>
              <a:ext cx="33225" cy="45375"/>
            </a:xfrm>
            <a:custGeom>
              <a:rect b="b" l="l" r="r" t="t"/>
              <a:pathLst>
                <a:path extrusionOk="0" h="1815" w="1329">
                  <a:moveTo>
                    <a:pt x="681" y="0"/>
                  </a:moveTo>
                  <a:cubicBezTo>
                    <a:pt x="459" y="0"/>
                    <a:pt x="235" y="148"/>
                    <a:pt x="126" y="411"/>
                  </a:cubicBezTo>
                  <a:cubicBezTo>
                    <a:pt x="51" y="561"/>
                    <a:pt x="26" y="712"/>
                    <a:pt x="1" y="862"/>
                  </a:cubicBezTo>
                  <a:cubicBezTo>
                    <a:pt x="1" y="1338"/>
                    <a:pt x="352" y="1814"/>
                    <a:pt x="702" y="1814"/>
                  </a:cubicBezTo>
                  <a:cubicBezTo>
                    <a:pt x="1003" y="1814"/>
                    <a:pt x="1329" y="1363"/>
                    <a:pt x="1329" y="837"/>
                  </a:cubicBezTo>
                  <a:cubicBezTo>
                    <a:pt x="1329" y="787"/>
                    <a:pt x="1329" y="661"/>
                    <a:pt x="1279" y="536"/>
                  </a:cubicBezTo>
                  <a:cubicBezTo>
                    <a:pt x="1204" y="286"/>
                    <a:pt x="1078" y="60"/>
                    <a:pt x="778" y="10"/>
                  </a:cubicBezTo>
                  <a:cubicBezTo>
                    <a:pt x="746" y="3"/>
                    <a:pt x="713" y="0"/>
                    <a:pt x="681" y="0"/>
                  </a:cubicBez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2232600" y="4164800"/>
              <a:ext cx="33225" cy="37650"/>
            </a:xfrm>
            <a:custGeom>
              <a:rect b="b" l="l" r="r" t="t"/>
              <a:pathLst>
                <a:path extrusionOk="0" h="1506" w="1329">
                  <a:moveTo>
                    <a:pt x="637" y="0"/>
                  </a:moveTo>
                  <a:cubicBezTo>
                    <a:pt x="280" y="0"/>
                    <a:pt x="0" y="319"/>
                    <a:pt x="0" y="778"/>
                  </a:cubicBezTo>
                  <a:cubicBezTo>
                    <a:pt x="0" y="1230"/>
                    <a:pt x="226" y="1505"/>
                    <a:pt x="602" y="1505"/>
                  </a:cubicBezTo>
                  <a:cubicBezTo>
                    <a:pt x="978" y="1505"/>
                    <a:pt x="1304" y="1154"/>
                    <a:pt x="1304" y="753"/>
                  </a:cubicBezTo>
                  <a:cubicBezTo>
                    <a:pt x="1329" y="377"/>
                    <a:pt x="1003" y="27"/>
                    <a:pt x="677" y="2"/>
                  </a:cubicBezTo>
                  <a:cubicBezTo>
                    <a:pt x="664" y="1"/>
                    <a:pt x="650" y="0"/>
                    <a:pt x="637" y="0"/>
                  </a:cubicBez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9" name="Google Shape;40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1500" y="1846500"/>
            <a:ext cx="390075" cy="39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9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5" name="Google Shape;415;p29"/>
          <p:cNvSpPr/>
          <p:nvPr/>
        </p:nvSpPr>
        <p:spPr>
          <a:xfrm>
            <a:off x="5479900" y="904350"/>
            <a:ext cx="2953800" cy="3334800"/>
          </a:xfrm>
          <a:prstGeom prst="rect">
            <a:avLst/>
          </a:prstGeom>
          <a:solidFill>
            <a:srgbClr val="D7F2F9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29"/>
          <p:cNvSpPr txBox="1"/>
          <p:nvPr/>
        </p:nvSpPr>
        <p:spPr>
          <a:xfrm>
            <a:off x="711325" y="1422975"/>
            <a:ext cx="5134200" cy="1533900"/>
          </a:xfrm>
          <a:prstGeom prst="rect">
            <a:avLst/>
          </a:prstGeom>
          <a:solidFill>
            <a:srgbClr val="ECF2FF"/>
          </a:solidFill>
          <a:ln>
            <a:noFill/>
          </a:ln>
          <a:effectLst>
            <a:outerShdw blurRad="57150" rotWithShape="0" algn="bl" dir="5400000" dist="3810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575757"/>
                </a:solidFill>
                <a:latin typeface="Nunito"/>
                <a:ea typeface="Nunito"/>
                <a:cs typeface="Nunito"/>
                <a:sym typeface="Nunito"/>
              </a:rPr>
              <a:t>¿Qué conocemos de las soluciones? ¿Qué conceptos claves hay?</a:t>
            </a:r>
            <a:endParaRPr b="1" sz="2200">
              <a:solidFill>
                <a:srgbClr val="57575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17" name="Google Shape;417;p29"/>
          <p:cNvGrpSpPr/>
          <p:nvPr/>
        </p:nvGrpSpPr>
        <p:grpSpPr>
          <a:xfrm>
            <a:off x="5704671" y="628786"/>
            <a:ext cx="2504252" cy="531540"/>
            <a:chOff x="2553146" y="372811"/>
            <a:chExt cx="2504252" cy="531540"/>
          </a:xfrm>
        </p:grpSpPr>
        <p:grpSp>
          <p:nvGrpSpPr>
            <p:cNvPr id="418" name="Google Shape;418;p29"/>
            <p:cNvGrpSpPr/>
            <p:nvPr/>
          </p:nvGrpSpPr>
          <p:grpSpPr>
            <a:xfrm flipH="1" rot="-5400000">
              <a:off x="2365231" y="560726"/>
              <a:ext cx="531540" cy="155710"/>
              <a:chOff x="1780525" y="2859351"/>
              <a:chExt cx="387251" cy="113450"/>
            </a:xfrm>
          </p:grpSpPr>
          <p:sp>
            <p:nvSpPr>
              <p:cNvPr id="419" name="Google Shape;419;p29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29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9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29"/>
            <p:cNvGrpSpPr/>
            <p:nvPr/>
          </p:nvGrpSpPr>
          <p:grpSpPr>
            <a:xfrm flipH="1" rot="-5400000">
              <a:off x="2658799" y="560726"/>
              <a:ext cx="531540" cy="155710"/>
              <a:chOff x="1780525" y="2859351"/>
              <a:chExt cx="387251" cy="113450"/>
            </a:xfrm>
          </p:grpSpPr>
          <p:sp>
            <p:nvSpPr>
              <p:cNvPr id="423" name="Google Shape;423;p29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29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29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6" name="Google Shape;426;p29"/>
            <p:cNvGrpSpPr/>
            <p:nvPr/>
          </p:nvGrpSpPr>
          <p:grpSpPr>
            <a:xfrm flipH="1" rot="-5400000">
              <a:off x="2952367" y="560726"/>
              <a:ext cx="531540" cy="155710"/>
              <a:chOff x="1780525" y="2859351"/>
              <a:chExt cx="387251" cy="113450"/>
            </a:xfrm>
          </p:grpSpPr>
          <p:sp>
            <p:nvSpPr>
              <p:cNvPr id="427" name="Google Shape;427;p29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29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29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0" name="Google Shape;430;p29"/>
            <p:cNvGrpSpPr/>
            <p:nvPr/>
          </p:nvGrpSpPr>
          <p:grpSpPr>
            <a:xfrm flipH="1" rot="-5400000">
              <a:off x="3245935" y="560726"/>
              <a:ext cx="531540" cy="155710"/>
              <a:chOff x="1780525" y="2859351"/>
              <a:chExt cx="387251" cy="113450"/>
            </a:xfrm>
          </p:grpSpPr>
          <p:sp>
            <p:nvSpPr>
              <p:cNvPr id="431" name="Google Shape;431;p29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29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29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4" name="Google Shape;434;p29"/>
            <p:cNvGrpSpPr/>
            <p:nvPr/>
          </p:nvGrpSpPr>
          <p:grpSpPr>
            <a:xfrm flipH="1" rot="-5400000">
              <a:off x="3539502" y="560726"/>
              <a:ext cx="531540" cy="155710"/>
              <a:chOff x="1780525" y="2859351"/>
              <a:chExt cx="387251" cy="113450"/>
            </a:xfrm>
          </p:grpSpPr>
          <p:sp>
            <p:nvSpPr>
              <p:cNvPr id="435" name="Google Shape;435;p29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9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29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438;p29"/>
            <p:cNvGrpSpPr/>
            <p:nvPr/>
          </p:nvGrpSpPr>
          <p:grpSpPr>
            <a:xfrm flipH="1" rot="-5400000">
              <a:off x="3833070" y="560726"/>
              <a:ext cx="531540" cy="155710"/>
              <a:chOff x="1780525" y="2859351"/>
              <a:chExt cx="387251" cy="113450"/>
            </a:xfrm>
          </p:grpSpPr>
          <p:sp>
            <p:nvSpPr>
              <p:cNvPr id="439" name="Google Shape;439;p29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29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29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2" name="Google Shape;442;p29"/>
            <p:cNvGrpSpPr/>
            <p:nvPr/>
          </p:nvGrpSpPr>
          <p:grpSpPr>
            <a:xfrm flipH="1" rot="-5400000">
              <a:off x="4126638" y="560726"/>
              <a:ext cx="531540" cy="155710"/>
              <a:chOff x="1780525" y="2859351"/>
              <a:chExt cx="387251" cy="113450"/>
            </a:xfrm>
          </p:grpSpPr>
          <p:sp>
            <p:nvSpPr>
              <p:cNvPr id="443" name="Google Shape;443;p29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29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29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6" name="Google Shape;446;p29"/>
            <p:cNvGrpSpPr/>
            <p:nvPr/>
          </p:nvGrpSpPr>
          <p:grpSpPr>
            <a:xfrm flipH="1" rot="-5400000">
              <a:off x="4420206" y="560726"/>
              <a:ext cx="531540" cy="155710"/>
              <a:chOff x="1780525" y="2859351"/>
              <a:chExt cx="387251" cy="113450"/>
            </a:xfrm>
          </p:grpSpPr>
          <p:sp>
            <p:nvSpPr>
              <p:cNvPr id="447" name="Google Shape;447;p29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29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29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0" name="Google Shape;450;p29"/>
            <p:cNvGrpSpPr/>
            <p:nvPr/>
          </p:nvGrpSpPr>
          <p:grpSpPr>
            <a:xfrm flipH="1" rot="-5400000">
              <a:off x="4713773" y="560726"/>
              <a:ext cx="531540" cy="155710"/>
              <a:chOff x="1780525" y="2859351"/>
              <a:chExt cx="387251" cy="113450"/>
            </a:xfrm>
          </p:grpSpPr>
          <p:sp>
            <p:nvSpPr>
              <p:cNvPr id="451" name="Google Shape;451;p29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29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29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4" name="Google Shape;454;p29"/>
          <p:cNvGrpSpPr/>
          <p:nvPr/>
        </p:nvGrpSpPr>
        <p:grpSpPr>
          <a:xfrm flipH="1">
            <a:off x="6192222" y="1699300"/>
            <a:ext cx="1529144" cy="1891741"/>
            <a:chOff x="1697500" y="3523950"/>
            <a:chExt cx="1234375" cy="1527075"/>
          </a:xfrm>
        </p:grpSpPr>
        <p:sp>
          <p:nvSpPr>
            <p:cNvPr id="455" name="Google Shape;455;p29"/>
            <p:cNvSpPr/>
            <p:nvPr/>
          </p:nvSpPr>
          <p:spPr>
            <a:xfrm>
              <a:off x="1816550" y="4533800"/>
              <a:ext cx="627850" cy="495100"/>
            </a:xfrm>
            <a:custGeom>
              <a:rect b="b" l="l" r="r" t="t"/>
              <a:pathLst>
                <a:path extrusionOk="0" h="19804" w="25114">
                  <a:moveTo>
                    <a:pt x="18596" y="0"/>
                  </a:moveTo>
                  <a:cubicBezTo>
                    <a:pt x="18322" y="0"/>
                    <a:pt x="18060" y="123"/>
                    <a:pt x="17946" y="329"/>
                  </a:cubicBezTo>
                  <a:cubicBezTo>
                    <a:pt x="17820" y="555"/>
                    <a:pt x="17896" y="831"/>
                    <a:pt x="18121" y="981"/>
                  </a:cubicBezTo>
                  <a:lnTo>
                    <a:pt x="18848" y="1482"/>
                  </a:lnTo>
                  <a:lnTo>
                    <a:pt x="16642" y="1006"/>
                  </a:lnTo>
                  <a:cubicBezTo>
                    <a:pt x="16579" y="991"/>
                    <a:pt x="16516" y="984"/>
                    <a:pt x="16454" y="984"/>
                  </a:cubicBezTo>
                  <a:cubicBezTo>
                    <a:pt x="16196" y="984"/>
                    <a:pt x="15962" y="1105"/>
                    <a:pt x="15840" y="1307"/>
                  </a:cubicBezTo>
                  <a:cubicBezTo>
                    <a:pt x="15690" y="1557"/>
                    <a:pt x="15790" y="1858"/>
                    <a:pt x="16066" y="2009"/>
                  </a:cubicBezTo>
                  <a:lnTo>
                    <a:pt x="17469" y="2836"/>
                  </a:lnTo>
                  <a:lnTo>
                    <a:pt x="13510" y="1883"/>
                  </a:lnTo>
                  <a:cubicBezTo>
                    <a:pt x="13434" y="1860"/>
                    <a:pt x="13355" y="1849"/>
                    <a:pt x="13276" y="1849"/>
                  </a:cubicBezTo>
                  <a:cubicBezTo>
                    <a:pt x="13012" y="1849"/>
                    <a:pt x="12748" y="1972"/>
                    <a:pt x="12632" y="2184"/>
                  </a:cubicBezTo>
                  <a:cubicBezTo>
                    <a:pt x="12482" y="2435"/>
                    <a:pt x="12607" y="2760"/>
                    <a:pt x="12908" y="2911"/>
                  </a:cubicBezTo>
                  <a:lnTo>
                    <a:pt x="14612" y="3663"/>
                  </a:lnTo>
                  <a:lnTo>
                    <a:pt x="14612" y="3663"/>
                  </a:lnTo>
                  <a:lnTo>
                    <a:pt x="5214" y="1081"/>
                  </a:lnTo>
                  <a:cubicBezTo>
                    <a:pt x="5137" y="1058"/>
                    <a:pt x="5057" y="1047"/>
                    <a:pt x="4976" y="1047"/>
                  </a:cubicBezTo>
                  <a:cubicBezTo>
                    <a:pt x="4714" y="1047"/>
                    <a:pt x="4452" y="1165"/>
                    <a:pt x="4337" y="1357"/>
                  </a:cubicBezTo>
                  <a:cubicBezTo>
                    <a:pt x="4161" y="1633"/>
                    <a:pt x="4286" y="1958"/>
                    <a:pt x="4612" y="2109"/>
                  </a:cubicBezTo>
                  <a:cubicBezTo>
                    <a:pt x="6041" y="2785"/>
                    <a:pt x="8698" y="3412"/>
                    <a:pt x="10527" y="4289"/>
                  </a:cubicBezTo>
                  <a:cubicBezTo>
                    <a:pt x="7770" y="3237"/>
                    <a:pt x="4662" y="2585"/>
                    <a:pt x="4462" y="2510"/>
                  </a:cubicBezTo>
                  <a:lnTo>
                    <a:pt x="4462" y="2535"/>
                  </a:lnTo>
                  <a:cubicBezTo>
                    <a:pt x="4260" y="2450"/>
                    <a:pt x="4103" y="2405"/>
                    <a:pt x="3968" y="2405"/>
                  </a:cubicBezTo>
                  <a:cubicBezTo>
                    <a:pt x="3785" y="2405"/>
                    <a:pt x="3643" y="2487"/>
                    <a:pt x="3484" y="2660"/>
                  </a:cubicBezTo>
                  <a:cubicBezTo>
                    <a:pt x="3284" y="2936"/>
                    <a:pt x="3359" y="3287"/>
                    <a:pt x="3685" y="3462"/>
                  </a:cubicBezTo>
                  <a:cubicBezTo>
                    <a:pt x="3760" y="3487"/>
                    <a:pt x="6793" y="4389"/>
                    <a:pt x="9575" y="5868"/>
                  </a:cubicBezTo>
                  <a:lnTo>
                    <a:pt x="3760" y="3913"/>
                  </a:lnTo>
                  <a:cubicBezTo>
                    <a:pt x="3656" y="3873"/>
                    <a:pt x="3542" y="3854"/>
                    <a:pt x="3429" y="3854"/>
                  </a:cubicBezTo>
                  <a:cubicBezTo>
                    <a:pt x="3188" y="3854"/>
                    <a:pt x="2952" y="3943"/>
                    <a:pt x="2833" y="4114"/>
                  </a:cubicBezTo>
                  <a:cubicBezTo>
                    <a:pt x="2632" y="4389"/>
                    <a:pt x="2708" y="4715"/>
                    <a:pt x="3033" y="4891"/>
                  </a:cubicBezTo>
                  <a:lnTo>
                    <a:pt x="13058" y="9703"/>
                  </a:lnTo>
                  <a:lnTo>
                    <a:pt x="2958" y="5893"/>
                  </a:lnTo>
                  <a:cubicBezTo>
                    <a:pt x="2854" y="5845"/>
                    <a:pt x="2742" y="5823"/>
                    <a:pt x="2631" y="5823"/>
                  </a:cubicBezTo>
                  <a:cubicBezTo>
                    <a:pt x="2396" y="5823"/>
                    <a:pt x="2167" y="5923"/>
                    <a:pt x="2031" y="6094"/>
                  </a:cubicBezTo>
                  <a:cubicBezTo>
                    <a:pt x="1830" y="6344"/>
                    <a:pt x="1931" y="6695"/>
                    <a:pt x="2231" y="6846"/>
                  </a:cubicBezTo>
                  <a:lnTo>
                    <a:pt x="13459" y="12284"/>
                  </a:lnTo>
                  <a:lnTo>
                    <a:pt x="2783" y="7723"/>
                  </a:lnTo>
                  <a:cubicBezTo>
                    <a:pt x="2681" y="7684"/>
                    <a:pt x="2572" y="7664"/>
                    <a:pt x="2464" y="7664"/>
                  </a:cubicBezTo>
                  <a:cubicBezTo>
                    <a:pt x="2226" y="7664"/>
                    <a:pt x="1993" y="7759"/>
                    <a:pt x="1855" y="7948"/>
                  </a:cubicBezTo>
                  <a:cubicBezTo>
                    <a:pt x="1655" y="8199"/>
                    <a:pt x="1755" y="8525"/>
                    <a:pt x="2081" y="8700"/>
                  </a:cubicBezTo>
                  <a:lnTo>
                    <a:pt x="9099" y="12385"/>
                  </a:lnTo>
                  <a:lnTo>
                    <a:pt x="9099" y="12385"/>
                  </a:lnTo>
                  <a:lnTo>
                    <a:pt x="2357" y="9502"/>
                  </a:lnTo>
                  <a:cubicBezTo>
                    <a:pt x="2252" y="9454"/>
                    <a:pt x="2137" y="9432"/>
                    <a:pt x="2024" y="9432"/>
                  </a:cubicBezTo>
                  <a:cubicBezTo>
                    <a:pt x="1783" y="9432"/>
                    <a:pt x="1549" y="9533"/>
                    <a:pt x="1429" y="9703"/>
                  </a:cubicBezTo>
                  <a:cubicBezTo>
                    <a:pt x="1229" y="9953"/>
                    <a:pt x="1304" y="10279"/>
                    <a:pt x="1605" y="10455"/>
                  </a:cubicBezTo>
                  <a:lnTo>
                    <a:pt x="9374" y="14866"/>
                  </a:lnTo>
                  <a:lnTo>
                    <a:pt x="9374" y="14866"/>
                  </a:lnTo>
                  <a:lnTo>
                    <a:pt x="1630" y="11708"/>
                  </a:lnTo>
                  <a:cubicBezTo>
                    <a:pt x="1525" y="11660"/>
                    <a:pt x="1413" y="11637"/>
                    <a:pt x="1302" y="11637"/>
                  </a:cubicBezTo>
                  <a:cubicBezTo>
                    <a:pt x="1068" y="11637"/>
                    <a:pt x="839" y="11738"/>
                    <a:pt x="702" y="11908"/>
                  </a:cubicBezTo>
                  <a:cubicBezTo>
                    <a:pt x="527" y="12159"/>
                    <a:pt x="602" y="12485"/>
                    <a:pt x="903" y="12660"/>
                  </a:cubicBezTo>
                  <a:lnTo>
                    <a:pt x="6342" y="15718"/>
                  </a:lnTo>
                  <a:lnTo>
                    <a:pt x="6342" y="15718"/>
                  </a:lnTo>
                  <a:lnTo>
                    <a:pt x="1429" y="13888"/>
                  </a:lnTo>
                  <a:cubicBezTo>
                    <a:pt x="1334" y="13852"/>
                    <a:pt x="1235" y="13834"/>
                    <a:pt x="1137" y="13834"/>
                  </a:cubicBezTo>
                  <a:cubicBezTo>
                    <a:pt x="899" y="13834"/>
                    <a:pt x="669" y="13936"/>
                    <a:pt x="527" y="14114"/>
                  </a:cubicBezTo>
                  <a:cubicBezTo>
                    <a:pt x="352" y="14364"/>
                    <a:pt x="427" y="14690"/>
                    <a:pt x="728" y="14866"/>
                  </a:cubicBezTo>
                  <a:lnTo>
                    <a:pt x="3735" y="16670"/>
                  </a:lnTo>
                  <a:lnTo>
                    <a:pt x="1078" y="15718"/>
                  </a:lnTo>
                  <a:cubicBezTo>
                    <a:pt x="993" y="15692"/>
                    <a:pt x="904" y="15679"/>
                    <a:pt x="815" y="15679"/>
                  </a:cubicBezTo>
                  <a:cubicBezTo>
                    <a:pt x="567" y="15679"/>
                    <a:pt x="324" y="15777"/>
                    <a:pt x="176" y="15943"/>
                  </a:cubicBezTo>
                  <a:cubicBezTo>
                    <a:pt x="1" y="16194"/>
                    <a:pt x="76" y="16495"/>
                    <a:pt x="352" y="16670"/>
                  </a:cubicBezTo>
                  <a:lnTo>
                    <a:pt x="1454" y="17422"/>
                  </a:lnTo>
                  <a:lnTo>
                    <a:pt x="1204" y="17347"/>
                  </a:lnTo>
                  <a:cubicBezTo>
                    <a:pt x="1130" y="17320"/>
                    <a:pt x="1051" y="17308"/>
                    <a:pt x="971" y="17308"/>
                  </a:cubicBezTo>
                  <a:cubicBezTo>
                    <a:pt x="753" y="17308"/>
                    <a:pt x="530" y="17401"/>
                    <a:pt x="402" y="17547"/>
                  </a:cubicBezTo>
                  <a:cubicBezTo>
                    <a:pt x="201" y="17748"/>
                    <a:pt x="226" y="18024"/>
                    <a:pt x="427" y="18224"/>
                  </a:cubicBezTo>
                  <a:lnTo>
                    <a:pt x="1555" y="19377"/>
                  </a:lnTo>
                  <a:cubicBezTo>
                    <a:pt x="1698" y="19506"/>
                    <a:pt x="1907" y="19578"/>
                    <a:pt x="2116" y="19578"/>
                  </a:cubicBezTo>
                  <a:cubicBezTo>
                    <a:pt x="2273" y="19578"/>
                    <a:pt x="2429" y="19538"/>
                    <a:pt x="2557" y="19452"/>
                  </a:cubicBezTo>
                  <a:cubicBezTo>
                    <a:pt x="2708" y="19352"/>
                    <a:pt x="2783" y="19202"/>
                    <a:pt x="2808" y="19051"/>
                  </a:cubicBezTo>
                  <a:lnTo>
                    <a:pt x="5013" y="19753"/>
                  </a:lnTo>
                  <a:cubicBezTo>
                    <a:pt x="5114" y="19778"/>
                    <a:pt x="5189" y="19803"/>
                    <a:pt x="5289" y="19803"/>
                  </a:cubicBezTo>
                  <a:cubicBezTo>
                    <a:pt x="5515" y="19803"/>
                    <a:pt x="5765" y="19678"/>
                    <a:pt x="5890" y="19502"/>
                  </a:cubicBezTo>
                  <a:cubicBezTo>
                    <a:pt x="6066" y="19277"/>
                    <a:pt x="5991" y="18976"/>
                    <a:pt x="5715" y="18801"/>
                  </a:cubicBezTo>
                  <a:lnTo>
                    <a:pt x="5114" y="18375"/>
                  </a:lnTo>
                  <a:lnTo>
                    <a:pt x="8798" y="19678"/>
                  </a:lnTo>
                  <a:cubicBezTo>
                    <a:pt x="8882" y="19704"/>
                    <a:pt x="8969" y="19716"/>
                    <a:pt x="9056" y="19716"/>
                  </a:cubicBezTo>
                  <a:cubicBezTo>
                    <a:pt x="9304" y="19716"/>
                    <a:pt x="9545" y="19613"/>
                    <a:pt x="9675" y="19427"/>
                  </a:cubicBezTo>
                  <a:cubicBezTo>
                    <a:pt x="9850" y="19202"/>
                    <a:pt x="9775" y="18876"/>
                    <a:pt x="9500" y="18700"/>
                  </a:cubicBezTo>
                  <a:lnTo>
                    <a:pt x="7068" y="17247"/>
                  </a:lnTo>
                  <a:lnTo>
                    <a:pt x="12983" y="19477"/>
                  </a:lnTo>
                  <a:cubicBezTo>
                    <a:pt x="13078" y="19514"/>
                    <a:pt x="13180" y="19531"/>
                    <a:pt x="13280" y="19531"/>
                  </a:cubicBezTo>
                  <a:cubicBezTo>
                    <a:pt x="13524" y="19531"/>
                    <a:pt x="13761" y="19429"/>
                    <a:pt x="13886" y="19252"/>
                  </a:cubicBezTo>
                  <a:cubicBezTo>
                    <a:pt x="14061" y="19001"/>
                    <a:pt x="13986" y="18675"/>
                    <a:pt x="13685" y="18500"/>
                  </a:cubicBezTo>
                  <a:lnTo>
                    <a:pt x="9901" y="16370"/>
                  </a:lnTo>
                  <a:lnTo>
                    <a:pt x="9901" y="16370"/>
                  </a:lnTo>
                  <a:lnTo>
                    <a:pt x="17444" y="19452"/>
                  </a:lnTo>
                  <a:cubicBezTo>
                    <a:pt x="17549" y="19500"/>
                    <a:pt x="17661" y="19523"/>
                    <a:pt x="17772" y="19523"/>
                  </a:cubicBezTo>
                  <a:cubicBezTo>
                    <a:pt x="18007" y="19523"/>
                    <a:pt x="18236" y="19422"/>
                    <a:pt x="18372" y="19252"/>
                  </a:cubicBezTo>
                  <a:cubicBezTo>
                    <a:pt x="18572" y="19001"/>
                    <a:pt x="18472" y="18675"/>
                    <a:pt x="18171" y="18500"/>
                  </a:cubicBezTo>
                  <a:lnTo>
                    <a:pt x="11454" y="14690"/>
                  </a:lnTo>
                  <a:lnTo>
                    <a:pt x="22256" y="19302"/>
                  </a:lnTo>
                  <a:cubicBezTo>
                    <a:pt x="22367" y="19349"/>
                    <a:pt x="22482" y="19372"/>
                    <a:pt x="22595" y="19372"/>
                  </a:cubicBezTo>
                  <a:cubicBezTo>
                    <a:pt x="22840" y="19372"/>
                    <a:pt x="23072" y="19265"/>
                    <a:pt x="23209" y="19076"/>
                  </a:cubicBezTo>
                  <a:cubicBezTo>
                    <a:pt x="23384" y="18826"/>
                    <a:pt x="23284" y="18500"/>
                    <a:pt x="22983" y="18324"/>
                  </a:cubicBezTo>
                  <a:lnTo>
                    <a:pt x="15765" y="14540"/>
                  </a:lnTo>
                  <a:lnTo>
                    <a:pt x="15765" y="14540"/>
                  </a:lnTo>
                  <a:lnTo>
                    <a:pt x="24186" y="18124"/>
                  </a:lnTo>
                  <a:cubicBezTo>
                    <a:pt x="24266" y="18172"/>
                    <a:pt x="24365" y="18189"/>
                    <a:pt x="24466" y="18189"/>
                  </a:cubicBezTo>
                  <a:cubicBezTo>
                    <a:pt x="24524" y="18189"/>
                    <a:pt x="24582" y="18183"/>
                    <a:pt x="24637" y="18174"/>
                  </a:cubicBezTo>
                  <a:cubicBezTo>
                    <a:pt x="24612" y="17773"/>
                    <a:pt x="24587" y="17397"/>
                    <a:pt x="24587" y="16996"/>
                  </a:cubicBezTo>
                  <a:lnTo>
                    <a:pt x="15815" y="12184"/>
                  </a:lnTo>
                  <a:lnTo>
                    <a:pt x="15815" y="12184"/>
                  </a:lnTo>
                  <a:lnTo>
                    <a:pt x="24412" y="15969"/>
                  </a:lnTo>
                  <a:cubicBezTo>
                    <a:pt x="24462" y="15994"/>
                    <a:pt x="24537" y="15994"/>
                    <a:pt x="24587" y="16019"/>
                  </a:cubicBezTo>
                  <a:cubicBezTo>
                    <a:pt x="24612" y="15593"/>
                    <a:pt x="24663" y="15192"/>
                    <a:pt x="24738" y="14765"/>
                  </a:cubicBezTo>
                  <a:lnTo>
                    <a:pt x="16292" y="10104"/>
                  </a:lnTo>
                  <a:lnTo>
                    <a:pt x="16292" y="10104"/>
                  </a:lnTo>
                  <a:lnTo>
                    <a:pt x="23986" y="13487"/>
                  </a:lnTo>
                  <a:cubicBezTo>
                    <a:pt x="24090" y="13535"/>
                    <a:pt x="24202" y="13558"/>
                    <a:pt x="24313" y="13558"/>
                  </a:cubicBezTo>
                  <a:cubicBezTo>
                    <a:pt x="24548" y="13558"/>
                    <a:pt x="24777" y="13457"/>
                    <a:pt x="24913" y="13287"/>
                  </a:cubicBezTo>
                  <a:cubicBezTo>
                    <a:pt x="25114" y="13036"/>
                    <a:pt x="25013" y="12685"/>
                    <a:pt x="24688" y="12535"/>
                  </a:cubicBezTo>
                  <a:lnTo>
                    <a:pt x="14186" y="6946"/>
                  </a:lnTo>
                  <a:lnTo>
                    <a:pt x="14186" y="6946"/>
                  </a:lnTo>
                  <a:cubicBezTo>
                    <a:pt x="16066" y="7673"/>
                    <a:pt x="18347" y="8550"/>
                    <a:pt x="21079" y="9603"/>
                  </a:cubicBezTo>
                  <a:cubicBezTo>
                    <a:pt x="22482" y="10154"/>
                    <a:pt x="23409" y="10505"/>
                    <a:pt x="23460" y="10530"/>
                  </a:cubicBezTo>
                  <a:cubicBezTo>
                    <a:pt x="23560" y="10566"/>
                    <a:pt x="23665" y="10583"/>
                    <a:pt x="23768" y="10583"/>
                  </a:cubicBezTo>
                  <a:cubicBezTo>
                    <a:pt x="24024" y="10583"/>
                    <a:pt x="24269" y="10476"/>
                    <a:pt x="24412" y="10279"/>
                  </a:cubicBezTo>
                  <a:cubicBezTo>
                    <a:pt x="24637" y="9953"/>
                    <a:pt x="24537" y="9778"/>
                    <a:pt x="24086" y="9527"/>
                  </a:cubicBezTo>
                  <a:lnTo>
                    <a:pt x="24086" y="9502"/>
                  </a:lnTo>
                  <a:cubicBezTo>
                    <a:pt x="24086" y="9502"/>
                    <a:pt x="24061" y="9502"/>
                    <a:pt x="24036" y="9477"/>
                  </a:cubicBezTo>
                  <a:cubicBezTo>
                    <a:pt x="23861" y="9402"/>
                    <a:pt x="23635" y="9277"/>
                    <a:pt x="23384" y="9151"/>
                  </a:cubicBezTo>
                  <a:lnTo>
                    <a:pt x="21354" y="8174"/>
                  </a:lnTo>
                  <a:cubicBezTo>
                    <a:pt x="19675" y="7372"/>
                    <a:pt x="17444" y="6294"/>
                    <a:pt x="15214" y="5217"/>
                  </a:cubicBezTo>
                  <a:lnTo>
                    <a:pt x="14186" y="4740"/>
                  </a:lnTo>
                  <a:lnTo>
                    <a:pt x="22958" y="7472"/>
                  </a:lnTo>
                  <a:cubicBezTo>
                    <a:pt x="23051" y="7505"/>
                    <a:pt x="23145" y="7521"/>
                    <a:pt x="23237" y="7521"/>
                  </a:cubicBezTo>
                  <a:cubicBezTo>
                    <a:pt x="23494" y="7521"/>
                    <a:pt x="23731" y="7399"/>
                    <a:pt x="23861" y="7197"/>
                  </a:cubicBezTo>
                  <a:cubicBezTo>
                    <a:pt x="24011" y="6946"/>
                    <a:pt x="23911" y="6620"/>
                    <a:pt x="23585" y="6470"/>
                  </a:cubicBezTo>
                  <a:lnTo>
                    <a:pt x="19199" y="4540"/>
                  </a:lnTo>
                  <a:lnTo>
                    <a:pt x="22106" y="5292"/>
                  </a:lnTo>
                  <a:cubicBezTo>
                    <a:pt x="22177" y="5308"/>
                    <a:pt x="22250" y="5316"/>
                    <a:pt x="22323" y="5316"/>
                  </a:cubicBezTo>
                  <a:cubicBezTo>
                    <a:pt x="22585" y="5316"/>
                    <a:pt x="22841" y="5212"/>
                    <a:pt x="22958" y="5016"/>
                  </a:cubicBezTo>
                  <a:cubicBezTo>
                    <a:pt x="23134" y="4765"/>
                    <a:pt x="23033" y="4465"/>
                    <a:pt x="22758" y="4289"/>
                  </a:cubicBezTo>
                  <a:lnTo>
                    <a:pt x="20402" y="2911"/>
                  </a:lnTo>
                  <a:lnTo>
                    <a:pt x="21906" y="3237"/>
                  </a:lnTo>
                  <a:cubicBezTo>
                    <a:pt x="21965" y="3251"/>
                    <a:pt x="22026" y="3258"/>
                    <a:pt x="22087" y="3258"/>
                  </a:cubicBezTo>
                  <a:cubicBezTo>
                    <a:pt x="22337" y="3258"/>
                    <a:pt x="22587" y="3142"/>
                    <a:pt x="22708" y="2961"/>
                  </a:cubicBezTo>
                  <a:cubicBezTo>
                    <a:pt x="22858" y="2710"/>
                    <a:pt x="22783" y="2435"/>
                    <a:pt x="22532" y="2259"/>
                  </a:cubicBezTo>
                  <a:lnTo>
                    <a:pt x="21129" y="1282"/>
                  </a:lnTo>
                  <a:cubicBezTo>
                    <a:pt x="21354" y="1207"/>
                    <a:pt x="21505" y="1056"/>
                    <a:pt x="21555" y="856"/>
                  </a:cubicBezTo>
                  <a:cubicBezTo>
                    <a:pt x="21605" y="555"/>
                    <a:pt x="21329" y="254"/>
                    <a:pt x="20953" y="204"/>
                  </a:cubicBezTo>
                  <a:lnTo>
                    <a:pt x="18673" y="4"/>
                  </a:lnTo>
                  <a:cubicBezTo>
                    <a:pt x="18647" y="1"/>
                    <a:pt x="18622" y="0"/>
                    <a:pt x="18596" y="0"/>
                  </a:cubicBezTo>
                  <a:close/>
                </a:path>
              </a:pathLst>
            </a:custGeom>
            <a:solidFill>
              <a:srgbClr val="F8F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1697500" y="3966275"/>
              <a:ext cx="822725" cy="1084750"/>
            </a:xfrm>
            <a:custGeom>
              <a:rect b="b" l="l" r="r" t="t"/>
              <a:pathLst>
                <a:path extrusionOk="0" h="43390" w="32909">
                  <a:moveTo>
                    <a:pt x="32257" y="8168"/>
                  </a:moveTo>
                  <a:cubicBezTo>
                    <a:pt x="32432" y="8995"/>
                    <a:pt x="32031" y="9547"/>
                    <a:pt x="31730" y="10173"/>
                  </a:cubicBezTo>
                  <a:cubicBezTo>
                    <a:pt x="31505" y="9622"/>
                    <a:pt x="31705" y="8770"/>
                    <a:pt x="32257" y="8168"/>
                  </a:cubicBezTo>
                  <a:close/>
                  <a:moveTo>
                    <a:pt x="15833" y="572"/>
                  </a:moveTo>
                  <a:cubicBezTo>
                    <a:pt x="15910" y="572"/>
                    <a:pt x="15988" y="573"/>
                    <a:pt x="16066" y="574"/>
                  </a:cubicBezTo>
                  <a:cubicBezTo>
                    <a:pt x="22307" y="699"/>
                    <a:pt x="28046" y="5712"/>
                    <a:pt x="27996" y="12805"/>
                  </a:cubicBezTo>
                  <a:cubicBezTo>
                    <a:pt x="27947" y="19796"/>
                    <a:pt x="22296" y="24888"/>
                    <a:pt x="15894" y="24888"/>
                  </a:cubicBezTo>
                  <a:cubicBezTo>
                    <a:pt x="15801" y="24888"/>
                    <a:pt x="15708" y="24887"/>
                    <a:pt x="15615" y="24885"/>
                  </a:cubicBezTo>
                  <a:cubicBezTo>
                    <a:pt x="9048" y="24735"/>
                    <a:pt x="3710" y="19446"/>
                    <a:pt x="3685" y="12679"/>
                  </a:cubicBezTo>
                  <a:cubicBezTo>
                    <a:pt x="3809" y="5477"/>
                    <a:pt x="9652" y="572"/>
                    <a:pt x="15833" y="572"/>
                  </a:cubicBezTo>
                  <a:close/>
                  <a:moveTo>
                    <a:pt x="1053" y="41176"/>
                  </a:moveTo>
                  <a:lnTo>
                    <a:pt x="1053" y="41176"/>
                  </a:lnTo>
                  <a:cubicBezTo>
                    <a:pt x="1354" y="41852"/>
                    <a:pt x="1279" y="42354"/>
                    <a:pt x="853" y="42780"/>
                  </a:cubicBezTo>
                  <a:cubicBezTo>
                    <a:pt x="527" y="42304"/>
                    <a:pt x="602" y="41802"/>
                    <a:pt x="1053" y="41176"/>
                  </a:cubicBezTo>
                  <a:close/>
                  <a:moveTo>
                    <a:pt x="15829" y="1"/>
                  </a:moveTo>
                  <a:cubicBezTo>
                    <a:pt x="12353" y="1"/>
                    <a:pt x="8907" y="1416"/>
                    <a:pt x="6417" y="4183"/>
                  </a:cubicBezTo>
                  <a:cubicBezTo>
                    <a:pt x="4161" y="6689"/>
                    <a:pt x="3033" y="9647"/>
                    <a:pt x="3134" y="13030"/>
                  </a:cubicBezTo>
                  <a:cubicBezTo>
                    <a:pt x="3284" y="17416"/>
                    <a:pt x="5264" y="20825"/>
                    <a:pt x="8848" y="23381"/>
                  </a:cubicBezTo>
                  <a:cubicBezTo>
                    <a:pt x="8723" y="23532"/>
                    <a:pt x="8673" y="23657"/>
                    <a:pt x="8572" y="23757"/>
                  </a:cubicBezTo>
                  <a:cubicBezTo>
                    <a:pt x="8096" y="24309"/>
                    <a:pt x="7570" y="24810"/>
                    <a:pt x="7144" y="25386"/>
                  </a:cubicBezTo>
                  <a:cubicBezTo>
                    <a:pt x="5715" y="27366"/>
                    <a:pt x="4462" y="29446"/>
                    <a:pt x="3510" y="31702"/>
                  </a:cubicBezTo>
                  <a:cubicBezTo>
                    <a:pt x="2482" y="34208"/>
                    <a:pt x="1830" y="36840"/>
                    <a:pt x="1229" y="39472"/>
                  </a:cubicBezTo>
                  <a:cubicBezTo>
                    <a:pt x="1129" y="39898"/>
                    <a:pt x="1028" y="40274"/>
                    <a:pt x="703" y="40649"/>
                  </a:cubicBezTo>
                  <a:cubicBezTo>
                    <a:pt x="201" y="41201"/>
                    <a:pt x="1" y="41903"/>
                    <a:pt x="126" y="42654"/>
                  </a:cubicBezTo>
                  <a:cubicBezTo>
                    <a:pt x="176" y="43081"/>
                    <a:pt x="402" y="43331"/>
                    <a:pt x="753" y="43381"/>
                  </a:cubicBezTo>
                  <a:cubicBezTo>
                    <a:pt x="789" y="43387"/>
                    <a:pt x="825" y="43390"/>
                    <a:pt x="861" y="43390"/>
                  </a:cubicBezTo>
                  <a:cubicBezTo>
                    <a:pt x="1144" y="43390"/>
                    <a:pt x="1399" y="43214"/>
                    <a:pt x="1555" y="42880"/>
                  </a:cubicBezTo>
                  <a:cubicBezTo>
                    <a:pt x="1755" y="42529"/>
                    <a:pt x="1855" y="42128"/>
                    <a:pt x="1805" y="41727"/>
                  </a:cubicBezTo>
                  <a:cubicBezTo>
                    <a:pt x="1755" y="41401"/>
                    <a:pt x="1705" y="41101"/>
                    <a:pt x="1655" y="40775"/>
                  </a:cubicBezTo>
                  <a:cubicBezTo>
                    <a:pt x="1630" y="40624"/>
                    <a:pt x="1605" y="40449"/>
                    <a:pt x="1655" y="40299"/>
                  </a:cubicBezTo>
                  <a:cubicBezTo>
                    <a:pt x="1906" y="39171"/>
                    <a:pt x="2181" y="38018"/>
                    <a:pt x="2432" y="36890"/>
                  </a:cubicBezTo>
                  <a:cubicBezTo>
                    <a:pt x="3359" y="33005"/>
                    <a:pt x="4988" y="29421"/>
                    <a:pt x="7269" y="26163"/>
                  </a:cubicBezTo>
                  <a:cubicBezTo>
                    <a:pt x="7495" y="25812"/>
                    <a:pt x="7745" y="25486"/>
                    <a:pt x="7996" y="25136"/>
                  </a:cubicBezTo>
                  <a:lnTo>
                    <a:pt x="7996" y="25136"/>
                  </a:lnTo>
                  <a:cubicBezTo>
                    <a:pt x="7996" y="25486"/>
                    <a:pt x="7921" y="25762"/>
                    <a:pt x="7820" y="26038"/>
                  </a:cubicBezTo>
                  <a:cubicBezTo>
                    <a:pt x="7570" y="26790"/>
                    <a:pt x="7319" y="27542"/>
                    <a:pt x="7094" y="28294"/>
                  </a:cubicBezTo>
                  <a:cubicBezTo>
                    <a:pt x="6141" y="31451"/>
                    <a:pt x="5314" y="34659"/>
                    <a:pt x="5139" y="37968"/>
                  </a:cubicBezTo>
                  <a:cubicBezTo>
                    <a:pt x="5089" y="38970"/>
                    <a:pt x="5139" y="39948"/>
                    <a:pt x="5139" y="40925"/>
                  </a:cubicBezTo>
                  <a:cubicBezTo>
                    <a:pt x="5139" y="41142"/>
                    <a:pt x="5162" y="41453"/>
                    <a:pt x="5455" y="41453"/>
                  </a:cubicBezTo>
                  <a:cubicBezTo>
                    <a:pt x="5466" y="41453"/>
                    <a:pt x="5478" y="41452"/>
                    <a:pt x="5490" y="41451"/>
                  </a:cubicBezTo>
                  <a:cubicBezTo>
                    <a:pt x="5815" y="41401"/>
                    <a:pt x="5715" y="41101"/>
                    <a:pt x="5715" y="40900"/>
                  </a:cubicBezTo>
                  <a:cubicBezTo>
                    <a:pt x="5715" y="39973"/>
                    <a:pt x="5690" y="39045"/>
                    <a:pt x="5715" y="38118"/>
                  </a:cubicBezTo>
                  <a:cubicBezTo>
                    <a:pt x="5765" y="35963"/>
                    <a:pt x="6166" y="33832"/>
                    <a:pt x="6718" y="31752"/>
                  </a:cubicBezTo>
                  <a:cubicBezTo>
                    <a:pt x="7369" y="29346"/>
                    <a:pt x="8146" y="26965"/>
                    <a:pt x="8898" y="24584"/>
                  </a:cubicBezTo>
                  <a:cubicBezTo>
                    <a:pt x="8973" y="24283"/>
                    <a:pt x="9124" y="24008"/>
                    <a:pt x="9274" y="23657"/>
                  </a:cubicBezTo>
                  <a:cubicBezTo>
                    <a:pt x="11265" y="24831"/>
                    <a:pt x="13561" y="25444"/>
                    <a:pt x="15877" y="25444"/>
                  </a:cubicBezTo>
                  <a:cubicBezTo>
                    <a:pt x="19244" y="25444"/>
                    <a:pt x="22655" y="24149"/>
                    <a:pt x="25239" y="21401"/>
                  </a:cubicBezTo>
                  <a:cubicBezTo>
                    <a:pt x="25314" y="21527"/>
                    <a:pt x="25389" y="21652"/>
                    <a:pt x="25465" y="21777"/>
                  </a:cubicBezTo>
                  <a:cubicBezTo>
                    <a:pt x="26718" y="24384"/>
                    <a:pt x="27695" y="27090"/>
                    <a:pt x="28297" y="29898"/>
                  </a:cubicBezTo>
                  <a:cubicBezTo>
                    <a:pt x="28723" y="31877"/>
                    <a:pt x="28973" y="33883"/>
                    <a:pt x="29124" y="35888"/>
                  </a:cubicBezTo>
                  <a:cubicBezTo>
                    <a:pt x="29224" y="37316"/>
                    <a:pt x="29249" y="38745"/>
                    <a:pt x="29049" y="40173"/>
                  </a:cubicBezTo>
                  <a:cubicBezTo>
                    <a:pt x="28998" y="40474"/>
                    <a:pt x="28923" y="40800"/>
                    <a:pt x="28898" y="41126"/>
                  </a:cubicBezTo>
                  <a:cubicBezTo>
                    <a:pt x="28898" y="41226"/>
                    <a:pt x="29049" y="41401"/>
                    <a:pt x="29174" y="41451"/>
                  </a:cubicBezTo>
                  <a:cubicBezTo>
                    <a:pt x="29178" y="41454"/>
                    <a:pt x="29184" y="41455"/>
                    <a:pt x="29190" y="41455"/>
                  </a:cubicBezTo>
                  <a:cubicBezTo>
                    <a:pt x="29254" y="41455"/>
                    <a:pt x="29406" y="41342"/>
                    <a:pt x="29475" y="41251"/>
                  </a:cubicBezTo>
                  <a:cubicBezTo>
                    <a:pt x="29525" y="41126"/>
                    <a:pt x="29525" y="40975"/>
                    <a:pt x="29550" y="40825"/>
                  </a:cubicBezTo>
                  <a:cubicBezTo>
                    <a:pt x="29826" y="38970"/>
                    <a:pt x="29800" y="37116"/>
                    <a:pt x="29650" y="35236"/>
                  </a:cubicBezTo>
                  <a:cubicBezTo>
                    <a:pt x="29324" y="31527"/>
                    <a:pt x="28648" y="27943"/>
                    <a:pt x="27244" y="24484"/>
                  </a:cubicBezTo>
                  <a:cubicBezTo>
                    <a:pt x="27194" y="24359"/>
                    <a:pt x="27169" y="24208"/>
                    <a:pt x="27094" y="23958"/>
                  </a:cubicBezTo>
                  <a:lnTo>
                    <a:pt x="27094" y="23958"/>
                  </a:lnTo>
                  <a:cubicBezTo>
                    <a:pt x="27294" y="24133"/>
                    <a:pt x="27394" y="24233"/>
                    <a:pt x="27520" y="24309"/>
                  </a:cubicBezTo>
                  <a:cubicBezTo>
                    <a:pt x="27996" y="24760"/>
                    <a:pt x="28572" y="25035"/>
                    <a:pt x="29199" y="25211"/>
                  </a:cubicBezTo>
                  <a:cubicBezTo>
                    <a:pt x="29394" y="25259"/>
                    <a:pt x="29575" y="25284"/>
                    <a:pt x="29744" y="25284"/>
                  </a:cubicBezTo>
                  <a:cubicBezTo>
                    <a:pt x="30272" y="25284"/>
                    <a:pt x="30681" y="25041"/>
                    <a:pt x="31003" y="24509"/>
                  </a:cubicBezTo>
                  <a:cubicBezTo>
                    <a:pt x="31254" y="24083"/>
                    <a:pt x="31430" y="23632"/>
                    <a:pt x="31555" y="23181"/>
                  </a:cubicBezTo>
                  <a:cubicBezTo>
                    <a:pt x="32232" y="20775"/>
                    <a:pt x="32232" y="18319"/>
                    <a:pt x="32106" y="15862"/>
                  </a:cubicBezTo>
                  <a:cubicBezTo>
                    <a:pt x="32056" y="14459"/>
                    <a:pt x="31931" y="13080"/>
                    <a:pt x="31831" y="11702"/>
                  </a:cubicBezTo>
                  <a:cubicBezTo>
                    <a:pt x="31805" y="11351"/>
                    <a:pt x="31881" y="11075"/>
                    <a:pt x="32056" y="10775"/>
                  </a:cubicBezTo>
                  <a:cubicBezTo>
                    <a:pt x="32357" y="10223"/>
                    <a:pt x="32607" y="9672"/>
                    <a:pt x="32808" y="9070"/>
                  </a:cubicBezTo>
                  <a:cubicBezTo>
                    <a:pt x="32908" y="8795"/>
                    <a:pt x="32908" y="8419"/>
                    <a:pt x="32833" y="8143"/>
                  </a:cubicBezTo>
                  <a:cubicBezTo>
                    <a:pt x="32730" y="7790"/>
                    <a:pt x="32507" y="7601"/>
                    <a:pt x="32259" y="7601"/>
                  </a:cubicBezTo>
                  <a:cubicBezTo>
                    <a:pt x="32083" y="7601"/>
                    <a:pt x="31896" y="7695"/>
                    <a:pt x="31730" y="7892"/>
                  </a:cubicBezTo>
                  <a:cubicBezTo>
                    <a:pt x="31505" y="8168"/>
                    <a:pt x="31354" y="8544"/>
                    <a:pt x="31229" y="8895"/>
                  </a:cubicBezTo>
                  <a:cubicBezTo>
                    <a:pt x="31003" y="9572"/>
                    <a:pt x="31129" y="10248"/>
                    <a:pt x="31204" y="10925"/>
                  </a:cubicBezTo>
                  <a:cubicBezTo>
                    <a:pt x="31354" y="12303"/>
                    <a:pt x="31430" y="13707"/>
                    <a:pt x="31505" y="15085"/>
                  </a:cubicBezTo>
                  <a:cubicBezTo>
                    <a:pt x="31630" y="17266"/>
                    <a:pt x="31680" y="19446"/>
                    <a:pt x="31329" y="21602"/>
                  </a:cubicBezTo>
                  <a:cubicBezTo>
                    <a:pt x="31179" y="22379"/>
                    <a:pt x="30953" y="23181"/>
                    <a:pt x="30678" y="23908"/>
                  </a:cubicBezTo>
                  <a:cubicBezTo>
                    <a:pt x="30479" y="24468"/>
                    <a:pt x="30162" y="24716"/>
                    <a:pt x="29709" y="24716"/>
                  </a:cubicBezTo>
                  <a:cubicBezTo>
                    <a:pt x="29535" y="24716"/>
                    <a:pt x="29340" y="24679"/>
                    <a:pt x="29124" y="24609"/>
                  </a:cubicBezTo>
                  <a:cubicBezTo>
                    <a:pt x="28597" y="24434"/>
                    <a:pt x="28121" y="24183"/>
                    <a:pt x="27720" y="23782"/>
                  </a:cubicBezTo>
                  <a:cubicBezTo>
                    <a:pt x="27319" y="23356"/>
                    <a:pt x="26943" y="22930"/>
                    <a:pt x="26542" y="22504"/>
                  </a:cubicBezTo>
                  <a:cubicBezTo>
                    <a:pt x="26091" y="22053"/>
                    <a:pt x="25916" y="21426"/>
                    <a:pt x="25640" y="20925"/>
                  </a:cubicBezTo>
                  <a:cubicBezTo>
                    <a:pt x="30352" y="15060"/>
                    <a:pt x="29149" y="7065"/>
                    <a:pt x="23861" y="2830"/>
                  </a:cubicBezTo>
                  <a:cubicBezTo>
                    <a:pt x="21492" y="932"/>
                    <a:pt x="18650" y="1"/>
                    <a:pt x="15829" y="1"/>
                  </a:cubicBez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2200025" y="3523950"/>
              <a:ext cx="731850" cy="621600"/>
            </a:xfrm>
            <a:custGeom>
              <a:rect b="b" l="l" r="r" t="t"/>
              <a:pathLst>
                <a:path extrusionOk="0" h="24864" w="29274">
                  <a:moveTo>
                    <a:pt x="14681" y="581"/>
                  </a:moveTo>
                  <a:cubicBezTo>
                    <a:pt x="16493" y="581"/>
                    <a:pt x="18274" y="849"/>
                    <a:pt x="20025" y="1375"/>
                  </a:cubicBezTo>
                  <a:cubicBezTo>
                    <a:pt x="20251" y="1450"/>
                    <a:pt x="20502" y="1425"/>
                    <a:pt x="20702" y="1525"/>
                  </a:cubicBezTo>
                  <a:cubicBezTo>
                    <a:pt x="22431" y="2352"/>
                    <a:pt x="24211" y="3129"/>
                    <a:pt x="25589" y="4558"/>
                  </a:cubicBezTo>
                  <a:cubicBezTo>
                    <a:pt x="26141" y="5159"/>
                    <a:pt x="26667" y="5761"/>
                    <a:pt x="27093" y="6437"/>
                  </a:cubicBezTo>
                  <a:cubicBezTo>
                    <a:pt x="28622" y="9019"/>
                    <a:pt x="28622" y="11600"/>
                    <a:pt x="27068" y="14157"/>
                  </a:cubicBezTo>
                  <a:cubicBezTo>
                    <a:pt x="26141" y="15711"/>
                    <a:pt x="24837" y="16864"/>
                    <a:pt x="23283" y="17716"/>
                  </a:cubicBezTo>
                  <a:cubicBezTo>
                    <a:pt x="22707" y="18041"/>
                    <a:pt x="22406" y="18392"/>
                    <a:pt x="22406" y="19094"/>
                  </a:cubicBezTo>
                  <a:cubicBezTo>
                    <a:pt x="22406" y="19495"/>
                    <a:pt x="22256" y="19921"/>
                    <a:pt x="22080" y="20297"/>
                  </a:cubicBezTo>
                  <a:cubicBezTo>
                    <a:pt x="21429" y="21926"/>
                    <a:pt x="20276" y="23129"/>
                    <a:pt x="18697" y="24032"/>
                  </a:cubicBezTo>
                  <a:cubicBezTo>
                    <a:pt x="18998" y="23154"/>
                    <a:pt x="19299" y="22427"/>
                    <a:pt x="19474" y="21651"/>
                  </a:cubicBezTo>
                  <a:cubicBezTo>
                    <a:pt x="19599" y="21149"/>
                    <a:pt x="19599" y="20598"/>
                    <a:pt x="19549" y="20097"/>
                  </a:cubicBezTo>
                  <a:cubicBezTo>
                    <a:pt x="19492" y="19641"/>
                    <a:pt x="19363" y="19473"/>
                    <a:pt x="19053" y="19473"/>
                  </a:cubicBezTo>
                  <a:cubicBezTo>
                    <a:pt x="18954" y="19473"/>
                    <a:pt x="18836" y="19490"/>
                    <a:pt x="18697" y="19520"/>
                  </a:cubicBezTo>
                  <a:cubicBezTo>
                    <a:pt x="17312" y="19813"/>
                    <a:pt x="15935" y="19965"/>
                    <a:pt x="14569" y="19965"/>
                  </a:cubicBezTo>
                  <a:cubicBezTo>
                    <a:pt x="12423" y="19965"/>
                    <a:pt x="10303" y="19590"/>
                    <a:pt x="8221" y="18793"/>
                  </a:cubicBezTo>
                  <a:cubicBezTo>
                    <a:pt x="6115" y="17991"/>
                    <a:pt x="4261" y="16838"/>
                    <a:pt x="2832" y="15059"/>
                  </a:cubicBezTo>
                  <a:cubicBezTo>
                    <a:pt x="1604" y="13530"/>
                    <a:pt x="927" y="11801"/>
                    <a:pt x="1053" y="9796"/>
                  </a:cubicBezTo>
                  <a:cubicBezTo>
                    <a:pt x="1128" y="8442"/>
                    <a:pt x="1604" y="7214"/>
                    <a:pt x="2356" y="6087"/>
                  </a:cubicBezTo>
                  <a:cubicBezTo>
                    <a:pt x="3283" y="4683"/>
                    <a:pt x="4537" y="3630"/>
                    <a:pt x="5990" y="2778"/>
                  </a:cubicBezTo>
                  <a:cubicBezTo>
                    <a:pt x="8196" y="1500"/>
                    <a:pt x="10577" y="848"/>
                    <a:pt x="13108" y="648"/>
                  </a:cubicBezTo>
                  <a:cubicBezTo>
                    <a:pt x="13635" y="603"/>
                    <a:pt x="14159" y="581"/>
                    <a:pt x="14681" y="581"/>
                  </a:cubicBezTo>
                  <a:close/>
                  <a:moveTo>
                    <a:pt x="14656" y="1"/>
                  </a:moveTo>
                  <a:cubicBezTo>
                    <a:pt x="13727" y="1"/>
                    <a:pt x="12792" y="68"/>
                    <a:pt x="11855" y="197"/>
                  </a:cubicBezTo>
                  <a:cubicBezTo>
                    <a:pt x="9549" y="523"/>
                    <a:pt x="7394" y="1224"/>
                    <a:pt x="5414" y="2452"/>
                  </a:cubicBezTo>
                  <a:cubicBezTo>
                    <a:pt x="3935" y="3355"/>
                    <a:pt x="2682" y="4483"/>
                    <a:pt x="1755" y="5936"/>
                  </a:cubicBezTo>
                  <a:cubicBezTo>
                    <a:pt x="0" y="8793"/>
                    <a:pt x="0" y="11676"/>
                    <a:pt x="1755" y="14558"/>
                  </a:cubicBezTo>
                  <a:cubicBezTo>
                    <a:pt x="2732" y="16112"/>
                    <a:pt x="4060" y="17290"/>
                    <a:pt x="5639" y="18192"/>
                  </a:cubicBezTo>
                  <a:cubicBezTo>
                    <a:pt x="8444" y="19821"/>
                    <a:pt x="11452" y="20517"/>
                    <a:pt x="14594" y="20517"/>
                  </a:cubicBezTo>
                  <a:cubicBezTo>
                    <a:pt x="15271" y="20517"/>
                    <a:pt x="15954" y="20485"/>
                    <a:pt x="16642" y="20422"/>
                  </a:cubicBezTo>
                  <a:cubicBezTo>
                    <a:pt x="17419" y="20347"/>
                    <a:pt x="18196" y="20197"/>
                    <a:pt x="18973" y="20097"/>
                  </a:cubicBezTo>
                  <a:cubicBezTo>
                    <a:pt x="19123" y="20498"/>
                    <a:pt x="19098" y="20899"/>
                    <a:pt x="19023" y="21300"/>
                  </a:cubicBezTo>
                  <a:cubicBezTo>
                    <a:pt x="18772" y="22327"/>
                    <a:pt x="18446" y="23305"/>
                    <a:pt x="17795" y="24157"/>
                  </a:cubicBezTo>
                  <a:cubicBezTo>
                    <a:pt x="17644" y="24307"/>
                    <a:pt x="17544" y="24508"/>
                    <a:pt x="17669" y="24708"/>
                  </a:cubicBezTo>
                  <a:cubicBezTo>
                    <a:pt x="17755" y="24823"/>
                    <a:pt x="17858" y="24864"/>
                    <a:pt x="17967" y="24864"/>
                  </a:cubicBezTo>
                  <a:cubicBezTo>
                    <a:pt x="18049" y="24864"/>
                    <a:pt x="18135" y="24841"/>
                    <a:pt x="18221" y="24808"/>
                  </a:cubicBezTo>
                  <a:cubicBezTo>
                    <a:pt x="18421" y="24758"/>
                    <a:pt x="18622" y="24708"/>
                    <a:pt x="18772" y="24583"/>
                  </a:cubicBezTo>
                  <a:cubicBezTo>
                    <a:pt x="19299" y="24257"/>
                    <a:pt x="19875" y="23956"/>
                    <a:pt x="20351" y="23555"/>
                  </a:cubicBezTo>
                  <a:cubicBezTo>
                    <a:pt x="21880" y="22277"/>
                    <a:pt x="22933" y="20698"/>
                    <a:pt x="23033" y="18593"/>
                  </a:cubicBezTo>
                  <a:cubicBezTo>
                    <a:pt x="23058" y="18568"/>
                    <a:pt x="23058" y="18543"/>
                    <a:pt x="23083" y="18543"/>
                  </a:cubicBezTo>
                  <a:cubicBezTo>
                    <a:pt x="23258" y="18443"/>
                    <a:pt x="23434" y="18317"/>
                    <a:pt x="23584" y="18217"/>
                  </a:cubicBezTo>
                  <a:cubicBezTo>
                    <a:pt x="25088" y="17340"/>
                    <a:pt x="26366" y="16237"/>
                    <a:pt x="27344" y="14783"/>
                  </a:cubicBezTo>
                  <a:cubicBezTo>
                    <a:pt x="29248" y="11976"/>
                    <a:pt x="29274" y="8643"/>
                    <a:pt x="27394" y="5811"/>
                  </a:cubicBezTo>
                  <a:cubicBezTo>
                    <a:pt x="26717" y="4833"/>
                    <a:pt x="25915" y="3956"/>
                    <a:pt x="24938" y="3254"/>
                  </a:cubicBezTo>
                  <a:cubicBezTo>
                    <a:pt x="23659" y="2327"/>
                    <a:pt x="22356" y="1400"/>
                    <a:pt x="20727" y="1149"/>
                  </a:cubicBezTo>
                  <a:cubicBezTo>
                    <a:pt x="20702" y="1149"/>
                    <a:pt x="20677" y="1099"/>
                    <a:pt x="20627" y="1074"/>
                  </a:cubicBezTo>
                  <a:cubicBezTo>
                    <a:pt x="20401" y="974"/>
                    <a:pt x="20176" y="848"/>
                    <a:pt x="19925" y="773"/>
                  </a:cubicBezTo>
                  <a:cubicBezTo>
                    <a:pt x="18196" y="246"/>
                    <a:pt x="16435" y="1"/>
                    <a:pt x="14656" y="1"/>
                  </a:cubicBez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2055900" y="4245650"/>
              <a:ext cx="207425" cy="125975"/>
            </a:xfrm>
            <a:custGeom>
              <a:rect b="b" l="l" r="r" t="t"/>
              <a:pathLst>
                <a:path extrusionOk="0" h="5039" w="8297">
                  <a:moveTo>
                    <a:pt x="8071" y="1"/>
                  </a:moveTo>
                  <a:cubicBezTo>
                    <a:pt x="7971" y="1"/>
                    <a:pt x="7820" y="176"/>
                    <a:pt x="7770" y="301"/>
                  </a:cubicBezTo>
                  <a:cubicBezTo>
                    <a:pt x="7695" y="427"/>
                    <a:pt x="7695" y="602"/>
                    <a:pt x="7670" y="778"/>
                  </a:cubicBezTo>
                  <a:cubicBezTo>
                    <a:pt x="7469" y="1705"/>
                    <a:pt x="7169" y="2582"/>
                    <a:pt x="6567" y="3359"/>
                  </a:cubicBezTo>
                  <a:cubicBezTo>
                    <a:pt x="5998" y="4047"/>
                    <a:pt x="5293" y="4466"/>
                    <a:pt x="4369" y="4466"/>
                  </a:cubicBezTo>
                  <a:cubicBezTo>
                    <a:pt x="4317" y="4466"/>
                    <a:pt x="4265" y="4464"/>
                    <a:pt x="4211" y="4462"/>
                  </a:cubicBezTo>
                  <a:cubicBezTo>
                    <a:pt x="3660" y="4437"/>
                    <a:pt x="3159" y="4261"/>
                    <a:pt x="2682" y="4011"/>
                  </a:cubicBezTo>
                  <a:cubicBezTo>
                    <a:pt x="1905" y="3585"/>
                    <a:pt x="1304" y="3008"/>
                    <a:pt x="753" y="2357"/>
                  </a:cubicBezTo>
                  <a:cubicBezTo>
                    <a:pt x="652" y="2231"/>
                    <a:pt x="577" y="2081"/>
                    <a:pt x="452" y="2006"/>
                  </a:cubicBezTo>
                  <a:cubicBezTo>
                    <a:pt x="402" y="1981"/>
                    <a:pt x="333" y="1968"/>
                    <a:pt x="264" y="1968"/>
                  </a:cubicBezTo>
                  <a:cubicBezTo>
                    <a:pt x="195" y="1968"/>
                    <a:pt x="126" y="1981"/>
                    <a:pt x="76" y="2006"/>
                  </a:cubicBezTo>
                  <a:cubicBezTo>
                    <a:pt x="26" y="2031"/>
                    <a:pt x="1" y="2206"/>
                    <a:pt x="26" y="2306"/>
                  </a:cubicBezTo>
                  <a:cubicBezTo>
                    <a:pt x="26" y="2382"/>
                    <a:pt x="101" y="2457"/>
                    <a:pt x="151" y="2507"/>
                  </a:cubicBezTo>
                  <a:cubicBezTo>
                    <a:pt x="803" y="3359"/>
                    <a:pt x="1580" y="4086"/>
                    <a:pt x="2557" y="4587"/>
                  </a:cubicBezTo>
                  <a:cubicBezTo>
                    <a:pt x="3109" y="4888"/>
                    <a:pt x="3710" y="5038"/>
                    <a:pt x="4462" y="5038"/>
                  </a:cubicBezTo>
                  <a:cubicBezTo>
                    <a:pt x="5489" y="5038"/>
                    <a:pt x="6392" y="4512"/>
                    <a:pt x="7068" y="3635"/>
                  </a:cubicBezTo>
                  <a:cubicBezTo>
                    <a:pt x="7770" y="2707"/>
                    <a:pt x="8121" y="1655"/>
                    <a:pt x="8297" y="527"/>
                  </a:cubicBezTo>
                  <a:cubicBezTo>
                    <a:pt x="8297" y="477"/>
                    <a:pt x="8297" y="452"/>
                    <a:pt x="8297" y="402"/>
                  </a:cubicBezTo>
                  <a:cubicBezTo>
                    <a:pt x="8297" y="226"/>
                    <a:pt x="8297" y="1"/>
                    <a:pt x="8071" y="1"/>
                  </a:cubicBez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1985100" y="4207825"/>
              <a:ext cx="33225" cy="45375"/>
            </a:xfrm>
            <a:custGeom>
              <a:rect b="b" l="l" r="r" t="t"/>
              <a:pathLst>
                <a:path extrusionOk="0" h="1815" w="1329">
                  <a:moveTo>
                    <a:pt x="681" y="0"/>
                  </a:moveTo>
                  <a:cubicBezTo>
                    <a:pt x="459" y="0"/>
                    <a:pt x="235" y="148"/>
                    <a:pt x="126" y="411"/>
                  </a:cubicBezTo>
                  <a:cubicBezTo>
                    <a:pt x="51" y="561"/>
                    <a:pt x="26" y="712"/>
                    <a:pt x="1" y="862"/>
                  </a:cubicBezTo>
                  <a:cubicBezTo>
                    <a:pt x="1" y="1338"/>
                    <a:pt x="352" y="1814"/>
                    <a:pt x="702" y="1814"/>
                  </a:cubicBezTo>
                  <a:cubicBezTo>
                    <a:pt x="1003" y="1814"/>
                    <a:pt x="1329" y="1363"/>
                    <a:pt x="1329" y="837"/>
                  </a:cubicBezTo>
                  <a:cubicBezTo>
                    <a:pt x="1329" y="787"/>
                    <a:pt x="1329" y="661"/>
                    <a:pt x="1279" y="536"/>
                  </a:cubicBezTo>
                  <a:cubicBezTo>
                    <a:pt x="1204" y="286"/>
                    <a:pt x="1078" y="60"/>
                    <a:pt x="778" y="10"/>
                  </a:cubicBezTo>
                  <a:cubicBezTo>
                    <a:pt x="746" y="3"/>
                    <a:pt x="713" y="0"/>
                    <a:pt x="681" y="0"/>
                  </a:cubicBez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2232600" y="4164800"/>
              <a:ext cx="33225" cy="37650"/>
            </a:xfrm>
            <a:custGeom>
              <a:rect b="b" l="l" r="r" t="t"/>
              <a:pathLst>
                <a:path extrusionOk="0" h="1506" w="1329">
                  <a:moveTo>
                    <a:pt x="637" y="0"/>
                  </a:moveTo>
                  <a:cubicBezTo>
                    <a:pt x="280" y="0"/>
                    <a:pt x="0" y="319"/>
                    <a:pt x="0" y="778"/>
                  </a:cubicBezTo>
                  <a:cubicBezTo>
                    <a:pt x="0" y="1230"/>
                    <a:pt x="226" y="1505"/>
                    <a:pt x="602" y="1505"/>
                  </a:cubicBezTo>
                  <a:cubicBezTo>
                    <a:pt x="978" y="1505"/>
                    <a:pt x="1304" y="1154"/>
                    <a:pt x="1304" y="753"/>
                  </a:cubicBezTo>
                  <a:cubicBezTo>
                    <a:pt x="1329" y="377"/>
                    <a:pt x="1003" y="27"/>
                    <a:pt x="677" y="2"/>
                  </a:cubicBezTo>
                  <a:cubicBezTo>
                    <a:pt x="664" y="1"/>
                    <a:pt x="650" y="0"/>
                    <a:pt x="637" y="0"/>
                  </a:cubicBez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1" name="Google Shape;46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1500" y="1846500"/>
            <a:ext cx="390075" cy="39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0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7" name="Google Shape;467;p30"/>
          <p:cNvSpPr/>
          <p:nvPr/>
        </p:nvSpPr>
        <p:spPr>
          <a:xfrm>
            <a:off x="5479900" y="904350"/>
            <a:ext cx="2953800" cy="3334800"/>
          </a:xfrm>
          <a:prstGeom prst="rect">
            <a:avLst/>
          </a:prstGeom>
          <a:solidFill>
            <a:srgbClr val="D7F2F9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0"/>
          <p:cNvSpPr txBox="1"/>
          <p:nvPr/>
        </p:nvSpPr>
        <p:spPr>
          <a:xfrm>
            <a:off x="711325" y="1422975"/>
            <a:ext cx="5134200" cy="1533900"/>
          </a:xfrm>
          <a:prstGeom prst="rect">
            <a:avLst/>
          </a:prstGeom>
          <a:solidFill>
            <a:srgbClr val="ECF2FF"/>
          </a:solidFill>
          <a:ln>
            <a:noFill/>
          </a:ln>
          <a:effectLst>
            <a:outerShdw blurRad="57150" rotWithShape="0" algn="bl" dir="5400000" dist="3810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575757"/>
                </a:solidFill>
                <a:latin typeface="Nunito"/>
                <a:ea typeface="Nunito"/>
                <a:cs typeface="Nunito"/>
                <a:sym typeface="Nunito"/>
              </a:rPr>
              <a:t>¿Cómo se calcula la Masa Molar?</a:t>
            </a:r>
            <a:endParaRPr b="1" sz="2200">
              <a:solidFill>
                <a:srgbClr val="57575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69" name="Google Shape;469;p30"/>
          <p:cNvGrpSpPr/>
          <p:nvPr/>
        </p:nvGrpSpPr>
        <p:grpSpPr>
          <a:xfrm>
            <a:off x="5704671" y="628786"/>
            <a:ext cx="2504252" cy="531540"/>
            <a:chOff x="2553146" y="372811"/>
            <a:chExt cx="2504252" cy="531540"/>
          </a:xfrm>
        </p:grpSpPr>
        <p:grpSp>
          <p:nvGrpSpPr>
            <p:cNvPr id="470" name="Google Shape;470;p30"/>
            <p:cNvGrpSpPr/>
            <p:nvPr/>
          </p:nvGrpSpPr>
          <p:grpSpPr>
            <a:xfrm flipH="1" rot="-5400000">
              <a:off x="2365231" y="560726"/>
              <a:ext cx="531540" cy="155710"/>
              <a:chOff x="1780525" y="2859351"/>
              <a:chExt cx="387251" cy="113450"/>
            </a:xfrm>
          </p:grpSpPr>
          <p:sp>
            <p:nvSpPr>
              <p:cNvPr id="471" name="Google Shape;471;p30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30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30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30"/>
            <p:cNvGrpSpPr/>
            <p:nvPr/>
          </p:nvGrpSpPr>
          <p:grpSpPr>
            <a:xfrm flipH="1" rot="-5400000">
              <a:off x="2658799" y="560726"/>
              <a:ext cx="531540" cy="155710"/>
              <a:chOff x="1780525" y="2859351"/>
              <a:chExt cx="387251" cy="113450"/>
            </a:xfrm>
          </p:grpSpPr>
          <p:sp>
            <p:nvSpPr>
              <p:cNvPr id="475" name="Google Shape;475;p30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30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30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8" name="Google Shape;478;p30"/>
            <p:cNvGrpSpPr/>
            <p:nvPr/>
          </p:nvGrpSpPr>
          <p:grpSpPr>
            <a:xfrm flipH="1" rot="-5400000">
              <a:off x="2952367" y="560726"/>
              <a:ext cx="531540" cy="155710"/>
              <a:chOff x="1780525" y="2859351"/>
              <a:chExt cx="387251" cy="113450"/>
            </a:xfrm>
          </p:grpSpPr>
          <p:sp>
            <p:nvSpPr>
              <p:cNvPr id="479" name="Google Shape;479;p30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30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30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2" name="Google Shape;482;p30"/>
            <p:cNvGrpSpPr/>
            <p:nvPr/>
          </p:nvGrpSpPr>
          <p:grpSpPr>
            <a:xfrm flipH="1" rot="-5400000">
              <a:off x="3245935" y="560726"/>
              <a:ext cx="531540" cy="155710"/>
              <a:chOff x="1780525" y="2859351"/>
              <a:chExt cx="387251" cy="113450"/>
            </a:xfrm>
          </p:grpSpPr>
          <p:sp>
            <p:nvSpPr>
              <p:cNvPr id="483" name="Google Shape;483;p30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30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0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6" name="Google Shape;486;p30"/>
            <p:cNvGrpSpPr/>
            <p:nvPr/>
          </p:nvGrpSpPr>
          <p:grpSpPr>
            <a:xfrm flipH="1" rot="-5400000">
              <a:off x="3539502" y="560726"/>
              <a:ext cx="531540" cy="155710"/>
              <a:chOff x="1780525" y="2859351"/>
              <a:chExt cx="387251" cy="113450"/>
            </a:xfrm>
          </p:grpSpPr>
          <p:sp>
            <p:nvSpPr>
              <p:cNvPr id="487" name="Google Shape;487;p30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30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30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0" name="Google Shape;490;p30"/>
            <p:cNvGrpSpPr/>
            <p:nvPr/>
          </p:nvGrpSpPr>
          <p:grpSpPr>
            <a:xfrm flipH="1" rot="-5400000">
              <a:off x="3833070" y="560726"/>
              <a:ext cx="531540" cy="155710"/>
              <a:chOff x="1780525" y="2859351"/>
              <a:chExt cx="387251" cy="113450"/>
            </a:xfrm>
          </p:grpSpPr>
          <p:sp>
            <p:nvSpPr>
              <p:cNvPr id="491" name="Google Shape;491;p30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30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30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4" name="Google Shape;494;p30"/>
            <p:cNvGrpSpPr/>
            <p:nvPr/>
          </p:nvGrpSpPr>
          <p:grpSpPr>
            <a:xfrm flipH="1" rot="-5400000">
              <a:off x="4126638" y="560726"/>
              <a:ext cx="531540" cy="155710"/>
              <a:chOff x="1780525" y="2859351"/>
              <a:chExt cx="387251" cy="113450"/>
            </a:xfrm>
          </p:grpSpPr>
          <p:sp>
            <p:nvSpPr>
              <p:cNvPr id="495" name="Google Shape;495;p30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30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30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30"/>
            <p:cNvGrpSpPr/>
            <p:nvPr/>
          </p:nvGrpSpPr>
          <p:grpSpPr>
            <a:xfrm flipH="1" rot="-5400000">
              <a:off x="4420206" y="560726"/>
              <a:ext cx="531540" cy="155710"/>
              <a:chOff x="1780525" y="2859351"/>
              <a:chExt cx="387251" cy="113450"/>
            </a:xfrm>
          </p:grpSpPr>
          <p:sp>
            <p:nvSpPr>
              <p:cNvPr id="499" name="Google Shape;499;p30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30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30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2" name="Google Shape;502;p30"/>
            <p:cNvGrpSpPr/>
            <p:nvPr/>
          </p:nvGrpSpPr>
          <p:grpSpPr>
            <a:xfrm flipH="1" rot="-5400000">
              <a:off x="4713773" y="560726"/>
              <a:ext cx="531540" cy="155710"/>
              <a:chOff x="1780525" y="2859351"/>
              <a:chExt cx="387251" cy="113450"/>
            </a:xfrm>
          </p:grpSpPr>
          <p:sp>
            <p:nvSpPr>
              <p:cNvPr id="503" name="Google Shape;503;p30"/>
              <p:cNvSpPr/>
              <p:nvPr/>
            </p:nvSpPr>
            <p:spPr>
              <a:xfrm rot="-5400000">
                <a:off x="2078463" y="2883488"/>
                <a:ext cx="113450" cy="65175"/>
              </a:xfrm>
              <a:custGeom>
                <a:rect b="b" l="l" r="r" t="t"/>
                <a:pathLst>
                  <a:path extrusionOk="0" h="2607" w="4538">
                    <a:moveTo>
                      <a:pt x="1" y="2607"/>
                    </a:moveTo>
                    <a:lnTo>
                      <a:pt x="4537" y="2607"/>
                    </a:lnTo>
                    <a:lnTo>
                      <a:pt x="453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>
                  <a:alpha val="607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30"/>
              <p:cNvSpPr/>
              <p:nvPr/>
            </p:nvSpPr>
            <p:spPr>
              <a:xfrm rot="-5400000">
                <a:off x="1950025" y="27575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301" y="1"/>
                      <a:pt x="0" y="302"/>
                      <a:pt x="0" y="653"/>
                    </a:cubicBezTo>
                    <a:lnTo>
                      <a:pt x="0" y="14237"/>
                    </a:lnTo>
                    <a:cubicBezTo>
                      <a:pt x="0" y="14588"/>
                      <a:pt x="301" y="14863"/>
                      <a:pt x="652" y="14863"/>
                    </a:cubicBezTo>
                    <a:cubicBezTo>
                      <a:pt x="1003" y="14863"/>
                      <a:pt x="1303" y="14588"/>
                      <a:pt x="1303" y="14237"/>
                    </a:cubicBezTo>
                    <a:lnTo>
                      <a:pt x="1303" y="653"/>
                    </a:lnTo>
                    <a:cubicBezTo>
                      <a:pt x="1303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30"/>
              <p:cNvSpPr/>
              <p:nvPr/>
            </p:nvSpPr>
            <p:spPr>
              <a:xfrm rot="-5400000">
                <a:off x="1950025" y="2703025"/>
                <a:ext cx="32600" cy="371600"/>
              </a:xfrm>
              <a:custGeom>
                <a:rect b="b" l="l" r="r" t="t"/>
                <a:pathLst>
                  <a:path extrusionOk="0" h="14864" w="1304">
                    <a:moveTo>
                      <a:pt x="652" y="1"/>
                    </a:moveTo>
                    <a:cubicBezTo>
                      <a:pt x="276" y="1"/>
                      <a:pt x="1" y="302"/>
                      <a:pt x="1" y="653"/>
                    </a:cubicBezTo>
                    <a:lnTo>
                      <a:pt x="1" y="14237"/>
                    </a:lnTo>
                    <a:cubicBezTo>
                      <a:pt x="1" y="14588"/>
                      <a:pt x="276" y="14863"/>
                      <a:pt x="652" y="14863"/>
                    </a:cubicBezTo>
                    <a:cubicBezTo>
                      <a:pt x="1003" y="14863"/>
                      <a:pt x="1304" y="14588"/>
                      <a:pt x="1304" y="14237"/>
                    </a:cubicBezTo>
                    <a:lnTo>
                      <a:pt x="1304" y="653"/>
                    </a:lnTo>
                    <a:cubicBezTo>
                      <a:pt x="1304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06" name="Google Shape;506;p30"/>
          <p:cNvGrpSpPr/>
          <p:nvPr/>
        </p:nvGrpSpPr>
        <p:grpSpPr>
          <a:xfrm flipH="1">
            <a:off x="6192222" y="1699300"/>
            <a:ext cx="1529144" cy="1891741"/>
            <a:chOff x="1697500" y="3523950"/>
            <a:chExt cx="1234375" cy="1527075"/>
          </a:xfrm>
        </p:grpSpPr>
        <p:sp>
          <p:nvSpPr>
            <p:cNvPr id="507" name="Google Shape;507;p30"/>
            <p:cNvSpPr/>
            <p:nvPr/>
          </p:nvSpPr>
          <p:spPr>
            <a:xfrm>
              <a:off x="1816550" y="4533800"/>
              <a:ext cx="627850" cy="495100"/>
            </a:xfrm>
            <a:custGeom>
              <a:rect b="b" l="l" r="r" t="t"/>
              <a:pathLst>
                <a:path extrusionOk="0" h="19804" w="25114">
                  <a:moveTo>
                    <a:pt x="18596" y="0"/>
                  </a:moveTo>
                  <a:cubicBezTo>
                    <a:pt x="18322" y="0"/>
                    <a:pt x="18060" y="123"/>
                    <a:pt x="17946" y="329"/>
                  </a:cubicBezTo>
                  <a:cubicBezTo>
                    <a:pt x="17820" y="555"/>
                    <a:pt x="17896" y="831"/>
                    <a:pt x="18121" y="981"/>
                  </a:cubicBezTo>
                  <a:lnTo>
                    <a:pt x="18848" y="1482"/>
                  </a:lnTo>
                  <a:lnTo>
                    <a:pt x="16642" y="1006"/>
                  </a:lnTo>
                  <a:cubicBezTo>
                    <a:pt x="16579" y="991"/>
                    <a:pt x="16516" y="984"/>
                    <a:pt x="16454" y="984"/>
                  </a:cubicBezTo>
                  <a:cubicBezTo>
                    <a:pt x="16196" y="984"/>
                    <a:pt x="15962" y="1105"/>
                    <a:pt x="15840" y="1307"/>
                  </a:cubicBezTo>
                  <a:cubicBezTo>
                    <a:pt x="15690" y="1557"/>
                    <a:pt x="15790" y="1858"/>
                    <a:pt x="16066" y="2009"/>
                  </a:cubicBezTo>
                  <a:lnTo>
                    <a:pt x="17469" y="2836"/>
                  </a:lnTo>
                  <a:lnTo>
                    <a:pt x="13510" y="1883"/>
                  </a:lnTo>
                  <a:cubicBezTo>
                    <a:pt x="13434" y="1860"/>
                    <a:pt x="13355" y="1849"/>
                    <a:pt x="13276" y="1849"/>
                  </a:cubicBezTo>
                  <a:cubicBezTo>
                    <a:pt x="13012" y="1849"/>
                    <a:pt x="12748" y="1972"/>
                    <a:pt x="12632" y="2184"/>
                  </a:cubicBezTo>
                  <a:cubicBezTo>
                    <a:pt x="12482" y="2435"/>
                    <a:pt x="12607" y="2760"/>
                    <a:pt x="12908" y="2911"/>
                  </a:cubicBezTo>
                  <a:lnTo>
                    <a:pt x="14612" y="3663"/>
                  </a:lnTo>
                  <a:lnTo>
                    <a:pt x="14612" y="3663"/>
                  </a:lnTo>
                  <a:lnTo>
                    <a:pt x="5214" y="1081"/>
                  </a:lnTo>
                  <a:cubicBezTo>
                    <a:pt x="5137" y="1058"/>
                    <a:pt x="5057" y="1047"/>
                    <a:pt x="4976" y="1047"/>
                  </a:cubicBezTo>
                  <a:cubicBezTo>
                    <a:pt x="4714" y="1047"/>
                    <a:pt x="4452" y="1165"/>
                    <a:pt x="4337" y="1357"/>
                  </a:cubicBezTo>
                  <a:cubicBezTo>
                    <a:pt x="4161" y="1633"/>
                    <a:pt x="4286" y="1958"/>
                    <a:pt x="4612" y="2109"/>
                  </a:cubicBezTo>
                  <a:cubicBezTo>
                    <a:pt x="6041" y="2785"/>
                    <a:pt x="8698" y="3412"/>
                    <a:pt x="10527" y="4289"/>
                  </a:cubicBezTo>
                  <a:cubicBezTo>
                    <a:pt x="7770" y="3237"/>
                    <a:pt x="4662" y="2585"/>
                    <a:pt x="4462" y="2510"/>
                  </a:cubicBezTo>
                  <a:lnTo>
                    <a:pt x="4462" y="2535"/>
                  </a:lnTo>
                  <a:cubicBezTo>
                    <a:pt x="4260" y="2450"/>
                    <a:pt x="4103" y="2405"/>
                    <a:pt x="3968" y="2405"/>
                  </a:cubicBezTo>
                  <a:cubicBezTo>
                    <a:pt x="3785" y="2405"/>
                    <a:pt x="3643" y="2487"/>
                    <a:pt x="3484" y="2660"/>
                  </a:cubicBezTo>
                  <a:cubicBezTo>
                    <a:pt x="3284" y="2936"/>
                    <a:pt x="3359" y="3287"/>
                    <a:pt x="3685" y="3462"/>
                  </a:cubicBezTo>
                  <a:cubicBezTo>
                    <a:pt x="3760" y="3487"/>
                    <a:pt x="6793" y="4389"/>
                    <a:pt x="9575" y="5868"/>
                  </a:cubicBezTo>
                  <a:lnTo>
                    <a:pt x="3760" y="3913"/>
                  </a:lnTo>
                  <a:cubicBezTo>
                    <a:pt x="3656" y="3873"/>
                    <a:pt x="3542" y="3854"/>
                    <a:pt x="3429" y="3854"/>
                  </a:cubicBezTo>
                  <a:cubicBezTo>
                    <a:pt x="3188" y="3854"/>
                    <a:pt x="2952" y="3943"/>
                    <a:pt x="2833" y="4114"/>
                  </a:cubicBezTo>
                  <a:cubicBezTo>
                    <a:pt x="2632" y="4389"/>
                    <a:pt x="2708" y="4715"/>
                    <a:pt x="3033" y="4891"/>
                  </a:cubicBezTo>
                  <a:lnTo>
                    <a:pt x="13058" y="9703"/>
                  </a:lnTo>
                  <a:lnTo>
                    <a:pt x="2958" y="5893"/>
                  </a:lnTo>
                  <a:cubicBezTo>
                    <a:pt x="2854" y="5845"/>
                    <a:pt x="2742" y="5823"/>
                    <a:pt x="2631" y="5823"/>
                  </a:cubicBezTo>
                  <a:cubicBezTo>
                    <a:pt x="2396" y="5823"/>
                    <a:pt x="2167" y="5923"/>
                    <a:pt x="2031" y="6094"/>
                  </a:cubicBezTo>
                  <a:cubicBezTo>
                    <a:pt x="1830" y="6344"/>
                    <a:pt x="1931" y="6695"/>
                    <a:pt x="2231" y="6846"/>
                  </a:cubicBezTo>
                  <a:lnTo>
                    <a:pt x="13459" y="12284"/>
                  </a:lnTo>
                  <a:lnTo>
                    <a:pt x="2783" y="7723"/>
                  </a:lnTo>
                  <a:cubicBezTo>
                    <a:pt x="2681" y="7684"/>
                    <a:pt x="2572" y="7664"/>
                    <a:pt x="2464" y="7664"/>
                  </a:cubicBezTo>
                  <a:cubicBezTo>
                    <a:pt x="2226" y="7664"/>
                    <a:pt x="1993" y="7759"/>
                    <a:pt x="1855" y="7948"/>
                  </a:cubicBezTo>
                  <a:cubicBezTo>
                    <a:pt x="1655" y="8199"/>
                    <a:pt x="1755" y="8525"/>
                    <a:pt x="2081" y="8700"/>
                  </a:cubicBezTo>
                  <a:lnTo>
                    <a:pt x="9099" y="12385"/>
                  </a:lnTo>
                  <a:lnTo>
                    <a:pt x="9099" y="12385"/>
                  </a:lnTo>
                  <a:lnTo>
                    <a:pt x="2357" y="9502"/>
                  </a:lnTo>
                  <a:cubicBezTo>
                    <a:pt x="2252" y="9454"/>
                    <a:pt x="2137" y="9432"/>
                    <a:pt x="2024" y="9432"/>
                  </a:cubicBezTo>
                  <a:cubicBezTo>
                    <a:pt x="1783" y="9432"/>
                    <a:pt x="1549" y="9533"/>
                    <a:pt x="1429" y="9703"/>
                  </a:cubicBezTo>
                  <a:cubicBezTo>
                    <a:pt x="1229" y="9953"/>
                    <a:pt x="1304" y="10279"/>
                    <a:pt x="1605" y="10455"/>
                  </a:cubicBezTo>
                  <a:lnTo>
                    <a:pt x="9374" y="14866"/>
                  </a:lnTo>
                  <a:lnTo>
                    <a:pt x="9374" y="14866"/>
                  </a:lnTo>
                  <a:lnTo>
                    <a:pt x="1630" y="11708"/>
                  </a:lnTo>
                  <a:cubicBezTo>
                    <a:pt x="1525" y="11660"/>
                    <a:pt x="1413" y="11637"/>
                    <a:pt x="1302" y="11637"/>
                  </a:cubicBezTo>
                  <a:cubicBezTo>
                    <a:pt x="1068" y="11637"/>
                    <a:pt x="839" y="11738"/>
                    <a:pt x="702" y="11908"/>
                  </a:cubicBezTo>
                  <a:cubicBezTo>
                    <a:pt x="527" y="12159"/>
                    <a:pt x="602" y="12485"/>
                    <a:pt x="903" y="12660"/>
                  </a:cubicBezTo>
                  <a:lnTo>
                    <a:pt x="6342" y="15718"/>
                  </a:lnTo>
                  <a:lnTo>
                    <a:pt x="6342" y="15718"/>
                  </a:lnTo>
                  <a:lnTo>
                    <a:pt x="1429" y="13888"/>
                  </a:lnTo>
                  <a:cubicBezTo>
                    <a:pt x="1334" y="13852"/>
                    <a:pt x="1235" y="13834"/>
                    <a:pt x="1137" y="13834"/>
                  </a:cubicBezTo>
                  <a:cubicBezTo>
                    <a:pt x="899" y="13834"/>
                    <a:pt x="669" y="13936"/>
                    <a:pt x="527" y="14114"/>
                  </a:cubicBezTo>
                  <a:cubicBezTo>
                    <a:pt x="352" y="14364"/>
                    <a:pt x="427" y="14690"/>
                    <a:pt x="728" y="14866"/>
                  </a:cubicBezTo>
                  <a:lnTo>
                    <a:pt x="3735" y="16670"/>
                  </a:lnTo>
                  <a:lnTo>
                    <a:pt x="1078" y="15718"/>
                  </a:lnTo>
                  <a:cubicBezTo>
                    <a:pt x="993" y="15692"/>
                    <a:pt x="904" y="15679"/>
                    <a:pt x="815" y="15679"/>
                  </a:cubicBezTo>
                  <a:cubicBezTo>
                    <a:pt x="567" y="15679"/>
                    <a:pt x="324" y="15777"/>
                    <a:pt x="176" y="15943"/>
                  </a:cubicBezTo>
                  <a:cubicBezTo>
                    <a:pt x="1" y="16194"/>
                    <a:pt x="76" y="16495"/>
                    <a:pt x="352" y="16670"/>
                  </a:cubicBezTo>
                  <a:lnTo>
                    <a:pt x="1454" y="17422"/>
                  </a:lnTo>
                  <a:lnTo>
                    <a:pt x="1204" y="17347"/>
                  </a:lnTo>
                  <a:cubicBezTo>
                    <a:pt x="1130" y="17320"/>
                    <a:pt x="1051" y="17308"/>
                    <a:pt x="971" y="17308"/>
                  </a:cubicBezTo>
                  <a:cubicBezTo>
                    <a:pt x="753" y="17308"/>
                    <a:pt x="530" y="17401"/>
                    <a:pt x="402" y="17547"/>
                  </a:cubicBezTo>
                  <a:cubicBezTo>
                    <a:pt x="201" y="17748"/>
                    <a:pt x="226" y="18024"/>
                    <a:pt x="427" y="18224"/>
                  </a:cubicBezTo>
                  <a:lnTo>
                    <a:pt x="1555" y="19377"/>
                  </a:lnTo>
                  <a:cubicBezTo>
                    <a:pt x="1698" y="19506"/>
                    <a:pt x="1907" y="19578"/>
                    <a:pt x="2116" y="19578"/>
                  </a:cubicBezTo>
                  <a:cubicBezTo>
                    <a:pt x="2273" y="19578"/>
                    <a:pt x="2429" y="19538"/>
                    <a:pt x="2557" y="19452"/>
                  </a:cubicBezTo>
                  <a:cubicBezTo>
                    <a:pt x="2708" y="19352"/>
                    <a:pt x="2783" y="19202"/>
                    <a:pt x="2808" y="19051"/>
                  </a:cubicBezTo>
                  <a:lnTo>
                    <a:pt x="5013" y="19753"/>
                  </a:lnTo>
                  <a:cubicBezTo>
                    <a:pt x="5114" y="19778"/>
                    <a:pt x="5189" y="19803"/>
                    <a:pt x="5289" y="19803"/>
                  </a:cubicBezTo>
                  <a:cubicBezTo>
                    <a:pt x="5515" y="19803"/>
                    <a:pt x="5765" y="19678"/>
                    <a:pt x="5890" y="19502"/>
                  </a:cubicBezTo>
                  <a:cubicBezTo>
                    <a:pt x="6066" y="19277"/>
                    <a:pt x="5991" y="18976"/>
                    <a:pt x="5715" y="18801"/>
                  </a:cubicBezTo>
                  <a:lnTo>
                    <a:pt x="5114" y="18375"/>
                  </a:lnTo>
                  <a:lnTo>
                    <a:pt x="8798" y="19678"/>
                  </a:lnTo>
                  <a:cubicBezTo>
                    <a:pt x="8882" y="19704"/>
                    <a:pt x="8969" y="19716"/>
                    <a:pt x="9056" y="19716"/>
                  </a:cubicBezTo>
                  <a:cubicBezTo>
                    <a:pt x="9304" y="19716"/>
                    <a:pt x="9545" y="19613"/>
                    <a:pt x="9675" y="19427"/>
                  </a:cubicBezTo>
                  <a:cubicBezTo>
                    <a:pt x="9850" y="19202"/>
                    <a:pt x="9775" y="18876"/>
                    <a:pt x="9500" y="18700"/>
                  </a:cubicBezTo>
                  <a:lnTo>
                    <a:pt x="7068" y="17247"/>
                  </a:lnTo>
                  <a:lnTo>
                    <a:pt x="12983" y="19477"/>
                  </a:lnTo>
                  <a:cubicBezTo>
                    <a:pt x="13078" y="19514"/>
                    <a:pt x="13180" y="19531"/>
                    <a:pt x="13280" y="19531"/>
                  </a:cubicBezTo>
                  <a:cubicBezTo>
                    <a:pt x="13524" y="19531"/>
                    <a:pt x="13761" y="19429"/>
                    <a:pt x="13886" y="19252"/>
                  </a:cubicBezTo>
                  <a:cubicBezTo>
                    <a:pt x="14061" y="19001"/>
                    <a:pt x="13986" y="18675"/>
                    <a:pt x="13685" y="18500"/>
                  </a:cubicBezTo>
                  <a:lnTo>
                    <a:pt x="9901" y="16370"/>
                  </a:lnTo>
                  <a:lnTo>
                    <a:pt x="9901" y="16370"/>
                  </a:lnTo>
                  <a:lnTo>
                    <a:pt x="17444" y="19452"/>
                  </a:lnTo>
                  <a:cubicBezTo>
                    <a:pt x="17549" y="19500"/>
                    <a:pt x="17661" y="19523"/>
                    <a:pt x="17772" y="19523"/>
                  </a:cubicBezTo>
                  <a:cubicBezTo>
                    <a:pt x="18007" y="19523"/>
                    <a:pt x="18236" y="19422"/>
                    <a:pt x="18372" y="19252"/>
                  </a:cubicBezTo>
                  <a:cubicBezTo>
                    <a:pt x="18572" y="19001"/>
                    <a:pt x="18472" y="18675"/>
                    <a:pt x="18171" y="18500"/>
                  </a:cubicBezTo>
                  <a:lnTo>
                    <a:pt x="11454" y="14690"/>
                  </a:lnTo>
                  <a:lnTo>
                    <a:pt x="22256" y="19302"/>
                  </a:lnTo>
                  <a:cubicBezTo>
                    <a:pt x="22367" y="19349"/>
                    <a:pt x="22482" y="19372"/>
                    <a:pt x="22595" y="19372"/>
                  </a:cubicBezTo>
                  <a:cubicBezTo>
                    <a:pt x="22840" y="19372"/>
                    <a:pt x="23072" y="19265"/>
                    <a:pt x="23209" y="19076"/>
                  </a:cubicBezTo>
                  <a:cubicBezTo>
                    <a:pt x="23384" y="18826"/>
                    <a:pt x="23284" y="18500"/>
                    <a:pt x="22983" y="18324"/>
                  </a:cubicBezTo>
                  <a:lnTo>
                    <a:pt x="15765" y="14540"/>
                  </a:lnTo>
                  <a:lnTo>
                    <a:pt x="15765" y="14540"/>
                  </a:lnTo>
                  <a:lnTo>
                    <a:pt x="24186" y="18124"/>
                  </a:lnTo>
                  <a:cubicBezTo>
                    <a:pt x="24266" y="18172"/>
                    <a:pt x="24365" y="18189"/>
                    <a:pt x="24466" y="18189"/>
                  </a:cubicBezTo>
                  <a:cubicBezTo>
                    <a:pt x="24524" y="18189"/>
                    <a:pt x="24582" y="18183"/>
                    <a:pt x="24637" y="18174"/>
                  </a:cubicBezTo>
                  <a:cubicBezTo>
                    <a:pt x="24612" y="17773"/>
                    <a:pt x="24587" y="17397"/>
                    <a:pt x="24587" y="16996"/>
                  </a:cubicBezTo>
                  <a:lnTo>
                    <a:pt x="15815" y="12184"/>
                  </a:lnTo>
                  <a:lnTo>
                    <a:pt x="15815" y="12184"/>
                  </a:lnTo>
                  <a:lnTo>
                    <a:pt x="24412" y="15969"/>
                  </a:lnTo>
                  <a:cubicBezTo>
                    <a:pt x="24462" y="15994"/>
                    <a:pt x="24537" y="15994"/>
                    <a:pt x="24587" y="16019"/>
                  </a:cubicBezTo>
                  <a:cubicBezTo>
                    <a:pt x="24612" y="15593"/>
                    <a:pt x="24663" y="15192"/>
                    <a:pt x="24738" y="14765"/>
                  </a:cubicBezTo>
                  <a:lnTo>
                    <a:pt x="16292" y="10104"/>
                  </a:lnTo>
                  <a:lnTo>
                    <a:pt x="16292" y="10104"/>
                  </a:lnTo>
                  <a:lnTo>
                    <a:pt x="23986" y="13487"/>
                  </a:lnTo>
                  <a:cubicBezTo>
                    <a:pt x="24090" y="13535"/>
                    <a:pt x="24202" y="13558"/>
                    <a:pt x="24313" y="13558"/>
                  </a:cubicBezTo>
                  <a:cubicBezTo>
                    <a:pt x="24548" y="13558"/>
                    <a:pt x="24777" y="13457"/>
                    <a:pt x="24913" y="13287"/>
                  </a:cubicBezTo>
                  <a:cubicBezTo>
                    <a:pt x="25114" y="13036"/>
                    <a:pt x="25013" y="12685"/>
                    <a:pt x="24688" y="12535"/>
                  </a:cubicBezTo>
                  <a:lnTo>
                    <a:pt x="14186" y="6946"/>
                  </a:lnTo>
                  <a:lnTo>
                    <a:pt x="14186" y="6946"/>
                  </a:lnTo>
                  <a:cubicBezTo>
                    <a:pt x="16066" y="7673"/>
                    <a:pt x="18347" y="8550"/>
                    <a:pt x="21079" y="9603"/>
                  </a:cubicBezTo>
                  <a:cubicBezTo>
                    <a:pt x="22482" y="10154"/>
                    <a:pt x="23409" y="10505"/>
                    <a:pt x="23460" y="10530"/>
                  </a:cubicBezTo>
                  <a:cubicBezTo>
                    <a:pt x="23560" y="10566"/>
                    <a:pt x="23665" y="10583"/>
                    <a:pt x="23768" y="10583"/>
                  </a:cubicBezTo>
                  <a:cubicBezTo>
                    <a:pt x="24024" y="10583"/>
                    <a:pt x="24269" y="10476"/>
                    <a:pt x="24412" y="10279"/>
                  </a:cubicBezTo>
                  <a:cubicBezTo>
                    <a:pt x="24637" y="9953"/>
                    <a:pt x="24537" y="9778"/>
                    <a:pt x="24086" y="9527"/>
                  </a:cubicBezTo>
                  <a:lnTo>
                    <a:pt x="24086" y="9502"/>
                  </a:lnTo>
                  <a:cubicBezTo>
                    <a:pt x="24086" y="9502"/>
                    <a:pt x="24061" y="9502"/>
                    <a:pt x="24036" y="9477"/>
                  </a:cubicBezTo>
                  <a:cubicBezTo>
                    <a:pt x="23861" y="9402"/>
                    <a:pt x="23635" y="9277"/>
                    <a:pt x="23384" y="9151"/>
                  </a:cubicBezTo>
                  <a:lnTo>
                    <a:pt x="21354" y="8174"/>
                  </a:lnTo>
                  <a:cubicBezTo>
                    <a:pt x="19675" y="7372"/>
                    <a:pt x="17444" y="6294"/>
                    <a:pt x="15214" y="5217"/>
                  </a:cubicBezTo>
                  <a:lnTo>
                    <a:pt x="14186" y="4740"/>
                  </a:lnTo>
                  <a:lnTo>
                    <a:pt x="22958" y="7472"/>
                  </a:lnTo>
                  <a:cubicBezTo>
                    <a:pt x="23051" y="7505"/>
                    <a:pt x="23145" y="7521"/>
                    <a:pt x="23237" y="7521"/>
                  </a:cubicBezTo>
                  <a:cubicBezTo>
                    <a:pt x="23494" y="7521"/>
                    <a:pt x="23731" y="7399"/>
                    <a:pt x="23861" y="7197"/>
                  </a:cubicBezTo>
                  <a:cubicBezTo>
                    <a:pt x="24011" y="6946"/>
                    <a:pt x="23911" y="6620"/>
                    <a:pt x="23585" y="6470"/>
                  </a:cubicBezTo>
                  <a:lnTo>
                    <a:pt x="19199" y="4540"/>
                  </a:lnTo>
                  <a:lnTo>
                    <a:pt x="22106" y="5292"/>
                  </a:lnTo>
                  <a:cubicBezTo>
                    <a:pt x="22177" y="5308"/>
                    <a:pt x="22250" y="5316"/>
                    <a:pt x="22323" y="5316"/>
                  </a:cubicBezTo>
                  <a:cubicBezTo>
                    <a:pt x="22585" y="5316"/>
                    <a:pt x="22841" y="5212"/>
                    <a:pt x="22958" y="5016"/>
                  </a:cubicBezTo>
                  <a:cubicBezTo>
                    <a:pt x="23134" y="4765"/>
                    <a:pt x="23033" y="4465"/>
                    <a:pt x="22758" y="4289"/>
                  </a:cubicBezTo>
                  <a:lnTo>
                    <a:pt x="20402" y="2911"/>
                  </a:lnTo>
                  <a:lnTo>
                    <a:pt x="21906" y="3237"/>
                  </a:lnTo>
                  <a:cubicBezTo>
                    <a:pt x="21965" y="3251"/>
                    <a:pt x="22026" y="3258"/>
                    <a:pt x="22087" y="3258"/>
                  </a:cubicBezTo>
                  <a:cubicBezTo>
                    <a:pt x="22337" y="3258"/>
                    <a:pt x="22587" y="3142"/>
                    <a:pt x="22708" y="2961"/>
                  </a:cubicBezTo>
                  <a:cubicBezTo>
                    <a:pt x="22858" y="2710"/>
                    <a:pt x="22783" y="2435"/>
                    <a:pt x="22532" y="2259"/>
                  </a:cubicBezTo>
                  <a:lnTo>
                    <a:pt x="21129" y="1282"/>
                  </a:lnTo>
                  <a:cubicBezTo>
                    <a:pt x="21354" y="1207"/>
                    <a:pt x="21505" y="1056"/>
                    <a:pt x="21555" y="856"/>
                  </a:cubicBezTo>
                  <a:cubicBezTo>
                    <a:pt x="21605" y="555"/>
                    <a:pt x="21329" y="254"/>
                    <a:pt x="20953" y="204"/>
                  </a:cubicBezTo>
                  <a:lnTo>
                    <a:pt x="18673" y="4"/>
                  </a:lnTo>
                  <a:cubicBezTo>
                    <a:pt x="18647" y="1"/>
                    <a:pt x="18622" y="0"/>
                    <a:pt x="18596" y="0"/>
                  </a:cubicBezTo>
                  <a:close/>
                </a:path>
              </a:pathLst>
            </a:custGeom>
            <a:solidFill>
              <a:srgbClr val="F8F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0"/>
            <p:cNvSpPr/>
            <p:nvPr/>
          </p:nvSpPr>
          <p:spPr>
            <a:xfrm>
              <a:off x="1697500" y="3966275"/>
              <a:ext cx="822725" cy="1084750"/>
            </a:xfrm>
            <a:custGeom>
              <a:rect b="b" l="l" r="r" t="t"/>
              <a:pathLst>
                <a:path extrusionOk="0" h="43390" w="32909">
                  <a:moveTo>
                    <a:pt x="32257" y="8168"/>
                  </a:moveTo>
                  <a:cubicBezTo>
                    <a:pt x="32432" y="8995"/>
                    <a:pt x="32031" y="9547"/>
                    <a:pt x="31730" y="10173"/>
                  </a:cubicBezTo>
                  <a:cubicBezTo>
                    <a:pt x="31505" y="9622"/>
                    <a:pt x="31705" y="8770"/>
                    <a:pt x="32257" y="8168"/>
                  </a:cubicBezTo>
                  <a:close/>
                  <a:moveTo>
                    <a:pt x="15833" y="572"/>
                  </a:moveTo>
                  <a:cubicBezTo>
                    <a:pt x="15910" y="572"/>
                    <a:pt x="15988" y="573"/>
                    <a:pt x="16066" y="574"/>
                  </a:cubicBezTo>
                  <a:cubicBezTo>
                    <a:pt x="22307" y="699"/>
                    <a:pt x="28046" y="5712"/>
                    <a:pt x="27996" y="12805"/>
                  </a:cubicBezTo>
                  <a:cubicBezTo>
                    <a:pt x="27947" y="19796"/>
                    <a:pt x="22296" y="24888"/>
                    <a:pt x="15894" y="24888"/>
                  </a:cubicBezTo>
                  <a:cubicBezTo>
                    <a:pt x="15801" y="24888"/>
                    <a:pt x="15708" y="24887"/>
                    <a:pt x="15615" y="24885"/>
                  </a:cubicBezTo>
                  <a:cubicBezTo>
                    <a:pt x="9048" y="24735"/>
                    <a:pt x="3710" y="19446"/>
                    <a:pt x="3685" y="12679"/>
                  </a:cubicBezTo>
                  <a:cubicBezTo>
                    <a:pt x="3809" y="5477"/>
                    <a:pt x="9652" y="572"/>
                    <a:pt x="15833" y="572"/>
                  </a:cubicBezTo>
                  <a:close/>
                  <a:moveTo>
                    <a:pt x="1053" y="41176"/>
                  </a:moveTo>
                  <a:lnTo>
                    <a:pt x="1053" y="41176"/>
                  </a:lnTo>
                  <a:cubicBezTo>
                    <a:pt x="1354" y="41852"/>
                    <a:pt x="1279" y="42354"/>
                    <a:pt x="853" y="42780"/>
                  </a:cubicBezTo>
                  <a:cubicBezTo>
                    <a:pt x="527" y="42304"/>
                    <a:pt x="602" y="41802"/>
                    <a:pt x="1053" y="41176"/>
                  </a:cubicBezTo>
                  <a:close/>
                  <a:moveTo>
                    <a:pt x="15829" y="1"/>
                  </a:moveTo>
                  <a:cubicBezTo>
                    <a:pt x="12353" y="1"/>
                    <a:pt x="8907" y="1416"/>
                    <a:pt x="6417" y="4183"/>
                  </a:cubicBezTo>
                  <a:cubicBezTo>
                    <a:pt x="4161" y="6689"/>
                    <a:pt x="3033" y="9647"/>
                    <a:pt x="3134" y="13030"/>
                  </a:cubicBezTo>
                  <a:cubicBezTo>
                    <a:pt x="3284" y="17416"/>
                    <a:pt x="5264" y="20825"/>
                    <a:pt x="8848" y="23381"/>
                  </a:cubicBezTo>
                  <a:cubicBezTo>
                    <a:pt x="8723" y="23532"/>
                    <a:pt x="8673" y="23657"/>
                    <a:pt x="8572" y="23757"/>
                  </a:cubicBezTo>
                  <a:cubicBezTo>
                    <a:pt x="8096" y="24309"/>
                    <a:pt x="7570" y="24810"/>
                    <a:pt x="7144" y="25386"/>
                  </a:cubicBezTo>
                  <a:cubicBezTo>
                    <a:pt x="5715" y="27366"/>
                    <a:pt x="4462" y="29446"/>
                    <a:pt x="3510" y="31702"/>
                  </a:cubicBezTo>
                  <a:cubicBezTo>
                    <a:pt x="2482" y="34208"/>
                    <a:pt x="1830" y="36840"/>
                    <a:pt x="1229" y="39472"/>
                  </a:cubicBezTo>
                  <a:cubicBezTo>
                    <a:pt x="1129" y="39898"/>
                    <a:pt x="1028" y="40274"/>
                    <a:pt x="703" y="40649"/>
                  </a:cubicBezTo>
                  <a:cubicBezTo>
                    <a:pt x="201" y="41201"/>
                    <a:pt x="1" y="41903"/>
                    <a:pt x="126" y="42654"/>
                  </a:cubicBezTo>
                  <a:cubicBezTo>
                    <a:pt x="176" y="43081"/>
                    <a:pt x="402" y="43331"/>
                    <a:pt x="753" y="43381"/>
                  </a:cubicBezTo>
                  <a:cubicBezTo>
                    <a:pt x="789" y="43387"/>
                    <a:pt x="825" y="43390"/>
                    <a:pt x="861" y="43390"/>
                  </a:cubicBezTo>
                  <a:cubicBezTo>
                    <a:pt x="1144" y="43390"/>
                    <a:pt x="1399" y="43214"/>
                    <a:pt x="1555" y="42880"/>
                  </a:cubicBezTo>
                  <a:cubicBezTo>
                    <a:pt x="1755" y="42529"/>
                    <a:pt x="1855" y="42128"/>
                    <a:pt x="1805" y="41727"/>
                  </a:cubicBezTo>
                  <a:cubicBezTo>
                    <a:pt x="1755" y="41401"/>
                    <a:pt x="1705" y="41101"/>
                    <a:pt x="1655" y="40775"/>
                  </a:cubicBezTo>
                  <a:cubicBezTo>
                    <a:pt x="1630" y="40624"/>
                    <a:pt x="1605" y="40449"/>
                    <a:pt x="1655" y="40299"/>
                  </a:cubicBezTo>
                  <a:cubicBezTo>
                    <a:pt x="1906" y="39171"/>
                    <a:pt x="2181" y="38018"/>
                    <a:pt x="2432" y="36890"/>
                  </a:cubicBezTo>
                  <a:cubicBezTo>
                    <a:pt x="3359" y="33005"/>
                    <a:pt x="4988" y="29421"/>
                    <a:pt x="7269" y="26163"/>
                  </a:cubicBezTo>
                  <a:cubicBezTo>
                    <a:pt x="7495" y="25812"/>
                    <a:pt x="7745" y="25486"/>
                    <a:pt x="7996" y="25136"/>
                  </a:cubicBezTo>
                  <a:lnTo>
                    <a:pt x="7996" y="25136"/>
                  </a:lnTo>
                  <a:cubicBezTo>
                    <a:pt x="7996" y="25486"/>
                    <a:pt x="7921" y="25762"/>
                    <a:pt x="7820" y="26038"/>
                  </a:cubicBezTo>
                  <a:cubicBezTo>
                    <a:pt x="7570" y="26790"/>
                    <a:pt x="7319" y="27542"/>
                    <a:pt x="7094" y="28294"/>
                  </a:cubicBezTo>
                  <a:cubicBezTo>
                    <a:pt x="6141" y="31451"/>
                    <a:pt x="5314" y="34659"/>
                    <a:pt x="5139" y="37968"/>
                  </a:cubicBezTo>
                  <a:cubicBezTo>
                    <a:pt x="5089" y="38970"/>
                    <a:pt x="5139" y="39948"/>
                    <a:pt x="5139" y="40925"/>
                  </a:cubicBezTo>
                  <a:cubicBezTo>
                    <a:pt x="5139" y="41142"/>
                    <a:pt x="5162" y="41453"/>
                    <a:pt x="5455" y="41453"/>
                  </a:cubicBezTo>
                  <a:cubicBezTo>
                    <a:pt x="5466" y="41453"/>
                    <a:pt x="5478" y="41452"/>
                    <a:pt x="5490" y="41451"/>
                  </a:cubicBezTo>
                  <a:cubicBezTo>
                    <a:pt x="5815" y="41401"/>
                    <a:pt x="5715" y="41101"/>
                    <a:pt x="5715" y="40900"/>
                  </a:cubicBezTo>
                  <a:cubicBezTo>
                    <a:pt x="5715" y="39973"/>
                    <a:pt x="5690" y="39045"/>
                    <a:pt x="5715" y="38118"/>
                  </a:cubicBezTo>
                  <a:cubicBezTo>
                    <a:pt x="5765" y="35963"/>
                    <a:pt x="6166" y="33832"/>
                    <a:pt x="6718" y="31752"/>
                  </a:cubicBezTo>
                  <a:cubicBezTo>
                    <a:pt x="7369" y="29346"/>
                    <a:pt x="8146" y="26965"/>
                    <a:pt x="8898" y="24584"/>
                  </a:cubicBezTo>
                  <a:cubicBezTo>
                    <a:pt x="8973" y="24283"/>
                    <a:pt x="9124" y="24008"/>
                    <a:pt x="9274" y="23657"/>
                  </a:cubicBezTo>
                  <a:cubicBezTo>
                    <a:pt x="11265" y="24831"/>
                    <a:pt x="13561" y="25444"/>
                    <a:pt x="15877" y="25444"/>
                  </a:cubicBezTo>
                  <a:cubicBezTo>
                    <a:pt x="19244" y="25444"/>
                    <a:pt x="22655" y="24149"/>
                    <a:pt x="25239" y="21401"/>
                  </a:cubicBezTo>
                  <a:cubicBezTo>
                    <a:pt x="25314" y="21527"/>
                    <a:pt x="25389" y="21652"/>
                    <a:pt x="25465" y="21777"/>
                  </a:cubicBezTo>
                  <a:cubicBezTo>
                    <a:pt x="26718" y="24384"/>
                    <a:pt x="27695" y="27090"/>
                    <a:pt x="28297" y="29898"/>
                  </a:cubicBezTo>
                  <a:cubicBezTo>
                    <a:pt x="28723" y="31877"/>
                    <a:pt x="28973" y="33883"/>
                    <a:pt x="29124" y="35888"/>
                  </a:cubicBezTo>
                  <a:cubicBezTo>
                    <a:pt x="29224" y="37316"/>
                    <a:pt x="29249" y="38745"/>
                    <a:pt x="29049" y="40173"/>
                  </a:cubicBezTo>
                  <a:cubicBezTo>
                    <a:pt x="28998" y="40474"/>
                    <a:pt x="28923" y="40800"/>
                    <a:pt x="28898" y="41126"/>
                  </a:cubicBezTo>
                  <a:cubicBezTo>
                    <a:pt x="28898" y="41226"/>
                    <a:pt x="29049" y="41401"/>
                    <a:pt x="29174" y="41451"/>
                  </a:cubicBezTo>
                  <a:cubicBezTo>
                    <a:pt x="29178" y="41454"/>
                    <a:pt x="29184" y="41455"/>
                    <a:pt x="29190" y="41455"/>
                  </a:cubicBezTo>
                  <a:cubicBezTo>
                    <a:pt x="29254" y="41455"/>
                    <a:pt x="29406" y="41342"/>
                    <a:pt x="29475" y="41251"/>
                  </a:cubicBezTo>
                  <a:cubicBezTo>
                    <a:pt x="29525" y="41126"/>
                    <a:pt x="29525" y="40975"/>
                    <a:pt x="29550" y="40825"/>
                  </a:cubicBezTo>
                  <a:cubicBezTo>
                    <a:pt x="29826" y="38970"/>
                    <a:pt x="29800" y="37116"/>
                    <a:pt x="29650" y="35236"/>
                  </a:cubicBezTo>
                  <a:cubicBezTo>
                    <a:pt x="29324" y="31527"/>
                    <a:pt x="28648" y="27943"/>
                    <a:pt x="27244" y="24484"/>
                  </a:cubicBezTo>
                  <a:cubicBezTo>
                    <a:pt x="27194" y="24359"/>
                    <a:pt x="27169" y="24208"/>
                    <a:pt x="27094" y="23958"/>
                  </a:cubicBezTo>
                  <a:lnTo>
                    <a:pt x="27094" y="23958"/>
                  </a:lnTo>
                  <a:cubicBezTo>
                    <a:pt x="27294" y="24133"/>
                    <a:pt x="27394" y="24233"/>
                    <a:pt x="27520" y="24309"/>
                  </a:cubicBezTo>
                  <a:cubicBezTo>
                    <a:pt x="27996" y="24760"/>
                    <a:pt x="28572" y="25035"/>
                    <a:pt x="29199" y="25211"/>
                  </a:cubicBezTo>
                  <a:cubicBezTo>
                    <a:pt x="29394" y="25259"/>
                    <a:pt x="29575" y="25284"/>
                    <a:pt x="29744" y="25284"/>
                  </a:cubicBezTo>
                  <a:cubicBezTo>
                    <a:pt x="30272" y="25284"/>
                    <a:pt x="30681" y="25041"/>
                    <a:pt x="31003" y="24509"/>
                  </a:cubicBezTo>
                  <a:cubicBezTo>
                    <a:pt x="31254" y="24083"/>
                    <a:pt x="31430" y="23632"/>
                    <a:pt x="31555" y="23181"/>
                  </a:cubicBezTo>
                  <a:cubicBezTo>
                    <a:pt x="32232" y="20775"/>
                    <a:pt x="32232" y="18319"/>
                    <a:pt x="32106" y="15862"/>
                  </a:cubicBezTo>
                  <a:cubicBezTo>
                    <a:pt x="32056" y="14459"/>
                    <a:pt x="31931" y="13080"/>
                    <a:pt x="31831" y="11702"/>
                  </a:cubicBezTo>
                  <a:cubicBezTo>
                    <a:pt x="31805" y="11351"/>
                    <a:pt x="31881" y="11075"/>
                    <a:pt x="32056" y="10775"/>
                  </a:cubicBezTo>
                  <a:cubicBezTo>
                    <a:pt x="32357" y="10223"/>
                    <a:pt x="32607" y="9672"/>
                    <a:pt x="32808" y="9070"/>
                  </a:cubicBezTo>
                  <a:cubicBezTo>
                    <a:pt x="32908" y="8795"/>
                    <a:pt x="32908" y="8419"/>
                    <a:pt x="32833" y="8143"/>
                  </a:cubicBezTo>
                  <a:cubicBezTo>
                    <a:pt x="32730" y="7790"/>
                    <a:pt x="32507" y="7601"/>
                    <a:pt x="32259" y="7601"/>
                  </a:cubicBezTo>
                  <a:cubicBezTo>
                    <a:pt x="32083" y="7601"/>
                    <a:pt x="31896" y="7695"/>
                    <a:pt x="31730" y="7892"/>
                  </a:cubicBezTo>
                  <a:cubicBezTo>
                    <a:pt x="31505" y="8168"/>
                    <a:pt x="31354" y="8544"/>
                    <a:pt x="31229" y="8895"/>
                  </a:cubicBezTo>
                  <a:cubicBezTo>
                    <a:pt x="31003" y="9572"/>
                    <a:pt x="31129" y="10248"/>
                    <a:pt x="31204" y="10925"/>
                  </a:cubicBezTo>
                  <a:cubicBezTo>
                    <a:pt x="31354" y="12303"/>
                    <a:pt x="31430" y="13707"/>
                    <a:pt x="31505" y="15085"/>
                  </a:cubicBezTo>
                  <a:cubicBezTo>
                    <a:pt x="31630" y="17266"/>
                    <a:pt x="31680" y="19446"/>
                    <a:pt x="31329" y="21602"/>
                  </a:cubicBezTo>
                  <a:cubicBezTo>
                    <a:pt x="31179" y="22379"/>
                    <a:pt x="30953" y="23181"/>
                    <a:pt x="30678" y="23908"/>
                  </a:cubicBezTo>
                  <a:cubicBezTo>
                    <a:pt x="30479" y="24468"/>
                    <a:pt x="30162" y="24716"/>
                    <a:pt x="29709" y="24716"/>
                  </a:cubicBezTo>
                  <a:cubicBezTo>
                    <a:pt x="29535" y="24716"/>
                    <a:pt x="29340" y="24679"/>
                    <a:pt x="29124" y="24609"/>
                  </a:cubicBezTo>
                  <a:cubicBezTo>
                    <a:pt x="28597" y="24434"/>
                    <a:pt x="28121" y="24183"/>
                    <a:pt x="27720" y="23782"/>
                  </a:cubicBezTo>
                  <a:cubicBezTo>
                    <a:pt x="27319" y="23356"/>
                    <a:pt x="26943" y="22930"/>
                    <a:pt x="26542" y="22504"/>
                  </a:cubicBezTo>
                  <a:cubicBezTo>
                    <a:pt x="26091" y="22053"/>
                    <a:pt x="25916" y="21426"/>
                    <a:pt x="25640" y="20925"/>
                  </a:cubicBezTo>
                  <a:cubicBezTo>
                    <a:pt x="30352" y="15060"/>
                    <a:pt x="29149" y="7065"/>
                    <a:pt x="23861" y="2830"/>
                  </a:cubicBezTo>
                  <a:cubicBezTo>
                    <a:pt x="21492" y="932"/>
                    <a:pt x="18650" y="1"/>
                    <a:pt x="15829" y="1"/>
                  </a:cubicBez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0"/>
            <p:cNvSpPr/>
            <p:nvPr/>
          </p:nvSpPr>
          <p:spPr>
            <a:xfrm>
              <a:off x="2200025" y="3523950"/>
              <a:ext cx="731850" cy="621600"/>
            </a:xfrm>
            <a:custGeom>
              <a:rect b="b" l="l" r="r" t="t"/>
              <a:pathLst>
                <a:path extrusionOk="0" h="24864" w="29274">
                  <a:moveTo>
                    <a:pt x="14681" y="581"/>
                  </a:moveTo>
                  <a:cubicBezTo>
                    <a:pt x="16493" y="581"/>
                    <a:pt x="18274" y="849"/>
                    <a:pt x="20025" y="1375"/>
                  </a:cubicBezTo>
                  <a:cubicBezTo>
                    <a:pt x="20251" y="1450"/>
                    <a:pt x="20502" y="1425"/>
                    <a:pt x="20702" y="1525"/>
                  </a:cubicBezTo>
                  <a:cubicBezTo>
                    <a:pt x="22431" y="2352"/>
                    <a:pt x="24211" y="3129"/>
                    <a:pt x="25589" y="4558"/>
                  </a:cubicBezTo>
                  <a:cubicBezTo>
                    <a:pt x="26141" y="5159"/>
                    <a:pt x="26667" y="5761"/>
                    <a:pt x="27093" y="6437"/>
                  </a:cubicBezTo>
                  <a:cubicBezTo>
                    <a:pt x="28622" y="9019"/>
                    <a:pt x="28622" y="11600"/>
                    <a:pt x="27068" y="14157"/>
                  </a:cubicBezTo>
                  <a:cubicBezTo>
                    <a:pt x="26141" y="15711"/>
                    <a:pt x="24837" y="16864"/>
                    <a:pt x="23283" y="17716"/>
                  </a:cubicBezTo>
                  <a:cubicBezTo>
                    <a:pt x="22707" y="18041"/>
                    <a:pt x="22406" y="18392"/>
                    <a:pt x="22406" y="19094"/>
                  </a:cubicBezTo>
                  <a:cubicBezTo>
                    <a:pt x="22406" y="19495"/>
                    <a:pt x="22256" y="19921"/>
                    <a:pt x="22080" y="20297"/>
                  </a:cubicBezTo>
                  <a:cubicBezTo>
                    <a:pt x="21429" y="21926"/>
                    <a:pt x="20276" y="23129"/>
                    <a:pt x="18697" y="24032"/>
                  </a:cubicBezTo>
                  <a:cubicBezTo>
                    <a:pt x="18998" y="23154"/>
                    <a:pt x="19299" y="22427"/>
                    <a:pt x="19474" y="21651"/>
                  </a:cubicBezTo>
                  <a:cubicBezTo>
                    <a:pt x="19599" y="21149"/>
                    <a:pt x="19599" y="20598"/>
                    <a:pt x="19549" y="20097"/>
                  </a:cubicBezTo>
                  <a:cubicBezTo>
                    <a:pt x="19492" y="19641"/>
                    <a:pt x="19363" y="19473"/>
                    <a:pt x="19053" y="19473"/>
                  </a:cubicBezTo>
                  <a:cubicBezTo>
                    <a:pt x="18954" y="19473"/>
                    <a:pt x="18836" y="19490"/>
                    <a:pt x="18697" y="19520"/>
                  </a:cubicBezTo>
                  <a:cubicBezTo>
                    <a:pt x="17312" y="19813"/>
                    <a:pt x="15935" y="19965"/>
                    <a:pt x="14569" y="19965"/>
                  </a:cubicBezTo>
                  <a:cubicBezTo>
                    <a:pt x="12423" y="19965"/>
                    <a:pt x="10303" y="19590"/>
                    <a:pt x="8221" y="18793"/>
                  </a:cubicBezTo>
                  <a:cubicBezTo>
                    <a:pt x="6115" y="17991"/>
                    <a:pt x="4261" y="16838"/>
                    <a:pt x="2832" y="15059"/>
                  </a:cubicBezTo>
                  <a:cubicBezTo>
                    <a:pt x="1604" y="13530"/>
                    <a:pt x="927" y="11801"/>
                    <a:pt x="1053" y="9796"/>
                  </a:cubicBezTo>
                  <a:cubicBezTo>
                    <a:pt x="1128" y="8442"/>
                    <a:pt x="1604" y="7214"/>
                    <a:pt x="2356" y="6087"/>
                  </a:cubicBezTo>
                  <a:cubicBezTo>
                    <a:pt x="3283" y="4683"/>
                    <a:pt x="4537" y="3630"/>
                    <a:pt x="5990" y="2778"/>
                  </a:cubicBezTo>
                  <a:cubicBezTo>
                    <a:pt x="8196" y="1500"/>
                    <a:pt x="10577" y="848"/>
                    <a:pt x="13108" y="648"/>
                  </a:cubicBezTo>
                  <a:cubicBezTo>
                    <a:pt x="13635" y="603"/>
                    <a:pt x="14159" y="581"/>
                    <a:pt x="14681" y="581"/>
                  </a:cubicBezTo>
                  <a:close/>
                  <a:moveTo>
                    <a:pt x="14656" y="1"/>
                  </a:moveTo>
                  <a:cubicBezTo>
                    <a:pt x="13727" y="1"/>
                    <a:pt x="12792" y="68"/>
                    <a:pt x="11855" y="197"/>
                  </a:cubicBezTo>
                  <a:cubicBezTo>
                    <a:pt x="9549" y="523"/>
                    <a:pt x="7394" y="1224"/>
                    <a:pt x="5414" y="2452"/>
                  </a:cubicBezTo>
                  <a:cubicBezTo>
                    <a:pt x="3935" y="3355"/>
                    <a:pt x="2682" y="4483"/>
                    <a:pt x="1755" y="5936"/>
                  </a:cubicBezTo>
                  <a:cubicBezTo>
                    <a:pt x="0" y="8793"/>
                    <a:pt x="0" y="11676"/>
                    <a:pt x="1755" y="14558"/>
                  </a:cubicBezTo>
                  <a:cubicBezTo>
                    <a:pt x="2732" y="16112"/>
                    <a:pt x="4060" y="17290"/>
                    <a:pt x="5639" y="18192"/>
                  </a:cubicBezTo>
                  <a:cubicBezTo>
                    <a:pt x="8444" y="19821"/>
                    <a:pt x="11452" y="20517"/>
                    <a:pt x="14594" y="20517"/>
                  </a:cubicBezTo>
                  <a:cubicBezTo>
                    <a:pt x="15271" y="20517"/>
                    <a:pt x="15954" y="20485"/>
                    <a:pt x="16642" y="20422"/>
                  </a:cubicBezTo>
                  <a:cubicBezTo>
                    <a:pt x="17419" y="20347"/>
                    <a:pt x="18196" y="20197"/>
                    <a:pt x="18973" y="20097"/>
                  </a:cubicBezTo>
                  <a:cubicBezTo>
                    <a:pt x="19123" y="20498"/>
                    <a:pt x="19098" y="20899"/>
                    <a:pt x="19023" y="21300"/>
                  </a:cubicBezTo>
                  <a:cubicBezTo>
                    <a:pt x="18772" y="22327"/>
                    <a:pt x="18446" y="23305"/>
                    <a:pt x="17795" y="24157"/>
                  </a:cubicBezTo>
                  <a:cubicBezTo>
                    <a:pt x="17644" y="24307"/>
                    <a:pt x="17544" y="24508"/>
                    <a:pt x="17669" y="24708"/>
                  </a:cubicBezTo>
                  <a:cubicBezTo>
                    <a:pt x="17755" y="24823"/>
                    <a:pt x="17858" y="24864"/>
                    <a:pt x="17967" y="24864"/>
                  </a:cubicBezTo>
                  <a:cubicBezTo>
                    <a:pt x="18049" y="24864"/>
                    <a:pt x="18135" y="24841"/>
                    <a:pt x="18221" y="24808"/>
                  </a:cubicBezTo>
                  <a:cubicBezTo>
                    <a:pt x="18421" y="24758"/>
                    <a:pt x="18622" y="24708"/>
                    <a:pt x="18772" y="24583"/>
                  </a:cubicBezTo>
                  <a:cubicBezTo>
                    <a:pt x="19299" y="24257"/>
                    <a:pt x="19875" y="23956"/>
                    <a:pt x="20351" y="23555"/>
                  </a:cubicBezTo>
                  <a:cubicBezTo>
                    <a:pt x="21880" y="22277"/>
                    <a:pt x="22933" y="20698"/>
                    <a:pt x="23033" y="18593"/>
                  </a:cubicBezTo>
                  <a:cubicBezTo>
                    <a:pt x="23058" y="18568"/>
                    <a:pt x="23058" y="18543"/>
                    <a:pt x="23083" y="18543"/>
                  </a:cubicBezTo>
                  <a:cubicBezTo>
                    <a:pt x="23258" y="18443"/>
                    <a:pt x="23434" y="18317"/>
                    <a:pt x="23584" y="18217"/>
                  </a:cubicBezTo>
                  <a:cubicBezTo>
                    <a:pt x="25088" y="17340"/>
                    <a:pt x="26366" y="16237"/>
                    <a:pt x="27344" y="14783"/>
                  </a:cubicBezTo>
                  <a:cubicBezTo>
                    <a:pt x="29248" y="11976"/>
                    <a:pt x="29274" y="8643"/>
                    <a:pt x="27394" y="5811"/>
                  </a:cubicBezTo>
                  <a:cubicBezTo>
                    <a:pt x="26717" y="4833"/>
                    <a:pt x="25915" y="3956"/>
                    <a:pt x="24938" y="3254"/>
                  </a:cubicBezTo>
                  <a:cubicBezTo>
                    <a:pt x="23659" y="2327"/>
                    <a:pt x="22356" y="1400"/>
                    <a:pt x="20727" y="1149"/>
                  </a:cubicBezTo>
                  <a:cubicBezTo>
                    <a:pt x="20702" y="1149"/>
                    <a:pt x="20677" y="1099"/>
                    <a:pt x="20627" y="1074"/>
                  </a:cubicBezTo>
                  <a:cubicBezTo>
                    <a:pt x="20401" y="974"/>
                    <a:pt x="20176" y="848"/>
                    <a:pt x="19925" y="773"/>
                  </a:cubicBezTo>
                  <a:cubicBezTo>
                    <a:pt x="18196" y="246"/>
                    <a:pt x="16435" y="1"/>
                    <a:pt x="14656" y="1"/>
                  </a:cubicBez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2055900" y="4245650"/>
              <a:ext cx="207425" cy="125975"/>
            </a:xfrm>
            <a:custGeom>
              <a:rect b="b" l="l" r="r" t="t"/>
              <a:pathLst>
                <a:path extrusionOk="0" h="5039" w="8297">
                  <a:moveTo>
                    <a:pt x="8071" y="1"/>
                  </a:moveTo>
                  <a:cubicBezTo>
                    <a:pt x="7971" y="1"/>
                    <a:pt x="7820" y="176"/>
                    <a:pt x="7770" y="301"/>
                  </a:cubicBezTo>
                  <a:cubicBezTo>
                    <a:pt x="7695" y="427"/>
                    <a:pt x="7695" y="602"/>
                    <a:pt x="7670" y="778"/>
                  </a:cubicBezTo>
                  <a:cubicBezTo>
                    <a:pt x="7469" y="1705"/>
                    <a:pt x="7169" y="2582"/>
                    <a:pt x="6567" y="3359"/>
                  </a:cubicBezTo>
                  <a:cubicBezTo>
                    <a:pt x="5998" y="4047"/>
                    <a:pt x="5293" y="4466"/>
                    <a:pt x="4369" y="4466"/>
                  </a:cubicBezTo>
                  <a:cubicBezTo>
                    <a:pt x="4317" y="4466"/>
                    <a:pt x="4265" y="4464"/>
                    <a:pt x="4211" y="4462"/>
                  </a:cubicBezTo>
                  <a:cubicBezTo>
                    <a:pt x="3660" y="4437"/>
                    <a:pt x="3159" y="4261"/>
                    <a:pt x="2682" y="4011"/>
                  </a:cubicBezTo>
                  <a:cubicBezTo>
                    <a:pt x="1905" y="3585"/>
                    <a:pt x="1304" y="3008"/>
                    <a:pt x="753" y="2357"/>
                  </a:cubicBezTo>
                  <a:cubicBezTo>
                    <a:pt x="652" y="2231"/>
                    <a:pt x="577" y="2081"/>
                    <a:pt x="452" y="2006"/>
                  </a:cubicBezTo>
                  <a:cubicBezTo>
                    <a:pt x="402" y="1981"/>
                    <a:pt x="333" y="1968"/>
                    <a:pt x="264" y="1968"/>
                  </a:cubicBezTo>
                  <a:cubicBezTo>
                    <a:pt x="195" y="1968"/>
                    <a:pt x="126" y="1981"/>
                    <a:pt x="76" y="2006"/>
                  </a:cubicBezTo>
                  <a:cubicBezTo>
                    <a:pt x="26" y="2031"/>
                    <a:pt x="1" y="2206"/>
                    <a:pt x="26" y="2306"/>
                  </a:cubicBezTo>
                  <a:cubicBezTo>
                    <a:pt x="26" y="2382"/>
                    <a:pt x="101" y="2457"/>
                    <a:pt x="151" y="2507"/>
                  </a:cubicBezTo>
                  <a:cubicBezTo>
                    <a:pt x="803" y="3359"/>
                    <a:pt x="1580" y="4086"/>
                    <a:pt x="2557" y="4587"/>
                  </a:cubicBezTo>
                  <a:cubicBezTo>
                    <a:pt x="3109" y="4888"/>
                    <a:pt x="3710" y="5038"/>
                    <a:pt x="4462" y="5038"/>
                  </a:cubicBezTo>
                  <a:cubicBezTo>
                    <a:pt x="5489" y="5038"/>
                    <a:pt x="6392" y="4512"/>
                    <a:pt x="7068" y="3635"/>
                  </a:cubicBezTo>
                  <a:cubicBezTo>
                    <a:pt x="7770" y="2707"/>
                    <a:pt x="8121" y="1655"/>
                    <a:pt x="8297" y="527"/>
                  </a:cubicBezTo>
                  <a:cubicBezTo>
                    <a:pt x="8297" y="477"/>
                    <a:pt x="8297" y="452"/>
                    <a:pt x="8297" y="402"/>
                  </a:cubicBezTo>
                  <a:cubicBezTo>
                    <a:pt x="8297" y="226"/>
                    <a:pt x="8297" y="1"/>
                    <a:pt x="8071" y="1"/>
                  </a:cubicBez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0"/>
            <p:cNvSpPr/>
            <p:nvPr/>
          </p:nvSpPr>
          <p:spPr>
            <a:xfrm>
              <a:off x="1985100" y="4207825"/>
              <a:ext cx="33225" cy="45375"/>
            </a:xfrm>
            <a:custGeom>
              <a:rect b="b" l="l" r="r" t="t"/>
              <a:pathLst>
                <a:path extrusionOk="0" h="1815" w="1329">
                  <a:moveTo>
                    <a:pt x="681" y="0"/>
                  </a:moveTo>
                  <a:cubicBezTo>
                    <a:pt x="459" y="0"/>
                    <a:pt x="235" y="148"/>
                    <a:pt x="126" y="411"/>
                  </a:cubicBezTo>
                  <a:cubicBezTo>
                    <a:pt x="51" y="561"/>
                    <a:pt x="26" y="712"/>
                    <a:pt x="1" y="862"/>
                  </a:cubicBezTo>
                  <a:cubicBezTo>
                    <a:pt x="1" y="1338"/>
                    <a:pt x="352" y="1814"/>
                    <a:pt x="702" y="1814"/>
                  </a:cubicBezTo>
                  <a:cubicBezTo>
                    <a:pt x="1003" y="1814"/>
                    <a:pt x="1329" y="1363"/>
                    <a:pt x="1329" y="837"/>
                  </a:cubicBezTo>
                  <a:cubicBezTo>
                    <a:pt x="1329" y="787"/>
                    <a:pt x="1329" y="661"/>
                    <a:pt x="1279" y="536"/>
                  </a:cubicBezTo>
                  <a:cubicBezTo>
                    <a:pt x="1204" y="286"/>
                    <a:pt x="1078" y="60"/>
                    <a:pt x="778" y="10"/>
                  </a:cubicBezTo>
                  <a:cubicBezTo>
                    <a:pt x="746" y="3"/>
                    <a:pt x="713" y="0"/>
                    <a:pt x="681" y="0"/>
                  </a:cubicBez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2232600" y="4164800"/>
              <a:ext cx="33225" cy="37650"/>
            </a:xfrm>
            <a:custGeom>
              <a:rect b="b" l="l" r="r" t="t"/>
              <a:pathLst>
                <a:path extrusionOk="0" h="1506" w="1329">
                  <a:moveTo>
                    <a:pt x="637" y="0"/>
                  </a:moveTo>
                  <a:cubicBezTo>
                    <a:pt x="280" y="0"/>
                    <a:pt x="0" y="319"/>
                    <a:pt x="0" y="778"/>
                  </a:cubicBezTo>
                  <a:cubicBezTo>
                    <a:pt x="0" y="1230"/>
                    <a:pt x="226" y="1505"/>
                    <a:pt x="602" y="1505"/>
                  </a:cubicBezTo>
                  <a:cubicBezTo>
                    <a:pt x="978" y="1505"/>
                    <a:pt x="1304" y="1154"/>
                    <a:pt x="1304" y="753"/>
                  </a:cubicBezTo>
                  <a:cubicBezTo>
                    <a:pt x="1329" y="377"/>
                    <a:pt x="1003" y="27"/>
                    <a:pt x="677" y="2"/>
                  </a:cubicBezTo>
                  <a:cubicBezTo>
                    <a:pt x="664" y="1"/>
                    <a:pt x="650" y="0"/>
                    <a:pt x="637" y="0"/>
                  </a:cubicBez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13" name="Google Shape;51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1500" y="1846500"/>
            <a:ext cx="390075" cy="39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1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9" name="Google Shape;519;p31"/>
          <p:cNvSpPr txBox="1"/>
          <p:nvPr/>
        </p:nvSpPr>
        <p:spPr>
          <a:xfrm>
            <a:off x="4297650" y="4602875"/>
            <a:ext cx="5487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809FAF"/>
                </a:solidFill>
                <a:latin typeface="Mulish"/>
                <a:ea typeface="Mulish"/>
                <a:cs typeface="Mulish"/>
                <a:sym typeface="Mulish"/>
              </a:rPr>
              <a:t>‹#›</a:t>
            </a:fld>
            <a:endParaRPr sz="1300">
              <a:solidFill>
                <a:srgbClr val="809FA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520" name="Google Shape;520;p31"/>
          <p:cNvSpPr txBox="1"/>
          <p:nvPr/>
        </p:nvSpPr>
        <p:spPr>
          <a:xfrm>
            <a:off x="713250" y="446075"/>
            <a:ext cx="7717500" cy="537000"/>
          </a:xfrm>
          <a:prstGeom prst="rect">
            <a:avLst/>
          </a:prstGeom>
          <a:solidFill>
            <a:srgbClr val="E3DFFD"/>
          </a:solidFill>
          <a:ln>
            <a:noFill/>
          </a:ln>
          <a:effectLst>
            <a:outerShdw blurRad="57150" rotWithShape="0" algn="bl" dir="5400000" dist="3810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575757"/>
                </a:solidFill>
                <a:latin typeface="Mulish"/>
                <a:ea typeface="Mulish"/>
                <a:cs typeface="Mulish"/>
                <a:sym typeface="Mulish"/>
              </a:rPr>
              <a:t>Unidades de Concentración</a:t>
            </a:r>
            <a:endParaRPr b="1" sz="1600">
              <a:solidFill>
                <a:srgbClr val="575757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521" name="Google Shape;521;p31"/>
          <p:cNvSpPr txBox="1"/>
          <p:nvPr/>
        </p:nvSpPr>
        <p:spPr>
          <a:xfrm>
            <a:off x="817654" y="1132523"/>
            <a:ext cx="7508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ulish"/>
              <a:buChar char="●"/>
            </a:pPr>
            <a:r>
              <a:rPr lang="en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Las unidades de concentración indican cuánto soluto está presente en una determinada cantidad de disolvente o solución. </a:t>
            </a:r>
            <a:endParaRPr>
              <a:solidFill>
                <a:srgbClr val="595959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ulish"/>
              <a:buChar char="●"/>
            </a:pPr>
            <a:r>
              <a:rPr lang="en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Estas unidades permiten </a:t>
            </a:r>
            <a:r>
              <a:rPr b="1" lang="en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describir la proporción de soluto en la solución</a:t>
            </a:r>
            <a:r>
              <a:rPr lang="en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 y son cruciales para preparar soluciones con la concentración deseada. </a:t>
            </a:r>
            <a:endParaRPr>
              <a:solidFill>
                <a:srgbClr val="595959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Mulish"/>
                <a:ea typeface="Mulish"/>
                <a:cs typeface="Mulish"/>
                <a:sym typeface="Mulish"/>
              </a:rPr>
              <a:t>Recordemos que: </a:t>
            </a:r>
            <a:endParaRPr>
              <a:solidFill>
                <a:srgbClr val="595959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522" name="Google Shape;522;p31"/>
          <p:cNvSpPr/>
          <p:nvPr/>
        </p:nvSpPr>
        <p:spPr>
          <a:xfrm>
            <a:off x="1178725" y="2978975"/>
            <a:ext cx="3667500" cy="997200"/>
          </a:xfrm>
          <a:prstGeom prst="roundRect">
            <a:avLst>
              <a:gd fmla="val 16667" name="adj"/>
            </a:avLst>
          </a:prstGeom>
          <a:solidFill>
            <a:srgbClr val="CCE3E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ulish"/>
                <a:ea typeface="Mulish"/>
                <a:cs typeface="Mulish"/>
                <a:sym typeface="Mulish"/>
              </a:rPr>
              <a:t>SOLUCIÓN = SOLUTO + SOLVENTE</a:t>
            </a:r>
            <a:endParaRPr b="1">
              <a:latin typeface="Mulish"/>
              <a:ea typeface="Mulish"/>
              <a:cs typeface="Mulish"/>
              <a:sym typeface="Mulish"/>
            </a:endParaRPr>
          </a:p>
        </p:txBody>
      </p:sp>
      <p:pic>
        <p:nvPicPr>
          <p:cNvPr id="523" name="Google Shape;523;p31"/>
          <p:cNvPicPr preferRelativeResize="0"/>
          <p:nvPr/>
        </p:nvPicPr>
        <p:blipFill rotWithShape="1">
          <a:blip r:embed="rId3">
            <a:alphaModFix/>
          </a:blip>
          <a:srcRect b="9494" l="0" r="0" t="0"/>
          <a:stretch/>
        </p:blipFill>
        <p:spPr>
          <a:xfrm>
            <a:off x="5264925" y="2667372"/>
            <a:ext cx="3165821" cy="18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2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9" name="Google Shape;529;p32"/>
          <p:cNvSpPr txBox="1"/>
          <p:nvPr/>
        </p:nvSpPr>
        <p:spPr>
          <a:xfrm>
            <a:off x="4297650" y="4602875"/>
            <a:ext cx="5487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809FAF"/>
                </a:solidFill>
                <a:latin typeface="Mulish"/>
                <a:ea typeface="Mulish"/>
                <a:cs typeface="Mulish"/>
                <a:sym typeface="Mulish"/>
              </a:rPr>
              <a:t>‹#›</a:t>
            </a:fld>
            <a:endParaRPr sz="1300">
              <a:solidFill>
                <a:srgbClr val="809FA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530" name="Google Shape;530;p32"/>
          <p:cNvSpPr txBox="1"/>
          <p:nvPr/>
        </p:nvSpPr>
        <p:spPr>
          <a:xfrm>
            <a:off x="713250" y="446075"/>
            <a:ext cx="7717500" cy="537000"/>
          </a:xfrm>
          <a:prstGeom prst="rect">
            <a:avLst/>
          </a:prstGeom>
          <a:solidFill>
            <a:srgbClr val="E3DFFD"/>
          </a:solidFill>
          <a:ln>
            <a:noFill/>
          </a:ln>
          <a:effectLst>
            <a:outerShdw blurRad="57150" rotWithShape="0" algn="bl" dir="5400000" dist="3810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575757"/>
                </a:solidFill>
                <a:latin typeface="Mulish"/>
                <a:ea typeface="Mulish"/>
                <a:cs typeface="Mulish"/>
                <a:sym typeface="Mulish"/>
              </a:rPr>
              <a:t>Unidades de Concentración</a:t>
            </a:r>
            <a:endParaRPr b="1" sz="1600">
              <a:solidFill>
                <a:srgbClr val="575757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531" name="Google Shape;531;p32"/>
          <p:cNvSpPr txBox="1"/>
          <p:nvPr/>
        </p:nvSpPr>
        <p:spPr>
          <a:xfrm>
            <a:off x="713275" y="1432739"/>
            <a:ext cx="7623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 clasifican en unidades </a:t>
            </a:r>
            <a:r>
              <a:rPr b="1" i="0" lang="en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físicas</a:t>
            </a:r>
            <a:r>
              <a:rPr b="0" i="0" lang="en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b="1" i="0" lang="en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químicas:</a:t>
            </a:r>
            <a:endParaRPr b="0" i="0" sz="1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2" name="Google Shape;532;p32"/>
          <p:cNvGrpSpPr/>
          <p:nvPr/>
        </p:nvGrpSpPr>
        <p:grpSpPr>
          <a:xfrm>
            <a:off x="713275" y="1853578"/>
            <a:ext cx="3556408" cy="1257810"/>
            <a:chOff x="2758518" y="1665836"/>
            <a:chExt cx="3556408" cy="1257810"/>
          </a:xfrm>
        </p:grpSpPr>
        <p:sp>
          <p:nvSpPr>
            <p:cNvPr id="533" name="Google Shape;533;p32"/>
            <p:cNvSpPr/>
            <p:nvPr/>
          </p:nvSpPr>
          <p:spPr>
            <a:xfrm>
              <a:off x="3696020" y="1665836"/>
              <a:ext cx="1698300" cy="399600"/>
            </a:xfrm>
            <a:prstGeom prst="rect">
              <a:avLst/>
            </a:prstGeom>
            <a:solidFill>
              <a:srgbClr val="8199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Unidades físicas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2758518" y="2524046"/>
              <a:ext cx="777300" cy="399600"/>
            </a:xfrm>
            <a:prstGeom prst="rect">
              <a:avLst/>
            </a:prstGeom>
            <a:solidFill>
              <a:srgbClr val="FFFFFF"/>
            </a:solidFill>
            <a:ln cap="flat" cmpd="sng" w="25400">
              <a:solidFill>
                <a:srgbClr val="8199C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%m/m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3696020" y="2524046"/>
              <a:ext cx="777300" cy="399600"/>
            </a:xfrm>
            <a:prstGeom prst="rect">
              <a:avLst/>
            </a:prstGeom>
            <a:solidFill>
              <a:srgbClr val="FFFFFF"/>
            </a:solidFill>
            <a:ln cap="flat" cmpd="sng" w="25400">
              <a:solidFill>
                <a:srgbClr val="8199C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%m/v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4616823" y="2524046"/>
              <a:ext cx="777300" cy="399600"/>
            </a:xfrm>
            <a:prstGeom prst="rect">
              <a:avLst/>
            </a:prstGeom>
            <a:solidFill>
              <a:srgbClr val="FFFFFF"/>
            </a:solidFill>
            <a:ln cap="flat" cmpd="sng" w="25400">
              <a:solidFill>
                <a:srgbClr val="8199C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%v/v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5537626" y="2524046"/>
              <a:ext cx="777300" cy="399600"/>
            </a:xfrm>
            <a:prstGeom prst="rect">
              <a:avLst/>
            </a:prstGeom>
            <a:solidFill>
              <a:srgbClr val="FFFFFF"/>
            </a:solidFill>
            <a:ln cap="flat" cmpd="sng" w="25400">
              <a:solidFill>
                <a:srgbClr val="8199C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ppm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8" name="Google Shape;538;p32"/>
            <p:cNvCxnSpPr>
              <a:stCxn id="533" idx="2"/>
              <a:endCxn id="534" idx="0"/>
            </p:cNvCxnSpPr>
            <p:nvPr/>
          </p:nvCxnSpPr>
          <p:spPr>
            <a:xfrm flipH="1">
              <a:off x="3147170" y="2065436"/>
              <a:ext cx="1398000" cy="458700"/>
            </a:xfrm>
            <a:prstGeom prst="straightConnector1">
              <a:avLst/>
            </a:prstGeom>
            <a:noFill/>
            <a:ln cap="flat" cmpd="sng" w="19050">
              <a:solidFill>
                <a:srgbClr val="8199C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539" name="Google Shape;539;p32"/>
            <p:cNvCxnSpPr>
              <a:stCxn id="533" idx="2"/>
              <a:endCxn id="535" idx="0"/>
            </p:cNvCxnSpPr>
            <p:nvPr/>
          </p:nvCxnSpPr>
          <p:spPr>
            <a:xfrm flipH="1">
              <a:off x="4084670" y="2065436"/>
              <a:ext cx="460500" cy="458700"/>
            </a:xfrm>
            <a:prstGeom prst="straightConnector1">
              <a:avLst/>
            </a:prstGeom>
            <a:noFill/>
            <a:ln cap="flat" cmpd="sng" w="19050">
              <a:solidFill>
                <a:srgbClr val="8199C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540" name="Google Shape;540;p32"/>
            <p:cNvCxnSpPr>
              <a:stCxn id="533" idx="2"/>
              <a:endCxn id="537" idx="0"/>
            </p:cNvCxnSpPr>
            <p:nvPr/>
          </p:nvCxnSpPr>
          <p:spPr>
            <a:xfrm>
              <a:off x="4545170" y="2065436"/>
              <a:ext cx="1381200" cy="458700"/>
            </a:xfrm>
            <a:prstGeom prst="straightConnector1">
              <a:avLst/>
            </a:prstGeom>
            <a:noFill/>
            <a:ln cap="flat" cmpd="sng" w="19050">
              <a:solidFill>
                <a:srgbClr val="8199C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541" name="Google Shape;541;p32"/>
            <p:cNvCxnSpPr>
              <a:stCxn id="533" idx="2"/>
              <a:endCxn id="536" idx="0"/>
            </p:cNvCxnSpPr>
            <p:nvPr/>
          </p:nvCxnSpPr>
          <p:spPr>
            <a:xfrm>
              <a:off x="4545170" y="2065436"/>
              <a:ext cx="460200" cy="458700"/>
            </a:xfrm>
            <a:prstGeom prst="straightConnector1">
              <a:avLst/>
            </a:prstGeom>
            <a:noFill/>
            <a:ln cap="flat" cmpd="sng" w="19050">
              <a:solidFill>
                <a:srgbClr val="8199C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542" name="Google Shape;542;p32"/>
          <p:cNvGrpSpPr/>
          <p:nvPr/>
        </p:nvGrpSpPr>
        <p:grpSpPr>
          <a:xfrm>
            <a:off x="3745755" y="3345059"/>
            <a:ext cx="4684963" cy="1257810"/>
            <a:chOff x="2271910" y="3583641"/>
            <a:chExt cx="4684963" cy="1257810"/>
          </a:xfrm>
        </p:grpSpPr>
        <p:sp>
          <p:nvSpPr>
            <p:cNvPr id="543" name="Google Shape;543;p32"/>
            <p:cNvSpPr/>
            <p:nvPr/>
          </p:nvSpPr>
          <p:spPr>
            <a:xfrm>
              <a:off x="3624302" y="3583641"/>
              <a:ext cx="1698300" cy="399600"/>
            </a:xfrm>
            <a:prstGeom prst="rect">
              <a:avLst/>
            </a:prstGeom>
            <a:solidFill>
              <a:srgbClr val="F675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Unidades químicas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2"/>
            <p:cNvSpPr/>
            <p:nvPr/>
          </p:nvSpPr>
          <p:spPr>
            <a:xfrm>
              <a:off x="3797191" y="4441851"/>
              <a:ext cx="1352400" cy="399600"/>
            </a:xfrm>
            <a:prstGeom prst="rect">
              <a:avLst/>
            </a:prstGeom>
            <a:solidFill>
              <a:srgbClr val="FFFFFF"/>
            </a:solidFill>
            <a:ln cap="flat" cmpd="sng" w="25400">
              <a:solidFill>
                <a:srgbClr val="F6759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Molalidad (m)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2"/>
            <p:cNvSpPr/>
            <p:nvPr/>
          </p:nvSpPr>
          <p:spPr>
            <a:xfrm>
              <a:off x="2271910" y="4441851"/>
              <a:ext cx="1352400" cy="399600"/>
            </a:xfrm>
            <a:prstGeom prst="rect">
              <a:avLst/>
            </a:prstGeom>
            <a:solidFill>
              <a:srgbClr val="FFFFFF"/>
            </a:solidFill>
            <a:ln cap="flat" cmpd="sng" w="25400">
              <a:solidFill>
                <a:srgbClr val="F6759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Molaridad (M)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2"/>
            <p:cNvSpPr/>
            <p:nvPr/>
          </p:nvSpPr>
          <p:spPr>
            <a:xfrm>
              <a:off x="5322473" y="4441851"/>
              <a:ext cx="1634400" cy="399600"/>
            </a:xfrm>
            <a:prstGeom prst="rect">
              <a:avLst/>
            </a:prstGeom>
            <a:solidFill>
              <a:srgbClr val="FFFFFF"/>
            </a:solidFill>
            <a:ln cap="flat" cmpd="sng" w="25400">
              <a:solidFill>
                <a:srgbClr val="F6759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Fracción molar (X)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47" name="Google Shape;547;p32"/>
            <p:cNvCxnSpPr>
              <a:stCxn id="543" idx="2"/>
              <a:endCxn id="545" idx="0"/>
            </p:cNvCxnSpPr>
            <p:nvPr/>
          </p:nvCxnSpPr>
          <p:spPr>
            <a:xfrm flipH="1">
              <a:off x="2948252" y="3983241"/>
              <a:ext cx="1525200" cy="458700"/>
            </a:xfrm>
            <a:prstGeom prst="straightConnector1">
              <a:avLst/>
            </a:prstGeom>
            <a:noFill/>
            <a:ln cap="flat" cmpd="sng" w="19050">
              <a:solidFill>
                <a:srgbClr val="F6759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548" name="Google Shape;548;p32"/>
            <p:cNvCxnSpPr>
              <a:stCxn id="543" idx="2"/>
              <a:endCxn id="546" idx="0"/>
            </p:cNvCxnSpPr>
            <p:nvPr/>
          </p:nvCxnSpPr>
          <p:spPr>
            <a:xfrm>
              <a:off x="4473452" y="3983241"/>
              <a:ext cx="1666200" cy="458700"/>
            </a:xfrm>
            <a:prstGeom prst="straightConnector1">
              <a:avLst/>
            </a:prstGeom>
            <a:noFill/>
            <a:ln cap="flat" cmpd="sng" w="19050">
              <a:solidFill>
                <a:srgbClr val="F6759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549" name="Google Shape;549;p32"/>
            <p:cNvCxnSpPr>
              <a:stCxn id="543" idx="2"/>
              <a:endCxn id="544" idx="0"/>
            </p:cNvCxnSpPr>
            <p:nvPr/>
          </p:nvCxnSpPr>
          <p:spPr>
            <a:xfrm>
              <a:off x="4473452" y="3983241"/>
              <a:ext cx="0" cy="458700"/>
            </a:xfrm>
            <a:prstGeom prst="straightConnector1">
              <a:avLst/>
            </a:prstGeom>
            <a:noFill/>
            <a:ln cap="flat" cmpd="sng" w="19050">
              <a:solidFill>
                <a:srgbClr val="F6759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550" name="Google Shape;550;p32"/>
          <p:cNvSpPr txBox="1"/>
          <p:nvPr/>
        </p:nvSpPr>
        <p:spPr>
          <a:xfrm>
            <a:off x="5774350" y="1699812"/>
            <a:ext cx="1698300" cy="831000"/>
          </a:xfrm>
          <a:prstGeom prst="rect">
            <a:avLst/>
          </a:prstGeom>
          <a:noFill/>
          <a:ln cap="flat" cmpd="sng" w="38100">
            <a:solidFill>
              <a:srgbClr val="CCE3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 la clase de hoy sólo se tratarán con detalle las unidades físicas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3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6" name="Google Shape;556;p33"/>
          <p:cNvSpPr txBox="1"/>
          <p:nvPr/>
        </p:nvSpPr>
        <p:spPr>
          <a:xfrm>
            <a:off x="4297650" y="4602875"/>
            <a:ext cx="5487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809FAF"/>
                </a:solidFill>
                <a:latin typeface="Mulish"/>
                <a:ea typeface="Mulish"/>
                <a:cs typeface="Mulish"/>
                <a:sym typeface="Mulish"/>
              </a:rPr>
              <a:t>‹#›</a:t>
            </a:fld>
            <a:endParaRPr sz="1300">
              <a:solidFill>
                <a:srgbClr val="809FA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557" name="Google Shape;557;p33"/>
          <p:cNvSpPr txBox="1"/>
          <p:nvPr/>
        </p:nvSpPr>
        <p:spPr>
          <a:xfrm>
            <a:off x="713250" y="446075"/>
            <a:ext cx="7717500" cy="537000"/>
          </a:xfrm>
          <a:prstGeom prst="rect">
            <a:avLst/>
          </a:prstGeom>
          <a:solidFill>
            <a:srgbClr val="E3DFFD"/>
          </a:solidFill>
          <a:ln>
            <a:noFill/>
          </a:ln>
          <a:effectLst>
            <a:outerShdw blurRad="57150" rotWithShape="0" algn="bl" dir="5400000" dist="3810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575757"/>
                </a:solidFill>
                <a:latin typeface="Mulish"/>
                <a:ea typeface="Mulish"/>
                <a:cs typeface="Mulish"/>
                <a:sym typeface="Mulish"/>
              </a:rPr>
              <a:t>Unidades de Concentración</a:t>
            </a:r>
            <a:endParaRPr b="1" sz="1600">
              <a:solidFill>
                <a:srgbClr val="575757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558" name="Google Shape;558;p33"/>
          <p:cNvSpPr/>
          <p:nvPr/>
        </p:nvSpPr>
        <p:spPr>
          <a:xfrm>
            <a:off x="713225" y="1206393"/>
            <a:ext cx="2088000" cy="430200"/>
          </a:xfrm>
          <a:prstGeom prst="rect">
            <a:avLst/>
          </a:prstGeom>
          <a:solidFill>
            <a:srgbClr val="F675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Molaridad (M)</a:t>
            </a:r>
            <a:endParaRPr/>
          </a:p>
        </p:txBody>
      </p:sp>
      <p:sp>
        <p:nvSpPr>
          <p:cNvPr id="559" name="Google Shape;559;p33"/>
          <p:cNvSpPr txBox="1"/>
          <p:nvPr/>
        </p:nvSpPr>
        <p:spPr>
          <a:xfrm>
            <a:off x="713225" y="1711089"/>
            <a:ext cx="4281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595959"/>
                </a:solidFill>
                <a:latin typeface="Cairo"/>
                <a:ea typeface="Cairo"/>
                <a:cs typeface="Cairo"/>
                <a:sym typeface="Cairo"/>
              </a:rPr>
              <a:t>Se define como los moles que hay en 1000 mL o 1 L de disolución. Su unidad de medida es mol/L, pero se puede referir como M.</a:t>
            </a:r>
            <a:endParaRPr/>
          </a:p>
        </p:txBody>
      </p:sp>
      <p:sp>
        <p:nvSpPr>
          <p:cNvPr id="560" name="Google Shape;560;p33"/>
          <p:cNvSpPr txBox="1"/>
          <p:nvPr/>
        </p:nvSpPr>
        <p:spPr>
          <a:xfrm>
            <a:off x="713224" y="2449461"/>
            <a:ext cx="428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200" u="none" cap="none" strike="noStrike">
                <a:solidFill>
                  <a:srgbClr val="F77C36"/>
                </a:solidFill>
                <a:latin typeface="Cairo"/>
                <a:ea typeface="Cairo"/>
                <a:cs typeface="Cairo"/>
                <a:sym typeface="Cairo"/>
              </a:rPr>
              <a:t>Ejemplo: 2 M o 2 mol/L significa que hay 2 moles de soluto por cada litro de solución</a:t>
            </a:r>
            <a:endParaRPr b="0" i="1" sz="1200" u="none" cap="none" strike="noStrike">
              <a:solidFill>
                <a:srgbClr val="F77C3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61" name="Google Shape;561;p33"/>
          <p:cNvSpPr txBox="1"/>
          <p:nvPr/>
        </p:nvSpPr>
        <p:spPr>
          <a:xfrm>
            <a:off x="713224" y="2954738"/>
            <a:ext cx="7717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8199C9"/>
                </a:solidFill>
                <a:latin typeface="Cairo"/>
                <a:ea typeface="Cairo"/>
                <a:cs typeface="Cairo"/>
                <a:sym typeface="Cairo"/>
              </a:rPr>
              <a:t>EJERCICIO</a:t>
            </a:r>
            <a:r>
              <a:rPr b="0" i="0" lang="en" sz="1400" u="none" cap="none" strike="noStrike">
                <a:solidFill>
                  <a:srgbClr val="8199C9"/>
                </a:solidFill>
                <a:latin typeface="Cairo"/>
                <a:ea typeface="Cairo"/>
                <a:cs typeface="Cairo"/>
                <a:sym typeface="Cairo"/>
              </a:rPr>
              <a:t>: </a:t>
            </a:r>
            <a:r>
              <a:rPr b="0" i="0" lang="en" sz="1400" u="none" cap="none" strike="noStrike">
                <a:solidFill>
                  <a:srgbClr val="595959"/>
                </a:solidFill>
                <a:latin typeface="Cairo"/>
                <a:ea typeface="Cairo"/>
                <a:cs typeface="Cairo"/>
                <a:sym typeface="Cairo"/>
              </a:rPr>
              <a:t>¿Cuál es la molaridad de una solución de 100 grs de metanol (CH</a:t>
            </a:r>
            <a:r>
              <a:rPr b="0" baseline="-25000" i="0" lang="en" sz="1400" u="none" cap="none" strike="noStrike">
                <a:solidFill>
                  <a:srgbClr val="595959"/>
                </a:solidFill>
                <a:latin typeface="Cairo"/>
                <a:ea typeface="Cairo"/>
                <a:cs typeface="Cairo"/>
                <a:sym typeface="Cairo"/>
              </a:rPr>
              <a:t>4</a:t>
            </a:r>
            <a:r>
              <a:rPr b="0" i="0" lang="en" sz="1400" u="none" cap="none" strike="noStrike">
                <a:solidFill>
                  <a:srgbClr val="595959"/>
                </a:solidFill>
                <a:latin typeface="Cairo"/>
                <a:ea typeface="Cairo"/>
                <a:cs typeface="Cairo"/>
                <a:sym typeface="Cairo"/>
              </a:rPr>
              <a:t>O) en 500 ml de agua? </a:t>
            </a:r>
            <a:endParaRPr b="0" i="0" sz="1400" u="none" cap="none" strike="noStrike">
              <a:solidFill>
                <a:srgbClr val="595959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descr="Imagen que contiene Texto&#10;&#10;Descripción generada automáticamente" id="562" name="Google Shape;56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9295" y="1711089"/>
            <a:ext cx="2575580" cy="686522"/>
          </a:xfrm>
          <a:prstGeom prst="rect">
            <a:avLst/>
          </a:prstGeom>
          <a:noFill/>
          <a:ln cap="flat" cmpd="sng" w="19050">
            <a:solidFill>
              <a:srgbClr val="F77C3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4"/>
          <p:cNvSpPr txBox="1"/>
          <p:nvPr>
            <p:ph idx="12" type="sldNum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8" name="Google Shape;568;p34"/>
          <p:cNvSpPr txBox="1"/>
          <p:nvPr/>
        </p:nvSpPr>
        <p:spPr>
          <a:xfrm>
            <a:off x="4297650" y="4602875"/>
            <a:ext cx="5487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809FAF"/>
                </a:solidFill>
                <a:latin typeface="Mulish"/>
                <a:ea typeface="Mulish"/>
                <a:cs typeface="Mulish"/>
                <a:sym typeface="Mulish"/>
              </a:rPr>
              <a:t>‹#›</a:t>
            </a:fld>
            <a:endParaRPr sz="1300">
              <a:solidFill>
                <a:srgbClr val="809FA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569" name="Google Shape;569;p34"/>
          <p:cNvSpPr txBox="1"/>
          <p:nvPr/>
        </p:nvSpPr>
        <p:spPr>
          <a:xfrm>
            <a:off x="713250" y="446075"/>
            <a:ext cx="7717500" cy="537000"/>
          </a:xfrm>
          <a:prstGeom prst="rect">
            <a:avLst/>
          </a:prstGeom>
          <a:solidFill>
            <a:srgbClr val="E3DFFD"/>
          </a:solidFill>
          <a:ln>
            <a:noFill/>
          </a:ln>
          <a:effectLst>
            <a:outerShdw blurRad="57150" rotWithShape="0" algn="bl" dir="5400000" dist="3810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575757"/>
                </a:solidFill>
                <a:latin typeface="Mulish"/>
                <a:ea typeface="Mulish"/>
                <a:cs typeface="Mulish"/>
                <a:sym typeface="Mulish"/>
              </a:rPr>
              <a:t>Unidades de Concentración</a:t>
            </a:r>
            <a:endParaRPr b="1" sz="1600">
              <a:solidFill>
                <a:srgbClr val="575757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570" name="Google Shape;570;p34"/>
          <p:cNvSpPr txBox="1"/>
          <p:nvPr/>
        </p:nvSpPr>
        <p:spPr>
          <a:xfrm>
            <a:off x="788800" y="1527200"/>
            <a:ext cx="7500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ulish"/>
                <a:ea typeface="Mulish"/>
                <a:cs typeface="Mulish"/>
                <a:sym typeface="Mulish"/>
              </a:rPr>
              <a:t>Ejercicio 1: </a:t>
            </a:r>
            <a:r>
              <a:rPr lang="en">
                <a:latin typeface="Mulish"/>
                <a:ea typeface="Mulish"/>
                <a:cs typeface="Mulish"/>
                <a:sym typeface="Mulish"/>
              </a:rPr>
              <a:t>¿Cuál es la molaridad de una solución que contiene 50 gramos de NaCl (cloruro de sodio) disueltos en 2 litros de agua?</a:t>
            </a:r>
            <a:endParaRPr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ulish"/>
                <a:ea typeface="Mulish"/>
                <a:cs typeface="Mulish"/>
                <a:sym typeface="Mulish"/>
              </a:rPr>
              <a:t>Ejercicio 2:</a:t>
            </a:r>
            <a:r>
              <a:rPr lang="en">
                <a:latin typeface="Mulish"/>
                <a:ea typeface="Mulish"/>
                <a:cs typeface="Mulish"/>
                <a:sym typeface="Mulish"/>
              </a:rPr>
              <a:t> ¿Cuál es la molaridad de una solución que contiene 40 gramos de ácido acético (CH₃COOH) disueltos en 500 ml de agua?</a:t>
            </a:r>
            <a:endParaRPr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ulish"/>
                <a:ea typeface="Mulish"/>
                <a:cs typeface="Mulish"/>
                <a:sym typeface="Mulish"/>
              </a:rPr>
              <a:t>Ejercicio 3:</a:t>
            </a:r>
            <a:r>
              <a:rPr lang="en">
                <a:latin typeface="Mulish"/>
                <a:ea typeface="Mulish"/>
                <a:cs typeface="Mulish"/>
                <a:sym typeface="Mulish"/>
              </a:rPr>
              <a:t> Se disuelven 25 gramos de KNO₃ (nitrato de potasio) en 750 ml de agua. ¿Cuál es la molaridad de la solución?</a:t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571" name="Google Shape;571;p34"/>
          <p:cNvSpPr/>
          <p:nvPr/>
        </p:nvSpPr>
        <p:spPr>
          <a:xfrm>
            <a:off x="5633575" y="3392675"/>
            <a:ext cx="2797200" cy="1306200"/>
          </a:xfrm>
          <a:prstGeom prst="roundRect">
            <a:avLst>
              <a:gd fmla="val 16667" name="adj"/>
            </a:avLst>
          </a:prstGeom>
          <a:solidFill>
            <a:srgbClr val="E3DFF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572" name="Google Shape;572;p34"/>
          <p:cNvSpPr txBox="1"/>
          <p:nvPr/>
        </p:nvSpPr>
        <p:spPr>
          <a:xfrm>
            <a:off x="5707200" y="3595025"/>
            <a:ext cx="3201300" cy="9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Masa Moral:</a:t>
            </a:r>
            <a:endParaRPr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-"/>
            </a:pPr>
            <a:r>
              <a:rPr lang="en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NaCl = 58.44 g/mol</a:t>
            </a:r>
            <a:endParaRPr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-"/>
            </a:pPr>
            <a:r>
              <a:rPr lang="en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CH₃COOH = 60.05 g/mol</a:t>
            </a:r>
            <a:endParaRPr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-"/>
            </a:pPr>
            <a:r>
              <a:rPr lang="en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KNO₃ = 101.1 g/mol</a:t>
            </a:r>
            <a:endParaRPr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legant Bachelor Thesis by Slidesgo">
  <a:themeElements>
    <a:clrScheme name="Simple Light">
      <a:dk1>
        <a:srgbClr val="5C5C5F"/>
      </a:dk1>
      <a:lt1>
        <a:srgbClr val="D0C9DD"/>
      </a:lt1>
      <a:dk2>
        <a:srgbClr val="85789C"/>
      </a:dk2>
      <a:lt2>
        <a:srgbClr val="FAFAF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