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8" r:id="rId2"/>
    <p:sldId id="278" r:id="rId3"/>
    <p:sldId id="279" r:id="rId4"/>
    <p:sldId id="280" r:id="rId5"/>
    <p:sldId id="281" r:id="rId6"/>
    <p:sldId id="282" r:id="rId7"/>
    <p:sldId id="283" r:id="rId8"/>
    <p:sldId id="288" r:id="rId9"/>
    <p:sldId id="284" r:id="rId10"/>
    <p:sldId id="287" r:id="rId11"/>
    <p:sldId id="299" r:id="rId12"/>
    <p:sldId id="300" r:id="rId13"/>
    <p:sldId id="293" r:id="rId14"/>
    <p:sldId id="289" r:id="rId15"/>
    <p:sldId id="294" r:id="rId16"/>
    <p:sldId id="295" r:id="rId17"/>
    <p:sldId id="290" r:id="rId18"/>
    <p:sldId id="296" r:id="rId19"/>
    <p:sldId id="297" r:id="rId20"/>
    <p:sldId id="298" r:id="rId21"/>
    <p:sldId id="291" r:id="rId22"/>
    <p:sldId id="292" r:id="rId23"/>
    <p:sldId id="301" r:id="rId24"/>
    <p:sldId id="302" r:id="rId25"/>
    <p:sldId id="304" r:id="rId26"/>
    <p:sldId id="303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285" r:id="rId38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uenta Microsoft" initials="CM" lastIdx="1" clrIdx="0">
    <p:extLst>
      <p:ext uri="{19B8F6BF-5375-455C-9EA6-DF929625EA0E}">
        <p15:presenceInfo xmlns:p15="http://schemas.microsoft.com/office/powerpoint/2012/main" userId="70a31e375b5b50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294" autoAdjust="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image" Target="../media/image23.jfif"/><Relationship Id="rId1" Type="http://schemas.openxmlformats.org/officeDocument/2006/relationships/image" Target="../media/image22.jfif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image" Target="../media/image23.jfif"/><Relationship Id="rId1" Type="http://schemas.openxmlformats.org/officeDocument/2006/relationships/image" Target="../media/image22.jfif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A0E812-383E-4E34-B116-99FDCB10FEE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E563B93-0752-49D4-AB5C-069F01AD3937}">
      <dgm:prSet phldrT="[Texto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es-ES" sz="1400" b="1" u="sng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Exosfera:</a:t>
          </a:r>
          <a:r>
            <a:rPr lang="es-ES" sz="1400" b="0" u="none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capa más externa. Se ubica entre los 700 a 10.000 km de altitud. Zona fría y sin O2, predomina H y He en baja d°. Se encuentran los satélites meteorológicos.</a:t>
          </a:r>
          <a:endParaRPr lang="es-CL" sz="1400" b="0" u="none" dirty="0">
            <a:solidFill>
              <a:srgbClr val="00206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EFC12D-D272-45E1-B559-9B66CFCFDC82}" type="parTrans" cxnId="{37462EEB-391E-4DB6-9B0C-1DD4D072D0FB}">
      <dgm:prSet/>
      <dgm:spPr/>
      <dgm:t>
        <a:bodyPr/>
        <a:lstStyle/>
        <a:p>
          <a:pPr algn="just"/>
          <a:endParaRPr lang="es-CL"/>
        </a:p>
      </dgm:t>
    </dgm:pt>
    <dgm:pt modelId="{230AB00D-202A-4502-A979-30F0CA48014C}" type="sibTrans" cxnId="{37462EEB-391E-4DB6-9B0C-1DD4D072D0FB}">
      <dgm:prSet/>
      <dgm:spPr/>
      <dgm:t>
        <a:bodyPr/>
        <a:lstStyle/>
        <a:p>
          <a:pPr algn="just"/>
          <a:endParaRPr lang="es-CL"/>
        </a:p>
      </dgm:t>
    </dgm:pt>
    <dgm:pt modelId="{ECCF12C0-889E-41C5-8E52-E331447979B7}">
      <dgm:prSet phldrT="[Texto]" custT="1"/>
      <dgm:spPr>
        <a:solidFill>
          <a:srgbClr val="79B4F0">
            <a:lumMod val="40000"/>
            <a:lumOff val="6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25451" tIns="53340" rIns="99568" bIns="53340" numCol="1" spcCol="1270" anchor="ctr" anchorCtr="0"/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u="sng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Termosfera:</a:t>
          </a:r>
          <a:r>
            <a:rPr lang="es-ES" sz="1400" b="0" u="none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Se encuentra entre los 80 y 700 km de altitud, con una T° de 2.482°C. El calor y el sonido no se transmiten debido a la ausencia de moléculas de gas.</a:t>
          </a:r>
          <a:endParaRPr lang="es-CL" sz="1400" b="0" u="none" kern="1200" dirty="0">
            <a:solidFill>
              <a:srgbClr val="002060"/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47A108F-0B87-468A-AFFA-FADEB2BC8617}" type="parTrans" cxnId="{9F408E7B-B65F-42F2-B117-05CFDEFDC06A}">
      <dgm:prSet/>
      <dgm:spPr/>
      <dgm:t>
        <a:bodyPr/>
        <a:lstStyle/>
        <a:p>
          <a:pPr algn="just"/>
          <a:endParaRPr lang="es-CL"/>
        </a:p>
      </dgm:t>
    </dgm:pt>
    <dgm:pt modelId="{35A57D5B-727D-4BCE-B98C-7107E0864CFC}" type="sibTrans" cxnId="{9F408E7B-B65F-42F2-B117-05CFDEFDC06A}">
      <dgm:prSet/>
      <dgm:spPr/>
      <dgm:t>
        <a:bodyPr/>
        <a:lstStyle/>
        <a:p>
          <a:pPr algn="just"/>
          <a:endParaRPr lang="es-CL"/>
        </a:p>
      </dgm:t>
    </dgm:pt>
    <dgm:pt modelId="{772841B5-ED00-456A-9E83-671734C39B5E}">
      <dgm:prSet phldrT="[Texto]" custT="1"/>
      <dgm:spPr>
        <a:solidFill>
          <a:srgbClr val="79B4F0">
            <a:lumMod val="40000"/>
            <a:lumOff val="6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25451" tIns="53340" rIns="99568" bIns="53340" numCol="1" spcCol="1270" anchor="ctr" anchorCtr="0"/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u="sng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Tropósfera:</a:t>
          </a:r>
          <a:r>
            <a:rPr lang="es-ES" sz="1400" b="0" u="none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Se extiende desde el nivel del suelo </a:t>
          </a:r>
          <a:r>
            <a:rPr lang="es-CL" sz="1400" b="0" u="none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hasta cerca de 12 a 20 Km de altitud. E</a:t>
          </a:r>
          <a:r>
            <a:rPr lang="es-ES" sz="1400" b="0" u="none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 más delgada en los polos y más ancha en el ecuador. Aquí los gases se concentran por la atracción que ejerce la gravedad terrestre. ocurren los fenómenos meteorológicos, los vuelos de aviones comerciales y </a:t>
          </a:r>
          <a:r>
            <a:rPr lang="es-CL" sz="1400" b="0" u="none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los ciclos biogeoquímicos.</a:t>
          </a:r>
          <a:endParaRPr lang="es-CL" sz="1400" b="1" u="sng" kern="1200" dirty="0">
            <a:solidFill>
              <a:srgbClr val="002060"/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B7F8055-FC71-47A0-993B-1334278F8A77}" type="parTrans" cxnId="{E57BD452-13B1-4F94-80F9-438CE4737147}">
      <dgm:prSet/>
      <dgm:spPr/>
      <dgm:t>
        <a:bodyPr/>
        <a:lstStyle/>
        <a:p>
          <a:pPr algn="just"/>
          <a:endParaRPr lang="es-CL"/>
        </a:p>
      </dgm:t>
    </dgm:pt>
    <dgm:pt modelId="{C4F8A3D2-0F7A-4962-8770-3129DEE772BB}" type="sibTrans" cxnId="{E57BD452-13B1-4F94-80F9-438CE4737147}">
      <dgm:prSet/>
      <dgm:spPr/>
      <dgm:t>
        <a:bodyPr/>
        <a:lstStyle/>
        <a:p>
          <a:pPr algn="just"/>
          <a:endParaRPr lang="es-CL"/>
        </a:p>
      </dgm:t>
    </dgm:pt>
    <dgm:pt modelId="{928C31C8-25E3-4888-9BFA-C3E095B7BE2F}">
      <dgm:prSet custT="1"/>
      <dgm:spPr>
        <a:solidFill>
          <a:srgbClr val="79B4F0">
            <a:lumMod val="40000"/>
            <a:lumOff val="6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25451" tIns="53340" rIns="99568" bIns="53340" numCol="1" spcCol="1270" anchor="ctr" anchorCtr="0"/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u="sng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Estratosfera:</a:t>
          </a:r>
          <a:r>
            <a:rPr lang="es-ES" sz="1400" b="0" u="none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Se ubica entre los 12 y 20 Km por encima de la superficie terrestre. Se separa en 2 capas por la densidad del aire. La inferior es donde se acumula el aire frío más pesado, y otra superior donde está el aire caliente más ligero.</a:t>
          </a:r>
          <a:endParaRPr lang="es-CL" sz="1400" b="1" u="sng" kern="1200" dirty="0">
            <a:solidFill>
              <a:srgbClr val="002060"/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976FE2E9-57DC-4629-8EF1-FA0F4F8213B8}" type="parTrans" cxnId="{CB775AC0-2908-4EAF-A824-BD4C1D197D12}">
      <dgm:prSet/>
      <dgm:spPr/>
      <dgm:t>
        <a:bodyPr/>
        <a:lstStyle/>
        <a:p>
          <a:endParaRPr lang="es-CL"/>
        </a:p>
      </dgm:t>
    </dgm:pt>
    <dgm:pt modelId="{B08FFA24-E8C8-4CD8-8D2A-FE82A179D16A}" type="sibTrans" cxnId="{CB775AC0-2908-4EAF-A824-BD4C1D197D12}">
      <dgm:prSet/>
      <dgm:spPr/>
      <dgm:t>
        <a:bodyPr/>
        <a:lstStyle/>
        <a:p>
          <a:endParaRPr lang="es-CL"/>
        </a:p>
      </dgm:t>
    </dgm:pt>
    <dgm:pt modelId="{B7BA468E-4A80-4042-B9E1-E176131B2992}">
      <dgm:prSet custT="1"/>
      <dgm:spPr>
        <a:solidFill>
          <a:srgbClr val="79B4F0">
            <a:lumMod val="40000"/>
            <a:lumOff val="6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25451" tIns="53340" rIns="99568" bIns="53340" numCol="1" spcCol="1270" anchor="ctr" anchorCtr="0"/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u="sng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Mesósfera:</a:t>
          </a:r>
          <a:r>
            <a:rPr lang="es-ES" sz="1400" b="0" u="none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Se encuentra entre los 50 y 80 Km de altitud. Aquí los meteoros arden (estrellas fugaces). En esta zona aún hay suficiente gas para producir fricción y generar calor.</a:t>
          </a:r>
          <a:endParaRPr lang="es-CL" sz="1400" b="1" u="sng" kern="1200" dirty="0">
            <a:solidFill>
              <a:srgbClr val="002060"/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47B8AB4-E33D-4D7C-8DF8-FEB813AD6AC3}" type="parTrans" cxnId="{8E184AC7-6F24-4D5D-9E11-CD0C73B30A23}">
      <dgm:prSet/>
      <dgm:spPr/>
      <dgm:t>
        <a:bodyPr/>
        <a:lstStyle/>
        <a:p>
          <a:endParaRPr lang="es-CL"/>
        </a:p>
      </dgm:t>
    </dgm:pt>
    <dgm:pt modelId="{C9EA1492-F26D-48A7-ABA1-747C3A5A6EFF}" type="sibTrans" cxnId="{8E184AC7-6F24-4D5D-9E11-CD0C73B30A23}">
      <dgm:prSet/>
      <dgm:spPr/>
      <dgm:t>
        <a:bodyPr/>
        <a:lstStyle/>
        <a:p>
          <a:endParaRPr lang="es-CL"/>
        </a:p>
      </dgm:t>
    </dgm:pt>
    <dgm:pt modelId="{A1421848-E4B5-4ED4-A7BA-D49DC8F94B7D}" type="pres">
      <dgm:prSet presAssocID="{5DA0E812-383E-4E34-B116-99FDCB10FEE1}" presName="linearFlow" presStyleCnt="0">
        <dgm:presLayoutVars>
          <dgm:dir/>
          <dgm:resizeHandles val="exact"/>
        </dgm:presLayoutVars>
      </dgm:prSet>
      <dgm:spPr/>
    </dgm:pt>
    <dgm:pt modelId="{9033DD6D-8A96-4A00-8DA8-8CAC95217E32}" type="pres">
      <dgm:prSet presAssocID="{7E563B93-0752-49D4-AB5C-069F01AD3937}" presName="composite" presStyleCnt="0"/>
      <dgm:spPr/>
    </dgm:pt>
    <dgm:pt modelId="{2513B443-AF9F-4970-8E7F-8C9DEB93BBBC}" type="pres">
      <dgm:prSet presAssocID="{7E563B93-0752-49D4-AB5C-069F01AD3937}" presName="imgShp" presStyleLbl="fgImgPlace1" presStyleIdx="0" presStyleCnt="5" custLinFactNeighborX="-12284" custLinFactNeighborY="97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5BD6343E-2151-4413-9C3B-73BAC053D881}" type="pres">
      <dgm:prSet presAssocID="{7E563B93-0752-49D4-AB5C-069F01AD3937}" presName="txShp" presStyleLbl="node1" presStyleIdx="0" presStyleCnt="5" custScaleX="113644" custScaleY="78631" custLinFactNeighborX="2280" custLinFactNeighborY="97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F748DD4-E774-41C4-A55D-A69E1AC13B5D}" type="pres">
      <dgm:prSet presAssocID="{230AB00D-202A-4502-A979-30F0CA48014C}" presName="spacing" presStyleCnt="0"/>
      <dgm:spPr/>
    </dgm:pt>
    <dgm:pt modelId="{DC614102-27DF-4BC6-8927-95F21D8F8868}" type="pres">
      <dgm:prSet presAssocID="{ECCF12C0-889E-41C5-8E52-E331447979B7}" presName="composite" presStyleCnt="0"/>
      <dgm:spPr/>
    </dgm:pt>
    <dgm:pt modelId="{416F6FE6-FFE8-43F5-98D0-1B51190B7414}" type="pres">
      <dgm:prSet presAssocID="{ECCF12C0-889E-41C5-8E52-E331447979B7}" presName="imgShp" presStyleLbl="fgImgPlace1" presStyleIdx="1" presStyleCnt="5" custLinFactNeighborX="-9765" custLinFactNeighborY="-1531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B527F0E-F73A-498A-B7F5-D264BC795834}" type="pres">
      <dgm:prSet presAssocID="{ECCF12C0-889E-41C5-8E52-E331447979B7}" presName="txShp" presStyleLbl="node1" presStyleIdx="1" presStyleCnt="5" custScaleX="114354" custScaleY="85658" custLinFactNeighborX="2103" custLinFactNeighborY="-15319">
        <dgm:presLayoutVars>
          <dgm:bulletEnabled val="1"/>
        </dgm:presLayoutVars>
      </dgm:prSet>
      <dgm:spPr>
        <a:xfrm rot="10800000">
          <a:off x="1414545" y="1254821"/>
          <a:ext cx="4658355" cy="964801"/>
        </a:xfrm>
        <a:prstGeom prst="homePlate">
          <a:avLst/>
        </a:prstGeom>
      </dgm:spPr>
      <dgm:t>
        <a:bodyPr/>
        <a:lstStyle/>
        <a:p>
          <a:endParaRPr lang="es-CL"/>
        </a:p>
      </dgm:t>
    </dgm:pt>
    <dgm:pt modelId="{C945A39D-998B-4D4E-B2FD-AB6144023704}" type="pres">
      <dgm:prSet presAssocID="{35A57D5B-727D-4BCE-B98C-7107E0864CFC}" presName="spacing" presStyleCnt="0"/>
      <dgm:spPr/>
    </dgm:pt>
    <dgm:pt modelId="{B1A7B4D2-0EF2-4F6D-83B6-64F520AD767E}" type="pres">
      <dgm:prSet presAssocID="{B7BA468E-4A80-4042-B9E1-E176131B2992}" presName="composite" presStyleCnt="0"/>
      <dgm:spPr/>
    </dgm:pt>
    <dgm:pt modelId="{C40703CA-808C-4388-8E90-30EEADD2224F}" type="pres">
      <dgm:prSet presAssocID="{B7BA468E-4A80-4042-B9E1-E176131B2992}" presName="imgShp" presStyleLbl="fgImgPlace1" presStyleIdx="2" presStyleCnt="5" custLinFactNeighborX="-6716" custLinFactNeighborY="-16522"/>
      <dgm:spPr>
        <a:blipFill>
          <a:blip xmlns:r="http://schemas.openxmlformats.org/officeDocument/2006/relationships" r:embed="rId3"/>
          <a:srcRect/>
          <a:stretch>
            <a:fillRect l="-39000" r="-39000"/>
          </a:stretch>
        </a:blipFill>
      </dgm:spPr>
    </dgm:pt>
    <dgm:pt modelId="{F431BB2F-D7C9-4B01-81B3-7BD7E8856CBC}" type="pres">
      <dgm:prSet presAssocID="{B7BA468E-4A80-4042-B9E1-E176131B2992}" presName="txShp" presStyleLbl="node1" presStyleIdx="2" presStyleCnt="5" custScaleX="114418" custScaleY="88502" custLinFactNeighborX="2846" custLinFactNeighborY="-16436">
        <dgm:presLayoutVars>
          <dgm:bulletEnabled val="1"/>
        </dgm:presLayoutVars>
      </dgm:prSet>
      <dgm:spPr>
        <a:xfrm rot="10800000">
          <a:off x="1414545" y="2507623"/>
          <a:ext cx="4658355" cy="964801"/>
        </a:xfrm>
        <a:prstGeom prst="homePlate">
          <a:avLst/>
        </a:prstGeom>
      </dgm:spPr>
      <dgm:t>
        <a:bodyPr/>
        <a:lstStyle/>
        <a:p>
          <a:endParaRPr lang="es-CL"/>
        </a:p>
      </dgm:t>
    </dgm:pt>
    <dgm:pt modelId="{1B1AA53E-4F5C-45C7-A4E7-EC9C78BC16BA}" type="pres">
      <dgm:prSet presAssocID="{C9EA1492-F26D-48A7-ABA1-747C3A5A6EFF}" presName="spacing" presStyleCnt="0"/>
      <dgm:spPr/>
    </dgm:pt>
    <dgm:pt modelId="{86063666-3851-47B9-A52E-2CCB3FECD71D}" type="pres">
      <dgm:prSet presAssocID="{928C31C8-25E3-4888-9BFA-C3E095B7BE2F}" presName="composite" presStyleCnt="0"/>
      <dgm:spPr/>
    </dgm:pt>
    <dgm:pt modelId="{538B75EB-5602-45AA-8D92-9C65C5AD87FA}" type="pres">
      <dgm:prSet presAssocID="{928C31C8-25E3-4888-9BFA-C3E095B7BE2F}" presName="imgShp" presStyleLbl="fgImgPlace1" presStyleIdx="3" presStyleCnt="5" custLinFactNeighborX="-22433" custLinFactNeighborY="-13581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BB086453-5C66-40C6-B1A8-6C9600CB81CB}" type="pres">
      <dgm:prSet presAssocID="{928C31C8-25E3-4888-9BFA-C3E095B7BE2F}" presName="txShp" presStyleLbl="node1" presStyleIdx="3" presStyleCnt="5" custScaleX="119920" custScaleY="113993" custLinFactNeighborX="1423" custLinFactNeighborY="-15215">
        <dgm:presLayoutVars>
          <dgm:bulletEnabled val="1"/>
        </dgm:presLayoutVars>
      </dgm:prSet>
      <dgm:spPr>
        <a:xfrm rot="10800000">
          <a:off x="1414545" y="3760425"/>
          <a:ext cx="4658355" cy="964801"/>
        </a:xfrm>
        <a:prstGeom prst="homePlate">
          <a:avLst/>
        </a:prstGeom>
      </dgm:spPr>
      <dgm:t>
        <a:bodyPr/>
        <a:lstStyle/>
        <a:p>
          <a:endParaRPr lang="es-CL"/>
        </a:p>
      </dgm:t>
    </dgm:pt>
    <dgm:pt modelId="{E0835F8C-0B26-4FEE-8DB1-6852B757AC3E}" type="pres">
      <dgm:prSet presAssocID="{B08FFA24-E8C8-4CD8-8D2A-FE82A179D16A}" presName="spacing" presStyleCnt="0"/>
      <dgm:spPr/>
    </dgm:pt>
    <dgm:pt modelId="{8C2867D2-2B1F-447A-862E-1F66995C727D}" type="pres">
      <dgm:prSet presAssocID="{772841B5-ED00-456A-9E83-671734C39B5E}" presName="composite" presStyleCnt="0"/>
      <dgm:spPr/>
    </dgm:pt>
    <dgm:pt modelId="{A0FABCCE-9EF9-4FE0-8326-5032B8CA0667}" type="pres">
      <dgm:prSet presAssocID="{772841B5-ED00-456A-9E83-671734C39B5E}" presName="imgShp" presStyleLbl="fgImgPlace1" presStyleIdx="4" presStyleCnt="5" custLinFactNeighborX="-7999" custLinFactNeighborY="-732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6F89224-6CD8-4645-8A2B-EAA51E513444}" type="pres">
      <dgm:prSet presAssocID="{772841B5-ED00-456A-9E83-671734C39B5E}" presName="txShp" presStyleLbl="node1" presStyleIdx="4" presStyleCnt="5" custScaleX="120803" custScaleY="161820" custLinFactNeighborX="0" custLinFactNeighborY="-2203">
        <dgm:presLayoutVars>
          <dgm:bulletEnabled val="1"/>
        </dgm:presLayoutVars>
      </dgm:prSet>
      <dgm:spPr>
        <a:xfrm rot="10800000">
          <a:off x="1414545" y="5013226"/>
          <a:ext cx="4658355" cy="964801"/>
        </a:xfrm>
        <a:prstGeom prst="homePlate">
          <a:avLst/>
        </a:prstGeom>
      </dgm:spPr>
      <dgm:t>
        <a:bodyPr/>
        <a:lstStyle/>
        <a:p>
          <a:endParaRPr lang="es-CL"/>
        </a:p>
      </dgm:t>
    </dgm:pt>
  </dgm:ptLst>
  <dgm:cxnLst>
    <dgm:cxn modelId="{8E184AC7-6F24-4D5D-9E11-CD0C73B30A23}" srcId="{5DA0E812-383E-4E34-B116-99FDCB10FEE1}" destId="{B7BA468E-4A80-4042-B9E1-E176131B2992}" srcOrd="2" destOrd="0" parTransId="{F47B8AB4-E33D-4D7C-8DF8-FEB813AD6AC3}" sibTransId="{C9EA1492-F26D-48A7-ABA1-747C3A5A6EFF}"/>
    <dgm:cxn modelId="{69BD2A52-22D7-4716-BF4A-51AF51026113}" type="presOf" srcId="{5DA0E812-383E-4E34-B116-99FDCB10FEE1}" destId="{A1421848-E4B5-4ED4-A7BA-D49DC8F94B7D}" srcOrd="0" destOrd="0" presId="urn:microsoft.com/office/officeart/2005/8/layout/vList3"/>
    <dgm:cxn modelId="{6C395B2D-CBDE-4A0E-8797-29E75CCBDFCC}" type="presOf" srcId="{ECCF12C0-889E-41C5-8E52-E331447979B7}" destId="{2B527F0E-F73A-498A-B7F5-D264BC795834}" srcOrd="0" destOrd="0" presId="urn:microsoft.com/office/officeart/2005/8/layout/vList3"/>
    <dgm:cxn modelId="{370CA62E-705B-43D0-A1D6-A8F39ACD39FB}" type="presOf" srcId="{B7BA468E-4A80-4042-B9E1-E176131B2992}" destId="{F431BB2F-D7C9-4B01-81B3-7BD7E8856CBC}" srcOrd="0" destOrd="0" presId="urn:microsoft.com/office/officeart/2005/8/layout/vList3"/>
    <dgm:cxn modelId="{B8C2C0E6-BA57-4F1D-B61D-76BF975B3922}" type="presOf" srcId="{7E563B93-0752-49D4-AB5C-069F01AD3937}" destId="{5BD6343E-2151-4413-9C3B-73BAC053D881}" srcOrd="0" destOrd="0" presId="urn:microsoft.com/office/officeart/2005/8/layout/vList3"/>
    <dgm:cxn modelId="{8766B0B6-29A0-4C27-88C8-B4E556C88187}" type="presOf" srcId="{928C31C8-25E3-4888-9BFA-C3E095B7BE2F}" destId="{BB086453-5C66-40C6-B1A8-6C9600CB81CB}" srcOrd="0" destOrd="0" presId="urn:microsoft.com/office/officeart/2005/8/layout/vList3"/>
    <dgm:cxn modelId="{CB775AC0-2908-4EAF-A824-BD4C1D197D12}" srcId="{5DA0E812-383E-4E34-B116-99FDCB10FEE1}" destId="{928C31C8-25E3-4888-9BFA-C3E095B7BE2F}" srcOrd="3" destOrd="0" parTransId="{976FE2E9-57DC-4629-8EF1-FA0F4F8213B8}" sibTransId="{B08FFA24-E8C8-4CD8-8D2A-FE82A179D16A}"/>
    <dgm:cxn modelId="{37462EEB-391E-4DB6-9B0C-1DD4D072D0FB}" srcId="{5DA0E812-383E-4E34-B116-99FDCB10FEE1}" destId="{7E563B93-0752-49D4-AB5C-069F01AD3937}" srcOrd="0" destOrd="0" parTransId="{EBEFC12D-D272-45E1-B559-9B66CFCFDC82}" sibTransId="{230AB00D-202A-4502-A979-30F0CA48014C}"/>
    <dgm:cxn modelId="{9F408E7B-B65F-42F2-B117-05CFDEFDC06A}" srcId="{5DA0E812-383E-4E34-B116-99FDCB10FEE1}" destId="{ECCF12C0-889E-41C5-8E52-E331447979B7}" srcOrd="1" destOrd="0" parTransId="{747A108F-0B87-468A-AFFA-FADEB2BC8617}" sibTransId="{35A57D5B-727D-4BCE-B98C-7107E0864CFC}"/>
    <dgm:cxn modelId="{3B77DACD-4192-4970-87E7-B7C7B1ABF99E}" type="presOf" srcId="{772841B5-ED00-456A-9E83-671734C39B5E}" destId="{A6F89224-6CD8-4645-8A2B-EAA51E513444}" srcOrd="0" destOrd="0" presId="urn:microsoft.com/office/officeart/2005/8/layout/vList3"/>
    <dgm:cxn modelId="{E57BD452-13B1-4F94-80F9-438CE4737147}" srcId="{5DA0E812-383E-4E34-B116-99FDCB10FEE1}" destId="{772841B5-ED00-456A-9E83-671734C39B5E}" srcOrd="4" destOrd="0" parTransId="{3B7F8055-FC71-47A0-993B-1334278F8A77}" sibTransId="{C4F8A3D2-0F7A-4962-8770-3129DEE772BB}"/>
    <dgm:cxn modelId="{741814A5-D47B-4AAA-A6A2-06A5D5A61127}" type="presParOf" srcId="{A1421848-E4B5-4ED4-A7BA-D49DC8F94B7D}" destId="{9033DD6D-8A96-4A00-8DA8-8CAC95217E32}" srcOrd="0" destOrd="0" presId="urn:microsoft.com/office/officeart/2005/8/layout/vList3"/>
    <dgm:cxn modelId="{32F63004-6933-42B6-B1D1-C1054F792CC2}" type="presParOf" srcId="{9033DD6D-8A96-4A00-8DA8-8CAC95217E32}" destId="{2513B443-AF9F-4970-8E7F-8C9DEB93BBBC}" srcOrd="0" destOrd="0" presId="urn:microsoft.com/office/officeart/2005/8/layout/vList3"/>
    <dgm:cxn modelId="{2AA9D2D9-8211-4278-9E49-EB057E309A5F}" type="presParOf" srcId="{9033DD6D-8A96-4A00-8DA8-8CAC95217E32}" destId="{5BD6343E-2151-4413-9C3B-73BAC053D881}" srcOrd="1" destOrd="0" presId="urn:microsoft.com/office/officeart/2005/8/layout/vList3"/>
    <dgm:cxn modelId="{F87F144B-C414-4362-B3D3-1CD973D70186}" type="presParOf" srcId="{A1421848-E4B5-4ED4-A7BA-D49DC8F94B7D}" destId="{2F748DD4-E774-41C4-A55D-A69E1AC13B5D}" srcOrd="1" destOrd="0" presId="urn:microsoft.com/office/officeart/2005/8/layout/vList3"/>
    <dgm:cxn modelId="{EC710B2A-C143-42DE-A4AB-3AAD7CB9B1B4}" type="presParOf" srcId="{A1421848-E4B5-4ED4-A7BA-D49DC8F94B7D}" destId="{DC614102-27DF-4BC6-8927-95F21D8F8868}" srcOrd="2" destOrd="0" presId="urn:microsoft.com/office/officeart/2005/8/layout/vList3"/>
    <dgm:cxn modelId="{543C7B01-1D74-4CC6-82C8-96CAE5EF9481}" type="presParOf" srcId="{DC614102-27DF-4BC6-8927-95F21D8F8868}" destId="{416F6FE6-FFE8-43F5-98D0-1B51190B7414}" srcOrd="0" destOrd="0" presId="urn:microsoft.com/office/officeart/2005/8/layout/vList3"/>
    <dgm:cxn modelId="{327712B4-F101-4B27-8A8A-6CEE9B2E24A2}" type="presParOf" srcId="{DC614102-27DF-4BC6-8927-95F21D8F8868}" destId="{2B527F0E-F73A-498A-B7F5-D264BC795834}" srcOrd="1" destOrd="0" presId="urn:microsoft.com/office/officeart/2005/8/layout/vList3"/>
    <dgm:cxn modelId="{88D00C8E-AE72-4130-94A7-3B820BB00F06}" type="presParOf" srcId="{A1421848-E4B5-4ED4-A7BA-D49DC8F94B7D}" destId="{C945A39D-998B-4D4E-B2FD-AB6144023704}" srcOrd="3" destOrd="0" presId="urn:microsoft.com/office/officeart/2005/8/layout/vList3"/>
    <dgm:cxn modelId="{D09239E5-C8D2-47EB-976C-75E0FF2E6971}" type="presParOf" srcId="{A1421848-E4B5-4ED4-A7BA-D49DC8F94B7D}" destId="{B1A7B4D2-0EF2-4F6D-83B6-64F520AD767E}" srcOrd="4" destOrd="0" presId="urn:microsoft.com/office/officeart/2005/8/layout/vList3"/>
    <dgm:cxn modelId="{3C5728FC-451D-43ED-ACED-809D1DEA4E13}" type="presParOf" srcId="{B1A7B4D2-0EF2-4F6D-83B6-64F520AD767E}" destId="{C40703CA-808C-4388-8E90-30EEADD2224F}" srcOrd="0" destOrd="0" presId="urn:microsoft.com/office/officeart/2005/8/layout/vList3"/>
    <dgm:cxn modelId="{4D806AFC-9019-4327-9973-7DEAC844CBC2}" type="presParOf" srcId="{B1A7B4D2-0EF2-4F6D-83B6-64F520AD767E}" destId="{F431BB2F-D7C9-4B01-81B3-7BD7E8856CBC}" srcOrd="1" destOrd="0" presId="urn:microsoft.com/office/officeart/2005/8/layout/vList3"/>
    <dgm:cxn modelId="{058FF7B3-BFB4-412D-A727-A12315F96A71}" type="presParOf" srcId="{A1421848-E4B5-4ED4-A7BA-D49DC8F94B7D}" destId="{1B1AA53E-4F5C-45C7-A4E7-EC9C78BC16BA}" srcOrd="5" destOrd="0" presId="urn:microsoft.com/office/officeart/2005/8/layout/vList3"/>
    <dgm:cxn modelId="{849F40C2-976A-450E-BDB3-A104509C6B9B}" type="presParOf" srcId="{A1421848-E4B5-4ED4-A7BA-D49DC8F94B7D}" destId="{86063666-3851-47B9-A52E-2CCB3FECD71D}" srcOrd="6" destOrd="0" presId="urn:microsoft.com/office/officeart/2005/8/layout/vList3"/>
    <dgm:cxn modelId="{B3CBDC7E-D07B-4312-9912-A11D3021B466}" type="presParOf" srcId="{86063666-3851-47B9-A52E-2CCB3FECD71D}" destId="{538B75EB-5602-45AA-8D92-9C65C5AD87FA}" srcOrd="0" destOrd="0" presId="urn:microsoft.com/office/officeart/2005/8/layout/vList3"/>
    <dgm:cxn modelId="{C7E2A757-840C-497A-B39B-50CC30291B4B}" type="presParOf" srcId="{86063666-3851-47B9-A52E-2CCB3FECD71D}" destId="{BB086453-5C66-40C6-B1A8-6C9600CB81CB}" srcOrd="1" destOrd="0" presId="urn:microsoft.com/office/officeart/2005/8/layout/vList3"/>
    <dgm:cxn modelId="{B8BF09A5-51BB-4EA7-8619-33656F00AAD9}" type="presParOf" srcId="{A1421848-E4B5-4ED4-A7BA-D49DC8F94B7D}" destId="{E0835F8C-0B26-4FEE-8DB1-6852B757AC3E}" srcOrd="7" destOrd="0" presId="urn:microsoft.com/office/officeart/2005/8/layout/vList3"/>
    <dgm:cxn modelId="{277A0BF5-5F15-4D8B-8590-812E0A2EE2E0}" type="presParOf" srcId="{A1421848-E4B5-4ED4-A7BA-D49DC8F94B7D}" destId="{8C2867D2-2B1F-447A-862E-1F66995C727D}" srcOrd="8" destOrd="0" presId="urn:microsoft.com/office/officeart/2005/8/layout/vList3"/>
    <dgm:cxn modelId="{118A43E0-8AF3-4896-AC72-F4DFA928BDF8}" type="presParOf" srcId="{8C2867D2-2B1F-447A-862E-1F66995C727D}" destId="{A0FABCCE-9EF9-4FE0-8326-5032B8CA0667}" srcOrd="0" destOrd="0" presId="urn:microsoft.com/office/officeart/2005/8/layout/vList3"/>
    <dgm:cxn modelId="{C56FDF6C-A3D2-4155-84A2-5A13B2F2B237}" type="presParOf" srcId="{8C2867D2-2B1F-447A-862E-1F66995C727D}" destId="{A6F89224-6CD8-4645-8A2B-EAA51E51344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69B89A-D6E5-4AF5-9E94-254F435FA74E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AD934F40-25F3-4497-A5F2-C550B3B70DE7}">
      <dgm:prSet phldrT="[Texto]"/>
      <dgm:spPr>
        <a:solidFill>
          <a:srgbClr val="002060"/>
        </a:solidFill>
      </dgm:spPr>
      <dgm:t>
        <a:bodyPr/>
        <a:lstStyle/>
        <a:p>
          <a:r>
            <a:rPr lang="es-CL" b="1" dirty="0" smtClean="0"/>
            <a:t>ELEMENTOS</a:t>
          </a:r>
          <a:endParaRPr lang="es-CL" b="1" dirty="0"/>
        </a:p>
      </dgm:t>
    </dgm:pt>
    <dgm:pt modelId="{70EB0ED5-DA47-4538-B61D-DB5719605160}" type="parTrans" cxnId="{233721E4-93A6-44EB-B351-AC79110DBC23}">
      <dgm:prSet/>
      <dgm:spPr/>
      <dgm:t>
        <a:bodyPr/>
        <a:lstStyle/>
        <a:p>
          <a:endParaRPr lang="es-CL"/>
        </a:p>
      </dgm:t>
    </dgm:pt>
    <dgm:pt modelId="{FBACB570-5127-40CB-97AA-DBF234AD8E4F}" type="sibTrans" cxnId="{233721E4-93A6-44EB-B351-AC79110DBC23}">
      <dgm:prSet/>
      <dgm:spPr/>
      <dgm:t>
        <a:bodyPr/>
        <a:lstStyle/>
        <a:p>
          <a:endParaRPr lang="es-CL"/>
        </a:p>
      </dgm:t>
    </dgm:pt>
    <dgm:pt modelId="{E69CF823-CAF9-4956-A00D-C9160C82E075}">
      <dgm:prSet phldrT="[Texto]" custT="1"/>
      <dgm:spPr>
        <a:solidFill>
          <a:schemeClr val="accent2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s-CL" sz="1200" b="1" dirty="0" smtClean="0">
              <a:solidFill>
                <a:srgbClr val="002060"/>
              </a:solidFill>
            </a:rPr>
            <a:t>TEMPERATURA</a:t>
          </a:r>
          <a:endParaRPr lang="es-CL" sz="1200" b="1" dirty="0">
            <a:solidFill>
              <a:srgbClr val="002060"/>
            </a:solidFill>
          </a:endParaRPr>
        </a:p>
      </dgm:t>
    </dgm:pt>
    <dgm:pt modelId="{26CEE916-AE5A-49B1-91CB-13A8BB96FB3C}" type="parTrans" cxnId="{B23D5761-4F51-47A7-82C0-C3659119A396}">
      <dgm:prSet/>
      <dgm:spPr/>
      <dgm:t>
        <a:bodyPr/>
        <a:lstStyle/>
        <a:p>
          <a:endParaRPr lang="es-CL"/>
        </a:p>
      </dgm:t>
    </dgm:pt>
    <dgm:pt modelId="{6F64FFA4-6EA3-4195-8454-B6659EBAF7B9}" type="sibTrans" cxnId="{B23D5761-4F51-47A7-82C0-C3659119A396}">
      <dgm:prSet/>
      <dgm:spPr/>
      <dgm:t>
        <a:bodyPr/>
        <a:lstStyle/>
        <a:p>
          <a:endParaRPr lang="es-CL"/>
        </a:p>
      </dgm:t>
    </dgm:pt>
    <dgm:pt modelId="{38B47ACB-3DCB-41F7-981B-F309E6ADDA3D}">
      <dgm:prSet phldrT="[Texto]" custT="1"/>
      <dgm:spPr>
        <a:solidFill>
          <a:schemeClr val="accent2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s-CL" sz="1200" b="1" dirty="0" smtClean="0">
              <a:solidFill>
                <a:srgbClr val="002060"/>
              </a:solidFill>
            </a:rPr>
            <a:t>PRESIÓN ATMOSFÉRICA</a:t>
          </a:r>
          <a:endParaRPr lang="es-CL" sz="1200" b="1" dirty="0">
            <a:solidFill>
              <a:srgbClr val="002060"/>
            </a:solidFill>
          </a:endParaRPr>
        </a:p>
      </dgm:t>
    </dgm:pt>
    <dgm:pt modelId="{559E1618-1B67-4BA8-A0A1-914BC6DF0785}" type="parTrans" cxnId="{F189847D-E520-4B5C-8E13-135A21826C66}">
      <dgm:prSet/>
      <dgm:spPr/>
      <dgm:t>
        <a:bodyPr/>
        <a:lstStyle/>
        <a:p>
          <a:endParaRPr lang="es-CL"/>
        </a:p>
      </dgm:t>
    </dgm:pt>
    <dgm:pt modelId="{C29B0AB5-64FE-48F9-8204-E7A0912A0BD8}" type="sibTrans" cxnId="{F189847D-E520-4B5C-8E13-135A21826C66}">
      <dgm:prSet/>
      <dgm:spPr/>
      <dgm:t>
        <a:bodyPr/>
        <a:lstStyle/>
        <a:p>
          <a:endParaRPr lang="es-CL"/>
        </a:p>
      </dgm:t>
    </dgm:pt>
    <dgm:pt modelId="{E36C81D6-9D44-4E07-A1BE-8F351D59735C}">
      <dgm:prSet phldrT="[Texto]" custT="1"/>
      <dgm:spPr>
        <a:solidFill>
          <a:schemeClr val="accent2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s-CL" sz="1200" b="1" dirty="0" smtClean="0">
              <a:solidFill>
                <a:srgbClr val="002060"/>
              </a:solidFill>
            </a:rPr>
            <a:t>VIENTOS</a:t>
          </a:r>
          <a:endParaRPr lang="es-CL" sz="1200" b="1" dirty="0">
            <a:solidFill>
              <a:srgbClr val="002060"/>
            </a:solidFill>
          </a:endParaRPr>
        </a:p>
      </dgm:t>
    </dgm:pt>
    <dgm:pt modelId="{0841DCC9-7DCA-4A00-B94F-E4A1EA596EF3}" type="parTrans" cxnId="{56EB61CC-C52F-49BC-A240-F0FEC09AA82D}">
      <dgm:prSet/>
      <dgm:spPr/>
      <dgm:t>
        <a:bodyPr/>
        <a:lstStyle/>
        <a:p>
          <a:endParaRPr lang="es-CL"/>
        </a:p>
      </dgm:t>
    </dgm:pt>
    <dgm:pt modelId="{7047A486-A0C1-4B6F-BA79-2565A2AA57CA}" type="sibTrans" cxnId="{56EB61CC-C52F-49BC-A240-F0FEC09AA82D}">
      <dgm:prSet/>
      <dgm:spPr/>
      <dgm:t>
        <a:bodyPr/>
        <a:lstStyle/>
        <a:p>
          <a:endParaRPr lang="es-CL"/>
        </a:p>
      </dgm:t>
    </dgm:pt>
    <dgm:pt modelId="{60820BDB-9CFD-4828-A07A-21F86A0EF6A6}">
      <dgm:prSet phldrT="[Texto]" custT="1"/>
      <dgm:spPr>
        <a:solidFill>
          <a:schemeClr val="accent2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s-CL" sz="1200" b="1" dirty="0" smtClean="0">
              <a:solidFill>
                <a:srgbClr val="002060"/>
              </a:solidFill>
            </a:rPr>
            <a:t>HUMEDAD</a:t>
          </a:r>
          <a:endParaRPr lang="es-CL" sz="1200" b="1" dirty="0">
            <a:solidFill>
              <a:srgbClr val="002060"/>
            </a:solidFill>
          </a:endParaRPr>
        </a:p>
      </dgm:t>
    </dgm:pt>
    <dgm:pt modelId="{3F1B6385-37D7-42FF-8D1C-B8053A07F192}" type="parTrans" cxnId="{FEC5DFCD-B2A1-440B-A17D-404C1B9DC53E}">
      <dgm:prSet/>
      <dgm:spPr/>
      <dgm:t>
        <a:bodyPr/>
        <a:lstStyle/>
        <a:p>
          <a:endParaRPr lang="es-CL"/>
        </a:p>
      </dgm:t>
    </dgm:pt>
    <dgm:pt modelId="{8DDA1B7C-748B-4011-BBEE-401641E47E86}" type="sibTrans" cxnId="{FEC5DFCD-B2A1-440B-A17D-404C1B9DC53E}">
      <dgm:prSet/>
      <dgm:spPr/>
      <dgm:t>
        <a:bodyPr/>
        <a:lstStyle/>
        <a:p>
          <a:endParaRPr lang="es-CL"/>
        </a:p>
      </dgm:t>
    </dgm:pt>
    <dgm:pt modelId="{4AFFFE9B-06BF-46CD-B71B-F7D04A8C1A07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s-CL" sz="1200" b="1" dirty="0" smtClean="0">
              <a:solidFill>
                <a:srgbClr val="002060"/>
              </a:solidFill>
            </a:rPr>
            <a:t>PRECIPITACIÓN</a:t>
          </a:r>
          <a:endParaRPr lang="es-CL" sz="1200" b="1" dirty="0">
            <a:solidFill>
              <a:srgbClr val="002060"/>
            </a:solidFill>
          </a:endParaRPr>
        </a:p>
      </dgm:t>
    </dgm:pt>
    <dgm:pt modelId="{56CC8053-E529-4C8D-B2C7-BE4D1F1F1DDB}" type="parTrans" cxnId="{DBB76671-62BD-41AF-95AA-34DFD9924608}">
      <dgm:prSet/>
      <dgm:spPr/>
      <dgm:t>
        <a:bodyPr/>
        <a:lstStyle/>
        <a:p>
          <a:endParaRPr lang="es-CL"/>
        </a:p>
      </dgm:t>
    </dgm:pt>
    <dgm:pt modelId="{CC47AB29-415A-417B-B71E-DD7407C1963D}" type="sibTrans" cxnId="{DBB76671-62BD-41AF-95AA-34DFD9924608}">
      <dgm:prSet/>
      <dgm:spPr/>
      <dgm:t>
        <a:bodyPr/>
        <a:lstStyle/>
        <a:p>
          <a:endParaRPr lang="es-CL"/>
        </a:p>
      </dgm:t>
    </dgm:pt>
    <dgm:pt modelId="{E482A801-EFC4-40C3-9404-0B4B5598E745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s-CL" sz="1200" b="1" dirty="0" smtClean="0">
              <a:solidFill>
                <a:srgbClr val="002060"/>
              </a:solidFill>
            </a:rPr>
            <a:t>NUBOSIDAD</a:t>
          </a:r>
          <a:endParaRPr lang="es-CL" sz="1200" b="1" dirty="0">
            <a:solidFill>
              <a:srgbClr val="002060"/>
            </a:solidFill>
          </a:endParaRPr>
        </a:p>
      </dgm:t>
    </dgm:pt>
    <dgm:pt modelId="{8B784A4E-2644-459A-8351-79631D3BABFB}" type="parTrans" cxnId="{62A7D325-1F0A-4C7A-A95A-317649EF5E82}">
      <dgm:prSet/>
      <dgm:spPr/>
      <dgm:t>
        <a:bodyPr/>
        <a:lstStyle/>
        <a:p>
          <a:endParaRPr lang="es-CL"/>
        </a:p>
      </dgm:t>
    </dgm:pt>
    <dgm:pt modelId="{A4917DB4-AC0D-4B36-B220-C1EC713BC197}" type="sibTrans" cxnId="{62A7D325-1F0A-4C7A-A95A-317649EF5E82}">
      <dgm:prSet/>
      <dgm:spPr/>
      <dgm:t>
        <a:bodyPr/>
        <a:lstStyle/>
        <a:p>
          <a:endParaRPr lang="es-CL"/>
        </a:p>
      </dgm:t>
    </dgm:pt>
    <dgm:pt modelId="{91E0B45B-8D57-46F8-AFF5-946A03E406AF}" type="pres">
      <dgm:prSet presAssocID="{A169B89A-D6E5-4AF5-9E94-254F435FA74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DE1EB8DC-009D-4490-A8B8-56100D95EA38}" type="pres">
      <dgm:prSet presAssocID="{AD934F40-25F3-4497-A5F2-C550B3B70DE7}" presName="centerShape" presStyleLbl="node0" presStyleIdx="0" presStyleCnt="1"/>
      <dgm:spPr/>
      <dgm:t>
        <a:bodyPr/>
        <a:lstStyle/>
        <a:p>
          <a:endParaRPr lang="es-CL"/>
        </a:p>
      </dgm:t>
    </dgm:pt>
    <dgm:pt modelId="{78EE96EE-8D73-4147-9057-E80113487DF9}" type="pres">
      <dgm:prSet presAssocID="{26CEE916-AE5A-49B1-91CB-13A8BB96FB3C}" presName="parTrans" presStyleLbl="sibTrans2D1" presStyleIdx="0" presStyleCnt="6"/>
      <dgm:spPr/>
      <dgm:t>
        <a:bodyPr/>
        <a:lstStyle/>
        <a:p>
          <a:endParaRPr lang="es-CL"/>
        </a:p>
      </dgm:t>
    </dgm:pt>
    <dgm:pt modelId="{39809080-6A74-4D66-9E19-08F1797D0ED5}" type="pres">
      <dgm:prSet presAssocID="{26CEE916-AE5A-49B1-91CB-13A8BB96FB3C}" presName="connectorText" presStyleLbl="sibTrans2D1" presStyleIdx="0" presStyleCnt="6"/>
      <dgm:spPr/>
      <dgm:t>
        <a:bodyPr/>
        <a:lstStyle/>
        <a:p>
          <a:endParaRPr lang="es-CL"/>
        </a:p>
      </dgm:t>
    </dgm:pt>
    <dgm:pt modelId="{2C7D892D-6E36-4185-9208-4D824ACE3304}" type="pres">
      <dgm:prSet presAssocID="{E69CF823-CAF9-4956-A00D-C9160C82E07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688DFAC-9C6C-4F6F-B726-299D992905E5}" type="pres">
      <dgm:prSet presAssocID="{56CC8053-E529-4C8D-B2C7-BE4D1F1F1DDB}" presName="parTrans" presStyleLbl="sibTrans2D1" presStyleIdx="1" presStyleCnt="6"/>
      <dgm:spPr/>
      <dgm:t>
        <a:bodyPr/>
        <a:lstStyle/>
        <a:p>
          <a:endParaRPr lang="es-CL"/>
        </a:p>
      </dgm:t>
    </dgm:pt>
    <dgm:pt modelId="{82186E90-0FD5-4C2C-9717-FF23225B93D3}" type="pres">
      <dgm:prSet presAssocID="{56CC8053-E529-4C8D-B2C7-BE4D1F1F1DDB}" presName="connectorText" presStyleLbl="sibTrans2D1" presStyleIdx="1" presStyleCnt="6"/>
      <dgm:spPr/>
      <dgm:t>
        <a:bodyPr/>
        <a:lstStyle/>
        <a:p>
          <a:endParaRPr lang="es-CL"/>
        </a:p>
      </dgm:t>
    </dgm:pt>
    <dgm:pt modelId="{A1CE62D9-3EA7-42BE-A1F5-E2339737E16A}" type="pres">
      <dgm:prSet presAssocID="{4AFFFE9B-06BF-46CD-B71B-F7D04A8C1A0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0A8711B-5897-48B7-91C6-6E63F48C9EFF}" type="pres">
      <dgm:prSet presAssocID="{559E1618-1B67-4BA8-A0A1-914BC6DF0785}" presName="parTrans" presStyleLbl="sibTrans2D1" presStyleIdx="2" presStyleCnt="6"/>
      <dgm:spPr/>
      <dgm:t>
        <a:bodyPr/>
        <a:lstStyle/>
        <a:p>
          <a:endParaRPr lang="es-CL"/>
        </a:p>
      </dgm:t>
    </dgm:pt>
    <dgm:pt modelId="{13AF2842-005E-4626-A7D0-BDEA39765A25}" type="pres">
      <dgm:prSet presAssocID="{559E1618-1B67-4BA8-A0A1-914BC6DF0785}" presName="connectorText" presStyleLbl="sibTrans2D1" presStyleIdx="2" presStyleCnt="6"/>
      <dgm:spPr/>
      <dgm:t>
        <a:bodyPr/>
        <a:lstStyle/>
        <a:p>
          <a:endParaRPr lang="es-CL"/>
        </a:p>
      </dgm:t>
    </dgm:pt>
    <dgm:pt modelId="{E9F973F6-4287-42BB-BD52-C67BCAA29933}" type="pres">
      <dgm:prSet presAssocID="{38B47ACB-3DCB-41F7-981B-F309E6ADDA3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76B340F-11D1-45A8-90E8-B3DCE3EF049C}" type="pres">
      <dgm:prSet presAssocID="{8B784A4E-2644-459A-8351-79631D3BABFB}" presName="parTrans" presStyleLbl="sibTrans2D1" presStyleIdx="3" presStyleCnt="6"/>
      <dgm:spPr/>
      <dgm:t>
        <a:bodyPr/>
        <a:lstStyle/>
        <a:p>
          <a:endParaRPr lang="es-CL"/>
        </a:p>
      </dgm:t>
    </dgm:pt>
    <dgm:pt modelId="{D98AE091-D0BF-455F-9DC5-81E13605BE7F}" type="pres">
      <dgm:prSet presAssocID="{8B784A4E-2644-459A-8351-79631D3BABFB}" presName="connectorText" presStyleLbl="sibTrans2D1" presStyleIdx="3" presStyleCnt="6"/>
      <dgm:spPr/>
      <dgm:t>
        <a:bodyPr/>
        <a:lstStyle/>
        <a:p>
          <a:endParaRPr lang="es-CL"/>
        </a:p>
      </dgm:t>
    </dgm:pt>
    <dgm:pt modelId="{29EBF2C1-4478-4C9D-9D21-3930A7DE8BC5}" type="pres">
      <dgm:prSet presAssocID="{E482A801-EFC4-40C3-9404-0B4B5598E74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E8210D1-C73C-4028-9AD9-C2B46E50AFFD}" type="pres">
      <dgm:prSet presAssocID="{0841DCC9-7DCA-4A00-B94F-E4A1EA596EF3}" presName="parTrans" presStyleLbl="sibTrans2D1" presStyleIdx="4" presStyleCnt="6"/>
      <dgm:spPr/>
      <dgm:t>
        <a:bodyPr/>
        <a:lstStyle/>
        <a:p>
          <a:endParaRPr lang="es-CL"/>
        </a:p>
      </dgm:t>
    </dgm:pt>
    <dgm:pt modelId="{0E07FCFF-CF3C-4F0A-92F0-8DC007F95FA7}" type="pres">
      <dgm:prSet presAssocID="{0841DCC9-7DCA-4A00-B94F-E4A1EA596EF3}" presName="connectorText" presStyleLbl="sibTrans2D1" presStyleIdx="4" presStyleCnt="6"/>
      <dgm:spPr/>
      <dgm:t>
        <a:bodyPr/>
        <a:lstStyle/>
        <a:p>
          <a:endParaRPr lang="es-CL"/>
        </a:p>
      </dgm:t>
    </dgm:pt>
    <dgm:pt modelId="{B337F041-5F87-4C3C-B3FE-C42044C82A82}" type="pres">
      <dgm:prSet presAssocID="{E36C81D6-9D44-4E07-A1BE-8F351D59735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E23D9E0-FA21-4450-9DE7-884D814C8109}" type="pres">
      <dgm:prSet presAssocID="{3F1B6385-37D7-42FF-8D1C-B8053A07F192}" presName="parTrans" presStyleLbl="sibTrans2D1" presStyleIdx="5" presStyleCnt="6"/>
      <dgm:spPr/>
      <dgm:t>
        <a:bodyPr/>
        <a:lstStyle/>
        <a:p>
          <a:endParaRPr lang="es-CL"/>
        </a:p>
      </dgm:t>
    </dgm:pt>
    <dgm:pt modelId="{0BACE4D8-0D68-499E-AA2C-436C5430892D}" type="pres">
      <dgm:prSet presAssocID="{3F1B6385-37D7-42FF-8D1C-B8053A07F192}" presName="connectorText" presStyleLbl="sibTrans2D1" presStyleIdx="5" presStyleCnt="6"/>
      <dgm:spPr/>
      <dgm:t>
        <a:bodyPr/>
        <a:lstStyle/>
        <a:p>
          <a:endParaRPr lang="es-CL"/>
        </a:p>
      </dgm:t>
    </dgm:pt>
    <dgm:pt modelId="{E29686E7-62AF-4CF6-8318-931A517F9A25}" type="pres">
      <dgm:prSet presAssocID="{60820BDB-9CFD-4828-A07A-21F86A0EF6A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DBB76671-62BD-41AF-95AA-34DFD9924608}" srcId="{AD934F40-25F3-4497-A5F2-C550B3B70DE7}" destId="{4AFFFE9B-06BF-46CD-B71B-F7D04A8C1A07}" srcOrd="1" destOrd="0" parTransId="{56CC8053-E529-4C8D-B2C7-BE4D1F1F1DDB}" sibTransId="{CC47AB29-415A-417B-B71E-DD7407C1963D}"/>
    <dgm:cxn modelId="{B23D5761-4F51-47A7-82C0-C3659119A396}" srcId="{AD934F40-25F3-4497-A5F2-C550B3B70DE7}" destId="{E69CF823-CAF9-4956-A00D-C9160C82E075}" srcOrd="0" destOrd="0" parTransId="{26CEE916-AE5A-49B1-91CB-13A8BB96FB3C}" sibTransId="{6F64FFA4-6EA3-4195-8454-B6659EBAF7B9}"/>
    <dgm:cxn modelId="{C416AE2E-9E21-49F0-9B6F-14BBCC0EF795}" type="presOf" srcId="{26CEE916-AE5A-49B1-91CB-13A8BB96FB3C}" destId="{39809080-6A74-4D66-9E19-08F1797D0ED5}" srcOrd="1" destOrd="0" presId="urn:microsoft.com/office/officeart/2005/8/layout/radial5"/>
    <dgm:cxn modelId="{811BFDA6-0785-4E59-895B-7F3F39AB5E04}" type="presOf" srcId="{559E1618-1B67-4BA8-A0A1-914BC6DF0785}" destId="{13AF2842-005E-4626-A7D0-BDEA39765A25}" srcOrd="1" destOrd="0" presId="urn:microsoft.com/office/officeart/2005/8/layout/radial5"/>
    <dgm:cxn modelId="{DAD9DE63-7380-418A-8E56-8E4C6C45E1CB}" type="presOf" srcId="{AD934F40-25F3-4497-A5F2-C550B3B70DE7}" destId="{DE1EB8DC-009D-4490-A8B8-56100D95EA38}" srcOrd="0" destOrd="0" presId="urn:microsoft.com/office/officeart/2005/8/layout/radial5"/>
    <dgm:cxn modelId="{233721E4-93A6-44EB-B351-AC79110DBC23}" srcId="{A169B89A-D6E5-4AF5-9E94-254F435FA74E}" destId="{AD934F40-25F3-4497-A5F2-C550B3B70DE7}" srcOrd="0" destOrd="0" parTransId="{70EB0ED5-DA47-4538-B61D-DB5719605160}" sibTransId="{FBACB570-5127-40CB-97AA-DBF234AD8E4F}"/>
    <dgm:cxn modelId="{E769DB60-19C9-4926-8F46-31D780D1238C}" type="presOf" srcId="{56CC8053-E529-4C8D-B2C7-BE4D1F1F1DDB}" destId="{B688DFAC-9C6C-4F6F-B726-299D992905E5}" srcOrd="0" destOrd="0" presId="urn:microsoft.com/office/officeart/2005/8/layout/radial5"/>
    <dgm:cxn modelId="{C7D253AC-5F8F-4F37-AA5C-E5173099E4E0}" type="presOf" srcId="{8B784A4E-2644-459A-8351-79631D3BABFB}" destId="{976B340F-11D1-45A8-90E8-B3DCE3EF049C}" srcOrd="0" destOrd="0" presId="urn:microsoft.com/office/officeart/2005/8/layout/radial5"/>
    <dgm:cxn modelId="{23BD247C-A592-49F3-A859-06E7C5329AE6}" type="presOf" srcId="{0841DCC9-7DCA-4A00-B94F-E4A1EA596EF3}" destId="{0E07FCFF-CF3C-4F0A-92F0-8DC007F95FA7}" srcOrd="1" destOrd="0" presId="urn:microsoft.com/office/officeart/2005/8/layout/radial5"/>
    <dgm:cxn modelId="{7D409EC0-176C-4C9D-B6F8-99259DCAF4FF}" type="presOf" srcId="{60820BDB-9CFD-4828-A07A-21F86A0EF6A6}" destId="{E29686E7-62AF-4CF6-8318-931A517F9A25}" srcOrd="0" destOrd="0" presId="urn:microsoft.com/office/officeart/2005/8/layout/radial5"/>
    <dgm:cxn modelId="{361C1A5B-B912-4978-A15A-113E1C2A0D0D}" type="presOf" srcId="{4AFFFE9B-06BF-46CD-B71B-F7D04A8C1A07}" destId="{A1CE62D9-3EA7-42BE-A1F5-E2339737E16A}" srcOrd="0" destOrd="0" presId="urn:microsoft.com/office/officeart/2005/8/layout/radial5"/>
    <dgm:cxn modelId="{F189847D-E520-4B5C-8E13-135A21826C66}" srcId="{AD934F40-25F3-4497-A5F2-C550B3B70DE7}" destId="{38B47ACB-3DCB-41F7-981B-F309E6ADDA3D}" srcOrd="2" destOrd="0" parTransId="{559E1618-1B67-4BA8-A0A1-914BC6DF0785}" sibTransId="{C29B0AB5-64FE-48F9-8204-E7A0912A0BD8}"/>
    <dgm:cxn modelId="{0E7E08C6-1A09-4090-B7A2-60E2D8DCDE6D}" type="presOf" srcId="{0841DCC9-7DCA-4A00-B94F-E4A1EA596EF3}" destId="{BE8210D1-C73C-4028-9AD9-C2B46E50AFFD}" srcOrd="0" destOrd="0" presId="urn:microsoft.com/office/officeart/2005/8/layout/radial5"/>
    <dgm:cxn modelId="{62A7D325-1F0A-4C7A-A95A-317649EF5E82}" srcId="{AD934F40-25F3-4497-A5F2-C550B3B70DE7}" destId="{E482A801-EFC4-40C3-9404-0B4B5598E745}" srcOrd="3" destOrd="0" parTransId="{8B784A4E-2644-459A-8351-79631D3BABFB}" sibTransId="{A4917DB4-AC0D-4B36-B220-C1EC713BC197}"/>
    <dgm:cxn modelId="{1B691ECE-734E-4BAF-97A3-23973633D49C}" type="presOf" srcId="{E482A801-EFC4-40C3-9404-0B4B5598E745}" destId="{29EBF2C1-4478-4C9D-9D21-3930A7DE8BC5}" srcOrd="0" destOrd="0" presId="urn:microsoft.com/office/officeart/2005/8/layout/radial5"/>
    <dgm:cxn modelId="{EE31C0CA-30BC-4834-BDBA-1F2C43A91B37}" type="presOf" srcId="{559E1618-1B67-4BA8-A0A1-914BC6DF0785}" destId="{00A8711B-5897-48B7-91C6-6E63F48C9EFF}" srcOrd="0" destOrd="0" presId="urn:microsoft.com/office/officeart/2005/8/layout/radial5"/>
    <dgm:cxn modelId="{7DA394D6-E25C-4D48-91E0-99FF16E0E565}" type="presOf" srcId="{3F1B6385-37D7-42FF-8D1C-B8053A07F192}" destId="{0BACE4D8-0D68-499E-AA2C-436C5430892D}" srcOrd="1" destOrd="0" presId="urn:microsoft.com/office/officeart/2005/8/layout/radial5"/>
    <dgm:cxn modelId="{ADDA0597-05C4-4ADD-8393-AE4E8AC60CB5}" type="presOf" srcId="{26CEE916-AE5A-49B1-91CB-13A8BB96FB3C}" destId="{78EE96EE-8D73-4147-9057-E80113487DF9}" srcOrd="0" destOrd="0" presId="urn:microsoft.com/office/officeart/2005/8/layout/radial5"/>
    <dgm:cxn modelId="{DA679EB6-E233-4E97-84D2-BC4F7FC856C6}" type="presOf" srcId="{E36C81D6-9D44-4E07-A1BE-8F351D59735C}" destId="{B337F041-5F87-4C3C-B3FE-C42044C82A82}" srcOrd="0" destOrd="0" presId="urn:microsoft.com/office/officeart/2005/8/layout/radial5"/>
    <dgm:cxn modelId="{9417B174-FC16-433B-B45D-A9A067B294B8}" type="presOf" srcId="{A169B89A-D6E5-4AF5-9E94-254F435FA74E}" destId="{91E0B45B-8D57-46F8-AFF5-946A03E406AF}" srcOrd="0" destOrd="0" presId="urn:microsoft.com/office/officeart/2005/8/layout/radial5"/>
    <dgm:cxn modelId="{27599A82-ADE7-442C-BD2E-7277BB503E42}" type="presOf" srcId="{56CC8053-E529-4C8D-B2C7-BE4D1F1F1DDB}" destId="{82186E90-0FD5-4C2C-9717-FF23225B93D3}" srcOrd="1" destOrd="0" presId="urn:microsoft.com/office/officeart/2005/8/layout/radial5"/>
    <dgm:cxn modelId="{FEC5DFCD-B2A1-440B-A17D-404C1B9DC53E}" srcId="{AD934F40-25F3-4497-A5F2-C550B3B70DE7}" destId="{60820BDB-9CFD-4828-A07A-21F86A0EF6A6}" srcOrd="5" destOrd="0" parTransId="{3F1B6385-37D7-42FF-8D1C-B8053A07F192}" sibTransId="{8DDA1B7C-748B-4011-BBEE-401641E47E86}"/>
    <dgm:cxn modelId="{FEC098DD-4DD6-4D2B-A8B1-5EBB5AA68EE6}" type="presOf" srcId="{3F1B6385-37D7-42FF-8D1C-B8053A07F192}" destId="{9E23D9E0-FA21-4450-9DE7-884D814C8109}" srcOrd="0" destOrd="0" presId="urn:microsoft.com/office/officeart/2005/8/layout/radial5"/>
    <dgm:cxn modelId="{F2646416-6B5C-47A6-B01A-51B059E5A6E1}" type="presOf" srcId="{E69CF823-CAF9-4956-A00D-C9160C82E075}" destId="{2C7D892D-6E36-4185-9208-4D824ACE3304}" srcOrd="0" destOrd="0" presId="urn:microsoft.com/office/officeart/2005/8/layout/radial5"/>
    <dgm:cxn modelId="{56EB61CC-C52F-49BC-A240-F0FEC09AA82D}" srcId="{AD934F40-25F3-4497-A5F2-C550B3B70DE7}" destId="{E36C81D6-9D44-4E07-A1BE-8F351D59735C}" srcOrd="4" destOrd="0" parTransId="{0841DCC9-7DCA-4A00-B94F-E4A1EA596EF3}" sibTransId="{7047A486-A0C1-4B6F-BA79-2565A2AA57CA}"/>
    <dgm:cxn modelId="{00E10E3D-8DF7-45DB-9AEA-00C86B5A11AB}" type="presOf" srcId="{8B784A4E-2644-459A-8351-79631D3BABFB}" destId="{D98AE091-D0BF-455F-9DC5-81E13605BE7F}" srcOrd="1" destOrd="0" presId="urn:microsoft.com/office/officeart/2005/8/layout/radial5"/>
    <dgm:cxn modelId="{19AD545E-3072-4011-AED0-59FD1683453A}" type="presOf" srcId="{38B47ACB-3DCB-41F7-981B-F309E6ADDA3D}" destId="{E9F973F6-4287-42BB-BD52-C67BCAA29933}" srcOrd="0" destOrd="0" presId="urn:microsoft.com/office/officeart/2005/8/layout/radial5"/>
    <dgm:cxn modelId="{9B33AF09-55E8-4D61-A6C3-57CAD00EC1D1}" type="presParOf" srcId="{91E0B45B-8D57-46F8-AFF5-946A03E406AF}" destId="{DE1EB8DC-009D-4490-A8B8-56100D95EA38}" srcOrd="0" destOrd="0" presId="urn:microsoft.com/office/officeart/2005/8/layout/radial5"/>
    <dgm:cxn modelId="{24FDCED4-951C-4216-8A83-B719D86F7390}" type="presParOf" srcId="{91E0B45B-8D57-46F8-AFF5-946A03E406AF}" destId="{78EE96EE-8D73-4147-9057-E80113487DF9}" srcOrd="1" destOrd="0" presId="urn:microsoft.com/office/officeart/2005/8/layout/radial5"/>
    <dgm:cxn modelId="{F4AC15E9-AAC5-4575-8D0F-C22D8F720442}" type="presParOf" srcId="{78EE96EE-8D73-4147-9057-E80113487DF9}" destId="{39809080-6A74-4D66-9E19-08F1797D0ED5}" srcOrd="0" destOrd="0" presId="urn:microsoft.com/office/officeart/2005/8/layout/radial5"/>
    <dgm:cxn modelId="{02CADC97-1C64-437A-BCAD-40AC2E070CF4}" type="presParOf" srcId="{91E0B45B-8D57-46F8-AFF5-946A03E406AF}" destId="{2C7D892D-6E36-4185-9208-4D824ACE3304}" srcOrd="2" destOrd="0" presId="urn:microsoft.com/office/officeart/2005/8/layout/radial5"/>
    <dgm:cxn modelId="{1530DF5E-D2F6-415C-882B-FAD96DCD693F}" type="presParOf" srcId="{91E0B45B-8D57-46F8-AFF5-946A03E406AF}" destId="{B688DFAC-9C6C-4F6F-B726-299D992905E5}" srcOrd="3" destOrd="0" presId="urn:microsoft.com/office/officeart/2005/8/layout/radial5"/>
    <dgm:cxn modelId="{07396D35-84F7-4811-8E1C-96453866AA6F}" type="presParOf" srcId="{B688DFAC-9C6C-4F6F-B726-299D992905E5}" destId="{82186E90-0FD5-4C2C-9717-FF23225B93D3}" srcOrd="0" destOrd="0" presId="urn:microsoft.com/office/officeart/2005/8/layout/radial5"/>
    <dgm:cxn modelId="{177DE145-1664-4212-96DB-EE17FC3F15A0}" type="presParOf" srcId="{91E0B45B-8D57-46F8-AFF5-946A03E406AF}" destId="{A1CE62D9-3EA7-42BE-A1F5-E2339737E16A}" srcOrd="4" destOrd="0" presId="urn:microsoft.com/office/officeart/2005/8/layout/radial5"/>
    <dgm:cxn modelId="{AFE19067-B500-4EDF-B33F-EE97657B89AD}" type="presParOf" srcId="{91E0B45B-8D57-46F8-AFF5-946A03E406AF}" destId="{00A8711B-5897-48B7-91C6-6E63F48C9EFF}" srcOrd="5" destOrd="0" presId="urn:microsoft.com/office/officeart/2005/8/layout/radial5"/>
    <dgm:cxn modelId="{C3E00F89-5FF9-4946-83C2-D5916AABCEFB}" type="presParOf" srcId="{00A8711B-5897-48B7-91C6-6E63F48C9EFF}" destId="{13AF2842-005E-4626-A7D0-BDEA39765A25}" srcOrd="0" destOrd="0" presId="urn:microsoft.com/office/officeart/2005/8/layout/radial5"/>
    <dgm:cxn modelId="{EEF4BAD1-4B48-4E59-B035-FA458110E8C7}" type="presParOf" srcId="{91E0B45B-8D57-46F8-AFF5-946A03E406AF}" destId="{E9F973F6-4287-42BB-BD52-C67BCAA29933}" srcOrd="6" destOrd="0" presId="urn:microsoft.com/office/officeart/2005/8/layout/radial5"/>
    <dgm:cxn modelId="{BE4CF903-DD25-4CDD-B13B-4A7F8D031727}" type="presParOf" srcId="{91E0B45B-8D57-46F8-AFF5-946A03E406AF}" destId="{976B340F-11D1-45A8-90E8-B3DCE3EF049C}" srcOrd="7" destOrd="0" presId="urn:microsoft.com/office/officeart/2005/8/layout/radial5"/>
    <dgm:cxn modelId="{F4E3CE2C-44A6-4BE1-8E76-AD7A99724CF9}" type="presParOf" srcId="{976B340F-11D1-45A8-90E8-B3DCE3EF049C}" destId="{D98AE091-D0BF-455F-9DC5-81E13605BE7F}" srcOrd="0" destOrd="0" presId="urn:microsoft.com/office/officeart/2005/8/layout/radial5"/>
    <dgm:cxn modelId="{3AF2F032-C671-409B-B427-065156A3108F}" type="presParOf" srcId="{91E0B45B-8D57-46F8-AFF5-946A03E406AF}" destId="{29EBF2C1-4478-4C9D-9D21-3930A7DE8BC5}" srcOrd="8" destOrd="0" presId="urn:microsoft.com/office/officeart/2005/8/layout/radial5"/>
    <dgm:cxn modelId="{3BC2B5B5-C870-4159-BCEA-291A6724ABE9}" type="presParOf" srcId="{91E0B45B-8D57-46F8-AFF5-946A03E406AF}" destId="{BE8210D1-C73C-4028-9AD9-C2B46E50AFFD}" srcOrd="9" destOrd="0" presId="urn:microsoft.com/office/officeart/2005/8/layout/radial5"/>
    <dgm:cxn modelId="{C667A320-6325-4556-B9E5-8893F7A6ED04}" type="presParOf" srcId="{BE8210D1-C73C-4028-9AD9-C2B46E50AFFD}" destId="{0E07FCFF-CF3C-4F0A-92F0-8DC007F95FA7}" srcOrd="0" destOrd="0" presId="urn:microsoft.com/office/officeart/2005/8/layout/radial5"/>
    <dgm:cxn modelId="{B510C0BC-7ACD-44B2-ADE5-1B3672404BCB}" type="presParOf" srcId="{91E0B45B-8D57-46F8-AFF5-946A03E406AF}" destId="{B337F041-5F87-4C3C-B3FE-C42044C82A82}" srcOrd="10" destOrd="0" presId="urn:microsoft.com/office/officeart/2005/8/layout/radial5"/>
    <dgm:cxn modelId="{784C198F-2DBF-467A-B08B-51C0B4CAF1FE}" type="presParOf" srcId="{91E0B45B-8D57-46F8-AFF5-946A03E406AF}" destId="{9E23D9E0-FA21-4450-9DE7-884D814C8109}" srcOrd="11" destOrd="0" presId="urn:microsoft.com/office/officeart/2005/8/layout/radial5"/>
    <dgm:cxn modelId="{D679E25C-0EDE-4439-89E9-4A5DE0F03CC5}" type="presParOf" srcId="{9E23D9E0-FA21-4450-9DE7-884D814C8109}" destId="{0BACE4D8-0D68-499E-AA2C-436C5430892D}" srcOrd="0" destOrd="0" presId="urn:microsoft.com/office/officeart/2005/8/layout/radial5"/>
    <dgm:cxn modelId="{A3614AEC-86B2-4E31-821F-F38C16BF844F}" type="presParOf" srcId="{91E0B45B-8D57-46F8-AFF5-946A03E406AF}" destId="{E29686E7-62AF-4CF6-8318-931A517F9A25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69B89A-D6E5-4AF5-9E94-254F435FA74E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AD934F40-25F3-4497-A5F2-C550B3B70DE7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CL" b="1" dirty="0" smtClean="0"/>
            <a:t>FACTORES</a:t>
          </a:r>
          <a:endParaRPr lang="es-CL" b="1" dirty="0"/>
        </a:p>
      </dgm:t>
    </dgm:pt>
    <dgm:pt modelId="{70EB0ED5-DA47-4538-B61D-DB5719605160}" type="parTrans" cxnId="{233721E4-93A6-44EB-B351-AC79110DBC23}">
      <dgm:prSet/>
      <dgm:spPr/>
      <dgm:t>
        <a:bodyPr/>
        <a:lstStyle/>
        <a:p>
          <a:endParaRPr lang="es-CL"/>
        </a:p>
      </dgm:t>
    </dgm:pt>
    <dgm:pt modelId="{FBACB570-5127-40CB-97AA-DBF234AD8E4F}" type="sibTrans" cxnId="{233721E4-93A6-44EB-B351-AC79110DBC23}">
      <dgm:prSet/>
      <dgm:spPr/>
      <dgm:t>
        <a:bodyPr/>
        <a:lstStyle/>
        <a:p>
          <a:endParaRPr lang="es-CL"/>
        </a:p>
      </dgm:t>
    </dgm:pt>
    <dgm:pt modelId="{E69CF823-CAF9-4956-A00D-C9160C82E075}">
      <dgm:prSet phldrT="[Texto]"/>
      <dgm:spPr>
        <a:solidFill>
          <a:schemeClr val="accent6"/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es-CL" b="1" dirty="0" smtClean="0">
              <a:solidFill>
                <a:schemeClr val="bg1"/>
              </a:solidFill>
            </a:rPr>
            <a:t>LATITUD</a:t>
          </a:r>
          <a:endParaRPr lang="es-CL" b="1" dirty="0">
            <a:solidFill>
              <a:schemeClr val="bg1"/>
            </a:solidFill>
          </a:endParaRPr>
        </a:p>
      </dgm:t>
    </dgm:pt>
    <dgm:pt modelId="{26CEE916-AE5A-49B1-91CB-13A8BB96FB3C}" type="parTrans" cxnId="{B23D5761-4F51-47A7-82C0-C3659119A396}">
      <dgm:prSet/>
      <dgm:spPr/>
      <dgm:t>
        <a:bodyPr/>
        <a:lstStyle/>
        <a:p>
          <a:endParaRPr lang="es-CL"/>
        </a:p>
      </dgm:t>
    </dgm:pt>
    <dgm:pt modelId="{6F64FFA4-6EA3-4195-8454-B6659EBAF7B9}" type="sibTrans" cxnId="{B23D5761-4F51-47A7-82C0-C3659119A396}">
      <dgm:prSet/>
      <dgm:spPr/>
      <dgm:t>
        <a:bodyPr/>
        <a:lstStyle/>
        <a:p>
          <a:endParaRPr lang="es-CL"/>
        </a:p>
      </dgm:t>
    </dgm:pt>
    <dgm:pt modelId="{38B47ACB-3DCB-41F7-981B-F309E6ADDA3D}">
      <dgm:prSet phldrT="[Texto]"/>
      <dgm:spPr>
        <a:solidFill>
          <a:schemeClr val="accent6"/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es-CL" b="1" dirty="0" smtClean="0">
              <a:solidFill>
                <a:schemeClr val="bg1"/>
              </a:solidFill>
            </a:rPr>
            <a:t>RELIEVE</a:t>
          </a:r>
          <a:endParaRPr lang="es-CL" b="1" dirty="0">
            <a:solidFill>
              <a:schemeClr val="bg1"/>
            </a:solidFill>
          </a:endParaRPr>
        </a:p>
      </dgm:t>
    </dgm:pt>
    <dgm:pt modelId="{559E1618-1B67-4BA8-A0A1-914BC6DF0785}" type="parTrans" cxnId="{F189847D-E520-4B5C-8E13-135A21826C66}">
      <dgm:prSet/>
      <dgm:spPr/>
      <dgm:t>
        <a:bodyPr/>
        <a:lstStyle/>
        <a:p>
          <a:endParaRPr lang="es-CL"/>
        </a:p>
      </dgm:t>
    </dgm:pt>
    <dgm:pt modelId="{C29B0AB5-64FE-48F9-8204-E7A0912A0BD8}" type="sibTrans" cxnId="{F189847D-E520-4B5C-8E13-135A21826C66}">
      <dgm:prSet/>
      <dgm:spPr/>
      <dgm:t>
        <a:bodyPr/>
        <a:lstStyle/>
        <a:p>
          <a:endParaRPr lang="es-CL"/>
        </a:p>
      </dgm:t>
    </dgm:pt>
    <dgm:pt modelId="{E36C81D6-9D44-4E07-A1BE-8F351D59735C}">
      <dgm:prSet phldrT="[Texto]"/>
      <dgm:spPr>
        <a:solidFill>
          <a:schemeClr val="accent6"/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s-CL" b="1" dirty="0" smtClean="0">
              <a:solidFill>
                <a:schemeClr val="bg1"/>
              </a:solidFill>
            </a:rPr>
            <a:t>CERCANÍA AL MAR</a:t>
          </a:r>
          <a:endParaRPr lang="es-CL" b="1" dirty="0">
            <a:solidFill>
              <a:schemeClr val="bg1"/>
            </a:solidFill>
          </a:endParaRPr>
        </a:p>
      </dgm:t>
    </dgm:pt>
    <dgm:pt modelId="{0841DCC9-7DCA-4A00-B94F-E4A1EA596EF3}" type="parTrans" cxnId="{56EB61CC-C52F-49BC-A240-F0FEC09AA82D}">
      <dgm:prSet/>
      <dgm:spPr/>
      <dgm:t>
        <a:bodyPr/>
        <a:lstStyle/>
        <a:p>
          <a:endParaRPr lang="es-CL"/>
        </a:p>
      </dgm:t>
    </dgm:pt>
    <dgm:pt modelId="{7047A486-A0C1-4B6F-BA79-2565A2AA57CA}" type="sibTrans" cxnId="{56EB61CC-C52F-49BC-A240-F0FEC09AA82D}">
      <dgm:prSet/>
      <dgm:spPr/>
      <dgm:t>
        <a:bodyPr/>
        <a:lstStyle/>
        <a:p>
          <a:endParaRPr lang="es-CL"/>
        </a:p>
      </dgm:t>
    </dgm:pt>
    <dgm:pt modelId="{60820BDB-9CFD-4828-A07A-21F86A0EF6A6}">
      <dgm:prSet phldrT="[Texto]"/>
      <dgm:spPr>
        <a:solidFill>
          <a:schemeClr val="accent6"/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s-CL" b="1" dirty="0" smtClean="0">
              <a:solidFill>
                <a:schemeClr val="bg1"/>
              </a:solidFill>
            </a:rPr>
            <a:t>CORRIENTES MARINAS</a:t>
          </a:r>
          <a:endParaRPr lang="es-CL" b="1" dirty="0">
            <a:solidFill>
              <a:schemeClr val="bg1"/>
            </a:solidFill>
          </a:endParaRPr>
        </a:p>
      </dgm:t>
    </dgm:pt>
    <dgm:pt modelId="{3F1B6385-37D7-42FF-8D1C-B8053A07F192}" type="parTrans" cxnId="{FEC5DFCD-B2A1-440B-A17D-404C1B9DC53E}">
      <dgm:prSet/>
      <dgm:spPr/>
      <dgm:t>
        <a:bodyPr/>
        <a:lstStyle/>
        <a:p>
          <a:endParaRPr lang="es-CL"/>
        </a:p>
      </dgm:t>
    </dgm:pt>
    <dgm:pt modelId="{8DDA1B7C-748B-4011-BBEE-401641E47E86}" type="sibTrans" cxnId="{FEC5DFCD-B2A1-440B-A17D-404C1B9DC53E}">
      <dgm:prSet/>
      <dgm:spPr/>
      <dgm:t>
        <a:bodyPr/>
        <a:lstStyle/>
        <a:p>
          <a:endParaRPr lang="es-CL"/>
        </a:p>
      </dgm:t>
    </dgm:pt>
    <dgm:pt modelId="{4AFFFE9B-06BF-46CD-B71B-F7D04A8C1A07}">
      <dgm:prSet/>
      <dgm:spPr>
        <a:solidFill>
          <a:schemeClr val="accent6"/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es-CL" b="1" dirty="0" smtClean="0">
              <a:solidFill>
                <a:schemeClr val="bg1"/>
              </a:solidFill>
            </a:rPr>
            <a:t>ALTITUD</a:t>
          </a:r>
          <a:endParaRPr lang="es-CL" b="1" dirty="0">
            <a:solidFill>
              <a:schemeClr val="bg1"/>
            </a:solidFill>
          </a:endParaRPr>
        </a:p>
      </dgm:t>
    </dgm:pt>
    <dgm:pt modelId="{56CC8053-E529-4C8D-B2C7-BE4D1F1F1DDB}" type="parTrans" cxnId="{DBB76671-62BD-41AF-95AA-34DFD9924608}">
      <dgm:prSet/>
      <dgm:spPr/>
      <dgm:t>
        <a:bodyPr/>
        <a:lstStyle/>
        <a:p>
          <a:endParaRPr lang="es-CL"/>
        </a:p>
      </dgm:t>
    </dgm:pt>
    <dgm:pt modelId="{CC47AB29-415A-417B-B71E-DD7407C1963D}" type="sibTrans" cxnId="{DBB76671-62BD-41AF-95AA-34DFD9924608}">
      <dgm:prSet/>
      <dgm:spPr/>
      <dgm:t>
        <a:bodyPr/>
        <a:lstStyle/>
        <a:p>
          <a:endParaRPr lang="es-CL"/>
        </a:p>
      </dgm:t>
    </dgm:pt>
    <dgm:pt modelId="{91E0B45B-8D57-46F8-AFF5-946A03E406AF}" type="pres">
      <dgm:prSet presAssocID="{A169B89A-D6E5-4AF5-9E94-254F435FA74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DE1EB8DC-009D-4490-A8B8-56100D95EA38}" type="pres">
      <dgm:prSet presAssocID="{AD934F40-25F3-4497-A5F2-C550B3B70DE7}" presName="centerShape" presStyleLbl="node0" presStyleIdx="0" presStyleCnt="1"/>
      <dgm:spPr/>
      <dgm:t>
        <a:bodyPr/>
        <a:lstStyle/>
        <a:p>
          <a:endParaRPr lang="es-CL"/>
        </a:p>
      </dgm:t>
    </dgm:pt>
    <dgm:pt modelId="{78EE96EE-8D73-4147-9057-E80113487DF9}" type="pres">
      <dgm:prSet presAssocID="{26CEE916-AE5A-49B1-91CB-13A8BB96FB3C}" presName="parTrans" presStyleLbl="sibTrans2D1" presStyleIdx="0" presStyleCnt="5"/>
      <dgm:spPr/>
      <dgm:t>
        <a:bodyPr/>
        <a:lstStyle/>
        <a:p>
          <a:endParaRPr lang="es-CL"/>
        </a:p>
      </dgm:t>
    </dgm:pt>
    <dgm:pt modelId="{39809080-6A74-4D66-9E19-08F1797D0ED5}" type="pres">
      <dgm:prSet presAssocID="{26CEE916-AE5A-49B1-91CB-13A8BB96FB3C}" presName="connectorText" presStyleLbl="sibTrans2D1" presStyleIdx="0" presStyleCnt="5"/>
      <dgm:spPr/>
      <dgm:t>
        <a:bodyPr/>
        <a:lstStyle/>
        <a:p>
          <a:endParaRPr lang="es-CL"/>
        </a:p>
      </dgm:t>
    </dgm:pt>
    <dgm:pt modelId="{2C7D892D-6E36-4185-9208-4D824ACE3304}" type="pres">
      <dgm:prSet presAssocID="{E69CF823-CAF9-4956-A00D-C9160C82E07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688DFAC-9C6C-4F6F-B726-299D992905E5}" type="pres">
      <dgm:prSet presAssocID="{56CC8053-E529-4C8D-B2C7-BE4D1F1F1DDB}" presName="parTrans" presStyleLbl="sibTrans2D1" presStyleIdx="1" presStyleCnt="5"/>
      <dgm:spPr/>
      <dgm:t>
        <a:bodyPr/>
        <a:lstStyle/>
        <a:p>
          <a:endParaRPr lang="es-CL"/>
        </a:p>
      </dgm:t>
    </dgm:pt>
    <dgm:pt modelId="{82186E90-0FD5-4C2C-9717-FF23225B93D3}" type="pres">
      <dgm:prSet presAssocID="{56CC8053-E529-4C8D-B2C7-BE4D1F1F1DDB}" presName="connectorText" presStyleLbl="sibTrans2D1" presStyleIdx="1" presStyleCnt="5"/>
      <dgm:spPr/>
      <dgm:t>
        <a:bodyPr/>
        <a:lstStyle/>
        <a:p>
          <a:endParaRPr lang="es-CL"/>
        </a:p>
      </dgm:t>
    </dgm:pt>
    <dgm:pt modelId="{A1CE62D9-3EA7-42BE-A1F5-E2339737E16A}" type="pres">
      <dgm:prSet presAssocID="{4AFFFE9B-06BF-46CD-B71B-F7D04A8C1A0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0A8711B-5897-48B7-91C6-6E63F48C9EFF}" type="pres">
      <dgm:prSet presAssocID="{559E1618-1B67-4BA8-A0A1-914BC6DF0785}" presName="parTrans" presStyleLbl="sibTrans2D1" presStyleIdx="2" presStyleCnt="5"/>
      <dgm:spPr/>
      <dgm:t>
        <a:bodyPr/>
        <a:lstStyle/>
        <a:p>
          <a:endParaRPr lang="es-CL"/>
        </a:p>
      </dgm:t>
    </dgm:pt>
    <dgm:pt modelId="{13AF2842-005E-4626-A7D0-BDEA39765A25}" type="pres">
      <dgm:prSet presAssocID="{559E1618-1B67-4BA8-A0A1-914BC6DF0785}" presName="connectorText" presStyleLbl="sibTrans2D1" presStyleIdx="2" presStyleCnt="5"/>
      <dgm:spPr/>
      <dgm:t>
        <a:bodyPr/>
        <a:lstStyle/>
        <a:p>
          <a:endParaRPr lang="es-CL"/>
        </a:p>
      </dgm:t>
    </dgm:pt>
    <dgm:pt modelId="{E9F973F6-4287-42BB-BD52-C67BCAA29933}" type="pres">
      <dgm:prSet presAssocID="{38B47ACB-3DCB-41F7-981B-F309E6ADDA3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E8210D1-C73C-4028-9AD9-C2B46E50AFFD}" type="pres">
      <dgm:prSet presAssocID="{0841DCC9-7DCA-4A00-B94F-E4A1EA596EF3}" presName="parTrans" presStyleLbl="sibTrans2D1" presStyleIdx="3" presStyleCnt="5"/>
      <dgm:spPr/>
      <dgm:t>
        <a:bodyPr/>
        <a:lstStyle/>
        <a:p>
          <a:endParaRPr lang="es-CL"/>
        </a:p>
      </dgm:t>
    </dgm:pt>
    <dgm:pt modelId="{0E07FCFF-CF3C-4F0A-92F0-8DC007F95FA7}" type="pres">
      <dgm:prSet presAssocID="{0841DCC9-7DCA-4A00-B94F-E4A1EA596EF3}" presName="connectorText" presStyleLbl="sibTrans2D1" presStyleIdx="3" presStyleCnt="5"/>
      <dgm:spPr/>
      <dgm:t>
        <a:bodyPr/>
        <a:lstStyle/>
        <a:p>
          <a:endParaRPr lang="es-CL"/>
        </a:p>
      </dgm:t>
    </dgm:pt>
    <dgm:pt modelId="{B337F041-5F87-4C3C-B3FE-C42044C82A82}" type="pres">
      <dgm:prSet presAssocID="{E36C81D6-9D44-4E07-A1BE-8F351D5973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E23D9E0-FA21-4450-9DE7-884D814C8109}" type="pres">
      <dgm:prSet presAssocID="{3F1B6385-37D7-42FF-8D1C-B8053A07F192}" presName="parTrans" presStyleLbl="sibTrans2D1" presStyleIdx="4" presStyleCnt="5"/>
      <dgm:spPr/>
      <dgm:t>
        <a:bodyPr/>
        <a:lstStyle/>
        <a:p>
          <a:endParaRPr lang="es-CL"/>
        </a:p>
      </dgm:t>
    </dgm:pt>
    <dgm:pt modelId="{0BACE4D8-0D68-499E-AA2C-436C5430892D}" type="pres">
      <dgm:prSet presAssocID="{3F1B6385-37D7-42FF-8D1C-B8053A07F192}" presName="connectorText" presStyleLbl="sibTrans2D1" presStyleIdx="4" presStyleCnt="5"/>
      <dgm:spPr/>
      <dgm:t>
        <a:bodyPr/>
        <a:lstStyle/>
        <a:p>
          <a:endParaRPr lang="es-CL"/>
        </a:p>
      </dgm:t>
    </dgm:pt>
    <dgm:pt modelId="{E29686E7-62AF-4CF6-8318-931A517F9A25}" type="pres">
      <dgm:prSet presAssocID="{60820BDB-9CFD-4828-A07A-21F86A0EF6A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CC426AA2-296D-45CA-9ABE-EA2195626EBA}" type="presOf" srcId="{26CEE916-AE5A-49B1-91CB-13A8BB96FB3C}" destId="{78EE96EE-8D73-4147-9057-E80113487DF9}" srcOrd="0" destOrd="0" presId="urn:microsoft.com/office/officeart/2005/8/layout/radial5"/>
    <dgm:cxn modelId="{DA1E671B-32A2-4787-BE87-538038C653FA}" type="presOf" srcId="{56CC8053-E529-4C8D-B2C7-BE4D1F1F1DDB}" destId="{B688DFAC-9C6C-4F6F-B726-299D992905E5}" srcOrd="0" destOrd="0" presId="urn:microsoft.com/office/officeart/2005/8/layout/radial5"/>
    <dgm:cxn modelId="{7B26B29F-2061-434C-93CD-7C0B20188D3D}" type="presOf" srcId="{4AFFFE9B-06BF-46CD-B71B-F7D04A8C1A07}" destId="{A1CE62D9-3EA7-42BE-A1F5-E2339737E16A}" srcOrd="0" destOrd="0" presId="urn:microsoft.com/office/officeart/2005/8/layout/radial5"/>
    <dgm:cxn modelId="{56EB61CC-C52F-49BC-A240-F0FEC09AA82D}" srcId="{AD934F40-25F3-4497-A5F2-C550B3B70DE7}" destId="{E36C81D6-9D44-4E07-A1BE-8F351D59735C}" srcOrd="3" destOrd="0" parTransId="{0841DCC9-7DCA-4A00-B94F-E4A1EA596EF3}" sibTransId="{7047A486-A0C1-4B6F-BA79-2565A2AA57CA}"/>
    <dgm:cxn modelId="{09F183C0-BA0E-44AF-9B23-F715BF446560}" type="presOf" srcId="{AD934F40-25F3-4497-A5F2-C550B3B70DE7}" destId="{DE1EB8DC-009D-4490-A8B8-56100D95EA38}" srcOrd="0" destOrd="0" presId="urn:microsoft.com/office/officeart/2005/8/layout/radial5"/>
    <dgm:cxn modelId="{DBB76671-62BD-41AF-95AA-34DFD9924608}" srcId="{AD934F40-25F3-4497-A5F2-C550B3B70DE7}" destId="{4AFFFE9B-06BF-46CD-B71B-F7D04A8C1A07}" srcOrd="1" destOrd="0" parTransId="{56CC8053-E529-4C8D-B2C7-BE4D1F1F1DDB}" sibTransId="{CC47AB29-415A-417B-B71E-DD7407C1963D}"/>
    <dgm:cxn modelId="{AD8422CD-5C04-4254-BA5C-30DB4D10B1BD}" type="presOf" srcId="{A169B89A-D6E5-4AF5-9E94-254F435FA74E}" destId="{91E0B45B-8D57-46F8-AFF5-946A03E406AF}" srcOrd="0" destOrd="0" presId="urn:microsoft.com/office/officeart/2005/8/layout/radial5"/>
    <dgm:cxn modelId="{233721E4-93A6-44EB-B351-AC79110DBC23}" srcId="{A169B89A-D6E5-4AF5-9E94-254F435FA74E}" destId="{AD934F40-25F3-4497-A5F2-C550B3B70DE7}" srcOrd="0" destOrd="0" parTransId="{70EB0ED5-DA47-4538-B61D-DB5719605160}" sibTransId="{FBACB570-5127-40CB-97AA-DBF234AD8E4F}"/>
    <dgm:cxn modelId="{B5C10565-0D28-4A0E-8188-7545005B08A2}" type="presOf" srcId="{559E1618-1B67-4BA8-A0A1-914BC6DF0785}" destId="{13AF2842-005E-4626-A7D0-BDEA39765A25}" srcOrd="1" destOrd="0" presId="urn:microsoft.com/office/officeart/2005/8/layout/radial5"/>
    <dgm:cxn modelId="{FEC5DFCD-B2A1-440B-A17D-404C1B9DC53E}" srcId="{AD934F40-25F3-4497-A5F2-C550B3B70DE7}" destId="{60820BDB-9CFD-4828-A07A-21F86A0EF6A6}" srcOrd="4" destOrd="0" parTransId="{3F1B6385-37D7-42FF-8D1C-B8053A07F192}" sibTransId="{8DDA1B7C-748B-4011-BBEE-401641E47E86}"/>
    <dgm:cxn modelId="{225FFC21-EBB7-4A9E-8DEB-083B407C641D}" type="presOf" srcId="{3F1B6385-37D7-42FF-8D1C-B8053A07F192}" destId="{9E23D9E0-FA21-4450-9DE7-884D814C8109}" srcOrd="0" destOrd="0" presId="urn:microsoft.com/office/officeart/2005/8/layout/radial5"/>
    <dgm:cxn modelId="{00B79F7F-F454-4480-9773-4B4AC58BC647}" type="presOf" srcId="{E36C81D6-9D44-4E07-A1BE-8F351D59735C}" destId="{B337F041-5F87-4C3C-B3FE-C42044C82A82}" srcOrd="0" destOrd="0" presId="urn:microsoft.com/office/officeart/2005/8/layout/radial5"/>
    <dgm:cxn modelId="{7511C57F-C099-44F1-B25B-AB78AEFC02AA}" type="presOf" srcId="{60820BDB-9CFD-4828-A07A-21F86A0EF6A6}" destId="{E29686E7-62AF-4CF6-8318-931A517F9A25}" srcOrd="0" destOrd="0" presId="urn:microsoft.com/office/officeart/2005/8/layout/radial5"/>
    <dgm:cxn modelId="{F189847D-E520-4B5C-8E13-135A21826C66}" srcId="{AD934F40-25F3-4497-A5F2-C550B3B70DE7}" destId="{38B47ACB-3DCB-41F7-981B-F309E6ADDA3D}" srcOrd="2" destOrd="0" parTransId="{559E1618-1B67-4BA8-A0A1-914BC6DF0785}" sibTransId="{C29B0AB5-64FE-48F9-8204-E7A0912A0BD8}"/>
    <dgm:cxn modelId="{4C172237-6684-4A4A-AF00-F0BDE1F097D8}" type="presOf" srcId="{559E1618-1B67-4BA8-A0A1-914BC6DF0785}" destId="{00A8711B-5897-48B7-91C6-6E63F48C9EFF}" srcOrd="0" destOrd="0" presId="urn:microsoft.com/office/officeart/2005/8/layout/radial5"/>
    <dgm:cxn modelId="{8B35DF2B-99B4-4CD3-B889-24B22B213579}" type="presOf" srcId="{E69CF823-CAF9-4956-A00D-C9160C82E075}" destId="{2C7D892D-6E36-4185-9208-4D824ACE3304}" srcOrd="0" destOrd="0" presId="urn:microsoft.com/office/officeart/2005/8/layout/radial5"/>
    <dgm:cxn modelId="{39B5F377-A9E4-4A68-AE3F-0C88A3BCC250}" type="presOf" srcId="{38B47ACB-3DCB-41F7-981B-F309E6ADDA3D}" destId="{E9F973F6-4287-42BB-BD52-C67BCAA29933}" srcOrd="0" destOrd="0" presId="urn:microsoft.com/office/officeart/2005/8/layout/radial5"/>
    <dgm:cxn modelId="{B23D5761-4F51-47A7-82C0-C3659119A396}" srcId="{AD934F40-25F3-4497-A5F2-C550B3B70DE7}" destId="{E69CF823-CAF9-4956-A00D-C9160C82E075}" srcOrd="0" destOrd="0" parTransId="{26CEE916-AE5A-49B1-91CB-13A8BB96FB3C}" sibTransId="{6F64FFA4-6EA3-4195-8454-B6659EBAF7B9}"/>
    <dgm:cxn modelId="{603B0A1D-1A46-401F-8987-D5AAA1E98519}" type="presOf" srcId="{0841DCC9-7DCA-4A00-B94F-E4A1EA596EF3}" destId="{BE8210D1-C73C-4028-9AD9-C2B46E50AFFD}" srcOrd="0" destOrd="0" presId="urn:microsoft.com/office/officeart/2005/8/layout/radial5"/>
    <dgm:cxn modelId="{C4B12543-436E-4C1D-8DCA-F2B816FB3739}" type="presOf" srcId="{0841DCC9-7DCA-4A00-B94F-E4A1EA596EF3}" destId="{0E07FCFF-CF3C-4F0A-92F0-8DC007F95FA7}" srcOrd="1" destOrd="0" presId="urn:microsoft.com/office/officeart/2005/8/layout/radial5"/>
    <dgm:cxn modelId="{09D37336-2006-409E-B96F-DC53A2A62892}" type="presOf" srcId="{56CC8053-E529-4C8D-B2C7-BE4D1F1F1DDB}" destId="{82186E90-0FD5-4C2C-9717-FF23225B93D3}" srcOrd="1" destOrd="0" presId="urn:microsoft.com/office/officeart/2005/8/layout/radial5"/>
    <dgm:cxn modelId="{265DE830-AEB2-4DC5-9A80-009AE0F19481}" type="presOf" srcId="{3F1B6385-37D7-42FF-8D1C-B8053A07F192}" destId="{0BACE4D8-0D68-499E-AA2C-436C5430892D}" srcOrd="1" destOrd="0" presId="urn:microsoft.com/office/officeart/2005/8/layout/radial5"/>
    <dgm:cxn modelId="{3B94DC12-4D4A-46F9-8F9B-1CBA34A2BDCB}" type="presOf" srcId="{26CEE916-AE5A-49B1-91CB-13A8BB96FB3C}" destId="{39809080-6A74-4D66-9E19-08F1797D0ED5}" srcOrd="1" destOrd="0" presId="urn:microsoft.com/office/officeart/2005/8/layout/radial5"/>
    <dgm:cxn modelId="{B2D405FD-EA80-4F16-B2A1-FCD6AC562638}" type="presParOf" srcId="{91E0B45B-8D57-46F8-AFF5-946A03E406AF}" destId="{DE1EB8DC-009D-4490-A8B8-56100D95EA38}" srcOrd="0" destOrd="0" presId="urn:microsoft.com/office/officeart/2005/8/layout/radial5"/>
    <dgm:cxn modelId="{E4E6E193-CE7D-4548-A035-A62FAECD6827}" type="presParOf" srcId="{91E0B45B-8D57-46F8-AFF5-946A03E406AF}" destId="{78EE96EE-8D73-4147-9057-E80113487DF9}" srcOrd="1" destOrd="0" presId="urn:microsoft.com/office/officeart/2005/8/layout/radial5"/>
    <dgm:cxn modelId="{766F1B8F-1608-4F4D-90C4-9D0F265E56E4}" type="presParOf" srcId="{78EE96EE-8D73-4147-9057-E80113487DF9}" destId="{39809080-6A74-4D66-9E19-08F1797D0ED5}" srcOrd="0" destOrd="0" presId="urn:microsoft.com/office/officeart/2005/8/layout/radial5"/>
    <dgm:cxn modelId="{0C71BD5E-4144-4AB0-AD3F-4AC4FB8D7A48}" type="presParOf" srcId="{91E0B45B-8D57-46F8-AFF5-946A03E406AF}" destId="{2C7D892D-6E36-4185-9208-4D824ACE3304}" srcOrd="2" destOrd="0" presId="urn:microsoft.com/office/officeart/2005/8/layout/radial5"/>
    <dgm:cxn modelId="{C228A5C4-079F-4D57-8E43-B0C23BF7F1CE}" type="presParOf" srcId="{91E0B45B-8D57-46F8-AFF5-946A03E406AF}" destId="{B688DFAC-9C6C-4F6F-B726-299D992905E5}" srcOrd="3" destOrd="0" presId="urn:microsoft.com/office/officeart/2005/8/layout/radial5"/>
    <dgm:cxn modelId="{E7CE0C8F-5807-4A32-8570-93F316562A89}" type="presParOf" srcId="{B688DFAC-9C6C-4F6F-B726-299D992905E5}" destId="{82186E90-0FD5-4C2C-9717-FF23225B93D3}" srcOrd="0" destOrd="0" presId="urn:microsoft.com/office/officeart/2005/8/layout/radial5"/>
    <dgm:cxn modelId="{CFBC4FC6-20DD-4461-B1E7-AD389114EF7F}" type="presParOf" srcId="{91E0B45B-8D57-46F8-AFF5-946A03E406AF}" destId="{A1CE62D9-3EA7-42BE-A1F5-E2339737E16A}" srcOrd="4" destOrd="0" presId="urn:microsoft.com/office/officeart/2005/8/layout/radial5"/>
    <dgm:cxn modelId="{9FFD224C-47A2-4417-B7B6-455178C596BF}" type="presParOf" srcId="{91E0B45B-8D57-46F8-AFF5-946A03E406AF}" destId="{00A8711B-5897-48B7-91C6-6E63F48C9EFF}" srcOrd="5" destOrd="0" presId="urn:microsoft.com/office/officeart/2005/8/layout/radial5"/>
    <dgm:cxn modelId="{3895E2F1-1087-4DF3-96B2-3F9C75E28B3C}" type="presParOf" srcId="{00A8711B-5897-48B7-91C6-6E63F48C9EFF}" destId="{13AF2842-005E-4626-A7D0-BDEA39765A25}" srcOrd="0" destOrd="0" presId="urn:microsoft.com/office/officeart/2005/8/layout/radial5"/>
    <dgm:cxn modelId="{5EE67703-60F1-43C2-812F-5E4B3CED3313}" type="presParOf" srcId="{91E0B45B-8D57-46F8-AFF5-946A03E406AF}" destId="{E9F973F6-4287-42BB-BD52-C67BCAA29933}" srcOrd="6" destOrd="0" presId="urn:microsoft.com/office/officeart/2005/8/layout/radial5"/>
    <dgm:cxn modelId="{7FFB66A3-138A-436C-BDF5-79F53AB39706}" type="presParOf" srcId="{91E0B45B-8D57-46F8-AFF5-946A03E406AF}" destId="{BE8210D1-C73C-4028-9AD9-C2B46E50AFFD}" srcOrd="7" destOrd="0" presId="urn:microsoft.com/office/officeart/2005/8/layout/radial5"/>
    <dgm:cxn modelId="{6D4C9BC5-9939-45F0-B5FA-A7C24764D182}" type="presParOf" srcId="{BE8210D1-C73C-4028-9AD9-C2B46E50AFFD}" destId="{0E07FCFF-CF3C-4F0A-92F0-8DC007F95FA7}" srcOrd="0" destOrd="0" presId="urn:microsoft.com/office/officeart/2005/8/layout/radial5"/>
    <dgm:cxn modelId="{44C26E6E-0AC4-4D08-AFD9-D5E8BDC916BF}" type="presParOf" srcId="{91E0B45B-8D57-46F8-AFF5-946A03E406AF}" destId="{B337F041-5F87-4C3C-B3FE-C42044C82A82}" srcOrd="8" destOrd="0" presId="urn:microsoft.com/office/officeart/2005/8/layout/radial5"/>
    <dgm:cxn modelId="{B87C9239-332A-4DF9-A6B4-5A87E0CE4108}" type="presParOf" srcId="{91E0B45B-8D57-46F8-AFF5-946A03E406AF}" destId="{9E23D9E0-FA21-4450-9DE7-884D814C8109}" srcOrd="9" destOrd="0" presId="urn:microsoft.com/office/officeart/2005/8/layout/radial5"/>
    <dgm:cxn modelId="{CA27689D-6854-473A-A25A-07068403EAFE}" type="presParOf" srcId="{9E23D9E0-FA21-4450-9DE7-884D814C8109}" destId="{0BACE4D8-0D68-499E-AA2C-436C5430892D}" srcOrd="0" destOrd="0" presId="urn:microsoft.com/office/officeart/2005/8/layout/radial5"/>
    <dgm:cxn modelId="{DE42EFFB-79A2-413D-8CE7-157D312E6473}" type="presParOf" srcId="{91E0B45B-8D57-46F8-AFF5-946A03E406AF}" destId="{E29686E7-62AF-4CF6-8318-931A517F9A25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B77BC4-71DC-43BF-8243-1C2AD041F1D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646BD4B-C0C1-4C0E-9791-2CB3B1A61370}">
      <dgm:prSet phldrT="[Texto]"/>
      <dgm:spPr>
        <a:solidFill>
          <a:schemeClr val="accent2"/>
        </a:solidFill>
      </dgm:spPr>
      <dgm:t>
        <a:bodyPr/>
        <a:lstStyle/>
        <a:p>
          <a:r>
            <a:rPr lang="es-CL" dirty="0" smtClean="0"/>
            <a:t>Corriente del Golfo</a:t>
          </a:r>
          <a:endParaRPr lang="es-CL" dirty="0"/>
        </a:p>
      </dgm:t>
    </dgm:pt>
    <dgm:pt modelId="{9D6D1A02-D8FE-4D4B-82A9-FD8FF0493E3A}" type="parTrans" cxnId="{ED619A0C-E5B4-4D16-8122-58F1B00AC305}">
      <dgm:prSet/>
      <dgm:spPr/>
      <dgm:t>
        <a:bodyPr/>
        <a:lstStyle/>
        <a:p>
          <a:endParaRPr lang="es-CL"/>
        </a:p>
      </dgm:t>
    </dgm:pt>
    <dgm:pt modelId="{C0EAF192-6C9E-48F6-AB8B-141DA9686738}" type="sibTrans" cxnId="{ED619A0C-E5B4-4D16-8122-58F1B00AC305}">
      <dgm:prSet/>
      <dgm:spPr/>
      <dgm:t>
        <a:bodyPr/>
        <a:lstStyle/>
        <a:p>
          <a:endParaRPr lang="es-CL"/>
        </a:p>
      </dgm:t>
    </dgm:pt>
    <dgm:pt modelId="{3F1CD657-A484-4E33-8E05-851354B65F26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CL" dirty="0" smtClean="0"/>
            <a:t>Océano Atlántico Norte</a:t>
          </a:r>
          <a:endParaRPr lang="es-CL" dirty="0"/>
        </a:p>
      </dgm:t>
    </dgm:pt>
    <dgm:pt modelId="{E4300689-4692-4205-9A6B-746DD41B52C0}" type="parTrans" cxnId="{B0701090-CEB3-4825-A46D-B7E43604207F}">
      <dgm:prSet/>
      <dgm:spPr/>
      <dgm:t>
        <a:bodyPr/>
        <a:lstStyle/>
        <a:p>
          <a:endParaRPr lang="es-CL"/>
        </a:p>
      </dgm:t>
    </dgm:pt>
    <dgm:pt modelId="{6B59042A-4568-4EA6-9434-BBB98F18BDA1}" type="sibTrans" cxnId="{B0701090-CEB3-4825-A46D-B7E43604207F}">
      <dgm:prSet/>
      <dgm:spPr/>
      <dgm:t>
        <a:bodyPr/>
        <a:lstStyle/>
        <a:p>
          <a:endParaRPr lang="es-CL"/>
        </a:p>
      </dgm:t>
    </dgm:pt>
    <dgm:pt modelId="{1306914F-E8A0-4EBE-A86B-1F9E616B0079}">
      <dgm:prSet phldrT="[Texto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CL" dirty="0" smtClean="0"/>
            <a:t>Océano Ártico</a:t>
          </a:r>
          <a:endParaRPr lang="es-CL" dirty="0"/>
        </a:p>
      </dgm:t>
    </dgm:pt>
    <dgm:pt modelId="{976E0AE4-AC36-4AB7-90C3-AC28C5241968}" type="parTrans" cxnId="{74161CA8-078A-4DE3-8A31-C66BCC6BF491}">
      <dgm:prSet/>
      <dgm:spPr/>
      <dgm:t>
        <a:bodyPr/>
        <a:lstStyle/>
        <a:p>
          <a:endParaRPr lang="es-CL"/>
        </a:p>
      </dgm:t>
    </dgm:pt>
    <dgm:pt modelId="{C86044F6-50DC-4B11-A500-6369C6847133}" type="sibTrans" cxnId="{74161CA8-078A-4DE3-8A31-C66BCC6BF491}">
      <dgm:prSet/>
      <dgm:spPr/>
      <dgm:t>
        <a:bodyPr/>
        <a:lstStyle/>
        <a:p>
          <a:endParaRPr lang="es-CL"/>
        </a:p>
      </dgm:t>
    </dgm:pt>
    <dgm:pt modelId="{66B8B55B-8B7A-4B28-8AE9-AC05100B3AEE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CL" dirty="0" smtClean="0"/>
            <a:t>Costas Europeas</a:t>
          </a:r>
          <a:endParaRPr lang="es-CL" dirty="0"/>
        </a:p>
      </dgm:t>
    </dgm:pt>
    <dgm:pt modelId="{E86D54A3-6EE2-4BF9-B2C5-EE26529A05F4}" type="parTrans" cxnId="{06165510-08B8-4685-B29C-D2F2AB9D376F}">
      <dgm:prSet/>
      <dgm:spPr/>
      <dgm:t>
        <a:bodyPr/>
        <a:lstStyle/>
        <a:p>
          <a:endParaRPr lang="es-CL"/>
        </a:p>
      </dgm:t>
    </dgm:pt>
    <dgm:pt modelId="{C12E0CBC-EECE-4E1C-A461-FB22962F8BF8}" type="sibTrans" cxnId="{06165510-08B8-4685-B29C-D2F2AB9D376F}">
      <dgm:prSet/>
      <dgm:spPr/>
      <dgm:t>
        <a:bodyPr/>
        <a:lstStyle/>
        <a:p>
          <a:endParaRPr lang="es-CL"/>
        </a:p>
      </dgm:t>
    </dgm:pt>
    <dgm:pt modelId="{58A7277F-AF5B-457F-939B-1AF49D0D7334}" type="pres">
      <dgm:prSet presAssocID="{B7B77BC4-71DC-43BF-8243-1C2AD041F1D0}" presName="Name0" presStyleCnt="0">
        <dgm:presLayoutVars>
          <dgm:dir/>
          <dgm:animLvl val="lvl"/>
          <dgm:resizeHandles val="exact"/>
        </dgm:presLayoutVars>
      </dgm:prSet>
      <dgm:spPr/>
    </dgm:pt>
    <dgm:pt modelId="{1B96E376-23BF-46BA-B616-71E4417EA20C}" type="pres">
      <dgm:prSet presAssocID="{E646BD4B-C0C1-4C0E-9791-2CB3B1A61370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E4EFBD0-6AF7-413A-A016-A287B03469E8}" type="pres">
      <dgm:prSet presAssocID="{C0EAF192-6C9E-48F6-AB8B-141DA9686738}" presName="parTxOnlySpace" presStyleCnt="0"/>
      <dgm:spPr/>
    </dgm:pt>
    <dgm:pt modelId="{20FFB664-F3E0-4700-AE88-2195C5A672EC}" type="pres">
      <dgm:prSet presAssocID="{3F1CD657-A484-4E33-8E05-851354B65F2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9779DEB-0956-4D0E-8E6D-50B0056D3B55}" type="pres">
      <dgm:prSet presAssocID="{6B59042A-4568-4EA6-9434-BBB98F18BDA1}" presName="parTxOnlySpace" presStyleCnt="0"/>
      <dgm:spPr/>
    </dgm:pt>
    <dgm:pt modelId="{17E1FAD6-3FA3-4740-95AF-4E2E5427A70F}" type="pres">
      <dgm:prSet presAssocID="{66B8B55B-8B7A-4B28-8AE9-AC05100B3AEE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A4A9F68-4A56-45B3-B8DC-2A78B4BE3449}" type="pres">
      <dgm:prSet presAssocID="{C12E0CBC-EECE-4E1C-A461-FB22962F8BF8}" presName="parTxOnlySpace" presStyleCnt="0"/>
      <dgm:spPr/>
    </dgm:pt>
    <dgm:pt modelId="{27874861-E52A-4A7C-ACEC-74EF5E70BCC5}" type="pres">
      <dgm:prSet presAssocID="{1306914F-E8A0-4EBE-A86B-1F9E616B007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34DCD255-D68C-4F56-933C-CFA21AAD89A1}" type="presOf" srcId="{66B8B55B-8B7A-4B28-8AE9-AC05100B3AEE}" destId="{17E1FAD6-3FA3-4740-95AF-4E2E5427A70F}" srcOrd="0" destOrd="0" presId="urn:microsoft.com/office/officeart/2005/8/layout/chevron1"/>
    <dgm:cxn modelId="{ED619A0C-E5B4-4D16-8122-58F1B00AC305}" srcId="{B7B77BC4-71DC-43BF-8243-1C2AD041F1D0}" destId="{E646BD4B-C0C1-4C0E-9791-2CB3B1A61370}" srcOrd="0" destOrd="0" parTransId="{9D6D1A02-D8FE-4D4B-82A9-FD8FF0493E3A}" sibTransId="{C0EAF192-6C9E-48F6-AB8B-141DA9686738}"/>
    <dgm:cxn modelId="{74161CA8-078A-4DE3-8A31-C66BCC6BF491}" srcId="{B7B77BC4-71DC-43BF-8243-1C2AD041F1D0}" destId="{1306914F-E8A0-4EBE-A86B-1F9E616B0079}" srcOrd="3" destOrd="0" parTransId="{976E0AE4-AC36-4AB7-90C3-AC28C5241968}" sibTransId="{C86044F6-50DC-4B11-A500-6369C6847133}"/>
    <dgm:cxn modelId="{B0701090-CEB3-4825-A46D-B7E43604207F}" srcId="{B7B77BC4-71DC-43BF-8243-1C2AD041F1D0}" destId="{3F1CD657-A484-4E33-8E05-851354B65F26}" srcOrd="1" destOrd="0" parTransId="{E4300689-4692-4205-9A6B-746DD41B52C0}" sibTransId="{6B59042A-4568-4EA6-9434-BBB98F18BDA1}"/>
    <dgm:cxn modelId="{06165510-08B8-4685-B29C-D2F2AB9D376F}" srcId="{B7B77BC4-71DC-43BF-8243-1C2AD041F1D0}" destId="{66B8B55B-8B7A-4B28-8AE9-AC05100B3AEE}" srcOrd="2" destOrd="0" parTransId="{E86D54A3-6EE2-4BF9-B2C5-EE26529A05F4}" sibTransId="{C12E0CBC-EECE-4E1C-A461-FB22962F8BF8}"/>
    <dgm:cxn modelId="{687FA442-4915-423B-A1CB-D7582F797408}" type="presOf" srcId="{1306914F-E8A0-4EBE-A86B-1F9E616B0079}" destId="{27874861-E52A-4A7C-ACEC-74EF5E70BCC5}" srcOrd="0" destOrd="0" presId="urn:microsoft.com/office/officeart/2005/8/layout/chevron1"/>
    <dgm:cxn modelId="{117E13B0-1C8A-46BE-B5FC-A390AC7477CD}" type="presOf" srcId="{B7B77BC4-71DC-43BF-8243-1C2AD041F1D0}" destId="{58A7277F-AF5B-457F-939B-1AF49D0D7334}" srcOrd="0" destOrd="0" presId="urn:microsoft.com/office/officeart/2005/8/layout/chevron1"/>
    <dgm:cxn modelId="{73A7A20D-596A-46F5-B5BB-884DB789E6EB}" type="presOf" srcId="{3F1CD657-A484-4E33-8E05-851354B65F26}" destId="{20FFB664-F3E0-4700-AE88-2195C5A672EC}" srcOrd="0" destOrd="0" presId="urn:microsoft.com/office/officeart/2005/8/layout/chevron1"/>
    <dgm:cxn modelId="{12A4E7FA-0A7E-40FD-BFA1-BF36D1F11DF8}" type="presOf" srcId="{E646BD4B-C0C1-4C0E-9791-2CB3B1A61370}" destId="{1B96E376-23BF-46BA-B616-71E4417EA20C}" srcOrd="0" destOrd="0" presId="urn:microsoft.com/office/officeart/2005/8/layout/chevron1"/>
    <dgm:cxn modelId="{C0AA0EA0-09F8-4D8C-B697-8FFF1A0BFFA7}" type="presParOf" srcId="{58A7277F-AF5B-457F-939B-1AF49D0D7334}" destId="{1B96E376-23BF-46BA-B616-71E4417EA20C}" srcOrd="0" destOrd="0" presId="urn:microsoft.com/office/officeart/2005/8/layout/chevron1"/>
    <dgm:cxn modelId="{5D142902-18C2-4DFA-B383-0BF8E2230D8A}" type="presParOf" srcId="{58A7277F-AF5B-457F-939B-1AF49D0D7334}" destId="{3E4EFBD0-6AF7-413A-A016-A287B03469E8}" srcOrd="1" destOrd="0" presId="urn:microsoft.com/office/officeart/2005/8/layout/chevron1"/>
    <dgm:cxn modelId="{27609A6E-35CF-44DB-8318-807BF4C545C0}" type="presParOf" srcId="{58A7277F-AF5B-457F-939B-1AF49D0D7334}" destId="{20FFB664-F3E0-4700-AE88-2195C5A672EC}" srcOrd="2" destOrd="0" presId="urn:microsoft.com/office/officeart/2005/8/layout/chevron1"/>
    <dgm:cxn modelId="{C1F4B26A-9F14-4FD8-A6BE-7EB30D4ACA19}" type="presParOf" srcId="{58A7277F-AF5B-457F-939B-1AF49D0D7334}" destId="{69779DEB-0956-4D0E-8E6D-50B0056D3B55}" srcOrd="3" destOrd="0" presId="urn:microsoft.com/office/officeart/2005/8/layout/chevron1"/>
    <dgm:cxn modelId="{1E5EE2A5-0D02-4267-ACD4-FB2A8590484B}" type="presParOf" srcId="{58A7277F-AF5B-457F-939B-1AF49D0D7334}" destId="{17E1FAD6-3FA3-4740-95AF-4E2E5427A70F}" srcOrd="4" destOrd="0" presId="urn:microsoft.com/office/officeart/2005/8/layout/chevron1"/>
    <dgm:cxn modelId="{DE52D892-E6E1-4137-AC1F-E59D93E1B7FE}" type="presParOf" srcId="{58A7277F-AF5B-457F-939B-1AF49D0D7334}" destId="{CA4A9F68-4A56-45B3-B8DC-2A78B4BE3449}" srcOrd="5" destOrd="0" presId="urn:microsoft.com/office/officeart/2005/8/layout/chevron1"/>
    <dgm:cxn modelId="{3EA69A14-7C2E-4E1C-A4FE-09B54DB6EA5F}" type="presParOf" srcId="{58A7277F-AF5B-457F-939B-1AF49D0D7334}" destId="{27874861-E52A-4A7C-ACEC-74EF5E70BCC5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D6343E-2151-4413-9C3B-73BAC053D881}">
      <dsp:nvSpPr>
        <dsp:cNvPr id="0" name=""/>
        <dsp:cNvSpPr/>
      </dsp:nvSpPr>
      <dsp:spPr>
        <a:xfrm rot="10800000">
          <a:off x="1017712" y="102903"/>
          <a:ext cx="5293941" cy="675741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964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u="sng" kern="12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Exosfera:</a:t>
          </a:r>
          <a:r>
            <a:rPr lang="es-ES" sz="1400" b="0" u="none" kern="12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capa más externa. Se ubica entre los 700 a 10.000 km de altitud. Zona fría y sin O2, predomina H y He en baja d°. Se encuentran los satélites meteorológicos.</a:t>
          </a:r>
          <a:endParaRPr lang="es-CL" sz="1400" b="0" u="none" kern="1200" dirty="0">
            <a:solidFill>
              <a:srgbClr val="00206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86647" y="102903"/>
        <a:ext cx="5125006" cy="675741"/>
      </dsp:txXfrm>
    </dsp:sp>
    <dsp:sp modelId="{2513B443-AF9F-4970-8E7F-8C9DEB93BBBC}">
      <dsp:nvSpPr>
        <dsp:cNvPr id="0" name=""/>
        <dsp:cNvSpPr/>
      </dsp:nvSpPr>
      <dsp:spPr>
        <a:xfrm>
          <a:off x="694036" y="11082"/>
          <a:ext cx="859383" cy="85938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527F0E-F73A-498A-B7F5-D264BC795834}">
      <dsp:nvSpPr>
        <dsp:cNvPr id="0" name=""/>
        <dsp:cNvSpPr/>
      </dsp:nvSpPr>
      <dsp:spPr>
        <a:xfrm rot="10800000">
          <a:off x="984661" y="1048631"/>
          <a:ext cx="5327015" cy="736130"/>
        </a:xfrm>
        <a:prstGeom prst="homePlate">
          <a:avLst/>
        </a:prstGeom>
        <a:solidFill>
          <a:srgbClr val="79B4F0">
            <a:lumMod val="40000"/>
            <a:lumOff val="6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451" tIns="53340" rIns="99568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u="sng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Termosfera:</a:t>
          </a:r>
          <a:r>
            <a:rPr lang="es-ES" sz="1400" b="0" u="none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Se encuentra entre los 80 y 700 km de altitud, con una T° de 2.482°C. El calor y el sonido no se transmiten debido a la ausencia de moléculas de gas.</a:t>
          </a:r>
          <a:endParaRPr lang="es-CL" sz="1400" b="0" u="none" kern="1200" dirty="0">
            <a:solidFill>
              <a:srgbClr val="002060"/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1168693" y="1048631"/>
        <a:ext cx="5142983" cy="736130"/>
      </dsp:txXfrm>
    </dsp:sp>
    <dsp:sp modelId="{416F6FE6-FFE8-43F5-98D0-1B51190B7414}">
      <dsp:nvSpPr>
        <dsp:cNvPr id="0" name=""/>
        <dsp:cNvSpPr/>
      </dsp:nvSpPr>
      <dsp:spPr>
        <a:xfrm>
          <a:off x="707415" y="987004"/>
          <a:ext cx="859383" cy="85938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31BB2F-D7C9-4B01-81B3-7BD7E8856CBC}">
      <dsp:nvSpPr>
        <dsp:cNvPr id="0" name=""/>
        <dsp:cNvSpPr/>
      </dsp:nvSpPr>
      <dsp:spPr>
        <a:xfrm rot="10800000">
          <a:off x="1017036" y="2142727"/>
          <a:ext cx="5329997" cy="760571"/>
        </a:xfrm>
        <a:prstGeom prst="homePlate">
          <a:avLst/>
        </a:prstGeom>
        <a:solidFill>
          <a:srgbClr val="79B4F0">
            <a:lumMod val="40000"/>
            <a:lumOff val="6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451" tIns="53340" rIns="99568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u="sng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Mesósfera:</a:t>
          </a:r>
          <a:r>
            <a:rPr lang="es-ES" sz="1400" b="0" u="none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Se encuentra entre los 50 y 80 Km de altitud. Aquí los meteoros arden (estrellas fugaces). En esta zona aún hay suficiente gas para producir fricción y generar calor.</a:t>
          </a:r>
          <a:endParaRPr lang="es-CL" sz="1400" b="1" u="sng" kern="1200" dirty="0">
            <a:solidFill>
              <a:srgbClr val="002060"/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1207179" y="2142727"/>
        <a:ext cx="5139854" cy="760571"/>
      </dsp:txXfrm>
    </dsp:sp>
    <dsp:sp modelId="{C40703CA-808C-4388-8E90-30EEADD2224F}">
      <dsp:nvSpPr>
        <dsp:cNvPr id="0" name=""/>
        <dsp:cNvSpPr/>
      </dsp:nvSpPr>
      <dsp:spPr>
        <a:xfrm>
          <a:off x="732872" y="2092582"/>
          <a:ext cx="859383" cy="859383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86453-5C66-40C6-B1A8-6C9600CB81CB}">
      <dsp:nvSpPr>
        <dsp:cNvPr id="0" name=""/>
        <dsp:cNvSpPr/>
      </dsp:nvSpPr>
      <dsp:spPr>
        <a:xfrm rot="10800000">
          <a:off x="775661" y="3219730"/>
          <a:ext cx="5586300" cy="979637"/>
        </a:xfrm>
        <a:prstGeom prst="homePlate">
          <a:avLst/>
        </a:prstGeom>
        <a:solidFill>
          <a:srgbClr val="79B4F0">
            <a:lumMod val="40000"/>
            <a:lumOff val="6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451" tIns="53340" rIns="99568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u="sng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Estratosfera:</a:t>
          </a:r>
          <a:r>
            <a:rPr lang="es-ES" sz="1400" b="0" u="none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Se ubica entre los 12 y 20 Km por encima de la superficie terrestre. Se separa en 2 capas por la densidad del aire. La inferior es donde se acumula el aire frío más pesado, y otra superior donde está el aire caliente más ligero.</a:t>
          </a:r>
          <a:endParaRPr lang="es-CL" sz="1400" b="1" u="sng" kern="1200" dirty="0">
            <a:solidFill>
              <a:srgbClr val="002060"/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1020570" y="3219730"/>
        <a:ext cx="5341391" cy="979637"/>
      </dsp:txXfrm>
    </dsp:sp>
    <dsp:sp modelId="{538B75EB-5602-45AA-8D92-9C65C5AD87FA}">
      <dsp:nvSpPr>
        <dsp:cNvPr id="0" name=""/>
        <dsp:cNvSpPr/>
      </dsp:nvSpPr>
      <dsp:spPr>
        <a:xfrm>
          <a:off x="550867" y="3293899"/>
          <a:ext cx="859383" cy="85938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F89224-6CD8-4645-8A2B-EAA51E513444}">
      <dsp:nvSpPr>
        <dsp:cNvPr id="0" name=""/>
        <dsp:cNvSpPr/>
      </dsp:nvSpPr>
      <dsp:spPr>
        <a:xfrm rot="10800000">
          <a:off x="688806" y="4567723"/>
          <a:ext cx="5627433" cy="1390654"/>
        </a:xfrm>
        <a:prstGeom prst="homePlate">
          <a:avLst/>
        </a:prstGeom>
        <a:solidFill>
          <a:srgbClr val="79B4F0">
            <a:lumMod val="40000"/>
            <a:lumOff val="6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451" tIns="53340" rIns="99568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u="sng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Tropósfera:</a:t>
          </a:r>
          <a:r>
            <a:rPr lang="es-ES" sz="1400" b="0" u="none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Se extiende desde el nivel del suelo </a:t>
          </a:r>
          <a:r>
            <a:rPr lang="es-CL" sz="1400" b="0" u="none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hasta cerca de 12 a 20 Km de altitud. E</a:t>
          </a:r>
          <a:r>
            <a:rPr lang="es-ES" sz="1400" b="0" u="none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 más delgada en los polos y más ancha en el ecuador. Aquí los gases se concentran por la atracción que ejerce la gravedad terrestre. ocurren los fenómenos meteorológicos, los vuelos de aviones comerciales y </a:t>
          </a:r>
          <a:r>
            <a:rPr lang="es-CL" sz="1400" b="0" u="none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los ciclos biogeoquímicos.</a:t>
          </a:r>
          <a:endParaRPr lang="es-CL" sz="1400" b="1" u="sng" kern="1200" dirty="0">
            <a:solidFill>
              <a:srgbClr val="002060"/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1036469" y="4567723"/>
        <a:ext cx="5279770" cy="1390654"/>
      </dsp:txXfrm>
    </dsp:sp>
    <dsp:sp modelId="{A0FABCCE-9EF9-4FE0-8326-5032B8CA0667}">
      <dsp:nvSpPr>
        <dsp:cNvPr id="0" name=""/>
        <dsp:cNvSpPr/>
      </dsp:nvSpPr>
      <dsp:spPr>
        <a:xfrm>
          <a:off x="674911" y="4846000"/>
          <a:ext cx="859383" cy="859383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EB8DC-009D-4490-A8B8-56100D95EA38}">
      <dsp:nvSpPr>
        <dsp:cNvPr id="0" name=""/>
        <dsp:cNvSpPr/>
      </dsp:nvSpPr>
      <dsp:spPr>
        <a:xfrm>
          <a:off x="3626338" y="2192364"/>
          <a:ext cx="1562446" cy="1562446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/>
            <a:t>ELEMENTOS</a:t>
          </a:r>
          <a:endParaRPr lang="es-CL" sz="1400" b="1" kern="1200" dirty="0"/>
        </a:p>
      </dsp:txBody>
      <dsp:txXfrm>
        <a:off x="3855153" y="2421179"/>
        <a:ext cx="1104816" cy="1104816"/>
      </dsp:txXfrm>
    </dsp:sp>
    <dsp:sp modelId="{78EE96EE-8D73-4147-9057-E80113487DF9}">
      <dsp:nvSpPr>
        <dsp:cNvPr id="0" name=""/>
        <dsp:cNvSpPr/>
      </dsp:nvSpPr>
      <dsp:spPr>
        <a:xfrm rot="16200000">
          <a:off x="4241359" y="1622568"/>
          <a:ext cx="332403" cy="5312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kern="1200"/>
        </a:p>
      </dsp:txBody>
      <dsp:txXfrm>
        <a:off x="4291220" y="1778675"/>
        <a:ext cx="232682" cy="318739"/>
      </dsp:txXfrm>
    </dsp:sp>
    <dsp:sp modelId="{2C7D892D-6E36-4185-9208-4D824ACE3304}">
      <dsp:nvSpPr>
        <dsp:cNvPr id="0" name=""/>
        <dsp:cNvSpPr/>
      </dsp:nvSpPr>
      <dsp:spPr>
        <a:xfrm>
          <a:off x="3626338" y="2741"/>
          <a:ext cx="1562446" cy="1562446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>
              <a:solidFill>
                <a:srgbClr val="002060"/>
              </a:solidFill>
            </a:rPr>
            <a:t>TEMPERATURA</a:t>
          </a:r>
          <a:endParaRPr lang="es-CL" sz="1200" b="1" kern="1200" dirty="0">
            <a:solidFill>
              <a:srgbClr val="002060"/>
            </a:solidFill>
          </a:endParaRPr>
        </a:p>
      </dsp:txBody>
      <dsp:txXfrm>
        <a:off x="3855153" y="231556"/>
        <a:ext cx="1104816" cy="1104816"/>
      </dsp:txXfrm>
    </dsp:sp>
    <dsp:sp modelId="{B688DFAC-9C6C-4F6F-B726-299D992905E5}">
      <dsp:nvSpPr>
        <dsp:cNvPr id="0" name=""/>
        <dsp:cNvSpPr/>
      </dsp:nvSpPr>
      <dsp:spPr>
        <a:xfrm rot="19800000">
          <a:off x="5181346" y="2165270"/>
          <a:ext cx="332403" cy="5312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kern="1200"/>
        </a:p>
      </dsp:txBody>
      <dsp:txXfrm>
        <a:off x="5188026" y="2296446"/>
        <a:ext cx="232682" cy="318739"/>
      </dsp:txXfrm>
    </dsp:sp>
    <dsp:sp modelId="{A1CE62D9-3EA7-42BE-A1F5-E2339737E16A}">
      <dsp:nvSpPr>
        <dsp:cNvPr id="0" name=""/>
        <dsp:cNvSpPr/>
      </dsp:nvSpPr>
      <dsp:spPr>
        <a:xfrm>
          <a:off x="5522607" y="1097553"/>
          <a:ext cx="1562446" cy="1562446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>
              <a:solidFill>
                <a:srgbClr val="002060"/>
              </a:solidFill>
            </a:rPr>
            <a:t>PRECIPITACIÓN</a:t>
          </a:r>
          <a:endParaRPr lang="es-CL" sz="1200" b="1" kern="1200" dirty="0">
            <a:solidFill>
              <a:srgbClr val="002060"/>
            </a:solidFill>
          </a:endParaRPr>
        </a:p>
      </dsp:txBody>
      <dsp:txXfrm>
        <a:off x="5751422" y="1326368"/>
        <a:ext cx="1104816" cy="1104816"/>
      </dsp:txXfrm>
    </dsp:sp>
    <dsp:sp modelId="{00A8711B-5897-48B7-91C6-6E63F48C9EFF}">
      <dsp:nvSpPr>
        <dsp:cNvPr id="0" name=""/>
        <dsp:cNvSpPr/>
      </dsp:nvSpPr>
      <dsp:spPr>
        <a:xfrm rot="1800000">
          <a:off x="5181346" y="3250674"/>
          <a:ext cx="332403" cy="5312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kern="1200"/>
        </a:p>
      </dsp:txBody>
      <dsp:txXfrm>
        <a:off x="5188026" y="3331990"/>
        <a:ext cx="232682" cy="318739"/>
      </dsp:txXfrm>
    </dsp:sp>
    <dsp:sp modelId="{E9F973F6-4287-42BB-BD52-C67BCAA29933}">
      <dsp:nvSpPr>
        <dsp:cNvPr id="0" name=""/>
        <dsp:cNvSpPr/>
      </dsp:nvSpPr>
      <dsp:spPr>
        <a:xfrm>
          <a:off x="5522607" y="3287176"/>
          <a:ext cx="1562446" cy="1562446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>
              <a:solidFill>
                <a:srgbClr val="002060"/>
              </a:solidFill>
            </a:rPr>
            <a:t>PRESIÓN ATMOSFÉRICA</a:t>
          </a:r>
          <a:endParaRPr lang="es-CL" sz="1200" b="1" kern="1200" dirty="0">
            <a:solidFill>
              <a:srgbClr val="002060"/>
            </a:solidFill>
          </a:endParaRPr>
        </a:p>
      </dsp:txBody>
      <dsp:txXfrm>
        <a:off x="5751422" y="3515991"/>
        <a:ext cx="1104816" cy="1104816"/>
      </dsp:txXfrm>
    </dsp:sp>
    <dsp:sp modelId="{976B340F-11D1-45A8-90E8-B3DCE3EF049C}">
      <dsp:nvSpPr>
        <dsp:cNvPr id="0" name=""/>
        <dsp:cNvSpPr/>
      </dsp:nvSpPr>
      <dsp:spPr>
        <a:xfrm rot="5400000">
          <a:off x="4241359" y="3793376"/>
          <a:ext cx="332403" cy="5312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kern="1200"/>
        </a:p>
      </dsp:txBody>
      <dsp:txXfrm>
        <a:off x="4291220" y="3849762"/>
        <a:ext cx="232682" cy="318739"/>
      </dsp:txXfrm>
    </dsp:sp>
    <dsp:sp modelId="{29EBF2C1-4478-4C9D-9D21-3930A7DE8BC5}">
      <dsp:nvSpPr>
        <dsp:cNvPr id="0" name=""/>
        <dsp:cNvSpPr/>
      </dsp:nvSpPr>
      <dsp:spPr>
        <a:xfrm>
          <a:off x="3626338" y="4381988"/>
          <a:ext cx="1562446" cy="1562446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>
              <a:solidFill>
                <a:srgbClr val="002060"/>
              </a:solidFill>
            </a:rPr>
            <a:t>NUBOSIDAD</a:t>
          </a:r>
          <a:endParaRPr lang="es-CL" sz="1200" b="1" kern="1200" dirty="0">
            <a:solidFill>
              <a:srgbClr val="002060"/>
            </a:solidFill>
          </a:endParaRPr>
        </a:p>
      </dsp:txBody>
      <dsp:txXfrm>
        <a:off x="3855153" y="4610803"/>
        <a:ext cx="1104816" cy="1104816"/>
      </dsp:txXfrm>
    </dsp:sp>
    <dsp:sp modelId="{BE8210D1-C73C-4028-9AD9-C2B46E50AFFD}">
      <dsp:nvSpPr>
        <dsp:cNvPr id="0" name=""/>
        <dsp:cNvSpPr/>
      </dsp:nvSpPr>
      <dsp:spPr>
        <a:xfrm rot="9000000">
          <a:off x="3301372" y="3250674"/>
          <a:ext cx="332403" cy="5312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kern="1200"/>
        </a:p>
      </dsp:txBody>
      <dsp:txXfrm rot="10800000">
        <a:off x="3394413" y="3331990"/>
        <a:ext cx="232682" cy="318739"/>
      </dsp:txXfrm>
    </dsp:sp>
    <dsp:sp modelId="{B337F041-5F87-4C3C-B3FE-C42044C82A82}">
      <dsp:nvSpPr>
        <dsp:cNvPr id="0" name=""/>
        <dsp:cNvSpPr/>
      </dsp:nvSpPr>
      <dsp:spPr>
        <a:xfrm>
          <a:off x="1730069" y="3287176"/>
          <a:ext cx="1562446" cy="1562446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>
              <a:solidFill>
                <a:srgbClr val="002060"/>
              </a:solidFill>
            </a:rPr>
            <a:t>VIENTOS</a:t>
          </a:r>
          <a:endParaRPr lang="es-CL" sz="1200" b="1" kern="1200" dirty="0">
            <a:solidFill>
              <a:srgbClr val="002060"/>
            </a:solidFill>
          </a:endParaRPr>
        </a:p>
      </dsp:txBody>
      <dsp:txXfrm>
        <a:off x="1958884" y="3515991"/>
        <a:ext cx="1104816" cy="1104816"/>
      </dsp:txXfrm>
    </dsp:sp>
    <dsp:sp modelId="{9E23D9E0-FA21-4450-9DE7-884D814C8109}">
      <dsp:nvSpPr>
        <dsp:cNvPr id="0" name=""/>
        <dsp:cNvSpPr/>
      </dsp:nvSpPr>
      <dsp:spPr>
        <a:xfrm rot="12600000">
          <a:off x="3301372" y="2165270"/>
          <a:ext cx="332403" cy="5312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kern="1200"/>
        </a:p>
      </dsp:txBody>
      <dsp:txXfrm rot="10800000">
        <a:off x="3394413" y="2296446"/>
        <a:ext cx="232682" cy="318739"/>
      </dsp:txXfrm>
    </dsp:sp>
    <dsp:sp modelId="{E29686E7-62AF-4CF6-8318-931A517F9A25}">
      <dsp:nvSpPr>
        <dsp:cNvPr id="0" name=""/>
        <dsp:cNvSpPr/>
      </dsp:nvSpPr>
      <dsp:spPr>
        <a:xfrm>
          <a:off x="1730069" y="1097553"/>
          <a:ext cx="1562446" cy="1562446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>
              <a:solidFill>
                <a:srgbClr val="002060"/>
              </a:solidFill>
            </a:rPr>
            <a:t>HUMEDAD</a:t>
          </a:r>
          <a:endParaRPr lang="es-CL" sz="1200" b="1" kern="1200" dirty="0">
            <a:solidFill>
              <a:srgbClr val="002060"/>
            </a:solidFill>
          </a:endParaRPr>
        </a:p>
      </dsp:txBody>
      <dsp:txXfrm>
        <a:off x="1958884" y="1326368"/>
        <a:ext cx="1104816" cy="11048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EB8DC-009D-4490-A8B8-56100D95EA38}">
      <dsp:nvSpPr>
        <dsp:cNvPr id="0" name=""/>
        <dsp:cNvSpPr/>
      </dsp:nvSpPr>
      <dsp:spPr>
        <a:xfrm>
          <a:off x="3298031" y="2148196"/>
          <a:ext cx="1531937" cy="1531937"/>
        </a:xfrm>
        <a:prstGeom prst="ellips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b="1" kern="1200" dirty="0" smtClean="0"/>
            <a:t>FACTORES</a:t>
          </a:r>
          <a:endParaRPr lang="es-CL" sz="1700" b="1" kern="1200" dirty="0"/>
        </a:p>
      </dsp:txBody>
      <dsp:txXfrm>
        <a:off x="3522378" y="2372543"/>
        <a:ext cx="1083243" cy="1083243"/>
      </dsp:txXfrm>
    </dsp:sp>
    <dsp:sp modelId="{78EE96EE-8D73-4147-9057-E80113487DF9}">
      <dsp:nvSpPr>
        <dsp:cNvPr id="0" name=""/>
        <dsp:cNvSpPr/>
      </dsp:nvSpPr>
      <dsp:spPr>
        <a:xfrm rot="16200000">
          <a:off x="3901531" y="1590418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400" kern="1200"/>
        </a:p>
      </dsp:txBody>
      <dsp:txXfrm>
        <a:off x="3950272" y="1743331"/>
        <a:ext cx="227456" cy="312514"/>
      </dsp:txXfrm>
    </dsp:sp>
    <dsp:sp modelId="{2C7D892D-6E36-4185-9208-4D824ACE3304}">
      <dsp:nvSpPr>
        <dsp:cNvPr id="0" name=""/>
        <dsp:cNvSpPr/>
      </dsp:nvSpPr>
      <dsp:spPr>
        <a:xfrm>
          <a:off x="3298031" y="3169"/>
          <a:ext cx="1531937" cy="1531937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>
              <a:solidFill>
                <a:schemeClr val="bg1"/>
              </a:solidFill>
            </a:rPr>
            <a:t>LATITUD</a:t>
          </a:r>
          <a:endParaRPr lang="es-CL" sz="1400" b="1" kern="1200" dirty="0">
            <a:solidFill>
              <a:schemeClr val="bg1"/>
            </a:solidFill>
          </a:endParaRPr>
        </a:p>
      </dsp:txBody>
      <dsp:txXfrm>
        <a:off x="3522378" y="227516"/>
        <a:ext cx="1083243" cy="1083243"/>
      </dsp:txXfrm>
    </dsp:sp>
    <dsp:sp modelId="{B688DFAC-9C6C-4F6F-B726-299D992905E5}">
      <dsp:nvSpPr>
        <dsp:cNvPr id="0" name=""/>
        <dsp:cNvSpPr/>
      </dsp:nvSpPr>
      <dsp:spPr>
        <a:xfrm rot="20520000">
          <a:off x="4912806" y="2325152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400" kern="1200"/>
        </a:p>
      </dsp:txBody>
      <dsp:txXfrm>
        <a:off x="4915192" y="2444386"/>
        <a:ext cx="227456" cy="312514"/>
      </dsp:txXfrm>
    </dsp:sp>
    <dsp:sp modelId="{A1CE62D9-3EA7-42BE-A1F5-E2339737E16A}">
      <dsp:nvSpPr>
        <dsp:cNvPr id="0" name=""/>
        <dsp:cNvSpPr/>
      </dsp:nvSpPr>
      <dsp:spPr>
        <a:xfrm>
          <a:off x="5338073" y="1485346"/>
          <a:ext cx="1531937" cy="1531937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>
              <a:solidFill>
                <a:schemeClr val="bg1"/>
              </a:solidFill>
            </a:rPr>
            <a:t>ALTITUD</a:t>
          </a:r>
          <a:endParaRPr lang="es-CL" sz="1400" b="1" kern="1200" dirty="0">
            <a:solidFill>
              <a:schemeClr val="bg1"/>
            </a:solidFill>
          </a:endParaRPr>
        </a:p>
      </dsp:txBody>
      <dsp:txXfrm>
        <a:off x="5562420" y="1709693"/>
        <a:ext cx="1083243" cy="1083243"/>
      </dsp:txXfrm>
    </dsp:sp>
    <dsp:sp modelId="{00A8711B-5897-48B7-91C6-6E63F48C9EFF}">
      <dsp:nvSpPr>
        <dsp:cNvPr id="0" name=""/>
        <dsp:cNvSpPr/>
      </dsp:nvSpPr>
      <dsp:spPr>
        <a:xfrm rot="3240000">
          <a:off x="4526533" y="3513977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400" kern="1200"/>
        </a:p>
      </dsp:txBody>
      <dsp:txXfrm>
        <a:off x="4546625" y="3578717"/>
        <a:ext cx="227456" cy="312514"/>
      </dsp:txXfrm>
    </dsp:sp>
    <dsp:sp modelId="{E9F973F6-4287-42BB-BD52-C67BCAA29933}">
      <dsp:nvSpPr>
        <dsp:cNvPr id="0" name=""/>
        <dsp:cNvSpPr/>
      </dsp:nvSpPr>
      <dsp:spPr>
        <a:xfrm>
          <a:off x="4558846" y="3883560"/>
          <a:ext cx="1531937" cy="1531937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>
              <a:solidFill>
                <a:schemeClr val="bg1"/>
              </a:solidFill>
            </a:rPr>
            <a:t>RELIEVE</a:t>
          </a:r>
          <a:endParaRPr lang="es-CL" sz="1400" b="1" kern="1200" dirty="0">
            <a:solidFill>
              <a:schemeClr val="bg1"/>
            </a:solidFill>
          </a:endParaRPr>
        </a:p>
      </dsp:txBody>
      <dsp:txXfrm>
        <a:off x="4783193" y="4107907"/>
        <a:ext cx="1083243" cy="1083243"/>
      </dsp:txXfrm>
    </dsp:sp>
    <dsp:sp modelId="{BE8210D1-C73C-4028-9AD9-C2B46E50AFFD}">
      <dsp:nvSpPr>
        <dsp:cNvPr id="0" name=""/>
        <dsp:cNvSpPr/>
      </dsp:nvSpPr>
      <dsp:spPr>
        <a:xfrm rot="7560000">
          <a:off x="3276528" y="3513977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400" kern="1200"/>
        </a:p>
      </dsp:txBody>
      <dsp:txXfrm rot="10800000">
        <a:off x="3353917" y="3578717"/>
        <a:ext cx="227456" cy="312514"/>
      </dsp:txXfrm>
    </dsp:sp>
    <dsp:sp modelId="{B337F041-5F87-4C3C-B3FE-C42044C82A82}">
      <dsp:nvSpPr>
        <dsp:cNvPr id="0" name=""/>
        <dsp:cNvSpPr/>
      </dsp:nvSpPr>
      <dsp:spPr>
        <a:xfrm>
          <a:off x="2037215" y="3883560"/>
          <a:ext cx="1531937" cy="1531937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>
              <a:solidFill>
                <a:schemeClr val="bg1"/>
              </a:solidFill>
            </a:rPr>
            <a:t>CERCANÍA AL MAR</a:t>
          </a:r>
          <a:endParaRPr lang="es-CL" sz="1400" b="1" kern="1200" dirty="0">
            <a:solidFill>
              <a:schemeClr val="bg1"/>
            </a:solidFill>
          </a:endParaRPr>
        </a:p>
      </dsp:txBody>
      <dsp:txXfrm>
        <a:off x="2261562" y="4107907"/>
        <a:ext cx="1083243" cy="1083243"/>
      </dsp:txXfrm>
    </dsp:sp>
    <dsp:sp modelId="{9E23D9E0-FA21-4450-9DE7-884D814C8109}">
      <dsp:nvSpPr>
        <dsp:cNvPr id="0" name=""/>
        <dsp:cNvSpPr/>
      </dsp:nvSpPr>
      <dsp:spPr>
        <a:xfrm rot="11880000">
          <a:off x="2890256" y="2325152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400" kern="1200"/>
        </a:p>
      </dsp:txBody>
      <dsp:txXfrm rot="10800000">
        <a:off x="2985351" y="2444386"/>
        <a:ext cx="227456" cy="312514"/>
      </dsp:txXfrm>
    </dsp:sp>
    <dsp:sp modelId="{E29686E7-62AF-4CF6-8318-931A517F9A25}">
      <dsp:nvSpPr>
        <dsp:cNvPr id="0" name=""/>
        <dsp:cNvSpPr/>
      </dsp:nvSpPr>
      <dsp:spPr>
        <a:xfrm>
          <a:off x="1257988" y="1485346"/>
          <a:ext cx="1531937" cy="1531937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>
              <a:solidFill>
                <a:schemeClr val="bg1"/>
              </a:solidFill>
            </a:rPr>
            <a:t>CORRIENTES MARINAS</a:t>
          </a:r>
          <a:endParaRPr lang="es-CL" sz="1400" b="1" kern="1200" dirty="0">
            <a:solidFill>
              <a:schemeClr val="bg1"/>
            </a:solidFill>
          </a:endParaRPr>
        </a:p>
      </dsp:txBody>
      <dsp:txXfrm>
        <a:off x="1482335" y="1709693"/>
        <a:ext cx="1083243" cy="10832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E3FAD59-92B4-4703-9BF1-ABC7E5CC294A}" type="datetime1">
              <a:rPr lang="es-ES" smtClean="0"/>
              <a:t>09/07/2024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28588A-5C4E-401A-AECC-B6F63A9DE965}" type="slidenum">
              <a:rPr lang="es-ES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0699CC-E798-494C-856B-ED84AB35FEEE}" type="datetime1">
              <a:rPr lang="es-ES" noProof="0" smtClean="0"/>
              <a:t>09/07/2024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542409-6A04-4DC6-AC3A-D3758287A8F2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7058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37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5595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8840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5089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29657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4592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5858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9696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4774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7161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521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8845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2573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0798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13149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4481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61222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370030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6039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4792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797589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64534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67379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619062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95393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16923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92256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38393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3905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8239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0633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8537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8853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0271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0370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pic>
        <p:nvPicPr>
          <p:cNvPr id="8" name="Imagen 7" descr="Nubes blancas y esponjosas en un cielo azul intens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Imagen 9" descr="Primer plano del tallo de una plant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Imagen 10" descr="Ola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EDC781-CB57-4062-B09C-81FF42BCE73D}" type="datetime1">
              <a:rPr lang="es-ES" noProof="0" smtClean="0"/>
              <a:t>09/07/2024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editar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3EF067-3BD7-4195-88F8-49200083A5C8}" type="datetime1">
              <a:rPr lang="es-ES" noProof="0" smtClean="0"/>
              <a:t>09/07/2024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>
            <a:lvl1pPr marL="0" indent="0">
              <a:defRPr/>
            </a:lvl1pPr>
          </a:lstStyle>
          <a:p>
            <a:fld id="{9CD8D479-8942-46E8-A226-A4E01F7A105C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D9F02B-2DC8-4099-A266-B747EC68FF67}" type="datetime1">
              <a:rPr lang="es-ES" noProof="0" smtClean="0"/>
              <a:t>09/07/2024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 rtl="0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pic>
        <p:nvPicPr>
          <p:cNvPr id="11" name="Imagen 10" descr="Primer plano de plantas verde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Imagen 8" descr="Ola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10DF40-6381-4575-BB53-B641DE6E80E1}" type="datetime1">
              <a:rPr lang="es-ES" noProof="0" smtClean="0"/>
              <a:t>09/07/2024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1188A6-F960-4ED5-975C-FE039292E0F0}" type="datetime1">
              <a:rPr lang="es-ES" noProof="0" smtClean="0"/>
              <a:t>09/07/2024</a:t>
            </a:fld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4F1B32-3E5D-4ECB-89A5-901115EE1EF9}" type="datetime1">
              <a:rPr lang="es-ES" noProof="0" smtClean="0"/>
              <a:t>09/07/2024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60FE62-507F-4526-A445-3A3BC99BF160}" type="datetime1">
              <a:rPr lang="es-ES" noProof="0" smtClean="0"/>
              <a:t>09/07/2024</a:t>
            </a:fld>
            <a:endParaRPr lang="es-ES" noProof="0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FA044B-7BC4-4947-ABBF-9764D9ADB49F}" type="datetime1">
              <a:rPr lang="es-ES" noProof="0" smtClean="0"/>
              <a:t>09/07/2024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37AC02-EA6D-465F-BF03-15EFEA467FA6}" type="datetime1">
              <a:rPr lang="es-ES" noProof="0" smtClean="0"/>
              <a:t>09/07/2024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1" name="Rectángulo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-1" y="6629400"/>
            <a:ext cx="45340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504679" y="6629400"/>
            <a:ext cx="936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0BE2D4B3-46EE-4BB5-8269-7C35761664DD}" type="datetime1">
              <a:rPr lang="es-ES" noProof="0" smtClean="0"/>
              <a:t>09/07/2024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31.gif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5" Type="http://schemas.openxmlformats.org/officeDocument/2006/relationships/image" Target="../media/image33.gi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31.gif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5" Type="http://schemas.openxmlformats.org/officeDocument/2006/relationships/image" Target="../media/image35.gi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34.gif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36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38.gif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39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40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41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42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43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45.gif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5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46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48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49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50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51.jpe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52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53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54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55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0.png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56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5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57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59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61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62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63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26" Type="http://schemas.openxmlformats.org/officeDocument/2006/relationships/diagramQuickStyle" Target="../diagrams/quickStyle4.xml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5" Type="http://schemas.openxmlformats.org/officeDocument/2006/relationships/diagramLayout" Target="../diagrams/layout4.xml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diagramData" Target="../diagrams/data4.xml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microsoft.com/office/2007/relationships/diagramDrawing" Target="../diagrams/drawing4.xml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openxmlformats.org/officeDocument/2006/relationships/diagramColors" Target="../diagrams/colors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26" Type="http://schemas.openxmlformats.org/officeDocument/2006/relationships/diagramLayout" Target="../diagrams/layout1.xml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5" Type="http://schemas.openxmlformats.org/officeDocument/2006/relationships/diagramData" Target="../diagrams/data1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diagramColors" Target="../diagrams/colors1.xml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7.png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26" Type="http://schemas.openxmlformats.org/officeDocument/2006/relationships/diagramQuickStyle" Target="../diagrams/quickStyle2.xml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5" Type="http://schemas.openxmlformats.org/officeDocument/2006/relationships/diagramLayout" Target="../diagrams/layout2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diagramData" Target="../diagrams/data2.xml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microsoft.com/office/2007/relationships/diagramDrawing" Target="../diagrams/drawing2.xml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26" Type="http://schemas.openxmlformats.org/officeDocument/2006/relationships/diagramQuickStyle" Target="../diagrams/quickStyle3.xml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5" Type="http://schemas.openxmlformats.org/officeDocument/2006/relationships/diagramLayout" Target="../diagrams/layout3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diagramData" Target="../diagrams/data3.xml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microsoft.com/office/2007/relationships/diagramDrawing" Target="../diagrams/drawing3.xml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openxmlformats.org/officeDocument/2006/relationships/diagramColors" Target="../diagrams/colors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5" Type="http://schemas.openxmlformats.org/officeDocument/2006/relationships/image" Target="../media/image30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24" Type="http://schemas.openxmlformats.org/officeDocument/2006/relationships/image" Target="../media/image29.gif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03717" y="1866155"/>
            <a:ext cx="4994380" cy="238760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s-ES" sz="4900" b="1" dirty="0"/>
              <a:t>ENERGÍA – TIERRA</a:t>
            </a:r>
            <a:r>
              <a:rPr lang="es-ES" sz="4400" b="1" dirty="0"/>
              <a:t/>
            </a:r>
            <a:br>
              <a:rPr lang="es-ES" sz="4400" b="1" dirty="0"/>
            </a:br>
            <a:r>
              <a:rPr lang="es-ES" sz="4400" b="1" dirty="0"/>
              <a:t>“Clima y tiempo atmosférico”</a:t>
            </a:r>
            <a:br>
              <a:rPr lang="es-ES" sz="4400" b="1" dirty="0"/>
            </a:br>
            <a:endParaRPr lang="es-ES" sz="44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91260" y="5463577"/>
            <a:ext cx="2665478" cy="448056"/>
          </a:xfrm>
        </p:spPr>
        <p:txBody>
          <a:bodyPr rtlCol="0"/>
          <a:lstStyle/>
          <a:p>
            <a:pPr algn="ctr" rtl="0"/>
            <a:r>
              <a:rPr lang="es-ES" dirty="0"/>
              <a:t>Relator Daniela Pla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D84B62D-001B-D392-7EB9-A6EED1EA0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12" y="111648"/>
            <a:ext cx="1294228" cy="54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2AD592EB-A489-9BBB-98E5-1512274A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3776" y="6055519"/>
            <a:ext cx="720000" cy="7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ELEMENTOS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7542599" y="967763"/>
            <a:ext cx="3657600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PRECIPITACIÓN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3859612" y="1977596"/>
            <a:ext cx="7561542" cy="4293951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cantidad de agua caída al suelo, en forma de lluvia, nieve, granizo y/o rocío.</a:t>
            </a:r>
          </a:p>
          <a:p>
            <a:pPr algn="just">
              <a:lnSpc>
                <a:spcPct val="100000"/>
              </a:lnSpc>
            </a:pP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genera cuando las nubes ya no pueden seguir conteniendo más agua por lo que se condensa y precipita, cayendo a la superficie por la fuerza de gravedad.</a:t>
            </a:r>
          </a:p>
          <a:p>
            <a:pPr algn="just">
              <a:lnSpc>
                <a:spcPct val="100000"/>
              </a:lnSpc>
            </a:pP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mide con un instrumento llamado pluviómetro.</a:t>
            </a:r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louds Raining Sticker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93" y="1653157"/>
            <a:ext cx="19050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81932" y="3309426"/>
            <a:ext cx="21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8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ELEMENTOS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7542599" y="967763"/>
            <a:ext cx="3657600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PRECIPITACIÓN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2848507" y="1665757"/>
            <a:ext cx="7561542" cy="614228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E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Clasificación de la lluvia</a:t>
            </a:r>
            <a:endParaRPr lang="es-CL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louds Raining Sticker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452" y="2649896"/>
            <a:ext cx="19050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1432181" y="2474795"/>
            <a:ext cx="7674680" cy="4280686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C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Lluvia: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Precipitación de partículas de agua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líquida en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 de gotas de diámetro mayor de 0.5 mm.</a:t>
            </a:r>
          </a:p>
          <a:p>
            <a:pPr algn="just">
              <a:lnSpc>
                <a:spcPct val="100000"/>
              </a:lnSpc>
            </a:pPr>
            <a:r>
              <a:rPr lang="es-C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Llovizna: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Precipitación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uniforme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constituida exclusivamente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pequeñas gotas de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agua (diámetro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 a 0.5 mm) muy próximas unas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otras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s-C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Chubascos</a:t>
            </a:r>
            <a:r>
              <a:rPr lang="es-C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Precipitación acuosa formada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gotas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gran tamaño (&gt; 1 mm) y por lo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mismo caída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violenta. Las nubes que las produces son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paso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rápido y alternadas con claros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LLUVIA - GIF animado gratis - PicMix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762" y="4649065"/>
            <a:ext cx="1800000" cy="89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21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ELEMENTOS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436" y="6011204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7542599" y="967763"/>
            <a:ext cx="3657600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PRECIPITACIÓN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2848507" y="1665757"/>
            <a:ext cx="7561542" cy="614228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E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Clasificación de la lluvia</a:t>
            </a:r>
            <a:endParaRPr lang="es-CL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1461436" y="2380576"/>
            <a:ext cx="7674680" cy="3722675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Nieve: Precipitación de Cristales de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Hielo conglomerados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copos. Generalmente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temperaturas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inferiores a los -5ºC.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Granizo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Precipitación de trozos de hielo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cuyo diámetro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del orden de 5 a 50 mm. A veces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caen de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uno, otras aglomerados en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bloques irregulares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GIF nieve - GIF animado en GIFER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147" y="2302806"/>
            <a:ext cx="2880000" cy="162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uando Cae Granizo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391" y="4473057"/>
            <a:ext cx="2880000" cy="215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6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39" grpId="1" build="p"/>
      <p:bldP spid="23" grpId="0" build="p"/>
      <p:bldP spid="23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ELEMENTOS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5795889" y="952515"/>
            <a:ext cx="5263633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PRESIÓN ATMOSFÉRICA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1427117" y="1808992"/>
            <a:ext cx="5266724" cy="4258875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CL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el peso que ejerce el aire de la atmósfera sobre la superficie terrestre. Por lo tanto la presión atmosférica será mayor a menor altura y viceversa.</a:t>
            </a:r>
          </a:p>
          <a:p>
            <a:pPr algn="just">
              <a:lnSpc>
                <a:spcPct val="100000"/>
              </a:lnSpc>
            </a:pPr>
            <a:r>
              <a:rPr lang="es-CL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presión atmosférica se mide con un instrumento llamado barómetro.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782307" y="2111486"/>
            <a:ext cx="2880000" cy="19165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925976" y="1802762"/>
            <a:ext cx="2158171" cy="2225233"/>
          </a:xfrm>
          <a:prstGeom prst="rect">
            <a:avLst/>
          </a:prstGeom>
        </p:spPr>
      </p:pic>
      <p:sp>
        <p:nvSpPr>
          <p:cNvPr id="23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8313827" y="4330544"/>
            <a:ext cx="3387212" cy="2100719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CL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de medida:</a:t>
            </a:r>
          </a:p>
          <a:p>
            <a:pPr algn="just">
              <a:lnSpc>
                <a:spcPct val="100000"/>
              </a:lnSpc>
            </a:pPr>
            <a:r>
              <a:rPr lang="es-CL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Torricelli </a:t>
            </a:r>
            <a:r>
              <a:rPr lang="es-C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[mm o pulgadas de Hg]</a:t>
            </a:r>
          </a:p>
          <a:p>
            <a:pPr algn="just">
              <a:lnSpc>
                <a:spcPct val="100000"/>
              </a:lnSpc>
            </a:pPr>
            <a:r>
              <a:rPr lang="es-CL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Atmósferas </a:t>
            </a:r>
            <a:r>
              <a:rPr lang="es-C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[atm]</a:t>
            </a:r>
          </a:p>
          <a:p>
            <a:pPr algn="just">
              <a:lnSpc>
                <a:spcPct val="100000"/>
              </a:lnSpc>
            </a:pPr>
            <a:r>
              <a:rPr lang="es-CL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Milibares </a:t>
            </a:r>
            <a:r>
              <a:rPr lang="es-C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s-CL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r>
              <a:rPr lang="es-C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algn="just">
              <a:lnSpc>
                <a:spcPct val="100000"/>
              </a:lnSpc>
            </a:pPr>
            <a:r>
              <a:rPr lang="es-CL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Pascales </a:t>
            </a:r>
            <a:r>
              <a:rPr lang="es-C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s-CL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s-C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s-CL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08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2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ELEMENTOS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5795889" y="952515"/>
            <a:ext cx="5263633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PRESIÓN ATMOSFÉRICA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3807844" y="1641029"/>
            <a:ext cx="6002992" cy="743158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CL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 del viento</a:t>
            </a:r>
            <a:endParaRPr lang="es-CL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resión Atmosférica el viento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836" y="2341594"/>
            <a:ext cx="6120000" cy="366961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1355096" y="2254053"/>
            <a:ext cx="2079880" cy="4573484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 de alta presión (A):</a:t>
            </a:r>
            <a:endParaRPr lang="es-CL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aire frío desciende y se calienta al pasar cerca de la tierra.</a:t>
            </a:r>
          </a:p>
          <a:p>
            <a:pPr algn="just">
              <a:lnSpc>
                <a:spcPct val="100000"/>
              </a:lnSpc>
            </a:pP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aire no se condensa ni se forman nubes.</a:t>
            </a:r>
          </a:p>
          <a:p>
            <a:pPr algn="just">
              <a:lnSpc>
                <a:spcPct val="100000"/>
              </a:lnSpc>
            </a:pP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aire fluye en dirección a la depresión</a:t>
            </a:r>
          </a:p>
          <a:p>
            <a:pPr marL="0" indent="0">
              <a:lnSpc>
                <a:spcPct val="100000"/>
              </a:lnSpc>
              <a:buNone/>
            </a:pPr>
            <a:endParaRPr lang="es-CL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s-CL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9949688" y="2302908"/>
            <a:ext cx="2222924" cy="4326492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 de baja presión (B):</a:t>
            </a:r>
            <a:endParaRPr lang="es-CL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superficie caliente, eleva la T° del aire.</a:t>
            </a:r>
          </a:p>
          <a:p>
            <a:pPr algn="just">
              <a:lnSpc>
                <a:spcPct val="100000"/>
              </a:lnSpc>
            </a:pP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aire caliente se expande y se eleva.</a:t>
            </a:r>
          </a:p>
          <a:p>
            <a:pPr algn="just">
              <a:lnSpc>
                <a:spcPct val="100000"/>
              </a:lnSpc>
            </a:pP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ganar altura se enfría, se vuelve más denso y desciende, generando presión.</a:t>
            </a:r>
          </a:p>
          <a:p>
            <a:pPr marL="0" indent="0">
              <a:lnSpc>
                <a:spcPct val="100000"/>
              </a:lnSpc>
              <a:buNone/>
            </a:pPr>
            <a:endParaRPr lang="es-CL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s-CL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6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23" grpId="0" build="p"/>
      <p:bldP spid="2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ELEMENTOS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5795889" y="952515"/>
            <a:ext cx="5263633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PRESIÓN ATMOSFÉRICA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2451532" y="1896600"/>
            <a:ext cx="8240043" cy="560495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C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Isobaras: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líneas que unen puntos de la misma presión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61629" y="2419643"/>
            <a:ext cx="641985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1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ELEMENTOS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5795889" y="952515"/>
            <a:ext cx="5263633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PRESIÓN ATMOSFÉRICA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1342922" y="1669506"/>
            <a:ext cx="2849461" cy="5011447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CL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Anticiclón:</a:t>
            </a:r>
          </a:p>
          <a:p>
            <a:pPr algn="just">
              <a:lnSpc>
                <a:spcPct val="100000"/>
              </a:lnSpc>
            </a:pP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Suele </a:t>
            </a: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cubrir un área </a:t>
            </a: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muy extensa </a:t>
            </a: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1000 y </a:t>
            </a: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 kms.</a:t>
            </a:r>
            <a:endParaRPr lang="es-CL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La circulación de vientos </a:t>
            </a: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en </a:t>
            </a: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sentido contrario a </a:t>
            </a: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punteros </a:t>
            </a: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reloj en el </a:t>
            </a: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H.S.</a:t>
            </a:r>
            <a:endParaRPr lang="es-CL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Se asocian a </a:t>
            </a: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buenas condiciones </a:t>
            </a: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Tiempo </a:t>
            </a: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estables.</a:t>
            </a:r>
            <a:endParaRPr lang="es-CL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Pueden ser fríos, </a:t>
            </a: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cálidos, permanentes </a:t>
            </a: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transitorios.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192383" y="2691971"/>
            <a:ext cx="5040000" cy="2520000"/>
          </a:xfrm>
          <a:prstGeom prst="rect">
            <a:avLst/>
          </a:prstGeom>
        </p:spPr>
      </p:pic>
      <p:sp>
        <p:nvSpPr>
          <p:cNvPr id="23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9314583" y="1830916"/>
            <a:ext cx="2849461" cy="4355766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CL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iclón: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•También </a:t>
            </a: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llamados </a:t>
            </a: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de </a:t>
            </a: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bajas </a:t>
            </a: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presiones.</a:t>
            </a:r>
            <a:endParaRPr lang="es-CL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La circulación de vientos </a:t>
            </a: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en </a:t>
            </a: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mismo sentido </a:t>
            </a: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los </a:t>
            </a: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punteros del reloj en </a:t>
            </a: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H.S.</a:t>
            </a:r>
            <a:endParaRPr lang="es-CL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Se asocian a </a:t>
            </a: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malas condiciones </a:t>
            </a: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Tiempo </a:t>
            </a: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inestabilidad.</a:t>
            </a:r>
            <a:endParaRPr lang="es-CL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Pueden se tropicales </a:t>
            </a:r>
            <a:r>
              <a:rPr lang="es-CL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extratropicales.</a:t>
            </a:r>
          </a:p>
        </p:txBody>
      </p:sp>
    </p:spTree>
    <p:extLst>
      <p:ext uri="{BB962C8B-B14F-4D97-AF65-F5344CB8AC3E}">
        <p14:creationId xmlns:p14="http://schemas.microsoft.com/office/powerpoint/2010/main" val="135822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ELEMENTOS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8862646" y="952515"/>
            <a:ext cx="2196876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VIENTO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1427117" y="1688364"/>
            <a:ext cx="6209718" cy="4752478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Corresponde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todo movimiento horizontal de una masa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aire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atmósfera.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 por las diferencias de presión atmosférica entre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puntos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diferencias de presión en la atmósfera son producidas por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calentamiento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diferencial entre el Ecuador y los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Polos.</a:t>
            </a: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equilibrio térmico en la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atmósfera.</a:t>
            </a: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transporte de calor y vapor de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agua.</a:t>
            </a: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764147" y="2802936"/>
            <a:ext cx="4320000" cy="24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9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ELEMENTOS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8862646" y="952515"/>
            <a:ext cx="2196876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VIENTO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481084" y="1661190"/>
            <a:ext cx="6480000" cy="458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ELEMENTOS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8862646" y="952515"/>
            <a:ext cx="2196876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VIENTO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1427116" y="1688364"/>
            <a:ext cx="10555617" cy="2446908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Medición del viento</a:t>
            </a: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viento es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vector al que se mide </a:t>
            </a:r>
            <a:r>
              <a:rPr lang="es-C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C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intensidad.</a:t>
            </a:r>
            <a:endParaRPr lang="es-CL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dirección del viento se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mide desde donde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viene según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puntos cardinales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la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veleta.</a:t>
            </a: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intensidad del viento se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mide con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anemómetro.</a:t>
            </a: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41498" y="4310979"/>
            <a:ext cx="2619375" cy="174307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722100" y="4318137"/>
            <a:ext cx="2714625" cy="168592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CuadroTexto 6"/>
          <p:cNvSpPr txBox="1"/>
          <p:nvPr/>
        </p:nvSpPr>
        <p:spPr>
          <a:xfrm>
            <a:off x="2741498" y="6054054"/>
            <a:ext cx="261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latin typeface="Arial" panose="020B0604020202020204" pitchFamily="34" charset="0"/>
                <a:cs typeface="Arial" panose="020B0604020202020204" pitchFamily="34" charset="0"/>
              </a:rPr>
              <a:t>Veleta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7753237" y="6025576"/>
            <a:ext cx="261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latin typeface="Arial" panose="020B0604020202020204" pitchFamily="34" charset="0"/>
                <a:cs typeface="Arial" panose="020B0604020202020204" pitchFamily="34" charset="0"/>
              </a:rPr>
              <a:t>Anemómetro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62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75553" y="155643"/>
            <a:ext cx="3738749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>
                <a:solidFill>
                  <a:srgbClr val="002060"/>
                </a:solidFill>
              </a:rPr>
              <a:t>TEMARIO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83099AD-ABD4-AD61-E657-AC5BC00B3F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6575944" y="1455677"/>
            <a:ext cx="5094012" cy="47310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4147" y="130570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32" name="Marcador de contenido 7">
            <a:extLst>
              <a:ext uri="{FF2B5EF4-FFF2-40B4-BE49-F238E27FC236}">
                <a16:creationId xmlns="" xmlns:a16="http://schemas.microsoft.com/office/drawing/2014/main" id="{DC52D2E3-C867-D540-8CD8-63C628EA7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1932" y="1351792"/>
            <a:ext cx="5094012" cy="4620682"/>
          </a:xfrm>
          <a:noFill/>
        </p:spPr>
        <p:txBody>
          <a:bodyPr>
            <a:normAutofit lnSpcReduction="10000"/>
          </a:bodyPr>
          <a:lstStyle/>
          <a:p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Atmósfera terrestre.</a:t>
            </a:r>
          </a:p>
          <a:p>
            <a:pPr marL="0" indent="0">
              <a:buNone/>
            </a:pPr>
            <a:endParaRPr lang="es-E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 y tiempo atmosférico.</a:t>
            </a:r>
          </a:p>
          <a:p>
            <a:pPr marL="0" indent="0">
              <a:buNone/>
            </a:pPr>
            <a:endParaRPr lang="es-E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 del clima y tiempo.</a:t>
            </a:r>
          </a:p>
          <a:p>
            <a:pPr marL="0" indent="0">
              <a:buNone/>
            </a:pPr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Causas del clima y tiempo.</a:t>
            </a:r>
          </a:p>
          <a:p>
            <a:pPr marL="0" indent="0">
              <a:buNone/>
            </a:pPr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Fenómenos atmosféricos.</a:t>
            </a:r>
          </a:p>
        </p:txBody>
      </p:sp>
    </p:spTree>
    <p:extLst>
      <p:ext uri="{BB962C8B-B14F-4D97-AF65-F5344CB8AC3E}">
        <p14:creationId xmlns:p14="http://schemas.microsoft.com/office/powerpoint/2010/main" val="47849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ELEMENTOS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8862646" y="952515"/>
            <a:ext cx="2196876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VIENTO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1427117" y="1721295"/>
            <a:ext cx="10555617" cy="4581032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Intensidad del viento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mide la fuerza o presión que ejerce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viento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 un 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cuerpo</a:t>
            </a:r>
          </a:p>
          <a:p>
            <a:pPr>
              <a:lnSpc>
                <a:spcPct val="100000"/>
              </a:lnSpc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usan medidas de velocidad: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Kilómetros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hora (km/h)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Metros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segundo (m/s)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Nudos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CL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Millas </a:t>
            </a: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náuticas por hora (Mi/h)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Viento GIF - Conseguir el mejor gif en GIFER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91" y="3378106"/>
            <a:ext cx="3240000" cy="2559602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0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ELEMENTOS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5627077" y="952515"/>
            <a:ext cx="5432445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HUMEDAD ATMOSFÉRICA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4337283" y="1804996"/>
            <a:ext cx="7561542" cy="4293951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cantidad de vapor de agua presente en la atmosfera.</a:t>
            </a:r>
          </a:p>
          <a:p>
            <a:pPr algn="just">
              <a:lnSpc>
                <a:spcPct val="100000"/>
              </a:lnSpc>
            </a:pP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origina por la evaporación debido al calentamiento del agua presente en la superficie (mares, ríos, lagos) producto de la radiación solar.</a:t>
            </a:r>
          </a:p>
          <a:p>
            <a:pPr algn="just">
              <a:lnSpc>
                <a:spcPct val="100000"/>
              </a:lnSpc>
            </a:pP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cantidad de vapor de agua presente en el aire depende de la temperatura, el aire caliente puede absorber mas vapor que el aire frío.</a:t>
            </a:r>
          </a:p>
          <a:p>
            <a:pPr algn="just">
              <a:lnSpc>
                <a:spcPct val="100000"/>
              </a:lnSpc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humedad se mide con un instrumento llamado higrómetro, donde los valores se expresan en %.</a:t>
            </a: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86604" y="3830551"/>
            <a:ext cx="2143125" cy="21431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48480" y="1812914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ELEMENTOS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8271803" y="952515"/>
            <a:ext cx="2787719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NUBOSIDAD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6935781" y="2649896"/>
            <a:ext cx="4801391" cy="2354197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antidad de nubes presentes en el cielo.</a:t>
            </a:r>
          </a:p>
          <a:p>
            <a:pPr algn="just">
              <a:lnSpc>
                <a:spcPct val="100000"/>
              </a:lnSpc>
            </a:pPr>
            <a:r>
              <a:rPr 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mide en octas considerando el cielo como una circunferencia de 8 partes.</a:t>
            </a:r>
          </a:p>
          <a:p>
            <a:pPr algn="just">
              <a:lnSpc>
                <a:spcPct val="100000"/>
              </a:lnSpc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86512" y="2159013"/>
            <a:ext cx="501015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2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ELEMENTOS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684" y="6437258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9225887" y="952515"/>
            <a:ext cx="1688875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NUBES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1404696" y="1783901"/>
            <a:ext cx="5305960" cy="4765525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nubes se forman </a:t>
            </a:r>
            <a:r>
              <a:rPr lang="es-C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gotas </a:t>
            </a: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agua que se unen </a:t>
            </a:r>
            <a:r>
              <a:rPr lang="es-C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partículas </a:t>
            </a: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se </a:t>
            </a:r>
            <a:r>
              <a:rPr lang="es-C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encuentran suspendidas </a:t>
            </a: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aire. </a:t>
            </a: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s-C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Estas gotas </a:t>
            </a: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provienen de </a:t>
            </a:r>
            <a:r>
              <a:rPr lang="es-C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condensación </a:t>
            </a: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vapor </a:t>
            </a:r>
            <a:r>
              <a:rPr lang="es-C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agua</a:t>
            </a: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s-C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nubes en el </a:t>
            </a:r>
            <a:r>
              <a:rPr lang="es-C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cielo, significa </a:t>
            </a: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una masa de </a:t>
            </a:r>
            <a:r>
              <a:rPr lang="es-C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aire húmeda </a:t>
            </a: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enfrió lo </a:t>
            </a:r>
            <a:r>
              <a:rPr lang="es-C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suficiente para </a:t>
            </a: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saturarse y comenzar </a:t>
            </a:r>
            <a:r>
              <a:rPr lang="es-C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condensación.</a:t>
            </a:r>
          </a:p>
          <a:p>
            <a:pPr algn="just">
              <a:lnSpc>
                <a:spcPct val="100000"/>
              </a:lnSpc>
            </a:pPr>
            <a:r>
              <a:rPr lang="es-C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gotas se mantienen suspendidas por ser mas livianas que el aire y se mantienen unidas por la atracción de la presión parcial de vapor (tensión).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89556" y="1877007"/>
            <a:ext cx="5040000" cy="42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ELEMENTOS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9225887" y="952515"/>
            <a:ext cx="1688875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NUBES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 rot="16200000">
            <a:off x="-195712" y="3543468"/>
            <a:ext cx="4809214" cy="782636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C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Clasificación de las nubes según su altura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25497" y="1576921"/>
            <a:ext cx="2520000" cy="5008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371918" y="1788617"/>
            <a:ext cx="49133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Asociadas a buen tiempo:</a:t>
            </a:r>
          </a:p>
          <a:p>
            <a:endParaRPr lang="es-CL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Cirrus: son bandas delgadas.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Cúmulos: Tienen forma de algodón.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Altocúmulos: Tienen forma globular.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5526761" y="4069613"/>
            <a:ext cx="6474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Asociadas a mal tiempo:</a:t>
            </a:r>
          </a:p>
          <a:p>
            <a:endParaRPr lang="es-CL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Altostratus: Tono gris claro uniforme. Pueden producir niebla y lluvia.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Cúmulonimbus: Grandes y altas. Producen lluvia y tormentas eléctricas.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Nimbustratus: Tono gris oscuro uniforme. Generan lluvia por largo tiempo.</a:t>
            </a:r>
          </a:p>
        </p:txBody>
      </p:sp>
    </p:spTree>
    <p:extLst>
      <p:ext uri="{BB962C8B-B14F-4D97-AF65-F5344CB8AC3E}">
        <p14:creationId xmlns:p14="http://schemas.microsoft.com/office/powerpoint/2010/main" val="382826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FACTORES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8952931" y="952515"/>
            <a:ext cx="1961831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LATITUD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5600986" y="2801039"/>
            <a:ext cx="5518493" cy="2129218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distancia que existe entre un punto cualquiera y el Ecuador. Se mide en grados, desde 0 a 90.</a:t>
            </a:r>
          </a:p>
          <a:p>
            <a:pPr algn="just">
              <a:lnSpc>
                <a:spcPct val="100000"/>
              </a:lnSpc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Tenemos el Hemisferio Norte (grados +) y Hemisferio Sur (grados -).</a:t>
            </a: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Qué es la latitud y longitud? | El blog de franz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65" y="2536620"/>
            <a:ext cx="2880000" cy="265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20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FACTORES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8952931" y="952515"/>
            <a:ext cx="1961831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LATITUD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5846263" y="2276133"/>
            <a:ext cx="5518493" cy="3735071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clima de una zona, depende de su posición en la superficie de la tierra.</a:t>
            </a:r>
          </a:p>
          <a:p>
            <a:pPr algn="just">
              <a:lnSpc>
                <a:spcPct val="100000"/>
              </a:lnSpc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Mientras las zonas más cercanas al paralelo del ecuador (0°) serán zonas con climas más cálidos.</a:t>
            </a:r>
          </a:p>
          <a:p>
            <a:pPr algn="just">
              <a:lnSpc>
                <a:spcPct val="100000"/>
              </a:lnSpc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Mientras las zonas se encuentren más cercanas a los polos (Norte o Sur) serán zonas con climas más fríos.</a:t>
            </a: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27117" y="2612570"/>
            <a:ext cx="4320000" cy="3069473"/>
          </a:xfrm>
          <a:prstGeom prst="rect">
            <a:avLst/>
          </a:prstGeom>
        </p:spPr>
      </p:pic>
      <p:sp>
        <p:nvSpPr>
          <p:cNvPr id="27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3592457" y="1654451"/>
            <a:ext cx="5518493" cy="628958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C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influye la latitud en el clima?</a:t>
            </a:r>
            <a:endParaRPr lang="es-CL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8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FACTORES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8952931" y="952515"/>
            <a:ext cx="1961831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ALTITUD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6439221" y="3263870"/>
            <a:ext cx="5518493" cy="1209187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distancia vertical de un punto de la tierra respecto al nivel del mar.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48936" y="2534694"/>
            <a:ext cx="4680000" cy="312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3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FACTORES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80" y="5903913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8952931" y="952515"/>
            <a:ext cx="1961831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ALTITUD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5893209" y="2249857"/>
            <a:ext cx="6119444" cy="4117600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aumentar la altitud la T° disminuye aprox., 1°C cada 154 metros.</a:t>
            </a:r>
          </a:p>
          <a:p>
            <a:pPr algn="just">
              <a:lnSpc>
                <a:spcPct val="100000"/>
              </a:lnSpc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disminuir también la presión con la altitud, los gases también pierden presión y T°.</a:t>
            </a:r>
          </a:p>
          <a:p>
            <a:pPr algn="just">
              <a:lnSpc>
                <a:spcPct val="100000"/>
              </a:lnSpc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nivel del mar hay una capa de km de aire y nubosidad sobre el suelo que ayudan a retener la energía del sol. A medida que se asciende, esta capa es más fina y menos densa, perdiendo T°.</a:t>
            </a:r>
          </a:p>
        </p:txBody>
      </p:sp>
      <p:sp>
        <p:nvSpPr>
          <p:cNvPr id="27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3434438" y="1541130"/>
            <a:ext cx="5518493" cy="535723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C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influye la altitud en el clima?</a:t>
            </a:r>
            <a:endParaRPr lang="es-CL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34433" y="3107705"/>
            <a:ext cx="4320000" cy="22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7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FACTORES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612" y="5903913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9048465" y="939853"/>
            <a:ext cx="1961831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RELIEVE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5876553" y="2300367"/>
            <a:ext cx="6119444" cy="3253637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relieve son accidentes geográficos que, por acción de los proceso endógenos (procesos geológicos como sismos)  y exógenos (Erosión), se encuentran en la corteza terrestre y en las profundidades marinas.</a:t>
            </a:r>
          </a:p>
          <a:p>
            <a:pPr algn="just">
              <a:lnSpc>
                <a:spcPct val="100000"/>
              </a:lnSpc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relieve incluye montañas, valle, colinas, ríos, lagos, volcanes, etc.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47602" y="2192696"/>
            <a:ext cx="4320000" cy="332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4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073" y="155642"/>
            <a:ext cx="6419742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>
                <a:solidFill>
                  <a:srgbClr val="002060"/>
                </a:solidFill>
              </a:rPr>
              <a:t>ATMÓSFERA TERRESTRE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83099AD-ABD4-AD61-E657-AC5BC00B3F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3897188" y="1324376"/>
            <a:ext cx="5094012" cy="47310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4147" y="130570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32" name="Marcador de contenido 7">
            <a:extLst>
              <a:ext uri="{FF2B5EF4-FFF2-40B4-BE49-F238E27FC236}">
                <a16:creationId xmlns="" xmlns:a16="http://schemas.microsoft.com/office/drawing/2014/main" id="{DC52D2E3-C867-D540-8CD8-63C628EA7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117" y="4348376"/>
            <a:ext cx="10657030" cy="1989993"/>
          </a:xfrm>
          <a:noFill/>
        </p:spPr>
        <p:txBody>
          <a:bodyPr>
            <a:normAutofit/>
          </a:bodyPr>
          <a:lstStyle/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una capa gaseosa que envuelve al planeta tierra, la cual está compuesta por una mezcla de gases (aire) formada por Nitrógeno (78%), oxígeno (21%), gases inertes, hidrógeno, dióxido de carbono y vapor de agua.</a:t>
            </a:r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8EE42B7-BE25-11C4-5840-D9FC6DB9EA6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97188" y="1195957"/>
            <a:ext cx="5400000" cy="30240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53044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FACTORES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612" y="6032164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9048465" y="939853"/>
            <a:ext cx="1961831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RELIEVE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7206017" y="2942861"/>
            <a:ext cx="4642862" cy="2622394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C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relieve tiene mucha influencia en los climas que se dan en una región, debido a que las cadenas montañosas son barreras naturales al movimiento del aire.</a:t>
            </a:r>
          </a:p>
        </p:txBody>
      </p:sp>
      <p:sp>
        <p:nvSpPr>
          <p:cNvPr id="27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3434438" y="1541130"/>
            <a:ext cx="5518493" cy="535723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C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influye el relieve en el clima?</a:t>
            </a:r>
            <a:endParaRPr lang="es-CL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23542" y="2519181"/>
            <a:ext cx="5400000" cy="321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4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FACTORES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612" y="6032164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9048465" y="939853"/>
            <a:ext cx="1961831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RELIEVE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3434438" y="1541130"/>
            <a:ext cx="5518493" cy="535723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C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clima</a:t>
            </a:r>
            <a:endParaRPr lang="es-CL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35631" y="2266192"/>
            <a:ext cx="2880000" cy="161437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3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4612611" y="2391742"/>
            <a:ext cx="7232386" cy="1363273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tipo de clima se caracteriza por altas temperaturas durante todo el año y una alta humedad. Las regiones con climas tropicales suelen experimentar lluvias frecuentes y a menudo están cerca del ecuador.</a:t>
            </a: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1535631" y="3908729"/>
            <a:ext cx="2880000" cy="395985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C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 tropical</a:t>
            </a: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932612" y="4016770"/>
            <a:ext cx="2880000" cy="192093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8932612" y="5937708"/>
            <a:ext cx="2880000" cy="395985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C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 desértico</a:t>
            </a: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1636957" y="4622129"/>
            <a:ext cx="7232386" cy="1363273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CL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climas desérticos son conocidos por sus altas temperaturas diurnas y bajas temperaturas nocturnas. Además, estas áreas reciben muy poca precipitación y son conocidas por su aridez.</a:t>
            </a: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3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0" grpId="0" build="p"/>
      <p:bldP spid="3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FACTORES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612" y="6032164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9048465" y="939853"/>
            <a:ext cx="1961831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RELIEVE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3434438" y="1541130"/>
            <a:ext cx="5518493" cy="535723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C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clima</a:t>
            </a:r>
            <a:endParaRPr lang="es-CL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4612611" y="2391742"/>
            <a:ext cx="7232386" cy="1363273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CL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climas templados experimentan estaciones distintas, con inviernos fríos y veranos cálidos. La cantidad de precipitación varía, lo que permite la existencia de una variedad de paisajes.</a:t>
            </a: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1535631" y="3908729"/>
            <a:ext cx="2880000" cy="395985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C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 templado</a:t>
            </a: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8932612" y="5937708"/>
            <a:ext cx="2880000" cy="395985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C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 polar</a:t>
            </a: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1648947" y="4821006"/>
            <a:ext cx="7232386" cy="1075286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climas polares son fríos durante todo el año, con temperaturas extremadamente bajas. Estas regiones suelen estar cubiertas de hielo y nieve.</a:t>
            </a: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48936" y="1981007"/>
            <a:ext cx="2880000" cy="192093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932612" y="3766361"/>
            <a:ext cx="2880000" cy="21600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7639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0" grpId="0" build="p"/>
      <p:bldP spid="3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FACTORES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612" y="6032164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9048465" y="939853"/>
            <a:ext cx="1961831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RELIEVE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3434438" y="1541130"/>
            <a:ext cx="5518493" cy="535723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C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clima</a:t>
            </a:r>
            <a:endParaRPr lang="es-CL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4691257" y="2717828"/>
            <a:ext cx="7232386" cy="1363273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CL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climas de montaña varían según la altitud, pero en general, a medida que subes en la montaña, la temperatura disminuye. La precipitación puede ser alta en las laderas expuestas al viento.</a:t>
            </a: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1560298" y="4275064"/>
            <a:ext cx="2880000" cy="395985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C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 de montaña</a:t>
            </a: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74954" y="2367839"/>
            <a:ext cx="2880000" cy="19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8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FACTORES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612" y="6032164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6935373" y="939853"/>
            <a:ext cx="4074924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CERCANÍA AL MAR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6412888" y="2228796"/>
            <a:ext cx="5579114" cy="3529188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mar no se calienta tan deprisa como la tierra en verano y se enfría lentamente en invierno por lo que modera el clima de las costas, haciéndolo más templado que el del interior y con menor diferencia entre las temperaturas del mes más cálido y del más frío. </a:t>
            </a: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C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Regiones más lejos del mar = Climas más secos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72881" y="2183583"/>
            <a:ext cx="4680000" cy="35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2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FACTORES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932" y="6011204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4951828" y="939853"/>
            <a:ext cx="6058469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CORRIENTES MARINAS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7427960" y="2140385"/>
            <a:ext cx="4517781" cy="3708912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CL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corrientes marinas son masas de agua que se desplazan a lo largo de los océanos y recorren grandes distancias. Tienen una influencia muy importante en los climas de la Tierra ya que contribuyen a repartir el calor del trópico por el resto del planeta. Hay corrientes frías y corrientes cálidas, que enfrían o entibian las regiones que recorren e influyen en las presiones y humedad.</a:t>
            </a: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48936" y="2005506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FACTORES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932" y="6011204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4951828" y="843285"/>
            <a:ext cx="6058469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CORRIENTES MARINAS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43445" y="1351792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1643445" y="2022676"/>
            <a:ext cx="3205412" cy="1529359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C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influyen las corrientes marinas en el clima?</a:t>
            </a:r>
            <a:endParaRPr lang="es-CL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102518245"/>
              </p:ext>
            </p:extLst>
          </p:nvPr>
        </p:nvGraphicFramePr>
        <p:xfrm>
          <a:off x="2770496" y="3578406"/>
          <a:ext cx="7815385" cy="2477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25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4951828" y="4065971"/>
            <a:ext cx="3205491" cy="351885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CL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Desplazamiento de aguas calientes</a:t>
            </a:r>
            <a:endParaRPr lang="es-CL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2345573" y="5619395"/>
            <a:ext cx="8675522" cy="693216"/>
          </a:xfrm>
          <a:prstGeom prst="rect">
            <a:avLst/>
          </a:prstGeom>
          <a:noFill/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s-CL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 a esta corriente y los vientos del Oeste el invierno en el Oeste y Norte de </a:t>
            </a:r>
            <a:r>
              <a:rPr lang="es-C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L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uropa son menos fríos.</a:t>
            </a: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C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4" descr="MI LABORATORIO DE IDEAS: si el mundo gira al revés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828" y="1539989"/>
            <a:ext cx="504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45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5" grpId="0" build="p"/>
      <p:bldP spid="2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14653" y="2370695"/>
            <a:ext cx="7322582" cy="1472802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¡MUCHAS GRACIAS POR SU ATENCIÓN!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83099AD-ABD4-AD61-E657-AC5BC00B3F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6575944" y="1455677"/>
            <a:ext cx="5094012" cy="47310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519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71082" y="38012"/>
            <a:ext cx="6419742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>
                <a:solidFill>
                  <a:srgbClr val="002060"/>
                </a:solidFill>
              </a:rPr>
              <a:t>ATMÓSFERA TERRESTRE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882" y="6281524"/>
            <a:ext cx="540000" cy="54457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83099AD-ABD4-AD61-E657-AC5BC00B3F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3897188" y="1324376"/>
            <a:ext cx="5094012" cy="47310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6160" y="38012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689F6CBB-FECE-A7A9-2D30-EB3166F881E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27117" y="1218181"/>
            <a:ext cx="5040000" cy="5040000"/>
          </a:xfrm>
          <a:prstGeom prst="rect">
            <a:avLst/>
          </a:prstGeom>
        </p:spPr>
      </p:pic>
      <p:sp>
        <p:nvSpPr>
          <p:cNvPr id="8" name="Marcador de contenido 7">
            <a:extLst>
              <a:ext uri="{FF2B5EF4-FFF2-40B4-BE49-F238E27FC236}">
                <a16:creationId xmlns="" xmlns:a16="http://schemas.microsoft.com/office/drawing/2014/main" id="{297BA0C4-74AB-B0B3-1029-346C19C61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117" y="1532493"/>
            <a:ext cx="5629043" cy="4402958"/>
          </a:xfrm>
          <a:noFill/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 masa gaseosa se divide en 5 capas fundamentales en torno al planeta y que cumplen importantes funciones: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E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Proteger al planeta del impacto de pequeños meteoritos.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Filtrar la radiación UV.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Retener el calor.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Permitir la existencia de agua.</a:t>
            </a:r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80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71082" y="38012"/>
            <a:ext cx="6419742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>
                <a:solidFill>
                  <a:srgbClr val="002060"/>
                </a:solidFill>
              </a:rPr>
              <a:t>ATMÓSFERA TERRESTRE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882" y="6281524"/>
            <a:ext cx="540000" cy="54457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83099AD-ABD4-AD61-E657-AC5BC00B3F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3897188" y="1324376"/>
            <a:ext cx="5094012" cy="47310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6160" y="38012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689F6CBB-FECE-A7A9-2D30-EB3166F881E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27117" y="802619"/>
            <a:ext cx="5040000" cy="5040000"/>
          </a:xfrm>
          <a:prstGeom prst="rect">
            <a:avLst/>
          </a:prstGeom>
        </p:spPr>
      </p:pic>
      <p:graphicFrame>
        <p:nvGraphicFramePr>
          <p:cNvPr id="19" name="Diagrama 18">
            <a:extLst>
              <a:ext uri="{FF2B5EF4-FFF2-40B4-BE49-F238E27FC236}">
                <a16:creationId xmlns="" xmlns:a16="http://schemas.microsoft.com/office/drawing/2014/main" id="{1E30F379-F7D3-09E4-7729-03BFB32204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08231"/>
              </p:ext>
            </p:extLst>
          </p:nvPr>
        </p:nvGraphicFramePr>
        <p:xfrm>
          <a:off x="5779915" y="748157"/>
          <a:ext cx="7005046" cy="5980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</p:spTree>
    <p:extLst>
      <p:ext uri="{BB962C8B-B14F-4D97-AF65-F5344CB8AC3E}">
        <p14:creationId xmlns:p14="http://schemas.microsoft.com/office/powerpoint/2010/main" val="43990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1507" y="155643"/>
            <a:ext cx="7892639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>
                <a:solidFill>
                  <a:srgbClr val="002060"/>
                </a:solidFill>
              </a:rPr>
              <a:t>CLIMA Y TIEMPO ATMOSFÉRICO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8458" y="6429758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83099AD-ABD4-AD61-E657-AC5BC00B3F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6575944" y="1455677"/>
            <a:ext cx="5094012" cy="47310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4147" y="130570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32" name="Marcador de contenido 7">
            <a:extLst>
              <a:ext uri="{FF2B5EF4-FFF2-40B4-BE49-F238E27FC236}">
                <a16:creationId xmlns="" xmlns:a16="http://schemas.microsoft.com/office/drawing/2014/main" id="{DC52D2E3-C867-D540-8CD8-63C628EA7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1932" y="911303"/>
            <a:ext cx="9332304" cy="5061171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 Son lo mismo clima y tiempo atmosférico?</a:t>
            </a:r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="" xmlns:a16="http://schemas.microsoft.com/office/drawing/2014/main" id="{645B07D0-4E6B-03C2-33E9-1199643A5767}"/>
              </a:ext>
            </a:extLst>
          </p:cNvPr>
          <p:cNvSpPr/>
          <p:nvPr/>
        </p:nvSpPr>
        <p:spPr>
          <a:xfrm>
            <a:off x="2600417" y="1605011"/>
            <a:ext cx="2082019" cy="6611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TIEMPO</a:t>
            </a:r>
            <a:endParaRPr lang="es-CL" b="1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="" xmlns:a16="http://schemas.microsoft.com/office/drawing/2014/main" id="{65BCE48F-3E1F-DA23-BEFB-63583BF1E654}"/>
              </a:ext>
            </a:extLst>
          </p:cNvPr>
          <p:cNvSpPr/>
          <p:nvPr/>
        </p:nvSpPr>
        <p:spPr>
          <a:xfrm>
            <a:off x="8080699" y="1605011"/>
            <a:ext cx="2082019" cy="6611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CLIMA</a:t>
            </a:r>
            <a:endParaRPr lang="es-CL" b="1" dirty="0"/>
          </a:p>
        </p:txBody>
      </p:sp>
      <p:sp>
        <p:nvSpPr>
          <p:cNvPr id="5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1799156" y="2600306"/>
            <a:ext cx="3918585" cy="2645002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E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tiempo es el estado físico de la atmósfera en un momento determinado.</a:t>
            </a:r>
          </a:p>
          <a:p>
            <a:pPr algn="just">
              <a:lnSpc>
                <a:spcPct val="100000"/>
              </a:lnSpc>
            </a:pPr>
            <a:r>
              <a:rPr lang="es-E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tiempo es posible registrar midiendo variables atmosféricas.</a:t>
            </a:r>
          </a:p>
          <a:p>
            <a:pPr algn="just">
              <a:lnSpc>
                <a:spcPct val="100000"/>
              </a:lnSpc>
            </a:pPr>
            <a:r>
              <a:rPr lang="es-E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temperatura, el viento, la humedad y la presión son algunas variables.</a:t>
            </a:r>
            <a:endParaRPr lang="es-CL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7">
            <a:extLst>
              <a:ext uri="{FF2B5EF4-FFF2-40B4-BE49-F238E27FC236}">
                <a16:creationId xmlns="" xmlns:a16="http://schemas.microsoft.com/office/drawing/2014/main" id="{D2A6EA87-7462-EC4E-8398-906A099EDE53}"/>
              </a:ext>
            </a:extLst>
          </p:cNvPr>
          <p:cNvSpPr txBox="1">
            <a:spLocks/>
          </p:cNvSpPr>
          <p:nvPr/>
        </p:nvSpPr>
        <p:spPr>
          <a:xfrm>
            <a:off x="7162415" y="2600306"/>
            <a:ext cx="3918585" cy="2645002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E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clima es el promedio de los estados físicos de la atmósfera en un lugar determinado por 30 años o más.</a:t>
            </a:r>
          </a:p>
          <a:p>
            <a:pPr algn="just">
              <a:lnSpc>
                <a:spcPct val="100000"/>
              </a:lnSpc>
            </a:pPr>
            <a:r>
              <a:rPr lang="es-E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Ejemplo, el clima de Santiago es mediterráneo continental con inviernos cortos.</a:t>
            </a:r>
            <a:endParaRPr lang="es-CL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435CE651-634D-D18F-8A74-DDFA0FB240C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62718" y="5276295"/>
            <a:ext cx="2160000" cy="15187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70228" y="5278948"/>
            <a:ext cx="2160000" cy="13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0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5583" y="19780"/>
            <a:ext cx="8857029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ELEMENTOS Y FACTORES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83099AD-ABD4-AD61-E657-AC5BC00B3F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7097988" y="1561668"/>
            <a:ext cx="5094012" cy="47310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32" name="Marcador de contenido 7">
            <a:extLst>
              <a:ext uri="{FF2B5EF4-FFF2-40B4-BE49-F238E27FC236}">
                <a16:creationId xmlns="" xmlns:a16="http://schemas.microsoft.com/office/drawing/2014/main" id="{DC52D2E3-C867-D540-8CD8-63C628EA7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365" y="1808992"/>
            <a:ext cx="3947548" cy="3939150"/>
          </a:xfrm>
          <a:noFill/>
          <a:ln w="38100">
            <a:solidFill>
              <a:srgbClr val="00B0F0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</a:t>
            </a: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clima, son las propiedades de la atmósfera que definen el clima de un lugar determinado durante un período de tiempos (30 años aprox.) corresponden a:</a:t>
            </a:r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4021167216"/>
              </p:ext>
            </p:extLst>
          </p:nvPr>
        </p:nvGraphicFramePr>
        <p:xfrm>
          <a:off x="4478846" y="799402"/>
          <a:ext cx="8815123" cy="5947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</p:spTree>
    <p:extLst>
      <p:ext uri="{BB962C8B-B14F-4D97-AF65-F5344CB8AC3E}">
        <p14:creationId xmlns:p14="http://schemas.microsoft.com/office/powerpoint/2010/main" val="149606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7117" y="68814"/>
            <a:ext cx="8857029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ELEMENTOS Y FACTORES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83099AD-ABD4-AD61-E657-AC5BC00B3F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6654851" y="1557304"/>
            <a:ext cx="5094012" cy="47310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31" name="Marcador de contenido 7">
            <a:extLst>
              <a:ext uri="{FF2B5EF4-FFF2-40B4-BE49-F238E27FC236}">
                <a16:creationId xmlns="" xmlns:a16="http://schemas.microsoft.com/office/drawing/2014/main" id="{DC52D2E3-C867-D540-8CD8-63C628EA7457}"/>
              </a:ext>
            </a:extLst>
          </p:cNvPr>
          <p:cNvSpPr txBox="1">
            <a:spLocks/>
          </p:cNvSpPr>
          <p:nvPr/>
        </p:nvSpPr>
        <p:spPr>
          <a:xfrm>
            <a:off x="1533527" y="2649896"/>
            <a:ext cx="3825405" cy="1916081"/>
          </a:xfrm>
          <a:prstGeom prst="rect">
            <a:avLst/>
          </a:prstGeom>
          <a:noFill/>
          <a:ln w="41275">
            <a:solidFill>
              <a:schemeClr val="accent6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factores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clima son las circunstancias que configuran los diferentes tipos de clima. 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orresponden a:</a:t>
            </a:r>
            <a:endParaRPr lang="es-CL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2240309861"/>
              </p:ext>
            </p:extLst>
          </p:nvPr>
        </p:nvGraphicFramePr>
        <p:xfrm>
          <a:off x="4844150" y="93730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</p:spTree>
    <p:extLst>
      <p:ext uri="{BB962C8B-B14F-4D97-AF65-F5344CB8AC3E}">
        <p14:creationId xmlns:p14="http://schemas.microsoft.com/office/powerpoint/2010/main" val="89561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496" y="37924"/>
            <a:ext cx="7602116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 smtClean="0">
                <a:solidFill>
                  <a:srgbClr val="002060"/>
                </a:solidFill>
              </a:rPr>
              <a:t>ELEMENTOS DEL CLIMA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=""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=""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=""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=""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=""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=""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=""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=""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=""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7542599" y="967763"/>
            <a:ext cx="3657600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</a:t>
            </a:r>
            <a:endParaRPr lang="es-C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1624088" y="1472679"/>
            <a:ext cx="9290674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ommer, termometer , heiss - GIF animado grátis - PicMix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94" y="2901745"/>
            <a:ext cx="27717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Marcador de contenido 7">
            <a:extLst>
              <a:ext uri="{FF2B5EF4-FFF2-40B4-BE49-F238E27FC236}">
                <a16:creationId xmlns="" xmlns:a16="http://schemas.microsoft.com/office/drawing/2014/main" id="{AFBDED7C-BB7E-FE7E-E598-DF0B424D215D}"/>
              </a:ext>
            </a:extLst>
          </p:cNvPr>
          <p:cNvSpPr txBox="1">
            <a:spLocks/>
          </p:cNvSpPr>
          <p:nvPr/>
        </p:nvSpPr>
        <p:spPr>
          <a:xfrm>
            <a:off x="3091047" y="1771822"/>
            <a:ext cx="8664638" cy="4623086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temperatura, es la manifestación macroscópica de la energía cinética interna de un sistema, es decir, es una magnitud que nos permite medir el calor o el frío en un objeto concreto, ya sea sólido, líquido o gaseoso.</a:t>
            </a:r>
          </a:p>
          <a:p>
            <a:pPr algn="just">
              <a:lnSpc>
                <a:spcPct val="100000"/>
              </a:lnSpc>
            </a:pP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mide en grados centígrados (°C) o grados Fahrenheit (°F)</a:t>
            </a:r>
          </a:p>
          <a:p>
            <a:pPr algn="just">
              <a:lnSpc>
                <a:spcPct val="100000"/>
              </a:lnSpc>
            </a:pP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atmósfera, la temperatura varía según la altitud, es decir a mayor altitud menor T° y viceversa.</a:t>
            </a:r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Materia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49" y="1714602"/>
            <a:ext cx="15240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62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</p:bldLst>
  </p:timing>
</p:sld>
</file>

<file path=ppt/theme/theme1.xml><?xml version="1.0" encoding="utf-8"?>
<a:theme xmlns:a="http://schemas.openxmlformats.org/drawingml/2006/main" name="Ecología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4212_TF03098889.potx" id="{99B7B45F-DC7D-44EA-8DF0-8A66079C22E3}" vid="{03709ECD-8C5E-4EE5-A4EC-DA515FF5B39C}"/>
    </a:ext>
  </a:extLst>
</a:theme>
</file>

<file path=ppt/theme/theme2.xml><?xml version="1.0" encoding="utf-8"?>
<a:theme xmlns:a="http://schemas.openxmlformats.org/drawingml/2006/main" name="Tema de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fotografías de ecología para el ámbito educativo</Template>
  <TotalTime>4100</TotalTime>
  <Words>2420</Words>
  <Application>Microsoft Office PowerPoint</Application>
  <PresentationFormat>Panorámica</PresentationFormat>
  <Paragraphs>317</Paragraphs>
  <Slides>37</Slides>
  <Notes>37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1" baseType="lpstr">
      <vt:lpstr>Arial</vt:lpstr>
      <vt:lpstr>Corbel</vt:lpstr>
      <vt:lpstr>Wingdings</vt:lpstr>
      <vt:lpstr>Ecología 16x9</vt:lpstr>
      <vt:lpstr>ENERGÍA – TIERRA “Clima y tiempo atmosférico” </vt:lpstr>
      <vt:lpstr>TEMARIO</vt:lpstr>
      <vt:lpstr>ATMÓSFERA TERRESTRE</vt:lpstr>
      <vt:lpstr>ATMÓSFERA TERRESTRE</vt:lpstr>
      <vt:lpstr>ATMÓSFERA TERRESTRE</vt:lpstr>
      <vt:lpstr>CLIMA Y TIEMPO ATMOSFÉRICO</vt:lpstr>
      <vt:lpstr>ELEMENTOS Y FACTORES DEL CLIMA</vt:lpstr>
      <vt:lpstr>ELEMENTOS Y FACTORES DEL CLIMA</vt:lpstr>
      <vt:lpstr>ELEMENTOS DEL CLIMA</vt:lpstr>
      <vt:lpstr>ELEMENTOS DEL CLIMA</vt:lpstr>
      <vt:lpstr>ELEMENTOS DEL CLIMA</vt:lpstr>
      <vt:lpstr>ELEMENTOS DEL CLIMA</vt:lpstr>
      <vt:lpstr>ELEMENTOS DEL CLIMA</vt:lpstr>
      <vt:lpstr>ELEMENTOS DEL CLIMA</vt:lpstr>
      <vt:lpstr>ELEMENTOS DEL CLIMA</vt:lpstr>
      <vt:lpstr>ELEMENTOS DEL CLIMA</vt:lpstr>
      <vt:lpstr>ELEMENTOS DEL CLIMA</vt:lpstr>
      <vt:lpstr>ELEMENTOS DEL CLIMA</vt:lpstr>
      <vt:lpstr>ELEMENTOS DEL CLIMA</vt:lpstr>
      <vt:lpstr>ELEMENTOS DEL CLIMA</vt:lpstr>
      <vt:lpstr>ELEMENTOS DEL CLIMA</vt:lpstr>
      <vt:lpstr>ELEMENTOS DEL CLIMA</vt:lpstr>
      <vt:lpstr>ELEMENTOS DEL CLIMA</vt:lpstr>
      <vt:lpstr>ELEMENTOS DEL CLIMA</vt:lpstr>
      <vt:lpstr>FACTORES DEL CLIMA</vt:lpstr>
      <vt:lpstr>FACTORES DEL CLIMA</vt:lpstr>
      <vt:lpstr>FACTORES DEL CLIMA</vt:lpstr>
      <vt:lpstr>FACTORES DEL CLIMA</vt:lpstr>
      <vt:lpstr>FACTORES DEL CLIMA</vt:lpstr>
      <vt:lpstr>FACTORES DEL CLIMA</vt:lpstr>
      <vt:lpstr>FACTORES DEL CLIMA</vt:lpstr>
      <vt:lpstr>FACTORES DEL CLIMA</vt:lpstr>
      <vt:lpstr>FACTORES DEL CLIMA</vt:lpstr>
      <vt:lpstr>FACTORES DEL CLIMA</vt:lpstr>
      <vt:lpstr>FACTORES DEL CLIMA</vt:lpstr>
      <vt:lpstr>FACTORES DEL CLIMA</vt:lpstr>
      <vt:lpstr>¡MUCHAS GRACIAS POR SU ATENCIÓN!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ENERGÍA – TIERRA “Clima y tiempo atmosférico” </dc:title>
  <dc:creator>Daniela Pla</dc:creator>
  <cp:lastModifiedBy>Cuenta Microsoft</cp:lastModifiedBy>
  <cp:revision>81</cp:revision>
  <dcterms:created xsi:type="dcterms:W3CDTF">2024-07-05T00:35:24Z</dcterms:created>
  <dcterms:modified xsi:type="dcterms:W3CDTF">2024-07-10T00:10:03Z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