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95" r:id="rId3"/>
    <p:sldMasterId id="2147483707" r:id="rId4"/>
    <p:sldMasterId id="2147483719" r:id="rId5"/>
    <p:sldMasterId id="2147483731" r:id="rId6"/>
    <p:sldMasterId id="2147483743" r:id="rId7"/>
    <p:sldMasterId id="2147483755" r:id="rId8"/>
    <p:sldMasterId id="2147483767" r:id="rId9"/>
    <p:sldMasterId id="2147483779" r:id="rId10"/>
    <p:sldMasterId id="2147483791" r:id="rId11"/>
    <p:sldMasterId id="2147483803" r:id="rId12"/>
  </p:sldMasterIdLst>
  <p:notesMasterIdLst>
    <p:notesMasterId r:id="rId48"/>
  </p:notesMasterIdLst>
  <p:handoutMasterIdLst>
    <p:handoutMasterId r:id="rId49"/>
  </p:handoutMasterIdLst>
  <p:sldIdLst>
    <p:sldId id="256" r:id="rId13"/>
    <p:sldId id="262" r:id="rId14"/>
    <p:sldId id="263" r:id="rId15"/>
    <p:sldId id="264" r:id="rId16"/>
    <p:sldId id="265" r:id="rId17"/>
    <p:sldId id="277" r:id="rId18"/>
    <p:sldId id="269" r:id="rId19"/>
    <p:sldId id="272"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CDB"/>
    <a:srgbClr val="000000"/>
    <a:srgbClr val="800D00"/>
    <a:srgbClr val="231F20"/>
    <a:srgbClr val="FFFFFF"/>
    <a:srgbClr val="393939"/>
    <a:srgbClr val="494949"/>
    <a:srgbClr val="DC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83" autoAdjust="0"/>
    <p:restoredTop sz="94249" autoAdjust="0"/>
  </p:normalViewPr>
  <p:slideViewPr>
    <p:cSldViewPr>
      <p:cViewPr varScale="1">
        <p:scale>
          <a:sx n="74" d="100"/>
          <a:sy n="74" d="100"/>
        </p:scale>
        <p:origin x="1542" y="72"/>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029C8F0-D172-4BFC-BCE3-D585633A152F}" type="slidenum">
              <a:rPr lang="en-US"/>
              <a:pPr>
                <a:defRPr/>
              </a:pPr>
              <a:t>‹Nº›</a:t>
            </a:fld>
            <a:endParaRPr lang="en-US"/>
          </a:p>
        </p:txBody>
      </p:sp>
    </p:spTree>
    <p:extLst>
      <p:ext uri="{BB962C8B-B14F-4D97-AF65-F5344CB8AC3E}">
        <p14:creationId xmlns:p14="http://schemas.microsoft.com/office/powerpoint/2010/main" val="2684192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F487D8D0-12A6-4D53-8C0F-2BE1BABB27B5}" type="slidenum">
              <a:rPr lang="en-US"/>
              <a:pPr/>
              <a:t>1</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714991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s-CL"/>
              <a:pPr algn="r"/>
              <a:t>24</a:t>
            </a:fld>
            <a:endParaRPr/>
          </a:p>
        </p:txBody>
      </p:sp>
    </p:spTree>
    <p:extLst>
      <p:ext uri="{BB962C8B-B14F-4D97-AF65-F5344CB8AC3E}">
        <p14:creationId xmlns:p14="http://schemas.microsoft.com/office/powerpoint/2010/main" val="1648232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6" name="Google Shape;95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s-CL"/>
              <a:pPr algn="r"/>
              <a:t>25</a:t>
            </a:fld>
            <a:endParaRPr/>
          </a:p>
        </p:txBody>
      </p:sp>
    </p:spTree>
    <p:extLst>
      <p:ext uri="{BB962C8B-B14F-4D97-AF65-F5344CB8AC3E}">
        <p14:creationId xmlns:p14="http://schemas.microsoft.com/office/powerpoint/2010/main" val="2929470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542409-6A04-4DC6-AC3A-D3758287A8F2}" type="slidenum">
              <a:rPr lang="es-ES" smtClean="0">
                <a:solidFill>
                  <a:srgbClr val="4D3E2F"/>
                </a:solidFill>
                <a:latin typeface="Corbel" panose="020B0503020204020204"/>
              </a:rPr>
              <a:pPr/>
              <a:t>26</a:t>
            </a:fld>
            <a:endParaRPr lang="es-ES" dirty="0">
              <a:solidFill>
                <a:srgbClr val="4D3E2F"/>
              </a:solidFill>
              <a:latin typeface="Corbel" panose="020B0503020204020204"/>
            </a:endParaRPr>
          </a:p>
        </p:txBody>
      </p:sp>
    </p:spTree>
    <p:extLst>
      <p:ext uri="{BB962C8B-B14F-4D97-AF65-F5344CB8AC3E}">
        <p14:creationId xmlns:p14="http://schemas.microsoft.com/office/powerpoint/2010/main" val="475366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542409-6A04-4DC6-AC3A-D3758287A8F2}" type="slidenum">
              <a:rPr lang="es-ES" smtClean="0">
                <a:solidFill>
                  <a:srgbClr val="4D3E2F"/>
                </a:solidFill>
                <a:latin typeface="Corbel" panose="020B0503020204020204"/>
              </a:rPr>
              <a:pPr/>
              <a:t>27</a:t>
            </a:fld>
            <a:endParaRPr lang="es-ES" dirty="0">
              <a:solidFill>
                <a:srgbClr val="4D3E2F"/>
              </a:solidFill>
              <a:latin typeface="Corbel" panose="020B0503020204020204"/>
            </a:endParaRPr>
          </a:p>
        </p:txBody>
      </p:sp>
    </p:spTree>
    <p:extLst>
      <p:ext uri="{BB962C8B-B14F-4D97-AF65-F5344CB8AC3E}">
        <p14:creationId xmlns:p14="http://schemas.microsoft.com/office/powerpoint/2010/main" val="3659210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542409-6A04-4DC6-AC3A-D3758287A8F2}" type="slidenum">
              <a:rPr lang="es-ES" smtClean="0">
                <a:solidFill>
                  <a:srgbClr val="4D3E2F"/>
                </a:solidFill>
                <a:latin typeface="Corbel" panose="020B0503020204020204"/>
              </a:rPr>
              <a:pPr/>
              <a:t>28</a:t>
            </a:fld>
            <a:endParaRPr lang="es-ES" dirty="0">
              <a:solidFill>
                <a:srgbClr val="4D3E2F"/>
              </a:solidFill>
              <a:latin typeface="Corbel" panose="020B0503020204020204"/>
            </a:endParaRPr>
          </a:p>
        </p:txBody>
      </p:sp>
    </p:spTree>
    <p:extLst>
      <p:ext uri="{BB962C8B-B14F-4D97-AF65-F5344CB8AC3E}">
        <p14:creationId xmlns:p14="http://schemas.microsoft.com/office/powerpoint/2010/main" val="677468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542409-6A04-4DC6-AC3A-D3758287A8F2}" type="slidenum">
              <a:rPr lang="es-ES" smtClean="0">
                <a:solidFill>
                  <a:srgbClr val="4D3E2F"/>
                </a:solidFill>
                <a:latin typeface="Corbel" panose="020B0503020204020204"/>
              </a:rPr>
              <a:pPr/>
              <a:t>29</a:t>
            </a:fld>
            <a:endParaRPr lang="es-ES" dirty="0">
              <a:solidFill>
                <a:srgbClr val="4D3E2F"/>
              </a:solidFill>
              <a:latin typeface="Corbel" panose="020B0503020204020204"/>
            </a:endParaRPr>
          </a:p>
        </p:txBody>
      </p:sp>
    </p:spTree>
    <p:extLst>
      <p:ext uri="{BB962C8B-B14F-4D97-AF65-F5344CB8AC3E}">
        <p14:creationId xmlns:p14="http://schemas.microsoft.com/office/powerpoint/2010/main" val="723027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542409-6A04-4DC6-AC3A-D3758287A8F2}" type="slidenum">
              <a:rPr lang="es-ES" smtClean="0">
                <a:solidFill>
                  <a:srgbClr val="4D3E2F"/>
                </a:solidFill>
                <a:latin typeface="Corbel" panose="020B0503020204020204"/>
              </a:rPr>
              <a:pPr/>
              <a:t>30</a:t>
            </a:fld>
            <a:endParaRPr lang="es-ES" dirty="0">
              <a:solidFill>
                <a:srgbClr val="4D3E2F"/>
              </a:solidFill>
              <a:latin typeface="Corbel" panose="020B0503020204020204"/>
            </a:endParaRPr>
          </a:p>
        </p:txBody>
      </p:sp>
    </p:spTree>
    <p:extLst>
      <p:ext uri="{BB962C8B-B14F-4D97-AF65-F5344CB8AC3E}">
        <p14:creationId xmlns:p14="http://schemas.microsoft.com/office/powerpoint/2010/main" val="1090091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542409-6A04-4DC6-AC3A-D3758287A8F2}" type="slidenum">
              <a:rPr lang="es-ES" smtClean="0">
                <a:solidFill>
                  <a:srgbClr val="4D3E2F"/>
                </a:solidFill>
                <a:latin typeface="Corbel" panose="020B0503020204020204"/>
              </a:rPr>
              <a:pPr/>
              <a:t>31</a:t>
            </a:fld>
            <a:endParaRPr lang="es-ES" dirty="0">
              <a:solidFill>
                <a:srgbClr val="4D3E2F"/>
              </a:solidFill>
              <a:latin typeface="Corbel" panose="020B0503020204020204"/>
            </a:endParaRPr>
          </a:p>
        </p:txBody>
      </p:sp>
    </p:spTree>
    <p:extLst>
      <p:ext uri="{BB962C8B-B14F-4D97-AF65-F5344CB8AC3E}">
        <p14:creationId xmlns:p14="http://schemas.microsoft.com/office/powerpoint/2010/main" val="3557452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542409-6A04-4DC6-AC3A-D3758287A8F2}" type="slidenum">
              <a:rPr lang="es-ES" smtClean="0">
                <a:solidFill>
                  <a:srgbClr val="4D3E2F"/>
                </a:solidFill>
                <a:latin typeface="Corbel" panose="020B0503020204020204"/>
              </a:rPr>
              <a:pPr/>
              <a:t>32</a:t>
            </a:fld>
            <a:endParaRPr lang="es-ES" dirty="0">
              <a:solidFill>
                <a:srgbClr val="4D3E2F"/>
              </a:solidFill>
              <a:latin typeface="Corbel" panose="020B0503020204020204"/>
            </a:endParaRPr>
          </a:p>
        </p:txBody>
      </p:sp>
    </p:spTree>
    <p:extLst>
      <p:ext uri="{BB962C8B-B14F-4D97-AF65-F5344CB8AC3E}">
        <p14:creationId xmlns:p14="http://schemas.microsoft.com/office/powerpoint/2010/main" val="3099784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542409-6A04-4DC6-AC3A-D3758287A8F2}" type="slidenum">
              <a:rPr lang="es-ES" smtClean="0">
                <a:solidFill>
                  <a:srgbClr val="4D3E2F"/>
                </a:solidFill>
                <a:latin typeface="Corbel" panose="020B0503020204020204"/>
              </a:rPr>
              <a:pPr/>
              <a:t>33</a:t>
            </a:fld>
            <a:endParaRPr lang="es-ES" dirty="0">
              <a:solidFill>
                <a:srgbClr val="4D3E2F"/>
              </a:solidFill>
              <a:latin typeface="Corbel" panose="020B0503020204020204"/>
            </a:endParaRPr>
          </a:p>
        </p:txBody>
      </p:sp>
    </p:spTree>
    <p:extLst>
      <p:ext uri="{BB962C8B-B14F-4D97-AF65-F5344CB8AC3E}">
        <p14:creationId xmlns:p14="http://schemas.microsoft.com/office/powerpoint/2010/main" val="327233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a:defRPr/>
            </a:pPr>
            <a:fld id="{C029C8F0-D172-4BFC-BCE3-D585633A152F}" type="slidenum">
              <a:rPr lang="en-US" smtClean="0"/>
              <a:pPr>
                <a:defRPr/>
              </a:pPr>
              <a:t>3</a:t>
            </a:fld>
            <a:endParaRPr lang="en-US"/>
          </a:p>
        </p:txBody>
      </p:sp>
    </p:spTree>
    <p:extLst>
      <p:ext uri="{BB962C8B-B14F-4D97-AF65-F5344CB8AC3E}">
        <p14:creationId xmlns:p14="http://schemas.microsoft.com/office/powerpoint/2010/main" val="2227754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542409-6A04-4DC6-AC3A-D3758287A8F2}" type="slidenum">
              <a:rPr lang="es-ES" smtClean="0">
                <a:solidFill>
                  <a:srgbClr val="4D3E2F"/>
                </a:solidFill>
                <a:latin typeface="Corbel" panose="020B0503020204020204"/>
              </a:rPr>
              <a:pPr/>
              <a:t>34</a:t>
            </a:fld>
            <a:endParaRPr lang="es-ES" dirty="0">
              <a:solidFill>
                <a:srgbClr val="4D3E2F"/>
              </a:solidFill>
              <a:latin typeface="Corbel" panose="020B0503020204020204"/>
            </a:endParaRPr>
          </a:p>
        </p:txBody>
      </p:sp>
    </p:spTree>
    <p:extLst>
      <p:ext uri="{BB962C8B-B14F-4D97-AF65-F5344CB8AC3E}">
        <p14:creationId xmlns:p14="http://schemas.microsoft.com/office/powerpoint/2010/main" val="3038019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542409-6A04-4DC6-AC3A-D3758287A8F2}" type="slidenum">
              <a:rPr lang="es-ES" smtClean="0">
                <a:solidFill>
                  <a:srgbClr val="4D3E2F"/>
                </a:solidFill>
                <a:latin typeface="Corbel" panose="020B0503020204020204"/>
              </a:rPr>
              <a:pPr/>
              <a:t>35</a:t>
            </a:fld>
            <a:endParaRPr lang="es-ES" dirty="0">
              <a:solidFill>
                <a:srgbClr val="4D3E2F"/>
              </a:solidFill>
              <a:latin typeface="Corbel" panose="020B0503020204020204"/>
            </a:endParaRPr>
          </a:p>
        </p:txBody>
      </p:sp>
    </p:spTree>
    <p:extLst>
      <p:ext uri="{BB962C8B-B14F-4D97-AF65-F5344CB8AC3E}">
        <p14:creationId xmlns:p14="http://schemas.microsoft.com/office/powerpoint/2010/main" val="21844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380F8BB-DEAA-8F53-73AC-1CE46ECD0F0F}"/>
            </a:ext>
          </a:extLst>
        </p:cNvPr>
        <p:cNvGrpSpPr/>
        <p:nvPr/>
      </p:nvGrpSpPr>
      <p:grpSpPr>
        <a:xfrm>
          <a:off x="0" y="0"/>
          <a:ext cx="0" cy="0"/>
          <a:chOff x="0" y="0"/>
          <a:chExt cx="0" cy="0"/>
        </a:xfrm>
      </p:grpSpPr>
      <p:sp>
        <p:nvSpPr>
          <p:cNvPr id="2" name="Marcador de imagen de diapositiva 1">
            <a:extLst>
              <a:ext uri="{FF2B5EF4-FFF2-40B4-BE49-F238E27FC236}">
                <a16:creationId xmlns="" xmlns:a16="http://schemas.microsoft.com/office/drawing/2014/main" id="{B8831769-F78F-9AF0-0305-0FB14C75C6A0}"/>
              </a:ext>
            </a:extLst>
          </p:cNvPr>
          <p:cNvSpPr>
            <a:spLocks noGrp="1" noRot="1" noChangeAspect="1"/>
          </p:cNvSpPr>
          <p:nvPr>
            <p:ph type="sldImg"/>
          </p:nvPr>
        </p:nvSpPr>
        <p:spPr/>
      </p:sp>
      <p:sp>
        <p:nvSpPr>
          <p:cNvPr id="3" name="Marcador de notas 2">
            <a:extLst>
              <a:ext uri="{FF2B5EF4-FFF2-40B4-BE49-F238E27FC236}">
                <a16:creationId xmlns="" xmlns:a16="http://schemas.microsoft.com/office/drawing/2014/main" id="{1A11DD94-AA0D-7E3A-B1FE-8C6BEE0A4941}"/>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 xmlns:a16="http://schemas.microsoft.com/office/drawing/2014/main" id="{34219417-174A-14EA-CB2D-228D0BBE1A23}"/>
              </a:ext>
            </a:extLst>
          </p:cNvPr>
          <p:cNvSpPr>
            <a:spLocks noGrp="1"/>
          </p:cNvSpPr>
          <p:nvPr>
            <p:ph type="sldNum" sz="quarter" idx="5"/>
          </p:nvPr>
        </p:nvSpPr>
        <p:spPr/>
        <p:txBody>
          <a:bodyPr/>
          <a:lstStyle/>
          <a:p>
            <a:pPr>
              <a:defRPr/>
            </a:pPr>
            <a:fld id="{C029C8F0-D172-4BFC-BCE3-D585633A152F}" type="slidenum">
              <a:rPr lang="en-US" smtClean="0"/>
              <a:pPr>
                <a:defRPr/>
              </a:pPr>
              <a:t>4</a:t>
            </a:fld>
            <a:endParaRPr lang="en-US"/>
          </a:p>
        </p:txBody>
      </p:sp>
    </p:spTree>
    <p:extLst>
      <p:ext uri="{BB962C8B-B14F-4D97-AF65-F5344CB8AC3E}">
        <p14:creationId xmlns:p14="http://schemas.microsoft.com/office/powerpoint/2010/main" val="240749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s-CL"/>
              <a:pPr algn="r"/>
              <a:t>18</a:t>
            </a:fld>
            <a:endParaRPr/>
          </a:p>
        </p:txBody>
      </p:sp>
    </p:spTree>
    <p:extLst>
      <p:ext uri="{BB962C8B-B14F-4D97-AF65-F5344CB8AC3E}">
        <p14:creationId xmlns:p14="http://schemas.microsoft.com/office/powerpoint/2010/main" val="3869303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s-CL"/>
              <a:pPr algn="r"/>
              <a:t>19</a:t>
            </a:fld>
            <a:endParaRPr/>
          </a:p>
        </p:txBody>
      </p:sp>
    </p:spTree>
    <p:extLst>
      <p:ext uri="{BB962C8B-B14F-4D97-AF65-F5344CB8AC3E}">
        <p14:creationId xmlns:p14="http://schemas.microsoft.com/office/powerpoint/2010/main" val="1226084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s-CL"/>
              <a:pPr algn="r"/>
              <a:t>20</a:t>
            </a:fld>
            <a:endParaRPr/>
          </a:p>
        </p:txBody>
      </p:sp>
    </p:spTree>
    <p:extLst>
      <p:ext uri="{BB962C8B-B14F-4D97-AF65-F5344CB8AC3E}">
        <p14:creationId xmlns:p14="http://schemas.microsoft.com/office/powerpoint/2010/main" val="2736097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s-CL"/>
              <a:pPr algn="r"/>
              <a:t>21</a:t>
            </a:fld>
            <a:endParaRPr/>
          </a:p>
        </p:txBody>
      </p:sp>
    </p:spTree>
    <p:extLst>
      <p:ext uri="{BB962C8B-B14F-4D97-AF65-F5344CB8AC3E}">
        <p14:creationId xmlns:p14="http://schemas.microsoft.com/office/powerpoint/2010/main" val="1700897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s-CL"/>
              <a:pPr algn="r"/>
              <a:t>22</a:t>
            </a:fld>
            <a:endParaRPr/>
          </a:p>
        </p:txBody>
      </p:sp>
    </p:spTree>
    <p:extLst>
      <p:ext uri="{BB962C8B-B14F-4D97-AF65-F5344CB8AC3E}">
        <p14:creationId xmlns:p14="http://schemas.microsoft.com/office/powerpoint/2010/main" val="72893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s-CL"/>
              <a:pPr algn="r"/>
              <a:t>23</a:t>
            </a:fld>
            <a:endParaRPr/>
          </a:p>
        </p:txBody>
      </p:sp>
    </p:spTree>
    <p:extLst>
      <p:ext uri="{BB962C8B-B14F-4D97-AF65-F5344CB8AC3E}">
        <p14:creationId xmlns:p14="http://schemas.microsoft.com/office/powerpoint/2010/main" val="1496363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0.xml"/><Relationship Id="rId4" Type="http://schemas.openxmlformats.org/officeDocument/2006/relationships/image" Target="../media/image6.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1.xml"/><Relationship Id="rId4" Type="http://schemas.openxmlformats.org/officeDocument/2006/relationships/image" Target="../media/image6.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2.xml"/><Relationship Id="rId4" Type="http://schemas.openxmlformats.org/officeDocument/2006/relationships/image" Target="../media/image6.jp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6.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6.xml"/><Relationship Id="rId4" Type="http://schemas.openxmlformats.org/officeDocument/2006/relationships/image" Target="../media/image6.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7.xml"/><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8.xml"/><Relationship Id="rId4" Type="http://schemas.openxmlformats.org/officeDocument/2006/relationships/image" Target="../media/image6.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92275" y="5445125"/>
            <a:ext cx="6048375" cy="750888"/>
          </a:xfrm>
        </p:spPr>
        <p:txBody>
          <a:bodyPr/>
          <a:lstStyle>
            <a:lvl1pPr algn="ctr">
              <a:defRPr sz="2800" b="1"/>
            </a:lvl1pPr>
          </a:lstStyle>
          <a:p>
            <a:pPr lvl="0"/>
            <a:r>
              <a:rPr lang="es-ES" noProof="0"/>
              <a:t>Haga clic para modificar el estilo de título del patrón</a:t>
            </a:r>
            <a:endParaRPr lang="ru-RU" noProof="0"/>
          </a:p>
        </p:txBody>
      </p:sp>
      <p:sp>
        <p:nvSpPr>
          <p:cNvPr id="5123" name="Rectangle 3"/>
          <p:cNvSpPr>
            <a:spLocks noGrp="1" noChangeArrowheads="1"/>
          </p:cNvSpPr>
          <p:nvPr>
            <p:ph type="subTitle" idx="1"/>
          </p:nvPr>
        </p:nvSpPr>
        <p:spPr>
          <a:xfrm>
            <a:off x="1692275" y="6165850"/>
            <a:ext cx="6048375" cy="503238"/>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sz="2400" b="1">
                <a:solidFill>
                  <a:srgbClr val="080808"/>
                </a:solidFill>
              </a:defRPr>
            </a:lvl1pPr>
          </a:lstStyle>
          <a:p>
            <a:pPr lvl="0"/>
            <a:r>
              <a:rPr lang="es-ES" noProof="0"/>
              <a:t>Haga clic para modificar el estilo de subtítulo del patrón</a:t>
            </a:r>
            <a:endParaRPr lang="ru-RU"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
        <p:nvSpPr>
          <p:cNvPr id="3" name="Вертикальный текст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ángulo 8"/>
          <p:cNvSpPr/>
          <p:nvPr/>
        </p:nvSpPr>
        <p:spPr>
          <a:xfrm>
            <a:off x="1200150" y="0"/>
            <a:ext cx="37719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2" name="Título 1"/>
          <p:cNvSpPr>
            <a:spLocks noGrp="1"/>
          </p:cNvSpPr>
          <p:nvPr>
            <p:ph type="ctrTitle" hasCustomPrompt="1"/>
          </p:nvPr>
        </p:nvSpPr>
        <p:spPr>
          <a:xfrm>
            <a:off x="1313833" y="3019706"/>
            <a:ext cx="3634740" cy="2387600"/>
          </a:xfrm>
        </p:spPr>
        <p:txBody>
          <a:bodyPr rtlCol="0" anchor="b">
            <a:normAutofit/>
          </a:bodyPr>
          <a:lstStyle>
            <a:lvl1pPr algn="l" rtl="0">
              <a:lnSpc>
                <a:spcPct val="90000"/>
              </a:lnSpc>
              <a:defRPr sz="3600">
                <a:solidFill>
                  <a:schemeClr val="bg1"/>
                </a:solidFill>
              </a:defRPr>
            </a:lvl1pPr>
          </a:lstStyle>
          <a:p>
            <a:pPr rtl="0"/>
            <a:r>
              <a:rPr lang="es-ES" noProof="0" dirty="0"/>
              <a:t>Haga clic para editar el estilo de título del patrón</a:t>
            </a:r>
          </a:p>
        </p:txBody>
      </p:sp>
      <p:sp>
        <p:nvSpPr>
          <p:cNvPr id="3" name="Subtítulo 2"/>
          <p:cNvSpPr>
            <a:spLocks noGrp="1"/>
          </p:cNvSpPr>
          <p:nvPr>
            <p:ph type="subTitle" idx="1"/>
          </p:nvPr>
        </p:nvSpPr>
        <p:spPr>
          <a:xfrm>
            <a:off x="1313833" y="5381894"/>
            <a:ext cx="3634740" cy="448056"/>
          </a:xfrm>
        </p:spPr>
        <p:txBody>
          <a:bodyPr rtlCol="0">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s-ES" noProof="0"/>
              <a:t>Haga clic para modificar el estilo de subtítulo del patrón</a:t>
            </a:r>
            <a:endParaRPr lang="es-ES" noProof="0" dirty="0"/>
          </a:p>
        </p:txBody>
      </p:sp>
      <p:pic>
        <p:nvPicPr>
          <p:cNvPr id="8" name="Imagen 7" descr="Nubes blancas y esponjosas en un cielo azul intens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117854" cy="3886200"/>
          </a:xfrm>
          <a:prstGeom prst="rect">
            <a:avLst/>
          </a:prstGeom>
        </p:spPr>
      </p:pic>
      <p:pic>
        <p:nvPicPr>
          <p:cNvPr id="10" name="Imagen 9" descr="Primer plano del tallo de una plant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4347" y="2057400"/>
            <a:ext cx="1545575" cy="3886200"/>
          </a:xfrm>
          <a:prstGeom prst="rect">
            <a:avLst/>
          </a:prstGeom>
        </p:spPr>
      </p:pic>
      <p:pic>
        <p:nvPicPr>
          <p:cNvPr id="11" name="Imagen 10" descr="Ola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82217" y="2057400"/>
            <a:ext cx="2462022" cy="3886200"/>
          </a:xfrm>
          <a:prstGeom prst="rect">
            <a:avLst/>
          </a:prstGeom>
        </p:spPr>
      </p:pic>
    </p:spTree>
    <p:extLst>
      <p:ext uri="{BB962C8B-B14F-4D97-AF65-F5344CB8AC3E}">
        <p14:creationId xmlns:p14="http://schemas.microsoft.com/office/powerpoint/2010/main" val="66100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lvl1pPr marL="0" indent="0">
              <a:defRPr/>
            </a:lvl1pPr>
          </a:lstStyle>
          <a:p>
            <a:fld id="{9CD8D479-8942-46E8-A226-A4E01F7A105C}" type="slidenum">
              <a:rPr lang="es-ES" smtClean="0">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DBD9F02B-2DC8-4099-A266-B747EC68FF67}"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5106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Rectángulo 7"/>
          <p:cNvSpPr/>
          <p:nvPr/>
        </p:nvSpPr>
        <p:spPr>
          <a:xfrm>
            <a:off x="1200149" y="2059146"/>
            <a:ext cx="5399772"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2" name="Título 1"/>
          <p:cNvSpPr>
            <a:spLocks noGrp="1"/>
          </p:cNvSpPr>
          <p:nvPr>
            <p:ph type="title" hasCustomPrompt="1"/>
          </p:nvPr>
        </p:nvSpPr>
        <p:spPr>
          <a:xfrm>
            <a:off x="1313833" y="2263914"/>
            <a:ext cx="5212080" cy="3143393"/>
          </a:xfrm>
        </p:spPr>
        <p:txBody>
          <a:bodyPr rtlCol="0" anchor="b"/>
          <a:lstStyle>
            <a:lvl1pPr rtl="0">
              <a:defRPr sz="4500">
                <a:solidFill>
                  <a:schemeClr val="bg1"/>
                </a:solidFill>
              </a:defRPr>
            </a:lvl1pPr>
          </a:lstStyle>
          <a:p>
            <a:pPr rtl="0"/>
            <a:r>
              <a:rPr lang="es-ES" noProof="0" dirty="0"/>
              <a:t>Haga clic para editar el estilo de título del patrón</a:t>
            </a:r>
          </a:p>
        </p:txBody>
      </p:sp>
      <p:sp>
        <p:nvSpPr>
          <p:cNvPr id="3" name="Marcador de posición de texto 2"/>
          <p:cNvSpPr>
            <a:spLocks noGrp="1"/>
          </p:cNvSpPr>
          <p:nvPr>
            <p:ph type="body" idx="1"/>
          </p:nvPr>
        </p:nvSpPr>
        <p:spPr>
          <a:xfrm>
            <a:off x="1313833" y="5381894"/>
            <a:ext cx="5212080" cy="449523"/>
          </a:xfrm>
        </p:spPr>
        <p:txBody>
          <a:bodyPr rtlCol="0"/>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rtl="0"/>
            <a:r>
              <a:rPr lang="es-ES" noProof="0"/>
              <a:t>Haga clic para modificar los estilos de texto del patrón</a:t>
            </a:r>
          </a:p>
        </p:txBody>
      </p:sp>
      <p:pic>
        <p:nvPicPr>
          <p:cNvPr id="11" name="Imagen 10" descr="Primer plano de plantas verd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117854" cy="3886200"/>
          </a:xfrm>
          <a:prstGeom prst="rect">
            <a:avLst/>
          </a:prstGeom>
        </p:spPr>
      </p:pic>
      <p:pic>
        <p:nvPicPr>
          <p:cNvPr id="9" name="Imagen 8" descr="Ola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82217" y="2059146"/>
            <a:ext cx="2462022" cy="3886200"/>
          </a:xfrm>
          <a:prstGeom prst="rect">
            <a:avLst/>
          </a:prstGeom>
        </p:spPr>
      </p:pic>
    </p:spTree>
    <p:extLst>
      <p:ext uri="{BB962C8B-B14F-4D97-AF65-F5344CB8AC3E}">
        <p14:creationId xmlns:p14="http://schemas.microsoft.com/office/powerpoint/2010/main" val="107028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contenido 2"/>
          <p:cNvSpPr>
            <a:spLocks noGrp="1"/>
          </p:cNvSpPr>
          <p:nvPr>
            <p:ph sz="half" idx="1"/>
          </p:nvPr>
        </p:nvSpPr>
        <p:spPr>
          <a:xfrm>
            <a:off x="1057276" y="1556281"/>
            <a:ext cx="3457574" cy="4620682"/>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4629151" y="1556281"/>
            <a:ext cx="3457331" cy="4620682"/>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4A10DF40-6381-4575-BB53-B641DE6E80E1}"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43456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057274" y="1554480"/>
            <a:ext cx="3456432" cy="823912"/>
          </a:xfrm>
        </p:spPr>
        <p:txBody>
          <a:bodyPr rtlCol="0"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057274" y="2434148"/>
            <a:ext cx="3456432" cy="3811271"/>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4629150" y="1554480"/>
            <a:ext cx="3457575" cy="823912"/>
          </a:xfrm>
        </p:spPr>
        <p:txBody>
          <a:bodyPr rtlCol="0"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4629150" y="2434148"/>
            <a:ext cx="3457575" cy="3811271"/>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9" name="Marcador de posición de número de diapositiva 8"/>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7" name="Marcador de posición de fecha 6"/>
          <p:cNvSpPr>
            <a:spLocks noGrp="1"/>
          </p:cNvSpPr>
          <p:nvPr>
            <p:ph type="dt" sz="half" idx="10"/>
          </p:nvPr>
        </p:nvSpPr>
        <p:spPr/>
        <p:txBody>
          <a:bodyPr rtlCol="0"/>
          <a:lstStyle/>
          <a:p>
            <a:fld id="{0D1188A6-F960-4ED5-975C-FE039292E0F0}" type="datetime1">
              <a:rPr lang="es-ES" smtClean="0">
                <a:solidFill>
                  <a:srgbClr val="8BAA00">
                    <a:lumMod val="50000"/>
                  </a:srgbClr>
                </a:solidFill>
              </a:rPr>
              <a:pPr/>
              <a:t>29/10/2024</a:t>
            </a:fld>
            <a:endParaRPr lang="es-ES" dirty="0">
              <a:solidFill>
                <a:srgbClr val="8BAA00">
                  <a:lumMod val="50000"/>
                </a:srgbClr>
              </a:solidFill>
            </a:endParaRPr>
          </a:p>
        </p:txBody>
      </p:sp>
      <p:sp>
        <p:nvSpPr>
          <p:cNvPr id="8" name="Marcador de posición de pie de página 7"/>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301517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3" name="Marcador de posición de fecha 2"/>
          <p:cNvSpPr>
            <a:spLocks noGrp="1"/>
          </p:cNvSpPr>
          <p:nvPr>
            <p:ph type="dt" sz="half" idx="10"/>
          </p:nvPr>
        </p:nvSpPr>
        <p:spPr/>
        <p:txBody>
          <a:bodyPr rtlCol="0"/>
          <a:lstStyle/>
          <a:p>
            <a:fld id="{334F1B32-3E5D-4ECB-89A5-901115EE1EF9}" type="datetime1">
              <a:rPr lang="es-ES" smtClean="0">
                <a:solidFill>
                  <a:srgbClr val="8BAA00">
                    <a:lumMod val="50000"/>
                  </a:srgbClr>
                </a:solidFill>
              </a:rPr>
              <a:pPr/>
              <a:t>29/10/2024</a:t>
            </a:fld>
            <a:endParaRPr lang="es-ES" dirty="0">
              <a:solidFill>
                <a:srgbClr val="8BAA00">
                  <a:lumMod val="50000"/>
                </a:srgbClr>
              </a:solidFill>
            </a:endParaRPr>
          </a:p>
        </p:txBody>
      </p:sp>
      <p:sp>
        <p:nvSpPr>
          <p:cNvPr id="4" name="Marcador de posición de pie de página 3"/>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98276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2" name="Marcador de posición de fecha 1"/>
          <p:cNvSpPr>
            <a:spLocks noGrp="1"/>
          </p:cNvSpPr>
          <p:nvPr>
            <p:ph type="dt" sz="half" idx="10"/>
          </p:nvPr>
        </p:nvSpPr>
        <p:spPr/>
        <p:txBody>
          <a:bodyPr rtlCol="0"/>
          <a:lstStyle/>
          <a:p>
            <a:fld id="{0060FE62-507F-4526-A445-3A3BC99BF160}" type="datetime1">
              <a:rPr lang="es-ES" smtClean="0">
                <a:solidFill>
                  <a:srgbClr val="8BAA00">
                    <a:lumMod val="50000"/>
                  </a:srgbClr>
                </a:solidFill>
              </a:rPr>
              <a:pPr/>
              <a:t>29/10/2024</a:t>
            </a:fld>
            <a:endParaRPr lang="es-ES" dirty="0">
              <a:solidFill>
                <a:srgbClr val="8BAA00">
                  <a:lumMod val="50000"/>
                </a:srgbClr>
              </a:solidFill>
            </a:endParaRPr>
          </a:p>
        </p:txBody>
      </p:sp>
      <p:sp>
        <p:nvSpPr>
          <p:cNvPr id="3" name="Marcador de posición de pie de página 2"/>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12948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011825" y="919616"/>
            <a:ext cx="3116717" cy="2532888"/>
          </a:xfrm>
        </p:spPr>
        <p:txBody>
          <a:bodyPr rtlCol="0" anchor="b"/>
          <a:lstStyle>
            <a:lvl1pPr rtl="0">
              <a:defRPr sz="2400"/>
            </a:lvl1pPr>
          </a:lstStyle>
          <a:p>
            <a:pPr rtl="0"/>
            <a:r>
              <a:rPr lang="es-ES" noProof="0" dirty="0"/>
              <a:t>Haga clic para editar el estilo de título del patrón</a:t>
            </a:r>
          </a:p>
        </p:txBody>
      </p:sp>
      <p:sp>
        <p:nvSpPr>
          <p:cNvPr id="3" name="Marcador de posición de contenido 2"/>
          <p:cNvSpPr>
            <a:spLocks noGrp="1"/>
          </p:cNvSpPr>
          <p:nvPr>
            <p:ph idx="1"/>
          </p:nvPr>
        </p:nvSpPr>
        <p:spPr>
          <a:xfrm>
            <a:off x="1057275" y="915923"/>
            <a:ext cx="3912734" cy="5065776"/>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5011825" y="3502152"/>
            <a:ext cx="3116717" cy="2479548"/>
          </a:xfrm>
        </p:spPr>
        <p:txBody>
          <a:bodyPr rtlCol="0">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ES" noProof="0"/>
              <a:t>Haga clic para modificar los estilos de texto del patrón</a:t>
            </a:r>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19FA044B-7BC4-4947-ABBF-9764D9ADB49F}"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152031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011826" y="919616"/>
            <a:ext cx="3116717" cy="2532888"/>
          </a:xfrm>
        </p:spPr>
        <p:txBody>
          <a:bodyPr rtlCol="0" anchor="b"/>
          <a:lstStyle>
            <a:lvl1pPr rtl="0">
              <a:defRPr sz="2400"/>
            </a:lvl1pPr>
          </a:lstStyle>
          <a:p>
            <a:pPr rtl="0"/>
            <a:r>
              <a:rPr lang="es-ES" noProof="0" dirty="0"/>
              <a:t>Haga clic para editar el estilo de título del patrón</a:t>
            </a:r>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0" y="915923"/>
            <a:ext cx="4970008" cy="5065776"/>
          </a:xfrm>
        </p:spPr>
        <p:txBody>
          <a:bodyPr tIns="1371600" rtlCol="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5011826" y="3502153"/>
            <a:ext cx="3116717" cy="2479547"/>
          </a:xfrm>
        </p:spPr>
        <p:txBody>
          <a:bodyPr rtlCol="0">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ES" noProof="0"/>
              <a:t>Haga clic para modificar los estilos de texto del patrón</a:t>
            </a:r>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2337AC02-EA6D-465F-BF03-15EFEA467FA6}"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29524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texto vertical 2"/>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CCEDC781-CB57-4062-B09C-81FF42BCE73D}"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66319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80175" y="115888"/>
            <a:ext cx="1908175" cy="6335712"/>
          </a:xfrm>
        </p:spPr>
        <p:txBody>
          <a:bodyPr vert="eaVert"/>
          <a:lstStyle/>
          <a:p>
            <a:r>
              <a:rPr lang="es-ES"/>
              <a:t>Haga clic para modificar el estilo de título del patrón</a:t>
            </a:r>
            <a:endParaRPr lang="ru-RU"/>
          </a:p>
        </p:txBody>
      </p:sp>
      <p:sp>
        <p:nvSpPr>
          <p:cNvPr id="3" name="Вертикальный текст 2"/>
          <p:cNvSpPr>
            <a:spLocks noGrp="1"/>
          </p:cNvSpPr>
          <p:nvPr>
            <p:ph type="body" orient="vert" idx="1"/>
          </p:nvPr>
        </p:nvSpPr>
        <p:spPr>
          <a:xfrm>
            <a:off x="755650" y="115888"/>
            <a:ext cx="5572125" cy="6335712"/>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6543675" y="190501"/>
            <a:ext cx="1543050" cy="5986463"/>
          </a:xfrm>
        </p:spPr>
        <p:txBody>
          <a:bodyPr vert="eaVert" rtlCol="0"/>
          <a:lstStyle>
            <a:lvl1pPr rtl="0">
              <a:defRPr/>
            </a:lvl1pPr>
          </a:lstStyle>
          <a:p>
            <a:pPr rtl="0"/>
            <a:r>
              <a:rPr lang="es-ES" noProof="0"/>
              <a:t>Haga clic para editar el estilo de título del patrón</a:t>
            </a:r>
            <a:endParaRPr lang="es-ES" noProof="0" dirty="0"/>
          </a:p>
        </p:txBody>
      </p:sp>
      <p:sp>
        <p:nvSpPr>
          <p:cNvPr id="3" name="Marcador de posición de texto vertical 2"/>
          <p:cNvSpPr>
            <a:spLocks noGrp="1"/>
          </p:cNvSpPr>
          <p:nvPr>
            <p:ph type="body" orient="vert" idx="1"/>
          </p:nvPr>
        </p:nvSpPr>
        <p:spPr>
          <a:xfrm>
            <a:off x="628650" y="190501"/>
            <a:ext cx="5800725" cy="5986463"/>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693EF067-3BD7-4195-88F8-49200083A5C8}"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738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ángulo 8"/>
          <p:cNvSpPr/>
          <p:nvPr/>
        </p:nvSpPr>
        <p:spPr>
          <a:xfrm>
            <a:off x="1200150" y="0"/>
            <a:ext cx="37719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2" name="Título 1"/>
          <p:cNvSpPr>
            <a:spLocks noGrp="1"/>
          </p:cNvSpPr>
          <p:nvPr>
            <p:ph type="ctrTitle" hasCustomPrompt="1"/>
          </p:nvPr>
        </p:nvSpPr>
        <p:spPr>
          <a:xfrm>
            <a:off x="1313833" y="3019706"/>
            <a:ext cx="3634740" cy="2387600"/>
          </a:xfrm>
        </p:spPr>
        <p:txBody>
          <a:bodyPr rtlCol="0" anchor="b">
            <a:normAutofit/>
          </a:bodyPr>
          <a:lstStyle>
            <a:lvl1pPr algn="l" rtl="0">
              <a:lnSpc>
                <a:spcPct val="90000"/>
              </a:lnSpc>
              <a:defRPr sz="3600">
                <a:solidFill>
                  <a:schemeClr val="bg1"/>
                </a:solidFill>
              </a:defRPr>
            </a:lvl1pPr>
          </a:lstStyle>
          <a:p>
            <a:pPr rtl="0"/>
            <a:r>
              <a:rPr lang="es-ES" noProof="0" dirty="0"/>
              <a:t>Haga clic para editar el estilo de título del patrón</a:t>
            </a:r>
          </a:p>
        </p:txBody>
      </p:sp>
      <p:sp>
        <p:nvSpPr>
          <p:cNvPr id="3" name="Subtítulo 2"/>
          <p:cNvSpPr>
            <a:spLocks noGrp="1"/>
          </p:cNvSpPr>
          <p:nvPr>
            <p:ph type="subTitle" idx="1"/>
          </p:nvPr>
        </p:nvSpPr>
        <p:spPr>
          <a:xfrm>
            <a:off x="1313833" y="5381894"/>
            <a:ext cx="3634740" cy="448056"/>
          </a:xfrm>
        </p:spPr>
        <p:txBody>
          <a:bodyPr rtlCol="0">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s-ES" noProof="0"/>
              <a:t>Haga clic para modificar el estilo de subtítulo del patrón</a:t>
            </a:r>
            <a:endParaRPr lang="es-ES" noProof="0" dirty="0"/>
          </a:p>
        </p:txBody>
      </p:sp>
      <p:pic>
        <p:nvPicPr>
          <p:cNvPr id="8" name="Imagen 7" descr="Nubes blancas y esponjosas en un cielo azul intens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117854" cy="3886200"/>
          </a:xfrm>
          <a:prstGeom prst="rect">
            <a:avLst/>
          </a:prstGeom>
        </p:spPr>
      </p:pic>
      <p:pic>
        <p:nvPicPr>
          <p:cNvPr id="10" name="Imagen 9" descr="Primer plano del tallo de una plant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4347" y="2057400"/>
            <a:ext cx="1545575" cy="3886200"/>
          </a:xfrm>
          <a:prstGeom prst="rect">
            <a:avLst/>
          </a:prstGeom>
        </p:spPr>
      </p:pic>
      <p:pic>
        <p:nvPicPr>
          <p:cNvPr id="11" name="Imagen 10" descr="Ola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82217" y="2057400"/>
            <a:ext cx="2462022" cy="3886200"/>
          </a:xfrm>
          <a:prstGeom prst="rect">
            <a:avLst/>
          </a:prstGeom>
        </p:spPr>
      </p:pic>
    </p:spTree>
    <p:extLst>
      <p:ext uri="{BB962C8B-B14F-4D97-AF65-F5344CB8AC3E}">
        <p14:creationId xmlns:p14="http://schemas.microsoft.com/office/powerpoint/2010/main" val="89043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lvl1pPr marL="0" indent="0">
              <a:defRPr/>
            </a:lvl1pPr>
          </a:lstStyle>
          <a:p>
            <a:fld id="{9CD8D479-8942-46E8-A226-A4E01F7A105C}" type="slidenum">
              <a:rPr lang="es-ES" smtClean="0">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DBD9F02B-2DC8-4099-A266-B747EC68FF67}"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97433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Rectángulo 7"/>
          <p:cNvSpPr/>
          <p:nvPr/>
        </p:nvSpPr>
        <p:spPr>
          <a:xfrm>
            <a:off x="1200149" y="2059146"/>
            <a:ext cx="5399772"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2" name="Título 1"/>
          <p:cNvSpPr>
            <a:spLocks noGrp="1"/>
          </p:cNvSpPr>
          <p:nvPr>
            <p:ph type="title" hasCustomPrompt="1"/>
          </p:nvPr>
        </p:nvSpPr>
        <p:spPr>
          <a:xfrm>
            <a:off x="1313833" y="2263914"/>
            <a:ext cx="5212080" cy="3143393"/>
          </a:xfrm>
        </p:spPr>
        <p:txBody>
          <a:bodyPr rtlCol="0" anchor="b"/>
          <a:lstStyle>
            <a:lvl1pPr rtl="0">
              <a:defRPr sz="4500">
                <a:solidFill>
                  <a:schemeClr val="bg1"/>
                </a:solidFill>
              </a:defRPr>
            </a:lvl1pPr>
          </a:lstStyle>
          <a:p>
            <a:pPr rtl="0"/>
            <a:r>
              <a:rPr lang="es-ES" noProof="0" dirty="0"/>
              <a:t>Haga clic para editar el estilo de título del patrón</a:t>
            </a:r>
          </a:p>
        </p:txBody>
      </p:sp>
      <p:sp>
        <p:nvSpPr>
          <p:cNvPr id="3" name="Marcador de posición de texto 2"/>
          <p:cNvSpPr>
            <a:spLocks noGrp="1"/>
          </p:cNvSpPr>
          <p:nvPr>
            <p:ph type="body" idx="1"/>
          </p:nvPr>
        </p:nvSpPr>
        <p:spPr>
          <a:xfrm>
            <a:off x="1313833" y="5381894"/>
            <a:ext cx="5212080" cy="449523"/>
          </a:xfrm>
        </p:spPr>
        <p:txBody>
          <a:bodyPr rtlCol="0"/>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rtl="0"/>
            <a:r>
              <a:rPr lang="es-ES" noProof="0"/>
              <a:t>Haga clic para modificar los estilos de texto del patrón</a:t>
            </a:r>
          </a:p>
        </p:txBody>
      </p:sp>
      <p:pic>
        <p:nvPicPr>
          <p:cNvPr id="11" name="Imagen 10" descr="Primer plano de plantas verd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117854" cy="3886200"/>
          </a:xfrm>
          <a:prstGeom prst="rect">
            <a:avLst/>
          </a:prstGeom>
        </p:spPr>
      </p:pic>
      <p:pic>
        <p:nvPicPr>
          <p:cNvPr id="9" name="Imagen 8" descr="Ola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82217" y="2059146"/>
            <a:ext cx="2462022" cy="3886200"/>
          </a:xfrm>
          <a:prstGeom prst="rect">
            <a:avLst/>
          </a:prstGeom>
        </p:spPr>
      </p:pic>
    </p:spTree>
    <p:extLst>
      <p:ext uri="{BB962C8B-B14F-4D97-AF65-F5344CB8AC3E}">
        <p14:creationId xmlns:p14="http://schemas.microsoft.com/office/powerpoint/2010/main" val="376152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contenido 2"/>
          <p:cNvSpPr>
            <a:spLocks noGrp="1"/>
          </p:cNvSpPr>
          <p:nvPr>
            <p:ph sz="half" idx="1"/>
          </p:nvPr>
        </p:nvSpPr>
        <p:spPr>
          <a:xfrm>
            <a:off x="1057276" y="1556281"/>
            <a:ext cx="3457574" cy="4620682"/>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4629151" y="1556281"/>
            <a:ext cx="3457331" cy="4620682"/>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4A10DF40-6381-4575-BB53-B641DE6E80E1}"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310351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057274" y="1554480"/>
            <a:ext cx="3456432" cy="823912"/>
          </a:xfrm>
        </p:spPr>
        <p:txBody>
          <a:bodyPr rtlCol="0"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057274" y="2434148"/>
            <a:ext cx="3456432" cy="3811271"/>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4629150" y="1554480"/>
            <a:ext cx="3457575" cy="823912"/>
          </a:xfrm>
        </p:spPr>
        <p:txBody>
          <a:bodyPr rtlCol="0"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4629150" y="2434148"/>
            <a:ext cx="3457575" cy="3811271"/>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9" name="Marcador de posición de número de diapositiva 8"/>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7" name="Marcador de posición de fecha 6"/>
          <p:cNvSpPr>
            <a:spLocks noGrp="1"/>
          </p:cNvSpPr>
          <p:nvPr>
            <p:ph type="dt" sz="half" idx="10"/>
          </p:nvPr>
        </p:nvSpPr>
        <p:spPr/>
        <p:txBody>
          <a:bodyPr rtlCol="0"/>
          <a:lstStyle/>
          <a:p>
            <a:fld id="{0D1188A6-F960-4ED5-975C-FE039292E0F0}" type="datetime1">
              <a:rPr lang="es-ES" smtClean="0">
                <a:solidFill>
                  <a:srgbClr val="8BAA00">
                    <a:lumMod val="50000"/>
                  </a:srgbClr>
                </a:solidFill>
              </a:rPr>
              <a:pPr/>
              <a:t>29/10/2024</a:t>
            </a:fld>
            <a:endParaRPr lang="es-ES" dirty="0">
              <a:solidFill>
                <a:srgbClr val="8BAA00">
                  <a:lumMod val="50000"/>
                </a:srgbClr>
              </a:solidFill>
            </a:endParaRPr>
          </a:p>
        </p:txBody>
      </p:sp>
      <p:sp>
        <p:nvSpPr>
          <p:cNvPr id="8" name="Marcador de posición de pie de página 7"/>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14487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3" name="Marcador de posición de fecha 2"/>
          <p:cNvSpPr>
            <a:spLocks noGrp="1"/>
          </p:cNvSpPr>
          <p:nvPr>
            <p:ph type="dt" sz="half" idx="10"/>
          </p:nvPr>
        </p:nvSpPr>
        <p:spPr/>
        <p:txBody>
          <a:bodyPr rtlCol="0"/>
          <a:lstStyle/>
          <a:p>
            <a:fld id="{334F1B32-3E5D-4ECB-89A5-901115EE1EF9}" type="datetime1">
              <a:rPr lang="es-ES" smtClean="0">
                <a:solidFill>
                  <a:srgbClr val="8BAA00">
                    <a:lumMod val="50000"/>
                  </a:srgbClr>
                </a:solidFill>
              </a:rPr>
              <a:pPr/>
              <a:t>29/10/2024</a:t>
            </a:fld>
            <a:endParaRPr lang="es-ES" dirty="0">
              <a:solidFill>
                <a:srgbClr val="8BAA00">
                  <a:lumMod val="50000"/>
                </a:srgbClr>
              </a:solidFill>
            </a:endParaRPr>
          </a:p>
        </p:txBody>
      </p:sp>
      <p:sp>
        <p:nvSpPr>
          <p:cNvPr id="4" name="Marcador de posición de pie de página 3"/>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66352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2" name="Marcador de posición de fecha 1"/>
          <p:cNvSpPr>
            <a:spLocks noGrp="1"/>
          </p:cNvSpPr>
          <p:nvPr>
            <p:ph type="dt" sz="half" idx="10"/>
          </p:nvPr>
        </p:nvSpPr>
        <p:spPr/>
        <p:txBody>
          <a:bodyPr rtlCol="0"/>
          <a:lstStyle/>
          <a:p>
            <a:fld id="{0060FE62-507F-4526-A445-3A3BC99BF160}" type="datetime1">
              <a:rPr lang="es-ES" smtClean="0">
                <a:solidFill>
                  <a:srgbClr val="8BAA00">
                    <a:lumMod val="50000"/>
                  </a:srgbClr>
                </a:solidFill>
              </a:rPr>
              <a:pPr/>
              <a:t>29/10/2024</a:t>
            </a:fld>
            <a:endParaRPr lang="es-ES" dirty="0">
              <a:solidFill>
                <a:srgbClr val="8BAA00">
                  <a:lumMod val="50000"/>
                </a:srgbClr>
              </a:solidFill>
            </a:endParaRPr>
          </a:p>
        </p:txBody>
      </p:sp>
      <p:sp>
        <p:nvSpPr>
          <p:cNvPr id="3" name="Marcador de posición de pie de página 2"/>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54268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011825" y="919616"/>
            <a:ext cx="3116717" cy="2532888"/>
          </a:xfrm>
        </p:spPr>
        <p:txBody>
          <a:bodyPr rtlCol="0" anchor="b"/>
          <a:lstStyle>
            <a:lvl1pPr rtl="0">
              <a:defRPr sz="2400"/>
            </a:lvl1pPr>
          </a:lstStyle>
          <a:p>
            <a:pPr rtl="0"/>
            <a:r>
              <a:rPr lang="es-ES" noProof="0" dirty="0"/>
              <a:t>Haga clic para editar el estilo de título del patrón</a:t>
            </a:r>
          </a:p>
        </p:txBody>
      </p:sp>
      <p:sp>
        <p:nvSpPr>
          <p:cNvPr id="3" name="Marcador de posición de contenido 2"/>
          <p:cNvSpPr>
            <a:spLocks noGrp="1"/>
          </p:cNvSpPr>
          <p:nvPr>
            <p:ph idx="1"/>
          </p:nvPr>
        </p:nvSpPr>
        <p:spPr>
          <a:xfrm>
            <a:off x="1057275" y="915923"/>
            <a:ext cx="3912734" cy="5065776"/>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5011825" y="3502152"/>
            <a:ext cx="3116717" cy="2479548"/>
          </a:xfrm>
        </p:spPr>
        <p:txBody>
          <a:bodyPr rtlCol="0">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ES" noProof="0"/>
              <a:t>Haga clic para modificar los estilos de texto del patrón</a:t>
            </a:r>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19FA044B-7BC4-4947-ABBF-9764D9ADB49F}"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62643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011826" y="919616"/>
            <a:ext cx="3116717" cy="2532888"/>
          </a:xfrm>
        </p:spPr>
        <p:txBody>
          <a:bodyPr rtlCol="0" anchor="b"/>
          <a:lstStyle>
            <a:lvl1pPr rtl="0">
              <a:defRPr sz="2400"/>
            </a:lvl1pPr>
          </a:lstStyle>
          <a:p>
            <a:pPr rtl="0"/>
            <a:r>
              <a:rPr lang="es-ES" noProof="0" dirty="0"/>
              <a:t>Haga clic para editar el estilo de título del patrón</a:t>
            </a:r>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0" y="915923"/>
            <a:ext cx="4970008" cy="5065776"/>
          </a:xfrm>
        </p:spPr>
        <p:txBody>
          <a:bodyPr tIns="1371600" rtlCol="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5011826" y="3502153"/>
            <a:ext cx="3116717" cy="2479547"/>
          </a:xfrm>
        </p:spPr>
        <p:txBody>
          <a:bodyPr rtlCol="0">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ES" noProof="0"/>
              <a:t>Haga clic para modificar los estilos de texto del patrón</a:t>
            </a:r>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2337AC02-EA6D-465F-BF03-15EFEA467FA6}"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177516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E98E2FD-9CE6-450C-8825-D03864EEF080}" type="slidenum">
              <a:rPr lang="ru-RU"/>
              <a:pPr>
                <a:defRPr/>
              </a:pPr>
              <a:t>‹Nº›</a:t>
            </a:fld>
            <a:endParaRPr lang="ru-RU"/>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texto vertical 2"/>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CCEDC781-CB57-4062-B09C-81FF42BCE73D}"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186994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6543675" y="190501"/>
            <a:ext cx="1543050" cy="5986463"/>
          </a:xfrm>
        </p:spPr>
        <p:txBody>
          <a:bodyPr vert="eaVert" rtlCol="0"/>
          <a:lstStyle>
            <a:lvl1pPr rtl="0">
              <a:defRPr/>
            </a:lvl1pPr>
          </a:lstStyle>
          <a:p>
            <a:pPr rtl="0"/>
            <a:r>
              <a:rPr lang="es-ES" noProof="0"/>
              <a:t>Haga clic para editar el estilo de título del patrón</a:t>
            </a:r>
            <a:endParaRPr lang="es-ES" noProof="0" dirty="0"/>
          </a:p>
        </p:txBody>
      </p:sp>
      <p:sp>
        <p:nvSpPr>
          <p:cNvPr id="3" name="Marcador de posición de texto vertical 2"/>
          <p:cNvSpPr>
            <a:spLocks noGrp="1"/>
          </p:cNvSpPr>
          <p:nvPr>
            <p:ph type="body" orient="vert" idx="1"/>
          </p:nvPr>
        </p:nvSpPr>
        <p:spPr>
          <a:xfrm>
            <a:off x="628650" y="190501"/>
            <a:ext cx="5800725" cy="5986463"/>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693EF067-3BD7-4195-88F8-49200083A5C8}"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345587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ángulo 8"/>
          <p:cNvSpPr/>
          <p:nvPr/>
        </p:nvSpPr>
        <p:spPr>
          <a:xfrm>
            <a:off x="1200150" y="0"/>
            <a:ext cx="37719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2" name="Título 1"/>
          <p:cNvSpPr>
            <a:spLocks noGrp="1"/>
          </p:cNvSpPr>
          <p:nvPr>
            <p:ph type="ctrTitle" hasCustomPrompt="1"/>
          </p:nvPr>
        </p:nvSpPr>
        <p:spPr>
          <a:xfrm>
            <a:off x="1313833" y="3019706"/>
            <a:ext cx="3634740" cy="2387600"/>
          </a:xfrm>
        </p:spPr>
        <p:txBody>
          <a:bodyPr rtlCol="0" anchor="b">
            <a:normAutofit/>
          </a:bodyPr>
          <a:lstStyle>
            <a:lvl1pPr algn="l" rtl="0">
              <a:lnSpc>
                <a:spcPct val="90000"/>
              </a:lnSpc>
              <a:defRPr sz="3600">
                <a:solidFill>
                  <a:schemeClr val="bg1"/>
                </a:solidFill>
              </a:defRPr>
            </a:lvl1pPr>
          </a:lstStyle>
          <a:p>
            <a:pPr rtl="0"/>
            <a:r>
              <a:rPr lang="es-ES" noProof="0" dirty="0"/>
              <a:t>Haga clic para editar el estilo de título del patrón</a:t>
            </a:r>
          </a:p>
        </p:txBody>
      </p:sp>
      <p:sp>
        <p:nvSpPr>
          <p:cNvPr id="3" name="Subtítulo 2"/>
          <p:cNvSpPr>
            <a:spLocks noGrp="1"/>
          </p:cNvSpPr>
          <p:nvPr>
            <p:ph type="subTitle" idx="1"/>
          </p:nvPr>
        </p:nvSpPr>
        <p:spPr>
          <a:xfrm>
            <a:off x="1313833" y="5381894"/>
            <a:ext cx="3634740" cy="448056"/>
          </a:xfrm>
        </p:spPr>
        <p:txBody>
          <a:bodyPr rtlCol="0">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s-ES" noProof="0"/>
              <a:t>Haga clic para modificar el estilo de subtítulo del patrón</a:t>
            </a:r>
            <a:endParaRPr lang="es-ES" noProof="0" dirty="0"/>
          </a:p>
        </p:txBody>
      </p:sp>
      <p:pic>
        <p:nvPicPr>
          <p:cNvPr id="8" name="Imagen 7" descr="Nubes blancas y esponjosas en un cielo azul intens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117854" cy="3886200"/>
          </a:xfrm>
          <a:prstGeom prst="rect">
            <a:avLst/>
          </a:prstGeom>
        </p:spPr>
      </p:pic>
      <p:pic>
        <p:nvPicPr>
          <p:cNvPr id="10" name="Imagen 9" descr="Primer plano del tallo de una plant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4347" y="2057400"/>
            <a:ext cx="1545575" cy="3886200"/>
          </a:xfrm>
          <a:prstGeom prst="rect">
            <a:avLst/>
          </a:prstGeom>
        </p:spPr>
      </p:pic>
      <p:pic>
        <p:nvPicPr>
          <p:cNvPr id="11" name="Imagen 10" descr="Ola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82217" y="2057400"/>
            <a:ext cx="2462022" cy="3886200"/>
          </a:xfrm>
          <a:prstGeom prst="rect">
            <a:avLst/>
          </a:prstGeom>
        </p:spPr>
      </p:pic>
    </p:spTree>
    <p:extLst>
      <p:ext uri="{BB962C8B-B14F-4D97-AF65-F5344CB8AC3E}">
        <p14:creationId xmlns:p14="http://schemas.microsoft.com/office/powerpoint/2010/main" val="46761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lvl1pPr marL="0" indent="0">
              <a:defRPr/>
            </a:lvl1pPr>
          </a:lstStyle>
          <a:p>
            <a:fld id="{9CD8D479-8942-46E8-A226-A4E01F7A105C}" type="slidenum">
              <a:rPr lang="es-ES" smtClean="0">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DBD9F02B-2DC8-4099-A266-B747EC68FF67}"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4744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Rectángulo 7"/>
          <p:cNvSpPr/>
          <p:nvPr/>
        </p:nvSpPr>
        <p:spPr>
          <a:xfrm>
            <a:off x="1200149" y="2059146"/>
            <a:ext cx="5399772"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2" name="Título 1"/>
          <p:cNvSpPr>
            <a:spLocks noGrp="1"/>
          </p:cNvSpPr>
          <p:nvPr>
            <p:ph type="title" hasCustomPrompt="1"/>
          </p:nvPr>
        </p:nvSpPr>
        <p:spPr>
          <a:xfrm>
            <a:off x="1313833" y="2263914"/>
            <a:ext cx="5212080" cy="3143393"/>
          </a:xfrm>
        </p:spPr>
        <p:txBody>
          <a:bodyPr rtlCol="0" anchor="b"/>
          <a:lstStyle>
            <a:lvl1pPr rtl="0">
              <a:defRPr sz="4500">
                <a:solidFill>
                  <a:schemeClr val="bg1"/>
                </a:solidFill>
              </a:defRPr>
            </a:lvl1pPr>
          </a:lstStyle>
          <a:p>
            <a:pPr rtl="0"/>
            <a:r>
              <a:rPr lang="es-ES" noProof="0" dirty="0"/>
              <a:t>Haga clic para editar el estilo de título del patrón</a:t>
            </a:r>
          </a:p>
        </p:txBody>
      </p:sp>
      <p:sp>
        <p:nvSpPr>
          <p:cNvPr id="3" name="Marcador de posición de texto 2"/>
          <p:cNvSpPr>
            <a:spLocks noGrp="1"/>
          </p:cNvSpPr>
          <p:nvPr>
            <p:ph type="body" idx="1"/>
          </p:nvPr>
        </p:nvSpPr>
        <p:spPr>
          <a:xfrm>
            <a:off x="1313833" y="5381894"/>
            <a:ext cx="5212080" cy="449523"/>
          </a:xfrm>
        </p:spPr>
        <p:txBody>
          <a:bodyPr rtlCol="0"/>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rtl="0"/>
            <a:r>
              <a:rPr lang="es-ES" noProof="0"/>
              <a:t>Haga clic para modificar los estilos de texto del patrón</a:t>
            </a:r>
          </a:p>
        </p:txBody>
      </p:sp>
      <p:pic>
        <p:nvPicPr>
          <p:cNvPr id="11" name="Imagen 10" descr="Primer plano de plantas verd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117854" cy="3886200"/>
          </a:xfrm>
          <a:prstGeom prst="rect">
            <a:avLst/>
          </a:prstGeom>
        </p:spPr>
      </p:pic>
      <p:pic>
        <p:nvPicPr>
          <p:cNvPr id="9" name="Imagen 8" descr="Ola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82217" y="2059146"/>
            <a:ext cx="2462022" cy="3886200"/>
          </a:xfrm>
          <a:prstGeom prst="rect">
            <a:avLst/>
          </a:prstGeom>
        </p:spPr>
      </p:pic>
    </p:spTree>
    <p:extLst>
      <p:ext uri="{BB962C8B-B14F-4D97-AF65-F5344CB8AC3E}">
        <p14:creationId xmlns:p14="http://schemas.microsoft.com/office/powerpoint/2010/main" val="28371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contenido 2"/>
          <p:cNvSpPr>
            <a:spLocks noGrp="1"/>
          </p:cNvSpPr>
          <p:nvPr>
            <p:ph sz="half" idx="1"/>
          </p:nvPr>
        </p:nvSpPr>
        <p:spPr>
          <a:xfrm>
            <a:off x="1057276" y="1556281"/>
            <a:ext cx="3457574" cy="4620682"/>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4629151" y="1556281"/>
            <a:ext cx="3457331" cy="4620682"/>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4A10DF40-6381-4575-BB53-B641DE6E80E1}"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7143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057274" y="1554480"/>
            <a:ext cx="3456432" cy="823912"/>
          </a:xfrm>
        </p:spPr>
        <p:txBody>
          <a:bodyPr rtlCol="0"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057274" y="2434148"/>
            <a:ext cx="3456432" cy="3811271"/>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4629150" y="1554480"/>
            <a:ext cx="3457575" cy="823912"/>
          </a:xfrm>
        </p:spPr>
        <p:txBody>
          <a:bodyPr rtlCol="0"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4629150" y="2434148"/>
            <a:ext cx="3457575" cy="3811271"/>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9" name="Marcador de posición de número de diapositiva 8"/>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7" name="Marcador de posición de fecha 6"/>
          <p:cNvSpPr>
            <a:spLocks noGrp="1"/>
          </p:cNvSpPr>
          <p:nvPr>
            <p:ph type="dt" sz="half" idx="10"/>
          </p:nvPr>
        </p:nvSpPr>
        <p:spPr/>
        <p:txBody>
          <a:bodyPr rtlCol="0"/>
          <a:lstStyle/>
          <a:p>
            <a:fld id="{0D1188A6-F960-4ED5-975C-FE039292E0F0}" type="datetime1">
              <a:rPr lang="es-ES" smtClean="0">
                <a:solidFill>
                  <a:srgbClr val="8BAA00">
                    <a:lumMod val="50000"/>
                  </a:srgbClr>
                </a:solidFill>
              </a:rPr>
              <a:pPr/>
              <a:t>29/10/2024</a:t>
            </a:fld>
            <a:endParaRPr lang="es-ES" dirty="0">
              <a:solidFill>
                <a:srgbClr val="8BAA00">
                  <a:lumMod val="50000"/>
                </a:srgbClr>
              </a:solidFill>
            </a:endParaRPr>
          </a:p>
        </p:txBody>
      </p:sp>
      <p:sp>
        <p:nvSpPr>
          <p:cNvPr id="8" name="Marcador de posición de pie de página 7"/>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408108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3" name="Marcador de posición de fecha 2"/>
          <p:cNvSpPr>
            <a:spLocks noGrp="1"/>
          </p:cNvSpPr>
          <p:nvPr>
            <p:ph type="dt" sz="half" idx="10"/>
          </p:nvPr>
        </p:nvSpPr>
        <p:spPr/>
        <p:txBody>
          <a:bodyPr rtlCol="0"/>
          <a:lstStyle/>
          <a:p>
            <a:fld id="{334F1B32-3E5D-4ECB-89A5-901115EE1EF9}" type="datetime1">
              <a:rPr lang="es-ES" smtClean="0">
                <a:solidFill>
                  <a:srgbClr val="8BAA00">
                    <a:lumMod val="50000"/>
                  </a:srgbClr>
                </a:solidFill>
              </a:rPr>
              <a:pPr/>
              <a:t>29/10/2024</a:t>
            </a:fld>
            <a:endParaRPr lang="es-ES" dirty="0">
              <a:solidFill>
                <a:srgbClr val="8BAA00">
                  <a:lumMod val="50000"/>
                </a:srgbClr>
              </a:solidFill>
            </a:endParaRPr>
          </a:p>
        </p:txBody>
      </p:sp>
      <p:sp>
        <p:nvSpPr>
          <p:cNvPr id="4" name="Marcador de posición de pie de página 3"/>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44391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2" name="Marcador de posición de fecha 1"/>
          <p:cNvSpPr>
            <a:spLocks noGrp="1"/>
          </p:cNvSpPr>
          <p:nvPr>
            <p:ph type="dt" sz="half" idx="10"/>
          </p:nvPr>
        </p:nvSpPr>
        <p:spPr/>
        <p:txBody>
          <a:bodyPr rtlCol="0"/>
          <a:lstStyle/>
          <a:p>
            <a:fld id="{0060FE62-507F-4526-A445-3A3BC99BF160}" type="datetime1">
              <a:rPr lang="es-ES" smtClean="0">
                <a:solidFill>
                  <a:srgbClr val="8BAA00">
                    <a:lumMod val="50000"/>
                  </a:srgbClr>
                </a:solidFill>
              </a:rPr>
              <a:pPr/>
              <a:t>29/10/2024</a:t>
            </a:fld>
            <a:endParaRPr lang="es-ES" dirty="0">
              <a:solidFill>
                <a:srgbClr val="8BAA00">
                  <a:lumMod val="50000"/>
                </a:srgbClr>
              </a:solidFill>
            </a:endParaRPr>
          </a:p>
        </p:txBody>
      </p:sp>
      <p:sp>
        <p:nvSpPr>
          <p:cNvPr id="3" name="Marcador de posición de pie de página 2"/>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39801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011825" y="919616"/>
            <a:ext cx="3116717" cy="2532888"/>
          </a:xfrm>
        </p:spPr>
        <p:txBody>
          <a:bodyPr rtlCol="0" anchor="b"/>
          <a:lstStyle>
            <a:lvl1pPr rtl="0">
              <a:defRPr sz="2400"/>
            </a:lvl1pPr>
          </a:lstStyle>
          <a:p>
            <a:pPr rtl="0"/>
            <a:r>
              <a:rPr lang="es-ES" noProof="0" dirty="0"/>
              <a:t>Haga clic para editar el estilo de título del patrón</a:t>
            </a:r>
          </a:p>
        </p:txBody>
      </p:sp>
      <p:sp>
        <p:nvSpPr>
          <p:cNvPr id="3" name="Marcador de posición de contenido 2"/>
          <p:cNvSpPr>
            <a:spLocks noGrp="1"/>
          </p:cNvSpPr>
          <p:nvPr>
            <p:ph idx="1"/>
          </p:nvPr>
        </p:nvSpPr>
        <p:spPr>
          <a:xfrm>
            <a:off x="1057275" y="915923"/>
            <a:ext cx="3912734" cy="5065776"/>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5011825" y="3502152"/>
            <a:ext cx="3116717" cy="2479548"/>
          </a:xfrm>
        </p:spPr>
        <p:txBody>
          <a:bodyPr rtlCol="0">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ES" noProof="0"/>
              <a:t>Haga clic para modificar los estilos de texto del patrón</a:t>
            </a:r>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19FA044B-7BC4-4947-ABBF-9764D9ADB49F}"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412048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4DDBE6D-DF84-4024-B143-71F51DCD374C}" type="slidenum">
              <a:rPr lang="ru-RU"/>
              <a:pPr>
                <a:defRPr/>
              </a:pPr>
              <a:t>‹Nº›</a:t>
            </a:fld>
            <a:endParaRPr lang="ru-RU"/>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011826" y="919616"/>
            <a:ext cx="3116717" cy="2532888"/>
          </a:xfrm>
        </p:spPr>
        <p:txBody>
          <a:bodyPr rtlCol="0" anchor="b"/>
          <a:lstStyle>
            <a:lvl1pPr rtl="0">
              <a:defRPr sz="2400"/>
            </a:lvl1pPr>
          </a:lstStyle>
          <a:p>
            <a:pPr rtl="0"/>
            <a:r>
              <a:rPr lang="es-ES" noProof="0" dirty="0"/>
              <a:t>Haga clic para editar el estilo de título del patrón</a:t>
            </a:r>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0" y="915923"/>
            <a:ext cx="4970008" cy="5065776"/>
          </a:xfrm>
        </p:spPr>
        <p:txBody>
          <a:bodyPr tIns="1371600" rtlCol="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5011826" y="3502153"/>
            <a:ext cx="3116717" cy="2479547"/>
          </a:xfrm>
        </p:spPr>
        <p:txBody>
          <a:bodyPr rtlCol="0">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ES" noProof="0"/>
              <a:t>Haga clic para modificar los estilos de texto del patrón</a:t>
            </a:r>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2337AC02-EA6D-465F-BF03-15EFEA467FA6}"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333848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texto vertical 2"/>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CCEDC781-CB57-4062-B09C-81FF42BCE73D}"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34015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6543675" y="190501"/>
            <a:ext cx="1543050" cy="5986463"/>
          </a:xfrm>
        </p:spPr>
        <p:txBody>
          <a:bodyPr vert="eaVert" rtlCol="0"/>
          <a:lstStyle>
            <a:lvl1pPr rtl="0">
              <a:defRPr/>
            </a:lvl1pPr>
          </a:lstStyle>
          <a:p>
            <a:pPr rtl="0"/>
            <a:r>
              <a:rPr lang="es-ES" noProof="0"/>
              <a:t>Haga clic para editar el estilo de título del patrón</a:t>
            </a:r>
            <a:endParaRPr lang="es-ES" noProof="0" dirty="0"/>
          </a:p>
        </p:txBody>
      </p:sp>
      <p:sp>
        <p:nvSpPr>
          <p:cNvPr id="3" name="Marcador de posición de texto vertical 2"/>
          <p:cNvSpPr>
            <a:spLocks noGrp="1"/>
          </p:cNvSpPr>
          <p:nvPr>
            <p:ph type="body" orient="vert" idx="1"/>
          </p:nvPr>
        </p:nvSpPr>
        <p:spPr>
          <a:xfrm>
            <a:off x="628650" y="190501"/>
            <a:ext cx="5800725" cy="5986463"/>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693EF067-3BD7-4195-88F8-49200083A5C8}"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78364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86050AC-C458-4F5D-82F8-AA3B7D95574A}" type="slidenum">
              <a:rPr lang="ru-RU"/>
              <a:pPr>
                <a:defRPr/>
              </a:pPr>
              <a:t>‹Nº›</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1763713" y="1600200"/>
            <a:ext cx="338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300663" y="1600200"/>
            <a:ext cx="33861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5DBC46C-3320-4FA9-BBC5-A5C68BE72ABA}" type="slidenum">
              <a:rPr lang="ru-RU"/>
              <a:pPr>
                <a:defRPr/>
              </a:pPr>
              <a:t>‹Nº›</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6E289D88-275C-450D-98A6-8AFCB0BC530C}" type="slidenum">
              <a:rPr lang="ru-RU"/>
              <a:pPr>
                <a:defRPr/>
              </a:pPr>
              <a:t>‹Nº›</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351054D-9D8D-4CBC-A6E8-AD429CBBC983}" type="slidenum">
              <a:rPr lang="ru-RU"/>
              <a:pPr>
                <a:defRPr/>
              </a:pPr>
              <a:t>‹Nº›</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3AD428A0-54FC-401C-8979-F3330E82CD9E}" type="slidenum">
              <a:rPr lang="ru-RU"/>
              <a:pPr>
                <a:defRPr/>
              </a:pPr>
              <a:t>‹Nº›</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6A7B561-7275-4303-B81B-6226809300CF}" type="slidenum">
              <a:rPr lang="ru-RU"/>
              <a:pPr>
                <a:defRPr/>
              </a:pPr>
              <a:t>‹Nº›</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
        <p:nvSpPr>
          <p:cNvPr id="3" name="Объект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99613C2-2795-4A4D-A0B5-55503E98F634}" type="slidenum">
              <a:rPr lang="ru-RU"/>
              <a:pPr>
                <a:defRPr/>
              </a:pPr>
              <a:t>‹Nº›</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3B5DF41-4BCC-433B-BA16-0F0E64FA4BEB}" type="slidenum">
              <a:rPr lang="ru-RU"/>
              <a:pPr>
                <a:defRPr/>
              </a:pPr>
              <a:t>‹Nº›</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56425" y="274638"/>
            <a:ext cx="1730375"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763713" y="274638"/>
            <a:ext cx="5040312"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DF6B61E-85DD-4CAC-8AE0-BB0CFE20AD29}" type="slidenum">
              <a:rPr lang="ru-RU"/>
              <a:pPr>
                <a:defRPr/>
              </a:pPr>
              <a:t>‹Nº›</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Diapositiva de título">
    <p:spTree>
      <p:nvGrpSpPr>
        <p:cNvPr id="1" name="Shape 17"/>
        <p:cNvGrpSpPr/>
        <p:nvPr/>
      </p:nvGrpSpPr>
      <p:grpSpPr>
        <a:xfrm>
          <a:off x="0" y="0"/>
          <a:ext cx="0" cy="0"/>
          <a:chOff x="0" y="0"/>
          <a:chExt cx="0" cy="0"/>
        </a:xfrm>
      </p:grpSpPr>
      <p:sp>
        <p:nvSpPr>
          <p:cNvPr id="18" name="Google Shape;18;p39"/>
          <p:cNvSpPr/>
          <p:nvPr/>
        </p:nvSpPr>
        <p:spPr>
          <a:xfrm>
            <a:off x="1200150" y="0"/>
            <a:ext cx="3771900" cy="59436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9" name="Google Shape;19;p39"/>
          <p:cNvSpPr txBox="1">
            <a:spLocks noGrp="1"/>
          </p:cNvSpPr>
          <p:nvPr>
            <p:ph type="ctrTitle"/>
          </p:nvPr>
        </p:nvSpPr>
        <p:spPr>
          <a:xfrm>
            <a:off x="1313833" y="3019706"/>
            <a:ext cx="363474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orbe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9"/>
          <p:cNvSpPr txBox="1">
            <a:spLocks noGrp="1"/>
          </p:cNvSpPr>
          <p:nvPr>
            <p:ph type="subTitle" idx="1"/>
          </p:nvPr>
        </p:nvSpPr>
        <p:spPr>
          <a:xfrm>
            <a:off x="1313833" y="5381894"/>
            <a:ext cx="3634740" cy="44805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sz="1350">
                <a:solidFill>
                  <a:schemeClr val="lt1"/>
                </a:solidFill>
              </a:defRPr>
            </a:lvl1pPr>
            <a:lvl2pPr lvl="1" algn="ctr">
              <a:lnSpc>
                <a:spcPct val="90000"/>
              </a:lnSpc>
              <a:spcBef>
                <a:spcPts val="300"/>
              </a:spcBef>
              <a:spcAft>
                <a:spcPts val="0"/>
              </a:spcAft>
              <a:buClr>
                <a:schemeClr val="dk1"/>
              </a:buClr>
              <a:buSzPts val="2000"/>
              <a:buNone/>
              <a:defRPr sz="1500"/>
            </a:lvl2pPr>
            <a:lvl3pPr lvl="2" algn="ctr">
              <a:lnSpc>
                <a:spcPct val="90000"/>
              </a:lnSpc>
              <a:spcBef>
                <a:spcPts val="300"/>
              </a:spcBef>
              <a:spcAft>
                <a:spcPts val="0"/>
              </a:spcAft>
              <a:buClr>
                <a:schemeClr val="dk1"/>
              </a:buClr>
              <a:buSzPts val="1800"/>
              <a:buNone/>
              <a:defRPr sz="1350"/>
            </a:lvl3pPr>
            <a:lvl4pPr lvl="3" algn="ctr">
              <a:lnSpc>
                <a:spcPct val="90000"/>
              </a:lnSpc>
              <a:spcBef>
                <a:spcPts val="300"/>
              </a:spcBef>
              <a:spcAft>
                <a:spcPts val="0"/>
              </a:spcAft>
              <a:buClr>
                <a:schemeClr val="dk1"/>
              </a:buClr>
              <a:buSzPts val="1600"/>
              <a:buNone/>
              <a:defRPr sz="1200"/>
            </a:lvl4pPr>
            <a:lvl5pPr lvl="4" algn="ctr">
              <a:lnSpc>
                <a:spcPct val="90000"/>
              </a:lnSpc>
              <a:spcBef>
                <a:spcPts val="300"/>
              </a:spcBef>
              <a:spcAft>
                <a:spcPts val="0"/>
              </a:spcAft>
              <a:buClr>
                <a:schemeClr val="dk1"/>
              </a:buClr>
              <a:buSzPts val="1600"/>
              <a:buNone/>
              <a:defRPr sz="1200"/>
            </a:lvl5pPr>
            <a:lvl6pPr lvl="5" algn="ctr">
              <a:lnSpc>
                <a:spcPct val="90000"/>
              </a:lnSpc>
              <a:spcBef>
                <a:spcPts val="300"/>
              </a:spcBef>
              <a:spcAft>
                <a:spcPts val="0"/>
              </a:spcAft>
              <a:buClr>
                <a:schemeClr val="dk1"/>
              </a:buClr>
              <a:buSzPts val="1600"/>
              <a:buNone/>
              <a:defRPr sz="1200"/>
            </a:lvl6pPr>
            <a:lvl7pPr lvl="6" algn="ctr">
              <a:lnSpc>
                <a:spcPct val="90000"/>
              </a:lnSpc>
              <a:spcBef>
                <a:spcPts val="300"/>
              </a:spcBef>
              <a:spcAft>
                <a:spcPts val="0"/>
              </a:spcAft>
              <a:buClr>
                <a:schemeClr val="dk1"/>
              </a:buClr>
              <a:buSzPts val="1600"/>
              <a:buNone/>
              <a:defRPr sz="1200"/>
            </a:lvl7pPr>
            <a:lvl8pPr lvl="7" algn="ctr">
              <a:lnSpc>
                <a:spcPct val="90000"/>
              </a:lnSpc>
              <a:spcBef>
                <a:spcPts val="300"/>
              </a:spcBef>
              <a:spcAft>
                <a:spcPts val="0"/>
              </a:spcAft>
              <a:buClr>
                <a:schemeClr val="dk1"/>
              </a:buClr>
              <a:buSzPts val="1600"/>
              <a:buNone/>
              <a:defRPr sz="1200"/>
            </a:lvl8pPr>
            <a:lvl9pPr lvl="8" algn="ctr">
              <a:lnSpc>
                <a:spcPct val="90000"/>
              </a:lnSpc>
              <a:spcBef>
                <a:spcPts val="300"/>
              </a:spcBef>
              <a:spcAft>
                <a:spcPts val="0"/>
              </a:spcAft>
              <a:buClr>
                <a:schemeClr val="dk1"/>
              </a:buClr>
              <a:buSzPts val="1600"/>
              <a:buNone/>
              <a:defRPr sz="1200"/>
            </a:lvl9pPr>
          </a:lstStyle>
          <a:p>
            <a:endParaRPr/>
          </a:p>
        </p:txBody>
      </p:sp>
      <p:pic>
        <p:nvPicPr>
          <p:cNvPr id="21" name="Google Shape;21;p39" descr="Nubes blancas y esponjosas en un cielo azul intenso"/>
          <p:cNvPicPr preferRelativeResize="0"/>
          <p:nvPr/>
        </p:nvPicPr>
        <p:blipFill rotWithShape="1">
          <a:blip r:embed="rId2">
            <a:alphaModFix/>
          </a:blip>
          <a:srcRect/>
          <a:stretch/>
        </p:blipFill>
        <p:spPr>
          <a:xfrm>
            <a:off x="0" y="2057400"/>
            <a:ext cx="1117854" cy="3886200"/>
          </a:xfrm>
          <a:prstGeom prst="rect">
            <a:avLst/>
          </a:prstGeom>
          <a:noFill/>
          <a:ln>
            <a:noFill/>
          </a:ln>
        </p:spPr>
      </p:pic>
      <p:pic>
        <p:nvPicPr>
          <p:cNvPr id="22" name="Google Shape;22;p39" descr="Primer plano del tallo de una planta"/>
          <p:cNvPicPr preferRelativeResize="0"/>
          <p:nvPr/>
        </p:nvPicPr>
        <p:blipFill rotWithShape="1">
          <a:blip r:embed="rId3">
            <a:alphaModFix/>
          </a:blip>
          <a:srcRect/>
          <a:stretch/>
        </p:blipFill>
        <p:spPr>
          <a:xfrm>
            <a:off x="5054347" y="2057400"/>
            <a:ext cx="1545575" cy="3886200"/>
          </a:xfrm>
          <a:prstGeom prst="rect">
            <a:avLst/>
          </a:prstGeom>
          <a:noFill/>
          <a:ln>
            <a:noFill/>
          </a:ln>
        </p:spPr>
      </p:pic>
      <p:pic>
        <p:nvPicPr>
          <p:cNvPr id="23" name="Google Shape;23;p39" descr="Olas"/>
          <p:cNvPicPr preferRelativeResize="0"/>
          <p:nvPr/>
        </p:nvPicPr>
        <p:blipFill rotWithShape="1">
          <a:blip r:embed="rId4">
            <a:alphaModFix/>
          </a:blip>
          <a:srcRect/>
          <a:stretch/>
        </p:blipFill>
        <p:spPr>
          <a:xfrm>
            <a:off x="6682217" y="2057400"/>
            <a:ext cx="2462022" cy="3886200"/>
          </a:xfrm>
          <a:prstGeom prst="rect">
            <a:avLst/>
          </a:prstGeom>
          <a:noFill/>
          <a:ln>
            <a:noFill/>
          </a:ln>
        </p:spPr>
      </p:pic>
    </p:spTree>
    <p:extLst>
      <p:ext uri="{BB962C8B-B14F-4D97-AF65-F5344CB8AC3E}">
        <p14:creationId xmlns:p14="http://schemas.microsoft.com/office/powerpoint/2010/main" val="78197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ítulo y contenido" type="obj">
  <p:cSld name="Título y contenido">
    <p:spTree>
      <p:nvGrpSpPr>
        <p:cNvPr id="1" name="Shape 24"/>
        <p:cNvGrpSpPr/>
        <p:nvPr/>
      </p:nvGrpSpPr>
      <p:grpSpPr>
        <a:xfrm>
          <a:off x="0" y="0"/>
          <a:ext cx="0" cy="0"/>
          <a:chOff x="0" y="0"/>
          <a:chExt cx="0" cy="0"/>
        </a:xfrm>
      </p:grpSpPr>
      <p:sp>
        <p:nvSpPr>
          <p:cNvPr id="25" name="Google Shape;25;p40"/>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0"/>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27" name="Google Shape;27;p40"/>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25" b="0" i="0" u="none" strike="noStrike" cap="none">
                <a:solidFill>
                  <a:srgbClr val="455500"/>
                </a:solidFill>
                <a:latin typeface="Corbel"/>
                <a:ea typeface="Corbel"/>
                <a:cs typeface="Corbel"/>
                <a:sym typeface="Corbel"/>
              </a:defRPr>
            </a:lvl1pPr>
            <a:lvl2pPr marL="0" lvl="1" indent="0" algn="r">
              <a:spcBef>
                <a:spcPts val="0"/>
              </a:spcBef>
              <a:buNone/>
              <a:defRPr sz="825" b="0" i="0" u="none" strike="noStrike" cap="none">
                <a:solidFill>
                  <a:srgbClr val="455500"/>
                </a:solidFill>
                <a:latin typeface="Corbel"/>
                <a:ea typeface="Corbel"/>
                <a:cs typeface="Corbel"/>
                <a:sym typeface="Corbel"/>
              </a:defRPr>
            </a:lvl2pPr>
            <a:lvl3pPr marL="0" lvl="2" indent="0" algn="r">
              <a:spcBef>
                <a:spcPts val="0"/>
              </a:spcBef>
              <a:buNone/>
              <a:defRPr sz="825" b="0" i="0" u="none" strike="noStrike" cap="none">
                <a:solidFill>
                  <a:srgbClr val="455500"/>
                </a:solidFill>
                <a:latin typeface="Corbel"/>
                <a:ea typeface="Corbel"/>
                <a:cs typeface="Corbel"/>
                <a:sym typeface="Corbel"/>
              </a:defRPr>
            </a:lvl3pPr>
            <a:lvl4pPr marL="0" lvl="3" indent="0" algn="r">
              <a:spcBef>
                <a:spcPts val="0"/>
              </a:spcBef>
              <a:buNone/>
              <a:defRPr sz="825" b="0" i="0" u="none" strike="noStrike" cap="none">
                <a:solidFill>
                  <a:srgbClr val="455500"/>
                </a:solidFill>
                <a:latin typeface="Corbel"/>
                <a:ea typeface="Corbel"/>
                <a:cs typeface="Corbel"/>
                <a:sym typeface="Corbel"/>
              </a:defRPr>
            </a:lvl4pPr>
            <a:lvl5pPr marL="0" lvl="4" indent="0" algn="r">
              <a:spcBef>
                <a:spcPts val="0"/>
              </a:spcBef>
              <a:buNone/>
              <a:defRPr sz="825" b="0" i="0" u="none" strike="noStrike" cap="none">
                <a:solidFill>
                  <a:srgbClr val="455500"/>
                </a:solidFill>
                <a:latin typeface="Corbel"/>
                <a:ea typeface="Corbel"/>
                <a:cs typeface="Corbel"/>
                <a:sym typeface="Corbel"/>
              </a:defRPr>
            </a:lvl5pPr>
            <a:lvl6pPr marL="0" lvl="5" indent="0" algn="r">
              <a:spcBef>
                <a:spcPts val="0"/>
              </a:spcBef>
              <a:buNone/>
              <a:defRPr sz="825" b="0" i="0" u="none" strike="noStrike" cap="none">
                <a:solidFill>
                  <a:srgbClr val="455500"/>
                </a:solidFill>
                <a:latin typeface="Corbel"/>
                <a:ea typeface="Corbel"/>
                <a:cs typeface="Corbel"/>
                <a:sym typeface="Corbel"/>
              </a:defRPr>
            </a:lvl6pPr>
            <a:lvl7pPr marL="0" lvl="6" indent="0" algn="r">
              <a:spcBef>
                <a:spcPts val="0"/>
              </a:spcBef>
              <a:buNone/>
              <a:defRPr sz="825" b="0" i="0" u="none" strike="noStrike" cap="none">
                <a:solidFill>
                  <a:srgbClr val="455500"/>
                </a:solidFill>
                <a:latin typeface="Corbel"/>
                <a:ea typeface="Corbel"/>
                <a:cs typeface="Corbel"/>
                <a:sym typeface="Corbel"/>
              </a:defRPr>
            </a:lvl7pPr>
            <a:lvl8pPr marL="0" lvl="7" indent="0" algn="r">
              <a:spcBef>
                <a:spcPts val="0"/>
              </a:spcBef>
              <a:buNone/>
              <a:defRPr sz="825" b="0" i="0" u="none" strike="noStrike" cap="none">
                <a:solidFill>
                  <a:srgbClr val="455500"/>
                </a:solidFill>
                <a:latin typeface="Corbel"/>
                <a:ea typeface="Corbel"/>
                <a:cs typeface="Corbel"/>
                <a:sym typeface="Corbel"/>
              </a:defRPr>
            </a:lvl8pPr>
            <a:lvl9pPr marL="0" lvl="8" indent="0" algn="r">
              <a:spcBef>
                <a:spcPts val="0"/>
              </a:spcBef>
              <a:buNone/>
              <a:defRPr sz="825" b="0" i="0" u="none" strike="noStrike" cap="none">
                <a:solidFill>
                  <a:srgbClr val="455500"/>
                </a:solidFill>
                <a:latin typeface="Corbel"/>
                <a:ea typeface="Corbel"/>
                <a:cs typeface="Corbel"/>
                <a:sym typeface="Corbel"/>
              </a:defRPr>
            </a:lvl9pPr>
          </a:lstStyle>
          <a:p>
            <a:fld id="{00000000-1234-1234-1234-123412341234}" type="slidenum">
              <a:rPr lang="es-CL"/>
              <a:pPr/>
              <a:t>‹Nº›</a:t>
            </a:fld>
            <a:endParaRPr/>
          </a:p>
        </p:txBody>
      </p:sp>
      <p:sp>
        <p:nvSpPr>
          <p:cNvPr id="28" name="Google Shape;28;p40"/>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72069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Encabezado de sección">
    <p:spTree>
      <p:nvGrpSpPr>
        <p:cNvPr id="1" name="Shape 30"/>
        <p:cNvGrpSpPr/>
        <p:nvPr/>
      </p:nvGrpSpPr>
      <p:grpSpPr>
        <a:xfrm>
          <a:off x="0" y="0"/>
          <a:ext cx="0" cy="0"/>
          <a:chOff x="0" y="0"/>
          <a:chExt cx="0" cy="0"/>
        </a:xfrm>
      </p:grpSpPr>
      <p:sp>
        <p:nvSpPr>
          <p:cNvPr id="31" name="Google Shape;31;p41"/>
          <p:cNvSpPr/>
          <p:nvPr/>
        </p:nvSpPr>
        <p:spPr>
          <a:xfrm>
            <a:off x="1200149" y="2059146"/>
            <a:ext cx="5399772" cy="38862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32" name="Google Shape;32;p41"/>
          <p:cNvSpPr txBox="1">
            <a:spLocks noGrp="1"/>
          </p:cNvSpPr>
          <p:nvPr>
            <p:ph type="title"/>
          </p:nvPr>
        </p:nvSpPr>
        <p:spPr>
          <a:xfrm>
            <a:off x="1313833" y="2263914"/>
            <a:ext cx="5212080" cy="314339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60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1313833" y="5381894"/>
            <a:ext cx="5212080" cy="449523"/>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0"/>
              </a:spcBef>
              <a:spcAft>
                <a:spcPts val="0"/>
              </a:spcAft>
              <a:buClr>
                <a:schemeClr val="lt1"/>
              </a:buClr>
              <a:buSzPts val="2400"/>
              <a:buNone/>
              <a:defRPr sz="1800">
                <a:solidFill>
                  <a:schemeClr val="lt1"/>
                </a:solidFill>
              </a:defRPr>
            </a:lvl1pPr>
            <a:lvl2pPr marL="685800" lvl="1" indent="-171450" algn="l">
              <a:lnSpc>
                <a:spcPct val="90000"/>
              </a:lnSpc>
              <a:spcBef>
                <a:spcPts val="300"/>
              </a:spcBef>
              <a:spcAft>
                <a:spcPts val="0"/>
              </a:spcAft>
              <a:buClr>
                <a:schemeClr val="dk1"/>
              </a:buClr>
              <a:buSzPts val="2000"/>
              <a:buNone/>
              <a:defRPr sz="1500"/>
            </a:lvl2pPr>
            <a:lvl3pPr marL="1028700" lvl="2" indent="-171450" algn="l">
              <a:lnSpc>
                <a:spcPct val="90000"/>
              </a:lnSpc>
              <a:spcBef>
                <a:spcPts val="300"/>
              </a:spcBef>
              <a:spcAft>
                <a:spcPts val="0"/>
              </a:spcAft>
              <a:buClr>
                <a:schemeClr val="dk1"/>
              </a:buClr>
              <a:buSzPts val="1800"/>
              <a:buNone/>
              <a:defRPr sz="1350"/>
            </a:lvl3pPr>
            <a:lvl4pPr marL="1371600" lvl="3" indent="-171450" algn="l">
              <a:lnSpc>
                <a:spcPct val="90000"/>
              </a:lnSpc>
              <a:spcBef>
                <a:spcPts val="300"/>
              </a:spcBef>
              <a:spcAft>
                <a:spcPts val="0"/>
              </a:spcAft>
              <a:buClr>
                <a:schemeClr val="dk1"/>
              </a:buClr>
              <a:buSzPts val="1600"/>
              <a:buNone/>
              <a:defRPr sz="1200"/>
            </a:lvl4pPr>
            <a:lvl5pPr marL="1714500" lvl="4" indent="-171450" algn="l">
              <a:lnSpc>
                <a:spcPct val="90000"/>
              </a:lnSpc>
              <a:spcBef>
                <a:spcPts val="300"/>
              </a:spcBef>
              <a:spcAft>
                <a:spcPts val="0"/>
              </a:spcAft>
              <a:buClr>
                <a:schemeClr val="dk1"/>
              </a:buClr>
              <a:buSzPts val="1600"/>
              <a:buNone/>
              <a:defRPr sz="1200"/>
            </a:lvl5pPr>
            <a:lvl6pPr marL="2057400" lvl="5" indent="-171450" algn="l">
              <a:lnSpc>
                <a:spcPct val="90000"/>
              </a:lnSpc>
              <a:spcBef>
                <a:spcPts val="300"/>
              </a:spcBef>
              <a:spcAft>
                <a:spcPts val="0"/>
              </a:spcAft>
              <a:buClr>
                <a:schemeClr val="dk1"/>
              </a:buClr>
              <a:buSzPts val="1600"/>
              <a:buNone/>
              <a:defRPr sz="1200"/>
            </a:lvl6pPr>
            <a:lvl7pPr marL="2400300" lvl="6" indent="-171450" algn="l">
              <a:lnSpc>
                <a:spcPct val="90000"/>
              </a:lnSpc>
              <a:spcBef>
                <a:spcPts val="300"/>
              </a:spcBef>
              <a:spcAft>
                <a:spcPts val="0"/>
              </a:spcAft>
              <a:buClr>
                <a:schemeClr val="dk1"/>
              </a:buClr>
              <a:buSzPts val="1600"/>
              <a:buNone/>
              <a:defRPr sz="1200"/>
            </a:lvl7pPr>
            <a:lvl8pPr marL="2743200" lvl="7" indent="-171450" algn="l">
              <a:lnSpc>
                <a:spcPct val="90000"/>
              </a:lnSpc>
              <a:spcBef>
                <a:spcPts val="300"/>
              </a:spcBef>
              <a:spcAft>
                <a:spcPts val="0"/>
              </a:spcAft>
              <a:buClr>
                <a:schemeClr val="dk1"/>
              </a:buClr>
              <a:buSzPts val="1600"/>
              <a:buNone/>
              <a:defRPr sz="1200"/>
            </a:lvl8pPr>
            <a:lvl9pPr marL="3086100" lvl="8" indent="-171450" algn="l">
              <a:lnSpc>
                <a:spcPct val="90000"/>
              </a:lnSpc>
              <a:spcBef>
                <a:spcPts val="300"/>
              </a:spcBef>
              <a:spcAft>
                <a:spcPts val="0"/>
              </a:spcAft>
              <a:buClr>
                <a:schemeClr val="dk1"/>
              </a:buClr>
              <a:buSzPts val="1600"/>
              <a:buNone/>
              <a:defRPr sz="1200"/>
            </a:lvl9pPr>
          </a:lstStyle>
          <a:p>
            <a:endParaRPr/>
          </a:p>
        </p:txBody>
      </p:sp>
      <p:pic>
        <p:nvPicPr>
          <p:cNvPr id="34" name="Google Shape;34;p41" descr="Primer plano de plantas verdes"/>
          <p:cNvPicPr preferRelativeResize="0"/>
          <p:nvPr/>
        </p:nvPicPr>
        <p:blipFill rotWithShape="1">
          <a:blip r:embed="rId2">
            <a:alphaModFix/>
          </a:blip>
          <a:srcRect/>
          <a:stretch/>
        </p:blipFill>
        <p:spPr>
          <a:xfrm>
            <a:off x="0" y="2059146"/>
            <a:ext cx="1117854" cy="3886200"/>
          </a:xfrm>
          <a:prstGeom prst="rect">
            <a:avLst/>
          </a:prstGeom>
          <a:noFill/>
          <a:ln>
            <a:noFill/>
          </a:ln>
        </p:spPr>
      </p:pic>
      <p:pic>
        <p:nvPicPr>
          <p:cNvPr id="35" name="Google Shape;35;p41" descr="Olas"/>
          <p:cNvPicPr preferRelativeResize="0"/>
          <p:nvPr/>
        </p:nvPicPr>
        <p:blipFill rotWithShape="1">
          <a:blip r:embed="rId3">
            <a:alphaModFix/>
          </a:blip>
          <a:srcRect/>
          <a:stretch/>
        </p:blipFill>
        <p:spPr>
          <a:xfrm>
            <a:off x="6682217" y="2059146"/>
            <a:ext cx="2462022" cy="3886200"/>
          </a:xfrm>
          <a:prstGeom prst="rect">
            <a:avLst/>
          </a:prstGeom>
          <a:noFill/>
          <a:ln>
            <a:noFill/>
          </a:ln>
        </p:spPr>
      </p:pic>
    </p:spTree>
    <p:extLst>
      <p:ext uri="{BB962C8B-B14F-4D97-AF65-F5344CB8AC3E}">
        <p14:creationId xmlns:p14="http://schemas.microsoft.com/office/powerpoint/2010/main" val="238372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2"/>
          <p:cNvSpPr txBox="1">
            <a:spLocks noGrp="1"/>
          </p:cNvSpPr>
          <p:nvPr>
            <p:ph type="body" idx="1"/>
          </p:nvPr>
        </p:nvSpPr>
        <p:spPr>
          <a:xfrm>
            <a:off x="1057276" y="1556281"/>
            <a:ext cx="3457574"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39" name="Google Shape;39;p42"/>
          <p:cNvSpPr txBox="1">
            <a:spLocks noGrp="1"/>
          </p:cNvSpPr>
          <p:nvPr>
            <p:ph type="body" idx="2"/>
          </p:nvPr>
        </p:nvSpPr>
        <p:spPr>
          <a:xfrm>
            <a:off x="4629151" y="1556281"/>
            <a:ext cx="3457331"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0" name="Google Shape;40;p42"/>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41" name="Google Shape;41;p42"/>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4932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43"/>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3"/>
          <p:cNvSpPr txBox="1">
            <a:spLocks noGrp="1"/>
          </p:cNvSpPr>
          <p:nvPr>
            <p:ph type="body" idx="1"/>
          </p:nvPr>
        </p:nvSpPr>
        <p:spPr>
          <a:xfrm>
            <a:off x="1057274" y="1554480"/>
            <a:ext cx="3456432"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6" name="Google Shape;46;p43"/>
          <p:cNvSpPr txBox="1">
            <a:spLocks noGrp="1"/>
          </p:cNvSpPr>
          <p:nvPr>
            <p:ph type="body" idx="2"/>
          </p:nvPr>
        </p:nvSpPr>
        <p:spPr>
          <a:xfrm>
            <a:off x="1057274" y="2434148"/>
            <a:ext cx="3456432"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7" name="Google Shape;47;p43"/>
          <p:cNvSpPr txBox="1">
            <a:spLocks noGrp="1"/>
          </p:cNvSpPr>
          <p:nvPr>
            <p:ph type="body" idx="3"/>
          </p:nvPr>
        </p:nvSpPr>
        <p:spPr>
          <a:xfrm>
            <a:off x="4629150" y="1554480"/>
            <a:ext cx="3457575"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8" name="Google Shape;48;p43"/>
          <p:cNvSpPr txBox="1">
            <a:spLocks noGrp="1"/>
          </p:cNvSpPr>
          <p:nvPr>
            <p:ph type="body" idx="4"/>
          </p:nvPr>
        </p:nvSpPr>
        <p:spPr>
          <a:xfrm>
            <a:off x="4629150" y="2434148"/>
            <a:ext cx="3457575"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9" name="Google Shape;49;p43"/>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0" name="Google Shape;50;p43"/>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6476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4"/>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5" name="Google Shape;55;p44"/>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9573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57"/>
        <p:cNvGrpSpPr/>
        <p:nvPr/>
      </p:nvGrpSpPr>
      <p:grpSpPr>
        <a:xfrm>
          <a:off x="0" y="0"/>
          <a:ext cx="0" cy="0"/>
          <a:chOff x="0" y="0"/>
          <a:chExt cx="0" cy="0"/>
        </a:xfrm>
      </p:grpSpPr>
      <p:sp>
        <p:nvSpPr>
          <p:cNvPr id="58" name="Google Shape;58;p45"/>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9" name="Google Shape;59;p45"/>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5"/>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01407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los estilos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ido con leyenda" type="objTx">
  <p:cSld name="Contenido con leyenda">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5011825"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6"/>
          <p:cNvSpPr txBox="1">
            <a:spLocks noGrp="1"/>
          </p:cNvSpPr>
          <p:nvPr>
            <p:ph type="body" idx="1"/>
          </p:nvPr>
        </p:nvSpPr>
        <p:spPr>
          <a:xfrm>
            <a:off x="1057275" y="915923"/>
            <a:ext cx="3912734" cy="5065776"/>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64" name="Google Shape;64;p46"/>
          <p:cNvSpPr txBox="1">
            <a:spLocks noGrp="1"/>
          </p:cNvSpPr>
          <p:nvPr>
            <p:ph type="body" idx="2"/>
          </p:nvPr>
        </p:nvSpPr>
        <p:spPr>
          <a:xfrm>
            <a:off x="5011825" y="3502152"/>
            <a:ext cx="3116717" cy="247954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65" name="Google Shape;65;p46"/>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66" name="Google Shape;66;p46"/>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6833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n con leyenda" type="picTx">
  <p:cSld name="Imagen con leyenda">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5011826"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7" descr="Marcador de posición vacío para agregar una imagen. Haga clic en el marcador de posición y seleccione la imagen que desee agregar"/>
          <p:cNvSpPr>
            <a:spLocks noGrp="1"/>
          </p:cNvSpPr>
          <p:nvPr>
            <p:ph type="pic" idx="2"/>
          </p:nvPr>
        </p:nvSpPr>
        <p:spPr>
          <a:xfrm>
            <a:off x="0" y="915923"/>
            <a:ext cx="4970008" cy="5065776"/>
          </a:xfrm>
          <a:prstGeom prst="rect">
            <a:avLst/>
          </a:prstGeom>
          <a:noFill/>
          <a:ln>
            <a:noFill/>
          </a:ln>
        </p:spPr>
      </p:sp>
      <p:sp>
        <p:nvSpPr>
          <p:cNvPr id="71" name="Google Shape;71;p47"/>
          <p:cNvSpPr txBox="1">
            <a:spLocks noGrp="1"/>
          </p:cNvSpPr>
          <p:nvPr>
            <p:ph type="body" idx="1"/>
          </p:nvPr>
        </p:nvSpPr>
        <p:spPr>
          <a:xfrm>
            <a:off x="5011826" y="3502153"/>
            <a:ext cx="3116717" cy="247954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72" name="Google Shape;72;p47"/>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3" name="Google Shape;73;p47"/>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7"/>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90811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5"/>
        <p:cNvGrpSpPr/>
        <p:nvPr/>
      </p:nvGrpSpPr>
      <p:grpSpPr>
        <a:xfrm>
          <a:off x="0" y="0"/>
          <a:ext cx="0" cy="0"/>
          <a:chOff x="0" y="0"/>
          <a:chExt cx="0" cy="0"/>
        </a:xfrm>
      </p:grpSpPr>
      <p:sp>
        <p:nvSpPr>
          <p:cNvPr id="76" name="Google Shape;76;p4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8"/>
          <p:cNvSpPr txBox="1">
            <a:spLocks noGrp="1"/>
          </p:cNvSpPr>
          <p:nvPr>
            <p:ph type="body" idx="1"/>
          </p:nvPr>
        </p:nvSpPr>
        <p:spPr>
          <a:xfrm rot="5400000">
            <a:off x="2261660" y="361862"/>
            <a:ext cx="4620682" cy="702896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78" name="Google Shape;78;p4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9" name="Google Shape;79;p4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817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1"/>
        <p:cNvGrpSpPr/>
        <p:nvPr/>
      </p:nvGrpSpPr>
      <p:grpSpPr>
        <a:xfrm>
          <a:off x="0" y="0"/>
          <a:ext cx="0" cy="0"/>
          <a:chOff x="0" y="0"/>
          <a:chExt cx="0" cy="0"/>
        </a:xfrm>
      </p:grpSpPr>
      <p:sp>
        <p:nvSpPr>
          <p:cNvPr id="82" name="Google Shape;82;p49"/>
          <p:cNvSpPr txBox="1">
            <a:spLocks noGrp="1"/>
          </p:cNvSpPr>
          <p:nvPr>
            <p:ph type="title"/>
          </p:nvPr>
        </p:nvSpPr>
        <p:spPr>
          <a:xfrm rot="5400000">
            <a:off x="4321969" y="2412207"/>
            <a:ext cx="5986463" cy="1543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9"/>
          <p:cNvSpPr txBox="1">
            <a:spLocks noGrp="1"/>
          </p:cNvSpPr>
          <p:nvPr>
            <p:ph type="body" idx="1"/>
          </p:nvPr>
        </p:nvSpPr>
        <p:spPr>
          <a:xfrm rot="5400000">
            <a:off x="535782" y="283369"/>
            <a:ext cx="5986463"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84" name="Google Shape;84;p49"/>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85" name="Google Shape;85;p49"/>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9"/>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73962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Diapositiva de título">
    <p:spTree>
      <p:nvGrpSpPr>
        <p:cNvPr id="1" name="Shape 17"/>
        <p:cNvGrpSpPr/>
        <p:nvPr/>
      </p:nvGrpSpPr>
      <p:grpSpPr>
        <a:xfrm>
          <a:off x="0" y="0"/>
          <a:ext cx="0" cy="0"/>
          <a:chOff x="0" y="0"/>
          <a:chExt cx="0" cy="0"/>
        </a:xfrm>
      </p:grpSpPr>
      <p:sp>
        <p:nvSpPr>
          <p:cNvPr id="18" name="Google Shape;18;p39"/>
          <p:cNvSpPr/>
          <p:nvPr/>
        </p:nvSpPr>
        <p:spPr>
          <a:xfrm>
            <a:off x="1200150" y="0"/>
            <a:ext cx="3771900" cy="59436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9" name="Google Shape;19;p39"/>
          <p:cNvSpPr txBox="1">
            <a:spLocks noGrp="1"/>
          </p:cNvSpPr>
          <p:nvPr>
            <p:ph type="ctrTitle"/>
          </p:nvPr>
        </p:nvSpPr>
        <p:spPr>
          <a:xfrm>
            <a:off x="1313833" y="3019706"/>
            <a:ext cx="363474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orbe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9"/>
          <p:cNvSpPr txBox="1">
            <a:spLocks noGrp="1"/>
          </p:cNvSpPr>
          <p:nvPr>
            <p:ph type="subTitle" idx="1"/>
          </p:nvPr>
        </p:nvSpPr>
        <p:spPr>
          <a:xfrm>
            <a:off x="1313833" y="5381894"/>
            <a:ext cx="3634740" cy="44805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sz="1350">
                <a:solidFill>
                  <a:schemeClr val="lt1"/>
                </a:solidFill>
              </a:defRPr>
            </a:lvl1pPr>
            <a:lvl2pPr lvl="1" algn="ctr">
              <a:lnSpc>
                <a:spcPct val="90000"/>
              </a:lnSpc>
              <a:spcBef>
                <a:spcPts val="300"/>
              </a:spcBef>
              <a:spcAft>
                <a:spcPts val="0"/>
              </a:spcAft>
              <a:buClr>
                <a:schemeClr val="dk1"/>
              </a:buClr>
              <a:buSzPts val="2000"/>
              <a:buNone/>
              <a:defRPr sz="1500"/>
            </a:lvl2pPr>
            <a:lvl3pPr lvl="2" algn="ctr">
              <a:lnSpc>
                <a:spcPct val="90000"/>
              </a:lnSpc>
              <a:spcBef>
                <a:spcPts val="300"/>
              </a:spcBef>
              <a:spcAft>
                <a:spcPts val="0"/>
              </a:spcAft>
              <a:buClr>
                <a:schemeClr val="dk1"/>
              </a:buClr>
              <a:buSzPts val="1800"/>
              <a:buNone/>
              <a:defRPr sz="1350"/>
            </a:lvl3pPr>
            <a:lvl4pPr lvl="3" algn="ctr">
              <a:lnSpc>
                <a:spcPct val="90000"/>
              </a:lnSpc>
              <a:spcBef>
                <a:spcPts val="300"/>
              </a:spcBef>
              <a:spcAft>
                <a:spcPts val="0"/>
              </a:spcAft>
              <a:buClr>
                <a:schemeClr val="dk1"/>
              </a:buClr>
              <a:buSzPts val="1600"/>
              <a:buNone/>
              <a:defRPr sz="1200"/>
            </a:lvl4pPr>
            <a:lvl5pPr lvl="4" algn="ctr">
              <a:lnSpc>
                <a:spcPct val="90000"/>
              </a:lnSpc>
              <a:spcBef>
                <a:spcPts val="300"/>
              </a:spcBef>
              <a:spcAft>
                <a:spcPts val="0"/>
              </a:spcAft>
              <a:buClr>
                <a:schemeClr val="dk1"/>
              </a:buClr>
              <a:buSzPts val="1600"/>
              <a:buNone/>
              <a:defRPr sz="1200"/>
            </a:lvl5pPr>
            <a:lvl6pPr lvl="5" algn="ctr">
              <a:lnSpc>
                <a:spcPct val="90000"/>
              </a:lnSpc>
              <a:spcBef>
                <a:spcPts val="300"/>
              </a:spcBef>
              <a:spcAft>
                <a:spcPts val="0"/>
              </a:spcAft>
              <a:buClr>
                <a:schemeClr val="dk1"/>
              </a:buClr>
              <a:buSzPts val="1600"/>
              <a:buNone/>
              <a:defRPr sz="1200"/>
            </a:lvl6pPr>
            <a:lvl7pPr lvl="6" algn="ctr">
              <a:lnSpc>
                <a:spcPct val="90000"/>
              </a:lnSpc>
              <a:spcBef>
                <a:spcPts val="300"/>
              </a:spcBef>
              <a:spcAft>
                <a:spcPts val="0"/>
              </a:spcAft>
              <a:buClr>
                <a:schemeClr val="dk1"/>
              </a:buClr>
              <a:buSzPts val="1600"/>
              <a:buNone/>
              <a:defRPr sz="1200"/>
            </a:lvl7pPr>
            <a:lvl8pPr lvl="7" algn="ctr">
              <a:lnSpc>
                <a:spcPct val="90000"/>
              </a:lnSpc>
              <a:spcBef>
                <a:spcPts val="300"/>
              </a:spcBef>
              <a:spcAft>
                <a:spcPts val="0"/>
              </a:spcAft>
              <a:buClr>
                <a:schemeClr val="dk1"/>
              </a:buClr>
              <a:buSzPts val="1600"/>
              <a:buNone/>
              <a:defRPr sz="1200"/>
            </a:lvl8pPr>
            <a:lvl9pPr lvl="8" algn="ctr">
              <a:lnSpc>
                <a:spcPct val="90000"/>
              </a:lnSpc>
              <a:spcBef>
                <a:spcPts val="300"/>
              </a:spcBef>
              <a:spcAft>
                <a:spcPts val="0"/>
              </a:spcAft>
              <a:buClr>
                <a:schemeClr val="dk1"/>
              </a:buClr>
              <a:buSzPts val="1600"/>
              <a:buNone/>
              <a:defRPr sz="1200"/>
            </a:lvl9pPr>
          </a:lstStyle>
          <a:p>
            <a:endParaRPr/>
          </a:p>
        </p:txBody>
      </p:sp>
      <p:pic>
        <p:nvPicPr>
          <p:cNvPr id="21" name="Google Shape;21;p39" descr="Nubes blancas y esponjosas en un cielo azul intenso"/>
          <p:cNvPicPr preferRelativeResize="0"/>
          <p:nvPr/>
        </p:nvPicPr>
        <p:blipFill rotWithShape="1">
          <a:blip r:embed="rId2">
            <a:alphaModFix/>
          </a:blip>
          <a:srcRect/>
          <a:stretch/>
        </p:blipFill>
        <p:spPr>
          <a:xfrm>
            <a:off x="0" y="2057400"/>
            <a:ext cx="1117854" cy="3886200"/>
          </a:xfrm>
          <a:prstGeom prst="rect">
            <a:avLst/>
          </a:prstGeom>
          <a:noFill/>
          <a:ln>
            <a:noFill/>
          </a:ln>
        </p:spPr>
      </p:pic>
      <p:pic>
        <p:nvPicPr>
          <p:cNvPr id="22" name="Google Shape;22;p39" descr="Primer plano del tallo de una planta"/>
          <p:cNvPicPr preferRelativeResize="0"/>
          <p:nvPr/>
        </p:nvPicPr>
        <p:blipFill rotWithShape="1">
          <a:blip r:embed="rId3">
            <a:alphaModFix/>
          </a:blip>
          <a:srcRect/>
          <a:stretch/>
        </p:blipFill>
        <p:spPr>
          <a:xfrm>
            <a:off x="5054347" y="2057400"/>
            <a:ext cx="1545575" cy="3886200"/>
          </a:xfrm>
          <a:prstGeom prst="rect">
            <a:avLst/>
          </a:prstGeom>
          <a:noFill/>
          <a:ln>
            <a:noFill/>
          </a:ln>
        </p:spPr>
      </p:pic>
      <p:pic>
        <p:nvPicPr>
          <p:cNvPr id="23" name="Google Shape;23;p39" descr="Olas"/>
          <p:cNvPicPr preferRelativeResize="0"/>
          <p:nvPr/>
        </p:nvPicPr>
        <p:blipFill rotWithShape="1">
          <a:blip r:embed="rId4">
            <a:alphaModFix/>
          </a:blip>
          <a:srcRect/>
          <a:stretch/>
        </p:blipFill>
        <p:spPr>
          <a:xfrm>
            <a:off x="6682217" y="2057400"/>
            <a:ext cx="2462022" cy="3886200"/>
          </a:xfrm>
          <a:prstGeom prst="rect">
            <a:avLst/>
          </a:prstGeom>
          <a:noFill/>
          <a:ln>
            <a:noFill/>
          </a:ln>
        </p:spPr>
      </p:pic>
    </p:spTree>
    <p:extLst>
      <p:ext uri="{BB962C8B-B14F-4D97-AF65-F5344CB8AC3E}">
        <p14:creationId xmlns:p14="http://schemas.microsoft.com/office/powerpoint/2010/main" val="258117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ítulo y contenido" type="obj">
  <p:cSld name="Título y contenido">
    <p:spTree>
      <p:nvGrpSpPr>
        <p:cNvPr id="1" name="Shape 24"/>
        <p:cNvGrpSpPr/>
        <p:nvPr/>
      </p:nvGrpSpPr>
      <p:grpSpPr>
        <a:xfrm>
          <a:off x="0" y="0"/>
          <a:ext cx="0" cy="0"/>
          <a:chOff x="0" y="0"/>
          <a:chExt cx="0" cy="0"/>
        </a:xfrm>
      </p:grpSpPr>
      <p:sp>
        <p:nvSpPr>
          <p:cNvPr id="25" name="Google Shape;25;p40"/>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0"/>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27" name="Google Shape;27;p40"/>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25" b="0" i="0" u="none" strike="noStrike" cap="none">
                <a:solidFill>
                  <a:srgbClr val="455500"/>
                </a:solidFill>
                <a:latin typeface="Corbel"/>
                <a:ea typeface="Corbel"/>
                <a:cs typeface="Corbel"/>
                <a:sym typeface="Corbel"/>
              </a:defRPr>
            </a:lvl1pPr>
            <a:lvl2pPr marL="0" lvl="1" indent="0" algn="r">
              <a:spcBef>
                <a:spcPts val="0"/>
              </a:spcBef>
              <a:buNone/>
              <a:defRPr sz="825" b="0" i="0" u="none" strike="noStrike" cap="none">
                <a:solidFill>
                  <a:srgbClr val="455500"/>
                </a:solidFill>
                <a:latin typeface="Corbel"/>
                <a:ea typeface="Corbel"/>
                <a:cs typeface="Corbel"/>
                <a:sym typeface="Corbel"/>
              </a:defRPr>
            </a:lvl2pPr>
            <a:lvl3pPr marL="0" lvl="2" indent="0" algn="r">
              <a:spcBef>
                <a:spcPts val="0"/>
              </a:spcBef>
              <a:buNone/>
              <a:defRPr sz="825" b="0" i="0" u="none" strike="noStrike" cap="none">
                <a:solidFill>
                  <a:srgbClr val="455500"/>
                </a:solidFill>
                <a:latin typeface="Corbel"/>
                <a:ea typeface="Corbel"/>
                <a:cs typeface="Corbel"/>
                <a:sym typeface="Corbel"/>
              </a:defRPr>
            </a:lvl3pPr>
            <a:lvl4pPr marL="0" lvl="3" indent="0" algn="r">
              <a:spcBef>
                <a:spcPts val="0"/>
              </a:spcBef>
              <a:buNone/>
              <a:defRPr sz="825" b="0" i="0" u="none" strike="noStrike" cap="none">
                <a:solidFill>
                  <a:srgbClr val="455500"/>
                </a:solidFill>
                <a:latin typeface="Corbel"/>
                <a:ea typeface="Corbel"/>
                <a:cs typeface="Corbel"/>
                <a:sym typeface="Corbel"/>
              </a:defRPr>
            </a:lvl4pPr>
            <a:lvl5pPr marL="0" lvl="4" indent="0" algn="r">
              <a:spcBef>
                <a:spcPts val="0"/>
              </a:spcBef>
              <a:buNone/>
              <a:defRPr sz="825" b="0" i="0" u="none" strike="noStrike" cap="none">
                <a:solidFill>
                  <a:srgbClr val="455500"/>
                </a:solidFill>
                <a:latin typeface="Corbel"/>
                <a:ea typeface="Corbel"/>
                <a:cs typeface="Corbel"/>
                <a:sym typeface="Corbel"/>
              </a:defRPr>
            </a:lvl5pPr>
            <a:lvl6pPr marL="0" lvl="5" indent="0" algn="r">
              <a:spcBef>
                <a:spcPts val="0"/>
              </a:spcBef>
              <a:buNone/>
              <a:defRPr sz="825" b="0" i="0" u="none" strike="noStrike" cap="none">
                <a:solidFill>
                  <a:srgbClr val="455500"/>
                </a:solidFill>
                <a:latin typeface="Corbel"/>
                <a:ea typeface="Corbel"/>
                <a:cs typeface="Corbel"/>
                <a:sym typeface="Corbel"/>
              </a:defRPr>
            </a:lvl6pPr>
            <a:lvl7pPr marL="0" lvl="6" indent="0" algn="r">
              <a:spcBef>
                <a:spcPts val="0"/>
              </a:spcBef>
              <a:buNone/>
              <a:defRPr sz="825" b="0" i="0" u="none" strike="noStrike" cap="none">
                <a:solidFill>
                  <a:srgbClr val="455500"/>
                </a:solidFill>
                <a:latin typeface="Corbel"/>
                <a:ea typeface="Corbel"/>
                <a:cs typeface="Corbel"/>
                <a:sym typeface="Corbel"/>
              </a:defRPr>
            </a:lvl7pPr>
            <a:lvl8pPr marL="0" lvl="7" indent="0" algn="r">
              <a:spcBef>
                <a:spcPts val="0"/>
              </a:spcBef>
              <a:buNone/>
              <a:defRPr sz="825" b="0" i="0" u="none" strike="noStrike" cap="none">
                <a:solidFill>
                  <a:srgbClr val="455500"/>
                </a:solidFill>
                <a:latin typeface="Corbel"/>
                <a:ea typeface="Corbel"/>
                <a:cs typeface="Corbel"/>
                <a:sym typeface="Corbel"/>
              </a:defRPr>
            </a:lvl8pPr>
            <a:lvl9pPr marL="0" lvl="8" indent="0" algn="r">
              <a:spcBef>
                <a:spcPts val="0"/>
              </a:spcBef>
              <a:buNone/>
              <a:defRPr sz="825" b="0" i="0" u="none" strike="noStrike" cap="none">
                <a:solidFill>
                  <a:srgbClr val="455500"/>
                </a:solidFill>
                <a:latin typeface="Corbel"/>
                <a:ea typeface="Corbel"/>
                <a:cs typeface="Corbel"/>
                <a:sym typeface="Corbel"/>
              </a:defRPr>
            </a:lvl9pPr>
          </a:lstStyle>
          <a:p>
            <a:fld id="{00000000-1234-1234-1234-123412341234}" type="slidenum">
              <a:rPr lang="es-CL"/>
              <a:pPr/>
              <a:t>‹Nº›</a:t>
            </a:fld>
            <a:endParaRPr/>
          </a:p>
        </p:txBody>
      </p:sp>
      <p:sp>
        <p:nvSpPr>
          <p:cNvPr id="28" name="Google Shape;28;p40"/>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23387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Encabezado de sección">
    <p:spTree>
      <p:nvGrpSpPr>
        <p:cNvPr id="1" name="Shape 30"/>
        <p:cNvGrpSpPr/>
        <p:nvPr/>
      </p:nvGrpSpPr>
      <p:grpSpPr>
        <a:xfrm>
          <a:off x="0" y="0"/>
          <a:ext cx="0" cy="0"/>
          <a:chOff x="0" y="0"/>
          <a:chExt cx="0" cy="0"/>
        </a:xfrm>
      </p:grpSpPr>
      <p:sp>
        <p:nvSpPr>
          <p:cNvPr id="31" name="Google Shape;31;p41"/>
          <p:cNvSpPr/>
          <p:nvPr/>
        </p:nvSpPr>
        <p:spPr>
          <a:xfrm>
            <a:off x="1200149" y="2059146"/>
            <a:ext cx="5399772" cy="38862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32" name="Google Shape;32;p41"/>
          <p:cNvSpPr txBox="1">
            <a:spLocks noGrp="1"/>
          </p:cNvSpPr>
          <p:nvPr>
            <p:ph type="title"/>
          </p:nvPr>
        </p:nvSpPr>
        <p:spPr>
          <a:xfrm>
            <a:off x="1313833" y="2263914"/>
            <a:ext cx="5212080" cy="314339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60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1313833" y="5381894"/>
            <a:ext cx="5212080" cy="449523"/>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0"/>
              </a:spcBef>
              <a:spcAft>
                <a:spcPts val="0"/>
              </a:spcAft>
              <a:buClr>
                <a:schemeClr val="lt1"/>
              </a:buClr>
              <a:buSzPts val="2400"/>
              <a:buNone/>
              <a:defRPr sz="1800">
                <a:solidFill>
                  <a:schemeClr val="lt1"/>
                </a:solidFill>
              </a:defRPr>
            </a:lvl1pPr>
            <a:lvl2pPr marL="685800" lvl="1" indent="-171450" algn="l">
              <a:lnSpc>
                <a:spcPct val="90000"/>
              </a:lnSpc>
              <a:spcBef>
                <a:spcPts val="300"/>
              </a:spcBef>
              <a:spcAft>
                <a:spcPts val="0"/>
              </a:spcAft>
              <a:buClr>
                <a:schemeClr val="dk1"/>
              </a:buClr>
              <a:buSzPts val="2000"/>
              <a:buNone/>
              <a:defRPr sz="1500"/>
            </a:lvl2pPr>
            <a:lvl3pPr marL="1028700" lvl="2" indent="-171450" algn="l">
              <a:lnSpc>
                <a:spcPct val="90000"/>
              </a:lnSpc>
              <a:spcBef>
                <a:spcPts val="300"/>
              </a:spcBef>
              <a:spcAft>
                <a:spcPts val="0"/>
              </a:spcAft>
              <a:buClr>
                <a:schemeClr val="dk1"/>
              </a:buClr>
              <a:buSzPts val="1800"/>
              <a:buNone/>
              <a:defRPr sz="1350"/>
            </a:lvl3pPr>
            <a:lvl4pPr marL="1371600" lvl="3" indent="-171450" algn="l">
              <a:lnSpc>
                <a:spcPct val="90000"/>
              </a:lnSpc>
              <a:spcBef>
                <a:spcPts val="300"/>
              </a:spcBef>
              <a:spcAft>
                <a:spcPts val="0"/>
              </a:spcAft>
              <a:buClr>
                <a:schemeClr val="dk1"/>
              </a:buClr>
              <a:buSzPts val="1600"/>
              <a:buNone/>
              <a:defRPr sz="1200"/>
            </a:lvl4pPr>
            <a:lvl5pPr marL="1714500" lvl="4" indent="-171450" algn="l">
              <a:lnSpc>
                <a:spcPct val="90000"/>
              </a:lnSpc>
              <a:spcBef>
                <a:spcPts val="300"/>
              </a:spcBef>
              <a:spcAft>
                <a:spcPts val="0"/>
              </a:spcAft>
              <a:buClr>
                <a:schemeClr val="dk1"/>
              </a:buClr>
              <a:buSzPts val="1600"/>
              <a:buNone/>
              <a:defRPr sz="1200"/>
            </a:lvl5pPr>
            <a:lvl6pPr marL="2057400" lvl="5" indent="-171450" algn="l">
              <a:lnSpc>
                <a:spcPct val="90000"/>
              </a:lnSpc>
              <a:spcBef>
                <a:spcPts val="300"/>
              </a:spcBef>
              <a:spcAft>
                <a:spcPts val="0"/>
              </a:spcAft>
              <a:buClr>
                <a:schemeClr val="dk1"/>
              </a:buClr>
              <a:buSzPts val="1600"/>
              <a:buNone/>
              <a:defRPr sz="1200"/>
            </a:lvl6pPr>
            <a:lvl7pPr marL="2400300" lvl="6" indent="-171450" algn="l">
              <a:lnSpc>
                <a:spcPct val="90000"/>
              </a:lnSpc>
              <a:spcBef>
                <a:spcPts val="300"/>
              </a:spcBef>
              <a:spcAft>
                <a:spcPts val="0"/>
              </a:spcAft>
              <a:buClr>
                <a:schemeClr val="dk1"/>
              </a:buClr>
              <a:buSzPts val="1600"/>
              <a:buNone/>
              <a:defRPr sz="1200"/>
            </a:lvl7pPr>
            <a:lvl8pPr marL="2743200" lvl="7" indent="-171450" algn="l">
              <a:lnSpc>
                <a:spcPct val="90000"/>
              </a:lnSpc>
              <a:spcBef>
                <a:spcPts val="300"/>
              </a:spcBef>
              <a:spcAft>
                <a:spcPts val="0"/>
              </a:spcAft>
              <a:buClr>
                <a:schemeClr val="dk1"/>
              </a:buClr>
              <a:buSzPts val="1600"/>
              <a:buNone/>
              <a:defRPr sz="1200"/>
            </a:lvl8pPr>
            <a:lvl9pPr marL="3086100" lvl="8" indent="-171450" algn="l">
              <a:lnSpc>
                <a:spcPct val="90000"/>
              </a:lnSpc>
              <a:spcBef>
                <a:spcPts val="300"/>
              </a:spcBef>
              <a:spcAft>
                <a:spcPts val="0"/>
              </a:spcAft>
              <a:buClr>
                <a:schemeClr val="dk1"/>
              </a:buClr>
              <a:buSzPts val="1600"/>
              <a:buNone/>
              <a:defRPr sz="1200"/>
            </a:lvl9pPr>
          </a:lstStyle>
          <a:p>
            <a:endParaRPr/>
          </a:p>
        </p:txBody>
      </p:sp>
      <p:pic>
        <p:nvPicPr>
          <p:cNvPr id="34" name="Google Shape;34;p41" descr="Primer plano de plantas verdes"/>
          <p:cNvPicPr preferRelativeResize="0"/>
          <p:nvPr/>
        </p:nvPicPr>
        <p:blipFill rotWithShape="1">
          <a:blip r:embed="rId2">
            <a:alphaModFix/>
          </a:blip>
          <a:srcRect/>
          <a:stretch/>
        </p:blipFill>
        <p:spPr>
          <a:xfrm>
            <a:off x="0" y="2059146"/>
            <a:ext cx="1117854" cy="3886200"/>
          </a:xfrm>
          <a:prstGeom prst="rect">
            <a:avLst/>
          </a:prstGeom>
          <a:noFill/>
          <a:ln>
            <a:noFill/>
          </a:ln>
        </p:spPr>
      </p:pic>
      <p:pic>
        <p:nvPicPr>
          <p:cNvPr id="35" name="Google Shape;35;p41" descr="Olas"/>
          <p:cNvPicPr preferRelativeResize="0"/>
          <p:nvPr/>
        </p:nvPicPr>
        <p:blipFill rotWithShape="1">
          <a:blip r:embed="rId3">
            <a:alphaModFix/>
          </a:blip>
          <a:srcRect/>
          <a:stretch/>
        </p:blipFill>
        <p:spPr>
          <a:xfrm>
            <a:off x="6682217" y="2059146"/>
            <a:ext cx="2462022" cy="3886200"/>
          </a:xfrm>
          <a:prstGeom prst="rect">
            <a:avLst/>
          </a:prstGeom>
          <a:noFill/>
          <a:ln>
            <a:noFill/>
          </a:ln>
        </p:spPr>
      </p:pic>
    </p:spTree>
    <p:extLst>
      <p:ext uri="{BB962C8B-B14F-4D97-AF65-F5344CB8AC3E}">
        <p14:creationId xmlns:p14="http://schemas.microsoft.com/office/powerpoint/2010/main" val="28684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2"/>
          <p:cNvSpPr txBox="1">
            <a:spLocks noGrp="1"/>
          </p:cNvSpPr>
          <p:nvPr>
            <p:ph type="body" idx="1"/>
          </p:nvPr>
        </p:nvSpPr>
        <p:spPr>
          <a:xfrm>
            <a:off x="1057276" y="1556281"/>
            <a:ext cx="3457574"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39" name="Google Shape;39;p42"/>
          <p:cNvSpPr txBox="1">
            <a:spLocks noGrp="1"/>
          </p:cNvSpPr>
          <p:nvPr>
            <p:ph type="body" idx="2"/>
          </p:nvPr>
        </p:nvSpPr>
        <p:spPr>
          <a:xfrm>
            <a:off x="4629151" y="1556281"/>
            <a:ext cx="3457331"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0" name="Google Shape;40;p42"/>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41" name="Google Shape;41;p42"/>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80915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43"/>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3"/>
          <p:cNvSpPr txBox="1">
            <a:spLocks noGrp="1"/>
          </p:cNvSpPr>
          <p:nvPr>
            <p:ph type="body" idx="1"/>
          </p:nvPr>
        </p:nvSpPr>
        <p:spPr>
          <a:xfrm>
            <a:off x="1057274" y="1554480"/>
            <a:ext cx="3456432"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6" name="Google Shape;46;p43"/>
          <p:cNvSpPr txBox="1">
            <a:spLocks noGrp="1"/>
          </p:cNvSpPr>
          <p:nvPr>
            <p:ph type="body" idx="2"/>
          </p:nvPr>
        </p:nvSpPr>
        <p:spPr>
          <a:xfrm>
            <a:off x="1057274" y="2434148"/>
            <a:ext cx="3456432"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7" name="Google Shape;47;p43"/>
          <p:cNvSpPr txBox="1">
            <a:spLocks noGrp="1"/>
          </p:cNvSpPr>
          <p:nvPr>
            <p:ph type="body" idx="3"/>
          </p:nvPr>
        </p:nvSpPr>
        <p:spPr>
          <a:xfrm>
            <a:off x="4629150" y="1554480"/>
            <a:ext cx="3457575"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8" name="Google Shape;48;p43"/>
          <p:cNvSpPr txBox="1">
            <a:spLocks noGrp="1"/>
          </p:cNvSpPr>
          <p:nvPr>
            <p:ph type="body" idx="4"/>
          </p:nvPr>
        </p:nvSpPr>
        <p:spPr>
          <a:xfrm>
            <a:off x="4629150" y="2434148"/>
            <a:ext cx="3457575"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9" name="Google Shape;49;p43"/>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0" name="Google Shape;50;p43"/>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7994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4"/>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5" name="Google Shape;55;p44"/>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2321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
        <p:nvSpPr>
          <p:cNvPr id="3" name="Объект 2"/>
          <p:cNvSpPr>
            <a:spLocks noGrp="1"/>
          </p:cNvSpPr>
          <p:nvPr>
            <p:ph sz="half" idx="1"/>
          </p:nvPr>
        </p:nvSpPr>
        <p:spPr>
          <a:xfrm>
            <a:off x="827088" y="836613"/>
            <a:ext cx="3667125" cy="5614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
        <p:nvSpPr>
          <p:cNvPr id="4" name="Объект 3"/>
          <p:cNvSpPr>
            <a:spLocks noGrp="1"/>
          </p:cNvSpPr>
          <p:nvPr>
            <p:ph sz="half" idx="2"/>
          </p:nvPr>
        </p:nvSpPr>
        <p:spPr>
          <a:xfrm>
            <a:off x="4646613" y="836613"/>
            <a:ext cx="3668712" cy="5614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57"/>
        <p:cNvGrpSpPr/>
        <p:nvPr/>
      </p:nvGrpSpPr>
      <p:grpSpPr>
        <a:xfrm>
          <a:off x="0" y="0"/>
          <a:ext cx="0" cy="0"/>
          <a:chOff x="0" y="0"/>
          <a:chExt cx="0" cy="0"/>
        </a:xfrm>
      </p:grpSpPr>
      <p:sp>
        <p:nvSpPr>
          <p:cNvPr id="58" name="Google Shape;58;p45"/>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9" name="Google Shape;59;p45"/>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5"/>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3309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ido con leyenda" type="objTx">
  <p:cSld name="Contenido con leyenda">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5011825"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6"/>
          <p:cNvSpPr txBox="1">
            <a:spLocks noGrp="1"/>
          </p:cNvSpPr>
          <p:nvPr>
            <p:ph type="body" idx="1"/>
          </p:nvPr>
        </p:nvSpPr>
        <p:spPr>
          <a:xfrm>
            <a:off x="1057275" y="915923"/>
            <a:ext cx="3912734" cy="5065776"/>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64" name="Google Shape;64;p46"/>
          <p:cNvSpPr txBox="1">
            <a:spLocks noGrp="1"/>
          </p:cNvSpPr>
          <p:nvPr>
            <p:ph type="body" idx="2"/>
          </p:nvPr>
        </p:nvSpPr>
        <p:spPr>
          <a:xfrm>
            <a:off x="5011825" y="3502152"/>
            <a:ext cx="3116717" cy="247954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65" name="Google Shape;65;p46"/>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66" name="Google Shape;66;p46"/>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4644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n con leyenda" type="picTx">
  <p:cSld name="Imagen con leyenda">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5011826"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7" descr="Marcador de posición vacío para agregar una imagen. Haga clic en el marcador de posición y seleccione la imagen que desee agregar"/>
          <p:cNvSpPr>
            <a:spLocks noGrp="1"/>
          </p:cNvSpPr>
          <p:nvPr>
            <p:ph type="pic" idx="2"/>
          </p:nvPr>
        </p:nvSpPr>
        <p:spPr>
          <a:xfrm>
            <a:off x="0" y="915923"/>
            <a:ext cx="4970008" cy="5065776"/>
          </a:xfrm>
          <a:prstGeom prst="rect">
            <a:avLst/>
          </a:prstGeom>
          <a:noFill/>
          <a:ln>
            <a:noFill/>
          </a:ln>
        </p:spPr>
      </p:sp>
      <p:sp>
        <p:nvSpPr>
          <p:cNvPr id="71" name="Google Shape;71;p47"/>
          <p:cNvSpPr txBox="1">
            <a:spLocks noGrp="1"/>
          </p:cNvSpPr>
          <p:nvPr>
            <p:ph type="body" idx="1"/>
          </p:nvPr>
        </p:nvSpPr>
        <p:spPr>
          <a:xfrm>
            <a:off x="5011826" y="3502153"/>
            <a:ext cx="3116717" cy="247954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72" name="Google Shape;72;p47"/>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3" name="Google Shape;73;p47"/>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7"/>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6200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5"/>
        <p:cNvGrpSpPr/>
        <p:nvPr/>
      </p:nvGrpSpPr>
      <p:grpSpPr>
        <a:xfrm>
          <a:off x="0" y="0"/>
          <a:ext cx="0" cy="0"/>
          <a:chOff x="0" y="0"/>
          <a:chExt cx="0" cy="0"/>
        </a:xfrm>
      </p:grpSpPr>
      <p:sp>
        <p:nvSpPr>
          <p:cNvPr id="76" name="Google Shape;76;p4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8"/>
          <p:cNvSpPr txBox="1">
            <a:spLocks noGrp="1"/>
          </p:cNvSpPr>
          <p:nvPr>
            <p:ph type="body" idx="1"/>
          </p:nvPr>
        </p:nvSpPr>
        <p:spPr>
          <a:xfrm rot="5400000">
            <a:off x="2261660" y="361862"/>
            <a:ext cx="4620682" cy="702896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78" name="Google Shape;78;p4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9" name="Google Shape;79;p4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7423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1"/>
        <p:cNvGrpSpPr/>
        <p:nvPr/>
      </p:nvGrpSpPr>
      <p:grpSpPr>
        <a:xfrm>
          <a:off x="0" y="0"/>
          <a:ext cx="0" cy="0"/>
          <a:chOff x="0" y="0"/>
          <a:chExt cx="0" cy="0"/>
        </a:xfrm>
      </p:grpSpPr>
      <p:sp>
        <p:nvSpPr>
          <p:cNvPr id="82" name="Google Shape;82;p49"/>
          <p:cNvSpPr txBox="1">
            <a:spLocks noGrp="1"/>
          </p:cNvSpPr>
          <p:nvPr>
            <p:ph type="title"/>
          </p:nvPr>
        </p:nvSpPr>
        <p:spPr>
          <a:xfrm rot="5400000">
            <a:off x="4321969" y="2412207"/>
            <a:ext cx="5986463" cy="1543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9"/>
          <p:cNvSpPr txBox="1">
            <a:spLocks noGrp="1"/>
          </p:cNvSpPr>
          <p:nvPr>
            <p:ph type="body" idx="1"/>
          </p:nvPr>
        </p:nvSpPr>
        <p:spPr>
          <a:xfrm rot="5400000">
            <a:off x="535782" y="283369"/>
            <a:ext cx="5986463"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84" name="Google Shape;84;p49"/>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85" name="Google Shape;85;p49"/>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9"/>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4354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Diapositiva de título">
    <p:spTree>
      <p:nvGrpSpPr>
        <p:cNvPr id="1" name="Shape 17"/>
        <p:cNvGrpSpPr/>
        <p:nvPr/>
      </p:nvGrpSpPr>
      <p:grpSpPr>
        <a:xfrm>
          <a:off x="0" y="0"/>
          <a:ext cx="0" cy="0"/>
          <a:chOff x="0" y="0"/>
          <a:chExt cx="0" cy="0"/>
        </a:xfrm>
      </p:grpSpPr>
      <p:sp>
        <p:nvSpPr>
          <p:cNvPr id="18" name="Google Shape;18;p39"/>
          <p:cNvSpPr/>
          <p:nvPr/>
        </p:nvSpPr>
        <p:spPr>
          <a:xfrm>
            <a:off x="1200150" y="0"/>
            <a:ext cx="3771900" cy="59436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9" name="Google Shape;19;p39"/>
          <p:cNvSpPr txBox="1">
            <a:spLocks noGrp="1"/>
          </p:cNvSpPr>
          <p:nvPr>
            <p:ph type="ctrTitle"/>
          </p:nvPr>
        </p:nvSpPr>
        <p:spPr>
          <a:xfrm>
            <a:off x="1313833" y="3019706"/>
            <a:ext cx="363474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orbe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9"/>
          <p:cNvSpPr txBox="1">
            <a:spLocks noGrp="1"/>
          </p:cNvSpPr>
          <p:nvPr>
            <p:ph type="subTitle" idx="1"/>
          </p:nvPr>
        </p:nvSpPr>
        <p:spPr>
          <a:xfrm>
            <a:off x="1313833" y="5381894"/>
            <a:ext cx="3634740" cy="44805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sz="1350">
                <a:solidFill>
                  <a:schemeClr val="lt1"/>
                </a:solidFill>
              </a:defRPr>
            </a:lvl1pPr>
            <a:lvl2pPr lvl="1" algn="ctr">
              <a:lnSpc>
                <a:spcPct val="90000"/>
              </a:lnSpc>
              <a:spcBef>
                <a:spcPts val="300"/>
              </a:spcBef>
              <a:spcAft>
                <a:spcPts val="0"/>
              </a:spcAft>
              <a:buClr>
                <a:schemeClr val="dk1"/>
              </a:buClr>
              <a:buSzPts val="2000"/>
              <a:buNone/>
              <a:defRPr sz="1500"/>
            </a:lvl2pPr>
            <a:lvl3pPr lvl="2" algn="ctr">
              <a:lnSpc>
                <a:spcPct val="90000"/>
              </a:lnSpc>
              <a:spcBef>
                <a:spcPts val="300"/>
              </a:spcBef>
              <a:spcAft>
                <a:spcPts val="0"/>
              </a:spcAft>
              <a:buClr>
                <a:schemeClr val="dk1"/>
              </a:buClr>
              <a:buSzPts val="1800"/>
              <a:buNone/>
              <a:defRPr sz="1350"/>
            </a:lvl3pPr>
            <a:lvl4pPr lvl="3" algn="ctr">
              <a:lnSpc>
                <a:spcPct val="90000"/>
              </a:lnSpc>
              <a:spcBef>
                <a:spcPts val="300"/>
              </a:spcBef>
              <a:spcAft>
                <a:spcPts val="0"/>
              </a:spcAft>
              <a:buClr>
                <a:schemeClr val="dk1"/>
              </a:buClr>
              <a:buSzPts val="1600"/>
              <a:buNone/>
              <a:defRPr sz="1200"/>
            </a:lvl4pPr>
            <a:lvl5pPr lvl="4" algn="ctr">
              <a:lnSpc>
                <a:spcPct val="90000"/>
              </a:lnSpc>
              <a:spcBef>
                <a:spcPts val="300"/>
              </a:spcBef>
              <a:spcAft>
                <a:spcPts val="0"/>
              </a:spcAft>
              <a:buClr>
                <a:schemeClr val="dk1"/>
              </a:buClr>
              <a:buSzPts val="1600"/>
              <a:buNone/>
              <a:defRPr sz="1200"/>
            </a:lvl5pPr>
            <a:lvl6pPr lvl="5" algn="ctr">
              <a:lnSpc>
                <a:spcPct val="90000"/>
              </a:lnSpc>
              <a:spcBef>
                <a:spcPts val="300"/>
              </a:spcBef>
              <a:spcAft>
                <a:spcPts val="0"/>
              </a:spcAft>
              <a:buClr>
                <a:schemeClr val="dk1"/>
              </a:buClr>
              <a:buSzPts val="1600"/>
              <a:buNone/>
              <a:defRPr sz="1200"/>
            </a:lvl6pPr>
            <a:lvl7pPr lvl="6" algn="ctr">
              <a:lnSpc>
                <a:spcPct val="90000"/>
              </a:lnSpc>
              <a:spcBef>
                <a:spcPts val="300"/>
              </a:spcBef>
              <a:spcAft>
                <a:spcPts val="0"/>
              </a:spcAft>
              <a:buClr>
                <a:schemeClr val="dk1"/>
              </a:buClr>
              <a:buSzPts val="1600"/>
              <a:buNone/>
              <a:defRPr sz="1200"/>
            </a:lvl7pPr>
            <a:lvl8pPr lvl="7" algn="ctr">
              <a:lnSpc>
                <a:spcPct val="90000"/>
              </a:lnSpc>
              <a:spcBef>
                <a:spcPts val="300"/>
              </a:spcBef>
              <a:spcAft>
                <a:spcPts val="0"/>
              </a:spcAft>
              <a:buClr>
                <a:schemeClr val="dk1"/>
              </a:buClr>
              <a:buSzPts val="1600"/>
              <a:buNone/>
              <a:defRPr sz="1200"/>
            </a:lvl8pPr>
            <a:lvl9pPr lvl="8" algn="ctr">
              <a:lnSpc>
                <a:spcPct val="90000"/>
              </a:lnSpc>
              <a:spcBef>
                <a:spcPts val="300"/>
              </a:spcBef>
              <a:spcAft>
                <a:spcPts val="0"/>
              </a:spcAft>
              <a:buClr>
                <a:schemeClr val="dk1"/>
              </a:buClr>
              <a:buSzPts val="1600"/>
              <a:buNone/>
              <a:defRPr sz="1200"/>
            </a:lvl9pPr>
          </a:lstStyle>
          <a:p>
            <a:endParaRPr/>
          </a:p>
        </p:txBody>
      </p:sp>
      <p:pic>
        <p:nvPicPr>
          <p:cNvPr id="21" name="Google Shape;21;p39" descr="Nubes blancas y esponjosas en un cielo azul intenso"/>
          <p:cNvPicPr preferRelativeResize="0"/>
          <p:nvPr/>
        </p:nvPicPr>
        <p:blipFill rotWithShape="1">
          <a:blip r:embed="rId2">
            <a:alphaModFix/>
          </a:blip>
          <a:srcRect/>
          <a:stretch/>
        </p:blipFill>
        <p:spPr>
          <a:xfrm>
            <a:off x="0" y="2057400"/>
            <a:ext cx="1117854" cy="3886200"/>
          </a:xfrm>
          <a:prstGeom prst="rect">
            <a:avLst/>
          </a:prstGeom>
          <a:noFill/>
          <a:ln>
            <a:noFill/>
          </a:ln>
        </p:spPr>
      </p:pic>
      <p:pic>
        <p:nvPicPr>
          <p:cNvPr id="22" name="Google Shape;22;p39" descr="Primer plano del tallo de una planta"/>
          <p:cNvPicPr preferRelativeResize="0"/>
          <p:nvPr/>
        </p:nvPicPr>
        <p:blipFill rotWithShape="1">
          <a:blip r:embed="rId3">
            <a:alphaModFix/>
          </a:blip>
          <a:srcRect/>
          <a:stretch/>
        </p:blipFill>
        <p:spPr>
          <a:xfrm>
            <a:off x="5054347" y="2057400"/>
            <a:ext cx="1545575" cy="3886200"/>
          </a:xfrm>
          <a:prstGeom prst="rect">
            <a:avLst/>
          </a:prstGeom>
          <a:noFill/>
          <a:ln>
            <a:noFill/>
          </a:ln>
        </p:spPr>
      </p:pic>
      <p:pic>
        <p:nvPicPr>
          <p:cNvPr id="23" name="Google Shape;23;p39" descr="Olas"/>
          <p:cNvPicPr preferRelativeResize="0"/>
          <p:nvPr/>
        </p:nvPicPr>
        <p:blipFill rotWithShape="1">
          <a:blip r:embed="rId4">
            <a:alphaModFix/>
          </a:blip>
          <a:srcRect/>
          <a:stretch/>
        </p:blipFill>
        <p:spPr>
          <a:xfrm>
            <a:off x="6682217" y="2057400"/>
            <a:ext cx="2462022" cy="3886200"/>
          </a:xfrm>
          <a:prstGeom prst="rect">
            <a:avLst/>
          </a:prstGeom>
          <a:noFill/>
          <a:ln>
            <a:noFill/>
          </a:ln>
        </p:spPr>
      </p:pic>
    </p:spTree>
    <p:extLst>
      <p:ext uri="{BB962C8B-B14F-4D97-AF65-F5344CB8AC3E}">
        <p14:creationId xmlns:p14="http://schemas.microsoft.com/office/powerpoint/2010/main" val="260326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ítulo y contenido" type="obj">
  <p:cSld name="Título y contenido">
    <p:spTree>
      <p:nvGrpSpPr>
        <p:cNvPr id="1" name="Shape 24"/>
        <p:cNvGrpSpPr/>
        <p:nvPr/>
      </p:nvGrpSpPr>
      <p:grpSpPr>
        <a:xfrm>
          <a:off x="0" y="0"/>
          <a:ext cx="0" cy="0"/>
          <a:chOff x="0" y="0"/>
          <a:chExt cx="0" cy="0"/>
        </a:xfrm>
      </p:grpSpPr>
      <p:sp>
        <p:nvSpPr>
          <p:cNvPr id="25" name="Google Shape;25;p40"/>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0"/>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27" name="Google Shape;27;p40"/>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25" b="0" i="0" u="none" strike="noStrike" cap="none">
                <a:solidFill>
                  <a:srgbClr val="455500"/>
                </a:solidFill>
                <a:latin typeface="Corbel"/>
                <a:ea typeface="Corbel"/>
                <a:cs typeface="Corbel"/>
                <a:sym typeface="Corbel"/>
              </a:defRPr>
            </a:lvl1pPr>
            <a:lvl2pPr marL="0" lvl="1" indent="0" algn="r">
              <a:spcBef>
                <a:spcPts val="0"/>
              </a:spcBef>
              <a:buNone/>
              <a:defRPr sz="825" b="0" i="0" u="none" strike="noStrike" cap="none">
                <a:solidFill>
                  <a:srgbClr val="455500"/>
                </a:solidFill>
                <a:latin typeface="Corbel"/>
                <a:ea typeface="Corbel"/>
                <a:cs typeface="Corbel"/>
                <a:sym typeface="Corbel"/>
              </a:defRPr>
            </a:lvl2pPr>
            <a:lvl3pPr marL="0" lvl="2" indent="0" algn="r">
              <a:spcBef>
                <a:spcPts val="0"/>
              </a:spcBef>
              <a:buNone/>
              <a:defRPr sz="825" b="0" i="0" u="none" strike="noStrike" cap="none">
                <a:solidFill>
                  <a:srgbClr val="455500"/>
                </a:solidFill>
                <a:latin typeface="Corbel"/>
                <a:ea typeface="Corbel"/>
                <a:cs typeface="Corbel"/>
                <a:sym typeface="Corbel"/>
              </a:defRPr>
            </a:lvl3pPr>
            <a:lvl4pPr marL="0" lvl="3" indent="0" algn="r">
              <a:spcBef>
                <a:spcPts val="0"/>
              </a:spcBef>
              <a:buNone/>
              <a:defRPr sz="825" b="0" i="0" u="none" strike="noStrike" cap="none">
                <a:solidFill>
                  <a:srgbClr val="455500"/>
                </a:solidFill>
                <a:latin typeface="Corbel"/>
                <a:ea typeface="Corbel"/>
                <a:cs typeface="Corbel"/>
                <a:sym typeface="Corbel"/>
              </a:defRPr>
            </a:lvl4pPr>
            <a:lvl5pPr marL="0" lvl="4" indent="0" algn="r">
              <a:spcBef>
                <a:spcPts val="0"/>
              </a:spcBef>
              <a:buNone/>
              <a:defRPr sz="825" b="0" i="0" u="none" strike="noStrike" cap="none">
                <a:solidFill>
                  <a:srgbClr val="455500"/>
                </a:solidFill>
                <a:latin typeface="Corbel"/>
                <a:ea typeface="Corbel"/>
                <a:cs typeface="Corbel"/>
                <a:sym typeface="Corbel"/>
              </a:defRPr>
            </a:lvl5pPr>
            <a:lvl6pPr marL="0" lvl="5" indent="0" algn="r">
              <a:spcBef>
                <a:spcPts val="0"/>
              </a:spcBef>
              <a:buNone/>
              <a:defRPr sz="825" b="0" i="0" u="none" strike="noStrike" cap="none">
                <a:solidFill>
                  <a:srgbClr val="455500"/>
                </a:solidFill>
                <a:latin typeface="Corbel"/>
                <a:ea typeface="Corbel"/>
                <a:cs typeface="Corbel"/>
                <a:sym typeface="Corbel"/>
              </a:defRPr>
            </a:lvl6pPr>
            <a:lvl7pPr marL="0" lvl="6" indent="0" algn="r">
              <a:spcBef>
                <a:spcPts val="0"/>
              </a:spcBef>
              <a:buNone/>
              <a:defRPr sz="825" b="0" i="0" u="none" strike="noStrike" cap="none">
                <a:solidFill>
                  <a:srgbClr val="455500"/>
                </a:solidFill>
                <a:latin typeface="Corbel"/>
                <a:ea typeface="Corbel"/>
                <a:cs typeface="Corbel"/>
                <a:sym typeface="Corbel"/>
              </a:defRPr>
            </a:lvl7pPr>
            <a:lvl8pPr marL="0" lvl="7" indent="0" algn="r">
              <a:spcBef>
                <a:spcPts val="0"/>
              </a:spcBef>
              <a:buNone/>
              <a:defRPr sz="825" b="0" i="0" u="none" strike="noStrike" cap="none">
                <a:solidFill>
                  <a:srgbClr val="455500"/>
                </a:solidFill>
                <a:latin typeface="Corbel"/>
                <a:ea typeface="Corbel"/>
                <a:cs typeface="Corbel"/>
                <a:sym typeface="Corbel"/>
              </a:defRPr>
            </a:lvl8pPr>
            <a:lvl9pPr marL="0" lvl="8" indent="0" algn="r">
              <a:spcBef>
                <a:spcPts val="0"/>
              </a:spcBef>
              <a:buNone/>
              <a:defRPr sz="825" b="0" i="0" u="none" strike="noStrike" cap="none">
                <a:solidFill>
                  <a:srgbClr val="455500"/>
                </a:solidFill>
                <a:latin typeface="Corbel"/>
                <a:ea typeface="Corbel"/>
                <a:cs typeface="Corbel"/>
                <a:sym typeface="Corbel"/>
              </a:defRPr>
            </a:lvl9pPr>
          </a:lstStyle>
          <a:p>
            <a:fld id="{00000000-1234-1234-1234-123412341234}" type="slidenum">
              <a:rPr lang="es-CL"/>
              <a:pPr/>
              <a:t>‹Nº›</a:t>
            </a:fld>
            <a:endParaRPr/>
          </a:p>
        </p:txBody>
      </p:sp>
      <p:sp>
        <p:nvSpPr>
          <p:cNvPr id="28" name="Google Shape;28;p40"/>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5528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Encabezado de sección">
    <p:spTree>
      <p:nvGrpSpPr>
        <p:cNvPr id="1" name="Shape 30"/>
        <p:cNvGrpSpPr/>
        <p:nvPr/>
      </p:nvGrpSpPr>
      <p:grpSpPr>
        <a:xfrm>
          <a:off x="0" y="0"/>
          <a:ext cx="0" cy="0"/>
          <a:chOff x="0" y="0"/>
          <a:chExt cx="0" cy="0"/>
        </a:xfrm>
      </p:grpSpPr>
      <p:sp>
        <p:nvSpPr>
          <p:cNvPr id="31" name="Google Shape;31;p41"/>
          <p:cNvSpPr/>
          <p:nvPr/>
        </p:nvSpPr>
        <p:spPr>
          <a:xfrm>
            <a:off x="1200149" y="2059146"/>
            <a:ext cx="5399772" cy="38862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32" name="Google Shape;32;p41"/>
          <p:cNvSpPr txBox="1">
            <a:spLocks noGrp="1"/>
          </p:cNvSpPr>
          <p:nvPr>
            <p:ph type="title"/>
          </p:nvPr>
        </p:nvSpPr>
        <p:spPr>
          <a:xfrm>
            <a:off x="1313833" y="2263914"/>
            <a:ext cx="5212080" cy="314339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60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1313833" y="5381894"/>
            <a:ext cx="5212080" cy="449523"/>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0"/>
              </a:spcBef>
              <a:spcAft>
                <a:spcPts val="0"/>
              </a:spcAft>
              <a:buClr>
                <a:schemeClr val="lt1"/>
              </a:buClr>
              <a:buSzPts val="2400"/>
              <a:buNone/>
              <a:defRPr sz="1800">
                <a:solidFill>
                  <a:schemeClr val="lt1"/>
                </a:solidFill>
              </a:defRPr>
            </a:lvl1pPr>
            <a:lvl2pPr marL="685800" lvl="1" indent="-171450" algn="l">
              <a:lnSpc>
                <a:spcPct val="90000"/>
              </a:lnSpc>
              <a:spcBef>
                <a:spcPts val="300"/>
              </a:spcBef>
              <a:spcAft>
                <a:spcPts val="0"/>
              </a:spcAft>
              <a:buClr>
                <a:schemeClr val="dk1"/>
              </a:buClr>
              <a:buSzPts val="2000"/>
              <a:buNone/>
              <a:defRPr sz="1500"/>
            </a:lvl2pPr>
            <a:lvl3pPr marL="1028700" lvl="2" indent="-171450" algn="l">
              <a:lnSpc>
                <a:spcPct val="90000"/>
              </a:lnSpc>
              <a:spcBef>
                <a:spcPts val="300"/>
              </a:spcBef>
              <a:spcAft>
                <a:spcPts val="0"/>
              </a:spcAft>
              <a:buClr>
                <a:schemeClr val="dk1"/>
              </a:buClr>
              <a:buSzPts val="1800"/>
              <a:buNone/>
              <a:defRPr sz="1350"/>
            </a:lvl3pPr>
            <a:lvl4pPr marL="1371600" lvl="3" indent="-171450" algn="l">
              <a:lnSpc>
                <a:spcPct val="90000"/>
              </a:lnSpc>
              <a:spcBef>
                <a:spcPts val="300"/>
              </a:spcBef>
              <a:spcAft>
                <a:spcPts val="0"/>
              </a:spcAft>
              <a:buClr>
                <a:schemeClr val="dk1"/>
              </a:buClr>
              <a:buSzPts val="1600"/>
              <a:buNone/>
              <a:defRPr sz="1200"/>
            </a:lvl4pPr>
            <a:lvl5pPr marL="1714500" lvl="4" indent="-171450" algn="l">
              <a:lnSpc>
                <a:spcPct val="90000"/>
              </a:lnSpc>
              <a:spcBef>
                <a:spcPts val="300"/>
              </a:spcBef>
              <a:spcAft>
                <a:spcPts val="0"/>
              </a:spcAft>
              <a:buClr>
                <a:schemeClr val="dk1"/>
              </a:buClr>
              <a:buSzPts val="1600"/>
              <a:buNone/>
              <a:defRPr sz="1200"/>
            </a:lvl5pPr>
            <a:lvl6pPr marL="2057400" lvl="5" indent="-171450" algn="l">
              <a:lnSpc>
                <a:spcPct val="90000"/>
              </a:lnSpc>
              <a:spcBef>
                <a:spcPts val="300"/>
              </a:spcBef>
              <a:spcAft>
                <a:spcPts val="0"/>
              </a:spcAft>
              <a:buClr>
                <a:schemeClr val="dk1"/>
              </a:buClr>
              <a:buSzPts val="1600"/>
              <a:buNone/>
              <a:defRPr sz="1200"/>
            </a:lvl6pPr>
            <a:lvl7pPr marL="2400300" lvl="6" indent="-171450" algn="l">
              <a:lnSpc>
                <a:spcPct val="90000"/>
              </a:lnSpc>
              <a:spcBef>
                <a:spcPts val="300"/>
              </a:spcBef>
              <a:spcAft>
                <a:spcPts val="0"/>
              </a:spcAft>
              <a:buClr>
                <a:schemeClr val="dk1"/>
              </a:buClr>
              <a:buSzPts val="1600"/>
              <a:buNone/>
              <a:defRPr sz="1200"/>
            </a:lvl7pPr>
            <a:lvl8pPr marL="2743200" lvl="7" indent="-171450" algn="l">
              <a:lnSpc>
                <a:spcPct val="90000"/>
              </a:lnSpc>
              <a:spcBef>
                <a:spcPts val="300"/>
              </a:spcBef>
              <a:spcAft>
                <a:spcPts val="0"/>
              </a:spcAft>
              <a:buClr>
                <a:schemeClr val="dk1"/>
              </a:buClr>
              <a:buSzPts val="1600"/>
              <a:buNone/>
              <a:defRPr sz="1200"/>
            </a:lvl8pPr>
            <a:lvl9pPr marL="3086100" lvl="8" indent="-171450" algn="l">
              <a:lnSpc>
                <a:spcPct val="90000"/>
              </a:lnSpc>
              <a:spcBef>
                <a:spcPts val="300"/>
              </a:spcBef>
              <a:spcAft>
                <a:spcPts val="0"/>
              </a:spcAft>
              <a:buClr>
                <a:schemeClr val="dk1"/>
              </a:buClr>
              <a:buSzPts val="1600"/>
              <a:buNone/>
              <a:defRPr sz="1200"/>
            </a:lvl9pPr>
          </a:lstStyle>
          <a:p>
            <a:endParaRPr/>
          </a:p>
        </p:txBody>
      </p:sp>
      <p:pic>
        <p:nvPicPr>
          <p:cNvPr id="34" name="Google Shape;34;p41" descr="Primer plano de plantas verdes"/>
          <p:cNvPicPr preferRelativeResize="0"/>
          <p:nvPr/>
        </p:nvPicPr>
        <p:blipFill rotWithShape="1">
          <a:blip r:embed="rId2">
            <a:alphaModFix/>
          </a:blip>
          <a:srcRect/>
          <a:stretch/>
        </p:blipFill>
        <p:spPr>
          <a:xfrm>
            <a:off x="0" y="2059146"/>
            <a:ext cx="1117854" cy="3886200"/>
          </a:xfrm>
          <a:prstGeom prst="rect">
            <a:avLst/>
          </a:prstGeom>
          <a:noFill/>
          <a:ln>
            <a:noFill/>
          </a:ln>
        </p:spPr>
      </p:pic>
      <p:pic>
        <p:nvPicPr>
          <p:cNvPr id="35" name="Google Shape;35;p41" descr="Olas"/>
          <p:cNvPicPr preferRelativeResize="0"/>
          <p:nvPr/>
        </p:nvPicPr>
        <p:blipFill rotWithShape="1">
          <a:blip r:embed="rId3">
            <a:alphaModFix/>
          </a:blip>
          <a:srcRect/>
          <a:stretch/>
        </p:blipFill>
        <p:spPr>
          <a:xfrm>
            <a:off x="6682217" y="2059146"/>
            <a:ext cx="2462022" cy="3886200"/>
          </a:xfrm>
          <a:prstGeom prst="rect">
            <a:avLst/>
          </a:prstGeom>
          <a:noFill/>
          <a:ln>
            <a:noFill/>
          </a:ln>
        </p:spPr>
      </p:pic>
    </p:spTree>
    <p:extLst>
      <p:ext uri="{BB962C8B-B14F-4D97-AF65-F5344CB8AC3E}">
        <p14:creationId xmlns:p14="http://schemas.microsoft.com/office/powerpoint/2010/main" val="205800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2"/>
          <p:cNvSpPr txBox="1">
            <a:spLocks noGrp="1"/>
          </p:cNvSpPr>
          <p:nvPr>
            <p:ph type="body" idx="1"/>
          </p:nvPr>
        </p:nvSpPr>
        <p:spPr>
          <a:xfrm>
            <a:off x="1057276" y="1556281"/>
            <a:ext cx="3457574"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39" name="Google Shape;39;p42"/>
          <p:cNvSpPr txBox="1">
            <a:spLocks noGrp="1"/>
          </p:cNvSpPr>
          <p:nvPr>
            <p:ph type="body" idx="2"/>
          </p:nvPr>
        </p:nvSpPr>
        <p:spPr>
          <a:xfrm>
            <a:off x="4629151" y="1556281"/>
            <a:ext cx="3457331"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0" name="Google Shape;40;p42"/>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41" name="Google Shape;41;p42"/>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7072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43"/>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3"/>
          <p:cNvSpPr txBox="1">
            <a:spLocks noGrp="1"/>
          </p:cNvSpPr>
          <p:nvPr>
            <p:ph type="body" idx="1"/>
          </p:nvPr>
        </p:nvSpPr>
        <p:spPr>
          <a:xfrm>
            <a:off x="1057274" y="1554480"/>
            <a:ext cx="3456432"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6" name="Google Shape;46;p43"/>
          <p:cNvSpPr txBox="1">
            <a:spLocks noGrp="1"/>
          </p:cNvSpPr>
          <p:nvPr>
            <p:ph type="body" idx="2"/>
          </p:nvPr>
        </p:nvSpPr>
        <p:spPr>
          <a:xfrm>
            <a:off x="1057274" y="2434148"/>
            <a:ext cx="3456432"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7" name="Google Shape;47;p43"/>
          <p:cNvSpPr txBox="1">
            <a:spLocks noGrp="1"/>
          </p:cNvSpPr>
          <p:nvPr>
            <p:ph type="body" idx="3"/>
          </p:nvPr>
        </p:nvSpPr>
        <p:spPr>
          <a:xfrm>
            <a:off x="4629150" y="1554480"/>
            <a:ext cx="3457575"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8" name="Google Shape;48;p43"/>
          <p:cNvSpPr txBox="1">
            <a:spLocks noGrp="1"/>
          </p:cNvSpPr>
          <p:nvPr>
            <p:ph type="body" idx="4"/>
          </p:nvPr>
        </p:nvSpPr>
        <p:spPr>
          <a:xfrm>
            <a:off x="4629150" y="2434148"/>
            <a:ext cx="3457575"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9" name="Google Shape;49;p43"/>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0" name="Google Shape;50;p43"/>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0800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4"/>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5" name="Google Shape;55;p44"/>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0514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57"/>
        <p:cNvGrpSpPr/>
        <p:nvPr/>
      </p:nvGrpSpPr>
      <p:grpSpPr>
        <a:xfrm>
          <a:off x="0" y="0"/>
          <a:ext cx="0" cy="0"/>
          <a:chOff x="0" y="0"/>
          <a:chExt cx="0" cy="0"/>
        </a:xfrm>
      </p:grpSpPr>
      <p:sp>
        <p:nvSpPr>
          <p:cNvPr id="58" name="Google Shape;58;p45"/>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9" name="Google Shape;59;p45"/>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5"/>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71275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ido con leyenda" type="objTx">
  <p:cSld name="Contenido con leyenda">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5011825"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6"/>
          <p:cNvSpPr txBox="1">
            <a:spLocks noGrp="1"/>
          </p:cNvSpPr>
          <p:nvPr>
            <p:ph type="body" idx="1"/>
          </p:nvPr>
        </p:nvSpPr>
        <p:spPr>
          <a:xfrm>
            <a:off x="1057275" y="915923"/>
            <a:ext cx="3912734" cy="5065776"/>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64" name="Google Shape;64;p46"/>
          <p:cNvSpPr txBox="1">
            <a:spLocks noGrp="1"/>
          </p:cNvSpPr>
          <p:nvPr>
            <p:ph type="body" idx="2"/>
          </p:nvPr>
        </p:nvSpPr>
        <p:spPr>
          <a:xfrm>
            <a:off x="5011825" y="3502152"/>
            <a:ext cx="3116717" cy="247954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65" name="Google Shape;65;p46"/>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66" name="Google Shape;66;p46"/>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7282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n con leyenda" type="picTx">
  <p:cSld name="Imagen con leyenda">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5011826"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7" descr="Marcador de posición vacío para agregar una imagen. Haga clic en el marcador de posición y seleccione la imagen que desee agregar"/>
          <p:cNvSpPr>
            <a:spLocks noGrp="1"/>
          </p:cNvSpPr>
          <p:nvPr>
            <p:ph type="pic" idx="2"/>
          </p:nvPr>
        </p:nvSpPr>
        <p:spPr>
          <a:xfrm>
            <a:off x="0" y="915923"/>
            <a:ext cx="4970008" cy="5065776"/>
          </a:xfrm>
          <a:prstGeom prst="rect">
            <a:avLst/>
          </a:prstGeom>
          <a:noFill/>
          <a:ln>
            <a:noFill/>
          </a:ln>
        </p:spPr>
      </p:sp>
      <p:sp>
        <p:nvSpPr>
          <p:cNvPr id="71" name="Google Shape;71;p47"/>
          <p:cNvSpPr txBox="1">
            <a:spLocks noGrp="1"/>
          </p:cNvSpPr>
          <p:nvPr>
            <p:ph type="body" idx="1"/>
          </p:nvPr>
        </p:nvSpPr>
        <p:spPr>
          <a:xfrm>
            <a:off x="5011826" y="3502153"/>
            <a:ext cx="3116717" cy="247954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72" name="Google Shape;72;p47"/>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3" name="Google Shape;73;p47"/>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7"/>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41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5"/>
        <p:cNvGrpSpPr/>
        <p:nvPr/>
      </p:nvGrpSpPr>
      <p:grpSpPr>
        <a:xfrm>
          <a:off x="0" y="0"/>
          <a:ext cx="0" cy="0"/>
          <a:chOff x="0" y="0"/>
          <a:chExt cx="0" cy="0"/>
        </a:xfrm>
      </p:grpSpPr>
      <p:sp>
        <p:nvSpPr>
          <p:cNvPr id="76" name="Google Shape;76;p4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8"/>
          <p:cNvSpPr txBox="1">
            <a:spLocks noGrp="1"/>
          </p:cNvSpPr>
          <p:nvPr>
            <p:ph type="body" idx="1"/>
          </p:nvPr>
        </p:nvSpPr>
        <p:spPr>
          <a:xfrm rot="5400000">
            <a:off x="2261660" y="361862"/>
            <a:ext cx="4620682" cy="702896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78" name="Google Shape;78;p4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9" name="Google Shape;79;p4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759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1"/>
        <p:cNvGrpSpPr/>
        <p:nvPr/>
      </p:nvGrpSpPr>
      <p:grpSpPr>
        <a:xfrm>
          <a:off x="0" y="0"/>
          <a:ext cx="0" cy="0"/>
          <a:chOff x="0" y="0"/>
          <a:chExt cx="0" cy="0"/>
        </a:xfrm>
      </p:grpSpPr>
      <p:sp>
        <p:nvSpPr>
          <p:cNvPr id="82" name="Google Shape;82;p49"/>
          <p:cNvSpPr txBox="1">
            <a:spLocks noGrp="1"/>
          </p:cNvSpPr>
          <p:nvPr>
            <p:ph type="title"/>
          </p:nvPr>
        </p:nvSpPr>
        <p:spPr>
          <a:xfrm rot="5400000">
            <a:off x="4321969" y="2412207"/>
            <a:ext cx="5986463" cy="1543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9"/>
          <p:cNvSpPr txBox="1">
            <a:spLocks noGrp="1"/>
          </p:cNvSpPr>
          <p:nvPr>
            <p:ph type="body" idx="1"/>
          </p:nvPr>
        </p:nvSpPr>
        <p:spPr>
          <a:xfrm rot="5400000">
            <a:off x="535782" y="283369"/>
            <a:ext cx="5986463"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84" name="Google Shape;84;p49"/>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85" name="Google Shape;85;p49"/>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9"/>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69879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Diapositiva de título">
    <p:spTree>
      <p:nvGrpSpPr>
        <p:cNvPr id="1" name="Shape 17"/>
        <p:cNvGrpSpPr/>
        <p:nvPr/>
      </p:nvGrpSpPr>
      <p:grpSpPr>
        <a:xfrm>
          <a:off x="0" y="0"/>
          <a:ext cx="0" cy="0"/>
          <a:chOff x="0" y="0"/>
          <a:chExt cx="0" cy="0"/>
        </a:xfrm>
      </p:grpSpPr>
      <p:sp>
        <p:nvSpPr>
          <p:cNvPr id="18" name="Google Shape;18;p39"/>
          <p:cNvSpPr/>
          <p:nvPr/>
        </p:nvSpPr>
        <p:spPr>
          <a:xfrm>
            <a:off x="1200150" y="0"/>
            <a:ext cx="3771900" cy="59436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9" name="Google Shape;19;p39"/>
          <p:cNvSpPr txBox="1">
            <a:spLocks noGrp="1"/>
          </p:cNvSpPr>
          <p:nvPr>
            <p:ph type="ctrTitle"/>
          </p:nvPr>
        </p:nvSpPr>
        <p:spPr>
          <a:xfrm>
            <a:off x="1313833" y="3019706"/>
            <a:ext cx="363474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orbe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9"/>
          <p:cNvSpPr txBox="1">
            <a:spLocks noGrp="1"/>
          </p:cNvSpPr>
          <p:nvPr>
            <p:ph type="subTitle" idx="1"/>
          </p:nvPr>
        </p:nvSpPr>
        <p:spPr>
          <a:xfrm>
            <a:off x="1313833" y="5381894"/>
            <a:ext cx="3634740" cy="44805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sz="1350">
                <a:solidFill>
                  <a:schemeClr val="lt1"/>
                </a:solidFill>
              </a:defRPr>
            </a:lvl1pPr>
            <a:lvl2pPr lvl="1" algn="ctr">
              <a:lnSpc>
                <a:spcPct val="90000"/>
              </a:lnSpc>
              <a:spcBef>
                <a:spcPts val="300"/>
              </a:spcBef>
              <a:spcAft>
                <a:spcPts val="0"/>
              </a:spcAft>
              <a:buClr>
                <a:schemeClr val="dk1"/>
              </a:buClr>
              <a:buSzPts val="2000"/>
              <a:buNone/>
              <a:defRPr sz="1500"/>
            </a:lvl2pPr>
            <a:lvl3pPr lvl="2" algn="ctr">
              <a:lnSpc>
                <a:spcPct val="90000"/>
              </a:lnSpc>
              <a:spcBef>
                <a:spcPts val="300"/>
              </a:spcBef>
              <a:spcAft>
                <a:spcPts val="0"/>
              </a:spcAft>
              <a:buClr>
                <a:schemeClr val="dk1"/>
              </a:buClr>
              <a:buSzPts val="1800"/>
              <a:buNone/>
              <a:defRPr sz="1350"/>
            </a:lvl3pPr>
            <a:lvl4pPr lvl="3" algn="ctr">
              <a:lnSpc>
                <a:spcPct val="90000"/>
              </a:lnSpc>
              <a:spcBef>
                <a:spcPts val="300"/>
              </a:spcBef>
              <a:spcAft>
                <a:spcPts val="0"/>
              </a:spcAft>
              <a:buClr>
                <a:schemeClr val="dk1"/>
              </a:buClr>
              <a:buSzPts val="1600"/>
              <a:buNone/>
              <a:defRPr sz="1200"/>
            </a:lvl4pPr>
            <a:lvl5pPr lvl="4" algn="ctr">
              <a:lnSpc>
                <a:spcPct val="90000"/>
              </a:lnSpc>
              <a:spcBef>
                <a:spcPts val="300"/>
              </a:spcBef>
              <a:spcAft>
                <a:spcPts val="0"/>
              </a:spcAft>
              <a:buClr>
                <a:schemeClr val="dk1"/>
              </a:buClr>
              <a:buSzPts val="1600"/>
              <a:buNone/>
              <a:defRPr sz="1200"/>
            </a:lvl5pPr>
            <a:lvl6pPr lvl="5" algn="ctr">
              <a:lnSpc>
                <a:spcPct val="90000"/>
              </a:lnSpc>
              <a:spcBef>
                <a:spcPts val="300"/>
              </a:spcBef>
              <a:spcAft>
                <a:spcPts val="0"/>
              </a:spcAft>
              <a:buClr>
                <a:schemeClr val="dk1"/>
              </a:buClr>
              <a:buSzPts val="1600"/>
              <a:buNone/>
              <a:defRPr sz="1200"/>
            </a:lvl6pPr>
            <a:lvl7pPr lvl="6" algn="ctr">
              <a:lnSpc>
                <a:spcPct val="90000"/>
              </a:lnSpc>
              <a:spcBef>
                <a:spcPts val="300"/>
              </a:spcBef>
              <a:spcAft>
                <a:spcPts val="0"/>
              </a:spcAft>
              <a:buClr>
                <a:schemeClr val="dk1"/>
              </a:buClr>
              <a:buSzPts val="1600"/>
              <a:buNone/>
              <a:defRPr sz="1200"/>
            </a:lvl7pPr>
            <a:lvl8pPr lvl="7" algn="ctr">
              <a:lnSpc>
                <a:spcPct val="90000"/>
              </a:lnSpc>
              <a:spcBef>
                <a:spcPts val="300"/>
              </a:spcBef>
              <a:spcAft>
                <a:spcPts val="0"/>
              </a:spcAft>
              <a:buClr>
                <a:schemeClr val="dk1"/>
              </a:buClr>
              <a:buSzPts val="1600"/>
              <a:buNone/>
              <a:defRPr sz="1200"/>
            </a:lvl8pPr>
            <a:lvl9pPr lvl="8" algn="ctr">
              <a:lnSpc>
                <a:spcPct val="90000"/>
              </a:lnSpc>
              <a:spcBef>
                <a:spcPts val="300"/>
              </a:spcBef>
              <a:spcAft>
                <a:spcPts val="0"/>
              </a:spcAft>
              <a:buClr>
                <a:schemeClr val="dk1"/>
              </a:buClr>
              <a:buSzPts val="1600"/>
              <a:buNone/>
              <a:defRPr sz="1200"/>
            </a:lvl9pPr>
          </a:lstStyle>
          <a:p>
            <a:endParaRPr/>
          </a:p>
        </p:txBody>
      </p:sp>
      <p:pic>
        <p:nvPicPr>
          <p:cNvPr id="21" name="Google Shape;21;p39" descr="Nubes blancas y esponjosas en un cielo azul intenso"/>
          <p:cNvPicPr preferRelativeResize="0"/>
          <p:nvPr/>
        </p:nvPicPr>
        <p:blipFill rotWithShape="1">
          <a:blip r:embed="rId2">
            <a:alphaModFix/>
          </a:blip>
          <a:srcRect/>
          <a:stretch/>
        </p:blipFill>
        <p:spPr>
          <a:xfrm>
            <a:off x="0" y="2057400"/>
            <a:ext cx="1117854" cy="3886200"/>
          </a:xfrm>
          <a:prstGeom prst="rect">
            <a:avLst/>
          </a:prstGeom>
          <a:noFill/>
          <a:ln>
            <a:noFill/>
          </a:ln>
        </p:spPr>
      </p:pic>
      <p:pic>
        <p:nvPicPr>
          <p:cNvPr id="22" name="Google Shape;22;p39" descr="Primer plano del tallo de una planta"/>
          <p:cNvPicPr preferRelativeResize="0"/>
          <p:nvPr/>
        </p:nvPicPr>
        <p:blipFill rotWithShape="1">
          <a:blip r:embed="rId3">
            <a:alphaModFix/>
          </a:blip>
          <a:srcRect/>
          <a:stretch/>
        </p:blipFill>
        <p:spPr>
          <a:xfrm>
            <a:off x="5054347" y="2057400"/>
            <a:ext cx="1545575" cy="3886200"/>
          </a:xfrm>
          <a:prstGeom prst="rect">
            <a:avLst/>
          </a:prstGeom>
          <a:noFill/>
          <a:ln>
            <a:noFill/>
          </a:ln>
        </p:spPr>
      </p:pic>
      <p:pic>
        <p:nvPicPr>
          <p:cNvPr id="23" name="Google Shape;23;p39" descr="Olas"/>
          <p:cNvPicPr preferRelativeResize="0"/>
          <p:nvPr/>
        </p:nvPicPr>
        <p:blipFill rotWithShape="1">
          <a:blip r:embed="rId4">
            <a:alphaModFix/>
          </a:blip>
          <a:srcRect/>
          <a:stretch/>
        </p:blipFill>
        <p:spPr>
          <a:xfrm>
            <a:off x="6682217" y="2057400"/>
            <a:ext cx="2462022" cy="3886200"/>
          </a:xfrm>
          <a:prstGeom prst="rect">
            <a:avLst/>
          </a:prstGeom>
          <a:noFill/>
          <a:ln>
            <a:noFill/>
          </a:ln>
        </p:spPr>
      </p:pic>
    </p:spTree>
    <p:extLst>
      <p:ext uri="{BB962C8B-B14F-4D97-AF65-F5344CB8AC3E}">
        <p14:creationId xmlns:p14="http://schemas.microsoft.com/office/powerpoint/2010/main" val="390374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ítulo y contenido" type="obj">
  <p:cSld name="Título y contenido">
    <p:spTree>
      <p:nvGrpSpPr>
        <p:cNvPr id="1" name="Shape 24"/>
        <p:cNvGrpSpPr/>
        <p:nvPr/>
      </p:nvGrpSpPr>
      <p:grpSpPr>
        <a:xfrm>
          <a:off x="0" y="0"/>
          <a:ext cx="0" cy="0"/>
          <a:chOff x="0" y="0"/>
          <a:chExt cx="0" cy="0"/>
        </a:xfrm>
      </p:grpSpPr>
      <p:sp>
        <p:nvSpPr>
          <p:cNvPr id="25" name="Google Shape;25;p40"/>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0"/>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27" name="Google Shape;27;p40"/>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25" b="0" i="0" u="none" strike="noStrike" cap="none">
                <a:solidFill>
                  <a:srgbClr val="455500"/>
                </a:solidFill>
                <a:latin typeface="Corbel"/>
                <a:ea typeface="Corbel"/>
                <a:cs typeface="Corbel"/>
                <a:sym typeface="Corbel"/>
              </a:defRPr>
            </a:lvl1pPr>
            <a:lvl2pPr marL="0" lvl="1" indent="0" algn="r">
              <a:spcBef>
                <a:spcPts val="0"/>
              </a:spcBef>
              <a:buNone/>
              <a:defRPr sz="825" b="0" i="0" u="none" strike="noStrike" cap="none">
                <a:solidFill>
                  <a:srgbClr val="455500"/>
                </a:solidFill>
                <a:latin typeface="Corbel"/>
                <a:ea typeface="Corbel"/>
                <a:cs typeface="Corbel"/>
                <a:sym typeface="Corbel"/>
              </a:defRPr>
            </a:lvl2pPr>
            <a:lvl3pPr marL="0" lvl="2" indent="0" algn="r">
              <a:spcBef>
                <a:spcPts val="0"/>
              </a:spcBef>
              <a:buNone/>
              <a:defRPr sz="825" b="0" i="0" u="none" strike="noStrike" cap="none">
                <a:solidFill>
                  <a:srgbClr val="455500"/>
                </a:solidFill>
                <a:latin typeface="Corbel"/>
                <a:ea typeface="Corbel"/>
                <a:cs typeface="Corbel"/>
                <a:sym typeface="Corbel"/>
              </a:defRPr>
            </a:lvl3pPr>
            <a:lvl4pPr marL="0" lvl="3" indent="0" algn="r">
              <a:spcBef>
                <a:spcPts val="0"/>
              </a:spcBef>
              <a:buNone/>
              <a:defRPr sz="825" b="0" i="0" u="none" strike="noStrike" cap="none">
                <a:solidFill>
                  <a:srgbClr val="455500"/>
                </a:solidFill>
                <a:latin typeface="Corbel"/>
                <a:ea typeface="Corbel"/>
                <a:cs typeface="Corbel"/>
                <a:sym typeface="Corbel"/>
              </a:defRPr>
            </a:lvl4pPr>
            <a:lvl5pPr marL="0" lvl="4" indent="0" algn="r">
              <a:spcBef>
                <a:spcPts val="0"/>
              </a:spcBef>
              <a:buNone/>
              <a:defRPr sz="825" b="0" i="0" u="none" strike="noStrike" cap="none">
                <a:solidFill>
                  <a:srgbClr val="455500"/>
                </a:solidFill>
                <a:latin typeface="Corbel"/>
                <a:ea typeface="Corbel"/>
                <a:cs typeface="Corbel"/>
                <a:sym typeface="Corbel"/>
              </a:defRPr>
            </a:lvl5pPr>
            <a:lvl6pPr marL="0" lvl="5" indent="0" algn="r">
              <a:spcBef>
                <a:spcPts val="0"/>
              </a:spcBef>
              <a:buNone/>
              <a:defRPr sz="825" b="0" i="0" u="none" strike="noStrike" cap="none">
                <a:solidFill>
                  <a:srgbClr val="455500"/>
                </a:solidFill>
                <a:latin typeface="Corbel"/>
                <a:ea typeface="Corbel"/>
                <a:cs typeface="Corbel"/>
                <a:sym typeface="Corbel"/>
              </a:defRPr>
            </a:lvl6pPr>
            <a:lvl7pPr marL="0" lvl="6" indent="0" algn="r">
              <a:spcBef>
                <a:spcPts val="0"/>
              </a:spcBef>
              <a:buNone/>
              <a:defRPr sz="825" b="0" i="0" u="none" strike="noStrike" cap="none">
                <a:solidFill>
                  <a:srgbClr val="455500"/>
                </a:solidFill>
                <a:latin typeface="Corbel"/>
                <a:ea typeface="Corbel"/>
                <a:cs typeface="Corbel"/>
                <a:sym typeface="Corbel"/>
              </a:defRPr>
            </a:lvl7pPr>
            <a:lvl8pPr marL="0" lvl="7" indent="0" algn="r">
              <a:spcBef>
                <a:spcPts val="0"/>
              </a:spcBef>
              <a:buNone/>
              <a:defRPr sz="825" b="0" i="0" u="none" strike="noStrike" cap="none">
                <a:solidFill>
                  <a:srgbClr val="455500"/>
                </a:solidFill>
                <a:latin typeface="Corbel"/>
                <a:ea typeface="Corbel"/>
                <a:cs typeface="Corbel"/>
                <a:sym typeface="Corbel"/>
              </a:defRPr>
            </a:lvl8pPr>
            <a:lvl9pPr marL="0" lvl="8" indent="0" algn="r">
              <a:spcBef>
                <a:spcPts val="0"/>
              </a:spcBef>
              <a:buNone/>
              <a:defRPr sz="825" b="0" i="0" u="none" strike="noStrike" cap="none">
                <a:solidFill>
                  <a:srgbClr val="455500"/>
                </a:solidFill>
                <a:latin typeface="Corbel"/>
                <a:ea typeface="Corbel"/>
                <a:cs typeface="Corbel"/>
                <a:sym typeface="Corbel"/>
              </a:defRPr>
            </a:lvl9pPr>
          </a:lstStyle>
          <a:p>
            <a:fld id="{00000000-1234-1234-1234-123412341234}" type="slidenum">
              <a:rPr lang="es-CL"/>
              <a:pPr/>
              <a:t>‹Nº›</a:t>
            </a:fld>
            <a:endParaRPr/>
          </a:p>
        </p:txBody>
      </p:sp>
      <p:sp>
        <p:nvSpPr>
          <p:cNvPr id="28" name="Google Shape;28;p40"/>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57902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Encabezado de sección">
    <p:spTree>
      <p:nvGrpSpPr>
        <p:cNvPr id="1" name="Shape 30"/>
        <p:cNvGrpSpPr/>
        <p:nvPr/>
      </p:nvGrpSpPr>
      <p:grpSpPr>
        <a:xfrm>
          <a:off x="0" y="0"/>
          <a:ext cx="0" cy="0"/>
          <a:chOff x="0" y="0"/>
          <a:chExt cx="0" cy="0"/>
        </a:xfrm>
      </p:grpSpPr>
      <p:sp>
        <p:nvSpPr>
          <p:cNvPr id="31" name="Google Shape;31;p41"/>
          <p:cNvSpPr/>
          <p:nvPr/>
        </p:nvSpPr>
        <p:spPr>
          <a:xfrm>
            <a:off x="1200149" y="2059146"/>
            <a:ext cx="5399772" cy="38862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32" name="Google Shape;32;p41"/>
          <p:cNvSpPr txBox="1">
            <a:spLocks noGrp="1"/>
          </p:cNvSpPr>
          <p:nvPr>
            <p:ph type="title"/>
          </p:nvPr>
        </p:nvSpPr>
        <p:spPr>
          <a:xfrm>
            <a:off x="1313833" y="2263914"/>
            <a:ext cx="5212080" cy="314339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60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1313833" y="5381894"/>
            <a:ext cx="5212080" cy="449523"/>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0"/>
              </a:spcBef>
              <a:spcAft>
                <a:spcPts val="0"/>
              </a:spcAft>
              <a:buClr>
                <a:schemeClr val="lt1"/>
              </a:buClr>
              <a:buSzPts val="2400"/>
              <a:buNone/>
              <a:defRPr sz="1800">
                <a:solidFill>
                  <a:schemeClr val="lt1"/>
                </a:solidFill>
              </a:defRPr>
            </a:lvl1pPr>
            <a:lvl2pPr marL="685800" lvl="1" indent="-171450" algn="l">
              <a:lnSpc>
                <a:spcPct val="90000"/>
              </a:lnSpc>
              <a:spcBef>
                <a:spcPts val="300"/>
              </a:spcBef>
              <a:spcAft>
                <a:spcPts val="0"/>
              </a:spcAft>
              <a:buClr>
                <a:schemeClr val="dk1"/>
              </a:buClr>
              <a:buSzPts val="2000"/>
              <a:buNone/>
              <a:defRPr sz="1500"/>
            </a:lvl2pPr>
            <a:lvl3pPr marL="1028700" lvl="2" indent="-171450" algn="l">
              <a:lnSpc>
                <a:spcPct val="90000"/>
              </a:lnSpc>
              <a:spcBef>
                <a:spcPts val="300"/>
              </a:spcBef>
              <a:spcAft>
                <a:spcPts val="0"/>
              </a:spcAft>
              <a:buClr>
                <a:schemeClr val="dk1"/>
              </a:buClr>
              <a:buSzPts val="1800"/>
              <a:buNone/>
              <a:defRPr sz="1350"/>
            </a:lvl3pPr>
            <a:lvl4pPr marL="1371600" lvl="3" indent="-171450" algn="l">
              <a:lnSpc>
                <a:spcPct val="90000"/>
              </a:lnSpc>
              <a:spcBef>
                <a:spcPts val="300"/>
              </a:spcBef>
              <a:spcAft>
                <a:spcPts val="0"/>
              </a:spcAft>
              <a:buClr>
                <a:schemeClr val="dk1"/>
              </a:buClr>
              <a:buSzPts val="1600"/>
              <a:buNone/>
              <a:defRPr sz="1200"/>
            </a:lvl4pPr>
            <a:lvl5pPr marL="1714500" lvl="4" indent="-171450" algn="l">
              <a:lnSpc>
                <a:spcPct val="90000"/>
              </a:lnSpc>
              <a:spcBef>
                <a:spcPts val="300"/>
              </a:spcBef>
              <a:spcAft>
                <a:spcPts val="0"/>
              </a:spcAft>
              <a:buClr>
                <a:schemeClr val="dk1"/>
              </a:buClr>
              <a:buSzPts val="1600"/>
              <a:buNone/>
              <a:defRPr sz="1200"/>
            </a:lvl5pPr>
            <a:lvl6pPr marL="2057400" lvl="5" indent="-171450" algn="l">
              <a:lnSpc>
                <a:spcPct val="90000"/>
              </a:lnSpc>
              <a:spcBef>
                <a:spcPts val="300"/>
              </a:spcBef>
              <a:spcAft>
                <a:spcPts val="0"/>
              </a:spcAft>
              <a:buClr>
                <a:schemeClr val="dk1"/>
              </a:buClr>
              <a:buSzPts val="1600"/>
              <a:buNone/>
              <a:defRPr sz="1200"/>
            </a:lvl6pPr>
            <a:lvl7pPr marL="2400300" lvl="6" indent="-171450" algn="l">
              <a:lnSpc>
                <a:spcPct val="90000"/>
              </a:lnSpc>
              <a:spcBef>
                <a:spcPts val="300"/>
              </a:spcBef>
              <a:spcAft>
                <a:spcPts val="0"/>
              </a:spcAft>
              <a:buClr>
                <a:schemeClr val="dk1"/>
              </a:buClr>
              <a:buSzPts val="1600"/>
              <a:buNone/>
              <a:defRPr sz="1200"/>
            </a:lvl7pPr>
            <a:lvl8pPr marL="2743200" lvl="7" indent="-171450" algn="l">
              <a:lnSpc>
                <a:spcPct val="90000"/>
              </a:lnSpc>
              <a:spcBef>
                <a:spcPts val="300"/>
              </a:spcBef>
              <a:spcAft>
                <a:spcPts val="0"/>
              </a:spcAft>
              <a:buClr>
                <a:schemeClr val="dk1"/>
              </a:buClr>
              <a:buSzPts val="1600"/>
              <a:buNone/>
              <a:defRPr sz="1200"/>
            </a:lvl8pPr>
            <a:lvl9pPr marL="3086100" lvl="8" indent="-171450" algn="l">
              <a:lnSpc>
                <a:spcPct val="90000"/>
              </a:lnSpc>
              <a:spcBef>
                <a:spcPts val="300"/>
              </a:spcBef>
              <a:spcAft>
                <a:spcPts val="0"/>
              </a:spcAft>
              <a:buClr>
                <a:schemeClr val="dk1"/>
              </a:buClr>
              <a:buSzPts val="1600"/>
              <a:buNone/>
              <a:defRPr sz="1200"/>
            </a:lvl9pPr>
          </a:lstStyle>
          <a:p>
            <a:endParaRPr/>
          </a:p>
        </p:txBody>
      </p:sp>
      <p:pic>
        <p:nvPicPr>
          <p:cNvPr id="34" name="Google Shape;34;p41" descr="Primer plano de plantas verdes"/>
          <p:cNvPicPr preferRelativeResize="0"/>
          <p:nvPr/>
        </p:nvPicPr>
        <p:blipFill rotWithShape="1">
          <a:blip r:embed="rId2">
            <a:alphaModFix/>
          </a:blip>
          <a:srcRect/>
          <a:stretch/>
        </p:blipFill>
        <p:spPr>
          <a:xfrm>
            <a:off x="0" y="2059146"/>
            <a:ext cx="1117854" cy="3886200"/>
          </a:xfrm>
          <a:prstGeom prst="rect">
            <a:avLst/>
          </a:prstGeom>
          <a:noFill/>
          <a:ln>
            <a:noFill/>
          </a:ln>
        </p:spPr>
      </p:pic>
      <p:pic>
        <p:nvPicPr>
          <p:cNvPr id="35" name="Google Shape;35;p41" descr="Olas"/>
          <p:cNvPicPr preferRelativeResize="0"/>
          <p:nvPr/>
        </p:nvPicPr>
        <p:blipFill rotWithShape="1">
          <a:blip r:embed="rId3">
            <a:alphaModFix/>
          </a:blip>
          <a:srcRect/>
          <a:stretch/>
        </p:blipFill>
        <p:spPr>
          <a:xfrm>
            <a:off x="6682217" y="2059146"/>
            <a:ext cx="2462022" cy="3886200"/>
          </a:xfrm>
          <a:prstGeom prst="rect">
            <a:avLst/>
          </a:prstGeom>
          <a:noFill/>
          <a:ln>
            <a:noFill/>
          </a:ln>
        </p:spPr>
      </p:pic>
    </p:spTree>
    <p:extLst>
      <p:ext uri="{BB962C8B-B14F-4D97-AF65-F5344CB8AC3E}">
        <p14:creationId xmlns:p14="http://schemas.microsoft.com/office/powerpoint/2010/main" val="310099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2"/>
          <p:cNvSpPr txBox="1">
            <a:spLocks noGrp="1"/>
          </p:cNvSpPr>
          <p:nvPr>
            <p:ph type="body" idx="1"/>
          </p:nvPr>
        </p:nvSpPr>
        <p:spPr>
          <a:xfrm>
            <a:off x="1057276" y="1556281"/>
            <a:ext cx="3457574"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39" name="Google Shape;39;p42"/>
          <p:cNvSpPr txBox="1">
            <a:spLocks noGrp="1"/>
          </p:cNvSpPr>
          <p:nvPr>
            <p:ph type="body" idx="2"/>
          </p:nvPr>
        </p:nvSpPr>
        <p:spPr>
          <a:xfrm>
            <a:off x="4629151" y="1556281"/>
            <a:ext cx="3457331"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0" name="Google Shape;40;p42"/>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41" name="Google Shape;41;p42"/>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91306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43"/>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3"/>
          <p:cNvSpPr txBox="1">
            <a:spLocks noGrp="1"/>
          </p:cNvSpPr>
          <p:nvPr>
            <p:ph type="body" idx="1"/>
          </p:nvPr>
        </p:nvSpPr>
        <p:spPr>
          <a:xfrm>
            <a:off x="1057274" y="1554480"/>
            <a:ext cx="3456432"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6" name="Google Shape;46;p43"/>
          <p:cNvSpPr txBox="1">
            <a:spLocks noGrp="1"/>
          </p:cNvSpPr>
          <p:nvPr>
            <p:ph type="body" idx="2"/>
          </p:nvPr>
        </p:nvSpPr>
        <p:spPr>
          <a:xfrm>
            <a:off x="1057274" y="2434148"/>
            <a:ext cx="3456432"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7" name="Google Shape;47;p43"/>
          <p:cNvSpPr txBox="1">
            <a:spLocks noGrp="1"/>
          </p:cNvSpPr>
          <p:nvPr>
            <p:ph type="body" idx="3"/>
          </p:nvPr>
        </p:nvSpPr>
        <p:spPr>
          <a:xfrm>
            <a:off x="4629150" y="1554480"/>
            <a:ext cx="3457575"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8" name="Google Shape;48;p43"/>
          <p:cNvSpPr txBox="1">
            <a:spLocks noGrp="1"/>
          </p:cNvSpPr>
          <p:nvPr>
            <p:ph type="body" idx="4"/>
          </p:nvPr>
        </p:nvSpPr>
        <p:spPr>
          <a:xfrm>
            <a:off x="4629150" y="2434148"/>
            <a:ext cx="3457575"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9" name="Google Shape;49;p43"/>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0" name="Google Shape;50;p43"/>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3425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4"/>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5" name="Google Shape;55;p44"/>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74872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57"/>
        <p:cNvGrpSpPr/>
        <p:nvPr/>
      </p:nvGrpSpPr>
      <p:grpSpPr>
        <a:xfrm>
          <a:off x="0" y="0"/>
          <a:ext cx="0" cy="0"/>
          <a:chOff x="0" y="0"/>
          <a:chExt cx="0" cy="0"/>
        </a:xfrm>
      </p:grpSpPr>
      <p:sp>
        <p:nvSpPr>
          <p:cNvPr id="58" name="Google Shape;58;p45"/>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9" name="Google Shape;59;p45"/>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5"/>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9852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ido con leyenda" type="objTx">
  <p:cSld name="Contenido con leyenda">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5011825"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6"/>
          <p:cNvSpPr txBox="1">
            <a:spLocks noGrp="1"/>
          </p:cNvSpPr>
          <p:nvPr>
            <p:ph type="body" idx="1"/>
          </p:nvPr>
        </p:nvSpPr>
        <p:spPr>
          <a:xfrm>
            <a:off x="1057275" y="915923"/>
            <a:ext cx="3912734" cy="5065776"/>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64" name="Google Shape;64;p46"/>
          <p:cNvSpPr txBox="1">
            <a:spLocks noGrp="1"/>
          </p:cNvSpPr>
          <p:nvPr>
            <p:ph type="body" idx="2"/>
          </p:nvPr>
        </p:nvSpPr>
        <p:spPr>
          <a:xfrm>
            <a:off x="5011825" y="3502152"/>
            <a:ext cx="3116717" cy="247954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65" name="Google Shape;65;p46"/>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66" name="Google Shape;66;p46"/>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77803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magen con leyenda" type="picTx">
  <p:cSld name="Imagen con leyenda">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5011826"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7" descr="Marcador de posición vacío para agregar una imagen. Haga clic en el marcador de posición y seleccione la imagen que desee agregar"/>
          <p:cNvSpPr>
            <a:spLocks noGrp="1"/>
          </p:cNvSpPr>
          <p:nvPr>
            <p:ph type="pic" idx="2"/>
          </p:nvPr>
        </p:nvSpPr>
        <p:spPr>
          <a:xfrm>
            <a:off x="0" y="915923"/>
            <a:ext cx="4970008" cy="5065776"/>
          </a:xfrm>
          <a:prstGeom prst="rect">
            <a:avLst/>
          </a:prstGeom>
          <a:noFill/>
          <a:ln>
            <a:noFill/>
          </a:ln>
        </p:spPr>
      </p:sp>
      <p:sp>
        <p:nvSpPr>
          <p:cNvPr id="71" name="Google Shape;71;p47"/>
          <p:cNvSpPr txBox="1">
            <a:spLocks noGrp="1"/>
          </p:cNvSpPr>
          <p:nvPr>
            <p:ph type="body" idx="1"/>
          </p:nvPr>
        </p:nvSpPr>
        <p:spPr>
          <a:xfrm>
            <a:off x="5011826" y="3502153"/>
            <a:ext cx="3116717" cy="247954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72" name="Google Shape;72;p47"/>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3" name="Google Shape;73;p47"/>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7"/>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26540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5"/>
        <p:cNvGrpSpPr/>
        <p:nvPr/>
      </p:nvGrpSpPr>
      <p:grpSpPr>
        <a:xfrm>
          <a:off x="0" y="0"/>
          <a:ext cx="0" cy="0"/>
          <a:chOff x="0" y="0"/>
          <a:chExt cx="0" cy="0"/>
        </a:xfrm>
      </p:grpSpPr>
      <p:sp>
        <p:nvSpPr>
          <p:cNvPr id="76" name="Google Shape;76;p4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8"/>
          <p:cNvSpPr txBox="1">
            <a:spLocks noGrp="1"/>
          </p:cNvSpPr>
          <p:nvPr>
            <p:ph type="body" idx="1"/>
          </p:nvPr>
        </p:nvSpPr>
        <p:spPr>
          <a:xfrm rot="5400000">
            <a:off x="2261660" y="361862"/>
            <a:ext cx="4620682" cy="702896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78" name="Google Shape;78;p4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9" name="Google Shape;79;p4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93571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1"/>
        <p:cNvGrpSpPr/>
        <p:nvPr/>
      </p:nvGrpSpPr>
      <p:grpSpPr>
        <a:xfrm>
          <a:off x="0" y="0"/>
          <a:ext cx="0" cy="0"/>
          <a:chOff x="0" y="0"/>
          <a:chExt cx="0" cy="0"/>
        </a:xfrm>
      </p:grpSpPr>
      <p:sp>
        <p:nvSpPr>
          <p:cNvPr id="82" name="Google Shape;82;p49"/>
          <p:cNvSpPr txBox="1">
            <a:spLocks noGrp="1"/>
          </p:cNvSpPr>
          <p:nvPr>
            <p:ph type="title"/>
          </p:nvPr>
        </p:nvSpPr>
        <p:spPr>
          <a:xfrm rot="5400000">
            <a:off x="4321969" y="2412207"/>
            <a:ext cx="5986463" cy="1543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9"/>
          <p:cNvSpPr txBox="1">
            <a:spLocks noGrp="1"/>
          </p:cNvSpPr>
          <p:nvPr>
            <p:ph type="body" idx="1"/>
          </p:nvPr>
        </p:nvSpPr>
        <p:spPr>
          <a:xfrm rot="5400000">
            <a:off x="535782" y="283369"/>
            <a:ext cx="5986463"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84" name="Google Shape;84;p49"/>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85" name="Google Shape;85;p49"/>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9"/>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74622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Diapositiva de título">
    <p:spTree>
      <p:nvGrpSpPr>
        <p:cNvPr id="1" name="Shape 17"/>
        <p:cNvGrpSpPr/>
        <p:nvPr/>
      </p:nvGrpSpPr>
      <p:grpSpPr>
        <a:xfrm>
          <a:off x="0" y="0"/>
          <a:ext cx="0" cy="0"/>
          <a:chOff x="0" y="0"/>
          <a:chExt cx="0" cy="0"/>
        </a:xfrm>
      </p:grpSpPr>
      <p:sp>
        <p:nvSpPr>
          <p:cNvPr id="18" name="Google Shape;18;p39"/>
          <p:cNvSpPr/>
          <p:nvPr/>
        </p:nvSpPr>
        <p:spPr>
          <a:xfrm>
            <a:off x="1200150" y="0"/>
            <a:ext cx="3771900" cy="59436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9" name="Google Shape;19;p39"/>
          <p:cNvSpPr txBox="1">
            <a:spLocks noGrp="1"/>
          </p:cNvSpPr>
          <p:nvPr>
            <p:ph type="ctrTitle"/>
          </p:nvPr>
        </p:nvSpPr>
        <p:spPr>
          <a:xfrm>
            <a:off x="1313833" y="3019706"/>
            <a:ext cx="363474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orbe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9"/>
          <p:cNvSpPr txBox="1">
            <a:spLocks noGrp="1"/>
          </p:cNvSpPr>
          <p:nvPr>
            <p:ph type="subTitle" idx="1"/>
          </p:nvPr>
        </p:nvSpPr>
        <p:spPr>
          <a:xfrm>
            <a:off x="1313833" y="5381894"/>
            <a:ext cx="3634740" cy="44805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sz="1350">
                <a:solidFill>
                  <a:schemeClr val="lt1"/>
                </a:solidFill>
              </a:defRPr>
            </a:lvl1pPr>
            <a:lvl2pPr lvl="1" algn="ctr">
              <a:lnSpc>
                <a:spcPct val="90000"/>
              </a:lnSpc>
              <a:spcBef>
                <a:spcPts val="300"/>
              </a:spcBef>
              <a:spcAft>
                <a:spcPts val="0"/>
              </a:spcAft>
              <a:buClr>
                <a:schemeClr val="dk1"/>
              </a:buClr>
              <a:buSzPts val="2000"/>
              <a:buNone/>
              <a:defRPr sz="1500"/>
            </a:lvl2pPr>
            <a:lvl3pPr lvl="2" algn="ctr">
              <a:lnSpc>
                <a:spcPct val="90000"/>
              </a:lnSpc>
              <a:spcBef>
                <a:spcPts val="300"/>
              </a:spcBef>
              <a:spcAft>
                <a:spcPts val="0"/>
              </a:spcAft>
              <a:buClr>
                <a:schemeClr val="dk1"/>
              </a:buClr>
              <a:buSzPts val="1800"/>
              <a:buNone/>
              <a:defRPr sz="1350"/>
            </a:lvl3pPr>
            <a:lvl4pPr lvl="3" algn="ctr">
              <a:lnSpc>
                <a:spcPct val="90000"/>
              </a:lnSpc>
              <a:spcBef>
                <a:spcPts val="300"/>
              </a:spcBef>
              <a:spcAft>
                <a:spcPts val="0"/>
              </a:spcAft>
              <a:buClr>
                <a:schemeClr val="dk1"/>
              </a:buClr>
              <a:buSzPts val="1600"/>
              <a:buNone/>
              <a:defRPr sz="1200"/>
            </a:lvl4pPr>
            <a:lvl5pPr lvl="4" algn="ctr">
              <a:lnSpc>
                <a:spcPct val="90000"/>
              </a:lnSpc>
              <a:spcBef>
                <a:spcPts val="300"/>
              </a:spcBef>
              <a:spcAft>
                <a:spcPts val="0"/>
              </a:spcAft>
              <a:buClr>
                <a:schemeClr val="dk1"/>
              </a:buClr>
              <a:buSzPts val="1600"/>
              <a:buNone/>
              <a:defRPr sz="1200"/>
            </a:lvl5pPr>
            <a:lvl6pPr lvl="5" algn="ctr">
              <a:lnSpc>
                <a:spcPct val="90000"/>
              </a:lnSpc>
              <a:spcBef>
                <a:spcPts val="300"/>
              </a:spcBef>
              <a:spcAft>
                <a:spcPts val="0"/>
              </a:spcAft>
              <a:buClr>
                <a:schemeClr val="dk1"/>
              </a:buClr>
              <a:buSzPts val="1600"/>
              <a:buNone/>
              <a:defRPr sz="1200"/>
            </a:lvl6pPr>
            <a:lvl7pPr lvl="6" algn="ctr">
              <a:lnSpc>
                <a:spcPct val="90000"/>
              </a:lnSpc>
              <a:spcBef>
                <a:spcPts val="300"/>
              </a:spcBef>
              <a:spcAft>
                <a:spcPts val="0"/>
              </a:spcAft>
              <a:buClr>
                <a:schemeClr val="dk1"/>
              </a:buClr>
              <a:buSzPts val="1600"/>
              <a:buNone/>
              <a:defRPr sz="1200"/>
            </a:lvl7pPr>
            <a:lvl8pPr lvl="7" algn="ctr">
              <a:lnSpc>
                <a:spcPct val="90000"/>
              </a:lnSpc>
              <a:spcBef>
                <a:spcPts val="300"/>
              </a:spcBef>
              <a:spcAft>
                <a:spcPts val="0"/>
              </a:spcAft>
              <a:buClr>
                <a:schemeClr val="dk1"/>
              </a:buClr>
              <a:buSzPts val="1600"/>
              <a:buNone/>
              <a:defRPr sz="1200"/>
            </a:lvl8pPr>
            <a:lvl9pPr lvl="8" algn="ctr">
              <a:lnSpc>
                <a:spcPct val="90000"/>
              </a:lnSpc>
              <a:spcBef>
                <a:spcPts val="300"/>
              </a:spcBef>
              <a:spcAft>
                <a:spcPts val="0"/>
              </a:spcAft>
              <a:buClr>
                <a:schemeClr val="dk1"/>
              </a:buClr>
              <a:buSzPts val="1600"/>
              <a:buNone/>
              <a:defRPr sz="1200"/>
            </a:lvl9pPr>
          </a:lstStyle>
          <a:p>
            <a:endParaRPr/>
          </a:p>
        </p:txBody>
      </p:sp>
      <p:pic>
        <p:nvPicPr>
          <p:cNvPr id="21" name="Google Shape;21;p39" descr="Nubes blancas y esponjosas en un cielo azul intenso"/>
          <p:cNvPicPr preferRelativeResize="0"/>
          <p:nvPr/>
        </p:nvPicPr>
        <p:blipFill rotWithShape="1">
          <a:blip r:embed="rId2">
            <a:alphaModFix/>
          </a:blip>
          <a:srcRect/>
          <a:stretch/>
        </p:blipFill>
        <p:spPr>
          <a:xfrm>
            <a:off x="0" y="2057400"/>
            <a:ext cx="1117854" cy="3886200"/>
          </a:xfrm>
          <a:prstGeom prst="rect">
            <a:avLst/>
          </a:prstGeom>
          <a:noFill/>
          <a:ln>
            <a:noFill/>
          </a:ln>
        </p:spPr>
      </p:pic>
      <p:pic>
        <p:nvPicPr>
          <p:cNvPr id="22" name="Google Shape;22;p39" descr="Primer plano del tallo de una planta"/>
          <p:cNvPicPr preferRelativeResize="0"/>
          <p:nvPr/>
        </p:nvPicPr>
        <p:blipFill rotWithShape="1">
          <a:blip r:embed="rId3">
            <a:alphaModFix/>
          </a:blip>
          <a:srcRect/>
          <a:stretch/>
        </p:blipFill>
        <p:spPr>
          <a:xfrm>
            <a:off x="5054347" y="2057400"/>
            <a:ext cx="1545575" cy="3886200"/>
          </a:xfrm>
          <a:prstGeom prst="rect">
            <a:avLst/>
          </a:prstGeom>
          <a:noFill/>
          <a:ln>
            <a:noFill/>
          </a:ln>
        </p:spPr>
      </p:pic>
      <p:pic>
        <p:nvPicPr>
          <p:cNvPr id="23" name="Google Shape;23;p39" descr="Olas"/>
          <p:cNvPicPr preferRelativeResize="0"/>
          <p:nvPr/>
        </p:nvPicPr>
        <p:blipFill rotWithShape="1">
          <a:blip r:embed="rId4">
            <a:alphaModFix/>
          </a:blip>
          <a:srcRect/>
          <a:stretch/>
        </p:blipFill>
        <p:spPr>
          <a:xfrm>
            <a:off x="6682217" y="2057400"/>
            <a:ext cx="2462022" cy="3886200"/>
          </a:xfrm>
          <a:prstGeom prst="rect">
            <a:avLst/>
          </a:prstGeom>
          <a:noFill/>
          <a:ln>
            <a:noFill/>
          </a:ln>
        </p:spPr>
      </p:pic>
    </p:spTree>
    <p:extLst>
      <p:ext uri="{BB962C8B-B14F-4D97-AF65-F5344CB8AC3E}">
        <p14:creationId xmlns:p14="http://schemas.microsoft.com/office/powerpoint/2010/main" val="279500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ítulo y contenido" type="obj">
  <p:cSld name="Título y contenido">
    <p:spTree>
      <p:nvGrpSpPr>
        <p:cNvPr id="1" name="Shape 24"/>
        <p:cNvGrpSpPr/>
        <p:nvPr/>
      </p:nvGrpSpPr>
      <p:grpSpPr>
        <a:xfrm>
          <a:off x="0" y="0"/>
          <a:ext cx="0" cy="0"/>
          <a:chOff x="0" y="0"/>
          <a:chExt cx="0" cy="0"/>
        </a:xfrm>
      </p:grpSpPr>
      <p:sp>
        <p:nvSpPr>
          <p:cNvPr id="25" name="Google Shape;25;p40"/>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0"/>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27" name="Google Shape;27;p40"/>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25" b="0" i="0" u="none" strike="noStrike" cap="none">
                <a:solidFill>
                  <a:srgbClr val="455500"/>
                </a:solidFill>
                <a:latin typeface="Corbel"/>
                <a:ea typeface="Corbel"/>
                <a:cs typeface="Corbel"/>
                <a:sym typeface="Corbel"/>
              </a:defRPr>
            </a:lvl1pPr>
            <a:lvl2pPr marL="0" lvl="1" indent="0" algn="r">
              <a:spcBef>
                <a:spcPts val="0"/>
              </a:spcBef>
              <a:buNone/>
              <a:defRPr sz="825" b="0" i="0" u="none" strike="noStrike" cap="none">
                <a:solidFill>
                  <a:srgbClr val="455500"/>
                </a:solidFill>
                <a:latin typeface="Corbel"/>
                <a:ea typeface="Corbel"/>
                <a:cs typeface="Corbel"/>
                <a:sym typeface="Corbel"/>
              </a:defRPr>
            </a:lvl2pPr>
            <a:lvl3pPr marL="0" lvl="2" indent="0" algn="r">
              <a:spcBef>
                <a:spcPts val="0"/>
              </a:spcBef>
              <a:buNone/>
              <a:defRPr sz="825" b="0" i="0" u="none" strike="noStrike" cap="none">
                <a:solidFill>
                  <a:srgbClr val="455500"/>
                </a:solidFill>
                <a:latin typeface="Corbel"/>
                <a:ea typeface="Corbel"/>
                <a:cs typeface="Corbel"/>
                <a:sym typeface="Corbel"/>
              </a:defRPr>
            </a:lvl3pPr>
            <a:lvl4pPr marL="0" lvl="3" indent="0" algn="r">
              <a:spcBef>
                <a:spcPts val="0"/>
              </a:spcBef>
              <a:buNone/>
              <a:defRPr sz="825" b="0" i="0" u="none" strike="noStrike" cap="none">
                <a:solidFill>
                  <a:srgbClr val="455500"/>
                </a:solidFill>
                <a:latin typeface="Corbel"/>
                <a:ea typeface="Corbel"/>
                <a:cs typeface="Corbel"/>
                <a:sym typeface="Corbel"/>
              </a:defRPr>
            </a:lvl4pPr>
            <a:lvl5pPr marL="0" lvl="4" indent="0" algn="r">
              <a:spcBef>
                <a:spcPts val="0"/>
              </a:spcBef>
              <a:buNone/>
              <a:defRPr sz="825" b="0" i="0" u="none" strike="noStrike" cap="none">
                <a:solidFill>
                  <a:srgbClr val="455500"/>
                </a:solidFill>
                <a:latin typeface="Corbel"/>
                <a:ea typeface="Corbel"/>
                <a:cs typeface="Corbel"/>
                <a:sym typeface="Corbel"/>
              </a:defRPr>
            </a:lvl5pPr>
            <a:lvl6pPr marL="0" lvl="5" indent="0" algn="r">
              <a:spcBef>
                <a:spcPts val="0"/>
              </a:spcBef>
              <a:buNone/>
              <a:defRPr sz="825" b="0" i="0" u="none" strike="noStrike" cap="none">
                <a:solidFill>
                  <a:srgbClr val="455500"/>
                </a:solidFill>
                <a:latin typeface="Corbel"/>
                <a:ea typeface="Corbel"/>
                <a:cs typeface="Corbel"/>
                <a:sym typeface="Corbel"/>
              </a:defRPr>
            </a:lvl6pPr>
            <a:lvl7pPr marL="0" lvl="6" indent="0" algn="r">
              <a:spcBef>
                <a:spcPts val="0"/>
              </a:spcBef>
              <a:buNone/>
              <a:defRPr sz="825" b="0" i="0" u="none" strike="noStrike" cap="none">
                <a:solidFill>
                  <a:srgbClr val="455500"/>
                </a:solidFill>
                <a:latin typeface="Corbel"/>
                <a:ea typeface="Corbel"/>
                <a:cs typeface="Corbel"/>
                <a:sym typeface="Corbel"/>
              </a:defRPr>
            </a:lvl7pPr>
            <a:lvl8pPr marL="0" lvl="7" indent="0" algn="r">
              <a:spcBef>
                <a:spcPts val="0"/>
              </a:spcBef>
              <a:buNone/>
              <a:defRPr sz="825" b="0" i="0" u="none" strike="noStrike" cap="none">
                <a:solidFill>
                  <a:srgbClr val="455500"/>
                </a:solidFill>
                <a:latin typeface="Corbel"/>
                <a:ea typeface="Corbel"/>
                <a:cs typeface="Corbel"/>
                <a:sym typeface="Corbel"/>
              </a:defRPr>
            </a:lvl8pPr>
            <a:lvl9pPr marL="0" lvl="8" indent="0" algn="r">
              <a:spcBef>
                <a:spcPts val="0"/>
              </a:spcBef>
              <a:buNone/>
              <a:defRPr sz="825" b="0" i="0" u="none" strike="noStrike" cap="none">
                <a:solidFill>
                  <a:srgbClr val="455500"/>
                </a:solidFill>
                <a:latin typeface="Corbel"/>
                <a:ea typeface="Corbel"/>
                <a:cs typeface="Corbel"/>
                <a:sym typeface="Corbel"/>
              </a:defRPr>
            </a:lvl9pPr>
          </a:lstStyle>
          <a:p>
            <a:fld id="{00000000-1234-1234-1234-123412341234}" type="slidenum">
              <a:rPr lang="es-CL"/>
              <a:pPr/>
              <a:t>‹Nº›</a:t>
            </a:fld>
            <a:endParaRPr/>
          </a:p>
        </p:txBody>
      </p:sp>
      <p:sp>
        <p:nvSpPr>
          <p:cNvPr id="28" name="Google Shape;28;p40"/>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22999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Encabezado de sección">
    <p:spTree>
      <p:nvGrpSpPr>
        <p:cNvPr id="1" name="Shape 30"/>
        <p:cNvGrpSpPr/>
        <p:nvPr/>
      </p:nvGrpSpPr>
      <p:grpSpPr>
        <a:xfrm>
          <a:off x="0" y="0"/>
          <a:ext cx="0" cy="0"/>
          <a:chOff x="0" y="0"/>
          <a:chExt cx="0" cy="0"/>
        </a:xfrm>
      </p:grpSpPr>
      <p:sp>
        <p:nvSpPr>
          <p:cNvPr id="31" name="Google Shape;31;p41"/>
          <p:cNvSpPr/>
          <p:nvPr/>
        </p:nvSpPr>
        <p:spPr>
          <a:xfrm>
            <a:off x="1200149" y="2059146"/>
            <a:ext cx="5399772" cy="38862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32" name="Google Shape;32;p41"/>
          <p:cNvSpPr txBox="1">
            <a:spLocks noGrp="1"/>
          </p:cNvSpPr>
          <p:nvPr>
            <p:ph type="title"/>
          </p:nvPr>
        </p:nvSpPr>
        <p:spPr>
          <a:xfrm>
            <a:off x="1313833" y="2263914"/>
            <a:ext cx="5212080" cy="314339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60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1313833" y="5381894"/>
            <a:ext cx="5212080" cy="449523"/>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0"/>
              </a:spcBef>
              <a:spcAft>
                <a:spcPts val="0"/>
              </a:spcAft>
              <a:buClr>
                <a:schemeClr val="lt1"/>
              </a:buClr>
              <a:buSzPts val="2400"/>
              <a:buNone/>
              <a:defRPr sz="1800">
                <a:solidFill>
                  <a:schemeClr val="lt1"/>
                </a:solidFill>
              </a:defRPr>
            </a:lvl1pPr>
            <a:lvl2pPr marL="685800" lvl="1" indent="-171450" algn="l">
              <a:lnSpc>
                <a:spcPct val="90000"/>
              </a:lnSpc>
              <a:spcBef>
                <a:spcPts val="300"/>
              </a:spcBef>
              <a:spcAft>
                <a:spcPts val="0"/>
              </a:spcAft>
              <a:buClr>
                <a:schemeClr val="dk1"/>
              </a:buClr>
              <a:buSzPts val="2000"/>
              <a:buNone/>
              <a:defRPr sz="1500"/>
            </a:lvl2pPr>
            <a:lvl3pPr marL="1028700" lvl="2" indent="-171450" algn="l">
              <a:lnSpc>
                <a:spcPct val="90000"/>
              </a:lnSpc>
              <a:spcBef>
                <a:spcPts val="300"/>
              </a:spcBef>
              <a:spcAft>
                <a:spcPts val="0"/>
              </a:spcAft>
              <a:buClr>
                <a:schemeClr val="dk1"/>
              </a:buClr>
              <a:buSzPts val="1800"/>
              <a:buNone/>
              <a:defRPr sz="1350"/>
            </a:lvl3pPr>
            <a:lvl4pPr marL="1371600" lvl="3" indent="-171450" algn="l">
              <a:lnSpc>
                <a:spcPct val="90000"/>
              </a:lnSpc>
              <a:spcBef>
                <a:spcPts val="300"/>
              </a:spcBef>
              <a:spcAft>
                <a:spcPts val="0"/>
              </a:spcAft>
              <a:buClr>
                <a:schemeClr val="dk1"/>
              </a:buClr>
              <a:buSzPts val="1600"/>
              <a:buNone/>
              <a:defRPr sz="1200"/>
            </a:lvl4pPr>
            <a:lvl5pPr marL="1714500" lvl="4" indent="-171450" algn="l">
              <a:lnSpc>
                <a:spcPct val="90000"/>
              </a:lnSpc>
              <a:spcBef>
                <a:spcPts val="300"/>
              </a:spcBef>
              <a:spcAft>
                <a:spcPts val="0"/>
              </a:spcAft>
              <a:buClr>
                <a:schemeClr val="dk1"/>
              </a:buClr>
              <a:buSzPts val="1600"/>
              <a:buNone/>
              <a:defRPr sz="1200"/>
            </a:lvl5pPr>
            <a:lvl6pPr marL="2057400" lvl="5" indent="-171450" algn="l">
              <a:lnSpc>
                <a:spcPct val="90000"/>
              </a:lnSpc>
              <a:spcBef>
                <a:spcPts val="300"/>
              </a:spcBef>
              <a:spcAft>
                <a:spcPts val="0"/>
              </a:spcAft>
              <a:buClr>
                <a:schemeClr val="dk1"/>
              </a:buClr>
              <a:buSzPts val="1600"/>
              <a:buNone/>
              <a:defRPr sz="1200"/>
            </a:lvl6pPr>
            <a:lvl7pPr marL="2400300" lvl="6" indent="-171450" algn="l">
              <a:lnSpc>
                <a:spcPct val="90000"/>
              </a:lnSpc>
              <a:spcBef>
                <a:spcPts val="300"/>
              </a:spcBef>
              <a:spcAft>
                <a:spcPts val="0"/>
              </a:spcAft>
              <a:buClr>
                <a:schemeClr val="dk1"/>
              </a:buClr>
              <a:buSzPts val="1600"/>
              <a:buNone/>
              <a:defRPr sz="1200"/>
            </a:lvl7pPr>
            <a:lvl8pPr marL="2743200" lvl="7" indent="-171450" algn="l">
              <a:lnSpc>
                <a:spcPct val="90000"/>
              </a:lnSpc>
              <a:spcBef>
                <a:spcPts val="300"/>
              </a:spcBef>
              <a:spcAft>
                <a:spcPts val="0"/>
              </a:spcAft>
              <a:buClr>
                <a:schemeClr val="dk1"/>
              </a:buClr>
              <a:buSzPts val="1600"/>
              <a:buNone/>
              <a:defRPr sz="1200"/>
            </a:lvl8pPr>
            <a:lvl9pPr marL="3086100" lvl="8" indent="-171450" algn="l">
              <a:lnSpc>
                <a:spcPct val="90000"/>
              </a:lnSpc>
              <a:spcBef>
                <a:spcPts val="300"/>
              </a:spcBef>
              <a:spcAft>
                <a:spcPts val="0"/>
              </a:spcAft>
              <a:buClr>
                <a:schemeClr val="dk1"/>
              </a:buClr>
              <a:buSzPts val="1600"/>
              <a:buNone/>
              <a:defRPr sz="1200"/>
            </a:lvl9pPr>
          </a:lstStyle>
          <a:p>
            <a:endParaRPr/>
          </a:p>
        </p:txBody>
      </p:sp>
      <p:pic>
        <p:nvPicPr>
          <p:cNvPr id="34" name="Google Shape;34;p41" descr="Primer plano de plantas verdes"/>
          <p:cNvPicPr preferRelativeResize="0"/>
          <p:nvPr/>
        </p:nvPicPr>
        <p:blipFill rotWithShape="1">
          <a:blip r:embed="rId2">
            <a:alphaModFix/>
          </a:blip>
          <a:srcRect/>
          <a:stretch/>
        </p:blipFill>
        <p:spPr>
          <a:xfrm>
            <a:off x="0" y="2059146"/>
            <a:ext cx="1117854" cy="3886200"/>
          </a:xfrm>
          <a:prstGeom prst="rect">
            <a:avLst/>
          </a:prstGeom>
          <a:noFill/>
          <a:ln>
            <a:noFill/>
          </a:ln>
        </p:spPr>
      </p:pic>
      <p:pic>
        <p:nvPicPr>
          <p:cNvPr id="35" name="Google Shape;35;p41" descr="Olas"/>
          <p:cNvPicPr preferRelativeResize="0"/>
          <p:nvPr/>
        </p:nvPicPr>
        <p:blipFill rotWithShape="1">
          <a:blip r:embed="rId3">
            <a:alphaModFix/>
          </a:blip>
          <a:srcRect/>
          <a:stretch/>
        </p:blipFill>
        <p:spPr>
          <a:xfrm>
            <a:off x="6682217" y="2059146"/>
            <a:ext cx="2462022" cy="3886200"/>
          </a:xfrm>
          <a:prstGeom prst="rect">
            <a:avLst/>
          </a:prstGeom>
          <a:noFill/>
          <a:ln>
            <a:noFill/>
          </a:ln>
        </p:spPr>
      </p:pic>
    </p:spTree>
    <p:extLst>
      <p:ext uri="{BB962C8B-B14F-4D97-AF65-F5344CB8AC3E}">
        <p14:creationId xmlns:p14="http://schemas.microsoft.com/office/powerpoint/2010/main" val="171485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2"/>
          <p:cNvSpPr txBox="1">
            <a:spLocks noGrp="1"/>
          </p:cNvSpPr>
          <p:nvPr>
            <p:ph type="body" idx="1"/>
          </p:nvPr>
        </p:nvSpPr>
        <p:spPr>
          <a:xfrm>
            <a:off x="1057276" y="1556281"/>
            <a:ext cx="3457574"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39" name="Google Shape;39;p42"/>
          <p:cNvSpPr txBox="1">
            <a:spLocks noGrp="1"/>
          </p:cNvSpPr>
          <p:nvPr>
            <p:ph type="body" idx="2"/>
          </p:nvPr>
        </p:nvSpPr>
        <p:spPr>
          <a:xfrm>
            <a:off x="4629151" y="1556281"/>
            <a:ext cx="3457331"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0" name="Google Shape;40;p42"/>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41" name="Google Shape;41;p42"/>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4299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43"/>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3"/>
          <p:cNvSpPr txBox="1">
            <a:spLocks noGrp="1"/>
          </p:cNvSpPr>
          <p:nvPr>
            <p:ph type="body" idx="1"/>
          </p:nvPr>
        </p:nvSpPr>
        <p:spPr>
          <a:xfrm>
            <a:off x="1057274" y="1554480"/>
            <a:ext cx="3456432"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6" name="Google Shape;46;p43"/>
          <p:cNvSpPr txBox="1">
            <a:spLocks noGrp="1"/>
          </p:cNvSpPr>
          <p:nvPr>
            <p:ph type="body" idx="2"/>
          </p:nvPr>
        </p:nvSpPr>
        <p:spPr>
          <a:xfrm>
            <a:off x="1057274" y="2434148"/>
            <a:ext cx="3456432"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7" name="Google Shape;47;p43"/>
          <p:cNvSpPr txBox="1">
            <a:spLocks noGrp="1"/>
          </p:cNvSpPr>
          <p:nvPr>
            <p:ph type="body" idx="3"/>
          </p:nvPr>
        </p:nvSpPr>
        <p:spPr>
          <a:xfrm>
            <a:off x="4629150" y="1554480"/>
            <a:ext cx="3457575"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8" name="Google Shape;48;p43"/>
          <p:cNvSpPr txBox="1">
            <a:spLocks noGrp="1"/>
          </p:cNvSpPr>
          <p:nvPr>
            <p:ph type="body" idx="4"/>
          </p:nvPr>
        </p:nvSpPr>
        <p:spPr>
          <a:xfrm>
            <a:off x="4629150" y="2434148"/>
            <a:ext cx="3457575"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9" name="Google Shape;49;p43"/>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0" name="Google Shape;50;p43"/>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84229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4"/>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5" name="Google Shape;55;p44"/>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51149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57"/>
        <p:cNvGrpSpPr/>
        <p:nvPr/>
      </p:nvGrpSpPr>
      <p:grpSpPr>
        <a:xfrm>
          <a:off x="0" y="0"/>
          <a:ext cx="0" cy="0"/>
          <a:chOff x="0" y="0"/>
          <a:chExt cx="0" cy="0"/>
        </a:xfrm>
      </p:grpSpPr>
      <p:sp>
        <p:nvSpPr>
          <p:cNvPr id="58" name="Google Shape;58;p45"/>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9" name="Google Shape;59;p45"/>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5"/>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80924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ido con leyenda" type="objTx">
  <p:cSld name="Contenido con leyenda">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5011825"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6"/>
          <p:cNvSpPr txBox="1">
            <a:spLocks noGrp="1"/>
          </p:cNvSpPr>
          <p:nvPr>
            <p:ph type="body" idx="1"/>
          </p:nvPr>
        </p:nvSpPr>
        <p:spPr>
          <a:xfrm>
            <a:off x="1057275" y="915923"/>
            <a:ext cx="3912734" cy="5065776"/>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64" name="Google Shape;64;p46"/>
          <p:cNvSpPr txBox="1">
            <a:spLocks noGrp="1"/>
          </p:cNvSpPr>
          <p:nvPr>
            <p:ph type="body" idx="2"/>
          </p:nvPr>
        </p:nvSpPr>
        <p:spPr>
          <a:xfrm>
            <a:off x="5011825" y="3502152"/>
            <a:ext cx="3116717" cy="247954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65" name="Google Shape;65;p46"/>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66" name="Google Shape;66;p46"/>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6912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n con leyenda" type="picTx">
  <p:cSld name="Imagen con leyenda">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5011826"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7" descr="Marcador de posición vacío para agregar una imagen. Haga clic en el marcador de posición y seleccione la imagen que desee agregar"/>
          <p:cNvSpPr>
            <a:spLocks noGrp="1"/>
          </p:cNvSpPr>
          <p:nvPr>
            <p:ph type="pic" idx="2"/>
          </p:nvPr>
        </p:nvSpPr>
        <p:spPr>
          <a:xfrm>
            <a:off x="0" y="915923"/>
            <a:ext cx="4970008" cy="5065776"/>
          </a:xfrm>
          <a:prstGeom prst="rect">
            <a:avLst/>
          </a:prstGeom>
          <a:noFill/>
          <a:ln>
            <a:noFill/>
          </a:ln>
        </p:spPr>
      </p:sp>
      <p:sp>
        <p:nvSpPr>
          <p:cNvPr id="71" name="Google Shape;71;p47"/>
          <p:cNvSpPr txBox="1">
            <a:spLocks noGrp="1"/>
          </p:cNvSpPr>
          <p:nvPr>
            <p:ph type="body" idx="1"/>
          </p:nvPr>
        </p:nvSpPr>
        <p:spPr>
          <a:xfrm>
            <a:off x="5011826" y="3502153"/>
            <a:ext cx="3116717" cy="247954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72" name="Google Shape;72;p47"/>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3" name="Google Shape;73;p47"/>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7"/>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131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5"/>
        <p:cNvGrpSpPr/>
        <p:nvPr/>
      </p:nvGrpSpPr>
      <p:grpSpPr>
        <a:xfrm>
          <a:off x="0" y="0"/>
          <a:ext cx="0" cy="0"/>
          <a:chOff x="0" y="0"/>
          <a:chExt cx="0" cy="0"/>
        </a:xfrm>
      </p:grpSpPr>
      <p:sp>
        <p:nvSpPr>
          <p:cNvPr id="76" name="Google Shape;76;p4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8"/>
          <p:cNvSpPr txBox="1">
            <a:spLocks noGrp="1"/>
          </p:cNvSpPr>
          <p:nvPr>
            <p:ph type="body" idx="1"/>
          </p:nvPr>
        </p:nvSpPr>
        <p:spPr>
          <a:xfrm rot="5400000">
            <a:off x="2261660" y="361862"/>
            <a:ext cx="4620682" cy="702896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78" name="Google Shape;78;p4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9" name="Google Shape;79;p4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54742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1"/>
        <p:cNvGrpSpPr/>
        <p:nvPr/>
      </p:nvGrpSpPr>
      <p:grpSpPr>
        <a:xfrm>
          <a:off x="0" y="0"/>
          <a:ext cx="0" cy="0"/>
          <a:chOff x="0" y="0"/>
          <a:chExt cx="0" cy="0"/>
        </a:xfrm>
      </p:grpSpPr>
      <p:sp>
        <p:nvSpPr>
          <p:cNvPr id="82" name="Google Shape;82;p49"/>
          <p:cNvSpPr txBox="1">
            <a:spLocks noGrp="1"/>
          </p:cNvSpPr>
          <p:nvPr>
            <p:ph type="title"/>
          </p:nvPr>
        </p:nvSpPr>
        <p:spPr>
          <a:xfrm rot="5400000">
            <a:off x="4321969" y="2412207"/>
            <a:ext cx="5986463" cy="1543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9"/>
          <p:cNvSpPr txBox="1">
            <a:spLocks noGrp="1"/>
          </p:cNvSpPr>
          <p:nvPr>
            <p:ph type="body" idx="1"/>
          </p:nvPr>
        </p:nvSpPr>
        <p:spPr>
          <a:xfrm rot="5400000">
            <a:off x="535782" y="283369"/>
            <a:ext cx="5986463"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84" name="Google Shape;84;p49"/>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85" name="Google Shape;85;p49"/>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9"/>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60843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Diapositiva de título">
    <p:spTree>
      <p:nvGrpSpPr>
        <p:cNvPr id="1" name="Shape 17"/>
        <p:cNvGrpSpPr/>
        <p:nvPr/>
      </p:nvGrpSpPr>
      <p:grpSpPr>
        <a:xfrm>
          <a:off x="0" y="0"/>
          <a:ext cx="0" cy="0"/>
          <a:chOff x="0" y="0"/>
          <a:chExt cx="0" cy="0"/>
        </a:xfrm>
      </p:grpSpPr>
      <p:sp>
        <p:nvSpPr>
          <p:cNvPr id="18" name="Google Shape;18;p39"/>
          <p:cNvSpPr/>
          <p:nvPr/>
        </p:nvSpPr>
        <p:spPr>
          <a:xfrm>
            <a:off x="1200150" y="0"/>
            <a:ext cx="3771900" cy="59436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9" name="Google Shape;19;p39"/>
          <p:cNvSpPr txBox="1">
            <a:spLocks noGrp="1"/>
          </p:cNvSpPr>
          <p:nvPr>
            <p:ph type="ctrTitle"/>
          </p:nvPr>
        </p:nvSpPr>
        <p:spPr>
          <a:xfrm>
            <a:off x="1313833" y="3019706"/>
            <a:ext cx="363474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orbe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9"/>
          <p:cNvSpPr txBox="1">
            <a:spLocks noGrp="1"/>
          </p:cNvSpPr>
          <p:nvPr>
            <p:ph type="subTitle" idx="1"/>
          </p:nvPr>
        </p:nvSpPr>
        <p:spPr>
          <a:xfrm>
            <a:off x="1313833" y="5381894"/>
            <a:ext cx="3634740" cy="44805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sz="1350">
                <a:solidFill>
                  <a:schemeClr val="lt1"/>
                </a:solidFill>
              </a:defRPr>
            </a:lvl1pPr>
            <a:lvl2pPr lvl="1" algn="ctr">
              <a:lnSpc>
                <a:spcPct val="90000"/>
              </a:lnSpc>
              <a:spcBef>
                <a:spcPts val="300"/>
              </a:spcBef>
              <a:spcAft>
                <a:spcPts val="0"/>
              </a:spcAft>
              <a:buClr>
                <a:schemeClr val="dk1"/>
              </a:buClr>
              <a:buSzPts val="2000"/>
              <a:buNone/>
              <a:defRPr sz="1500"/>
            </a:lvl2pPr>
            <a:lvl3pPr lvl="2" algn="ctr">
              <a:lnSpc>
                <a:spcPct val="90000"/>
              </a:lnSpc>
              <a:spcBef>
                <a:spcPts val="300"/>
              </a:spcBef>
              <a:spcAft>
                <a:spcPts val="0"/>
              </a:spcAft>
              <a:buClr>
                <a:schemeClr val="dk1"/>
              </a:buClr>
              <a:buSzPts val="1800"/>
              <a:buNone/>
              <a:defRPr sz="1350"/>
            </a:lvl3pPr>
            <a:lvl4pPr lvl="3" algn="ctr">
              <a:lnSpc>
                <a:spcPct val="90000"/>
              </a:lnSpc>
              <a:spcBef>
                <a:spcPts val="300"/>
              </a:spcBef>
              <a:spcAft>
                <a:spcPts val="0"/>
              </a:spcAft>
              <a:buClr>
                <a:schemeClr val="dk1"/>
              </a:buClr>
              <a:buSzPts val="1600"/>
              <a:buNone/>
              <a:defRPr sz="1200"/>
            </a:lvl4pPr>
            <a:lvl5pPr lvl="4" algn="ctr">
              <a:lnSpc>
                <a:spcPct val="90000"/>
              </a:lnSpc>
              <a:spcBef>
                <a:spcPts val="300"/>
              </a:spcBef>
              <a:spcAft>
                <a:spcPts val="0"/>
              </a:spcAft>
              <a:buClr>
                <a:schemeClr val="dk1"/>
              </a:buClr>
              <a:buSzPts val="1600"/>
              <a:buNone/>
              <a:defRPr sz="1200"/>
            </a:lvl5pPr>
            <a:lvl6pPr lvl="5" algn="ctr">
              <a:lnSpc>
                <a:spcPct val="90000"/>
              </a:lnSpc>
              <a:spcBef>
                <a:spcPts val="300"/>
              </a:spcBef>
              <a:spcAft>
                <a:spcPts val="0"/>
              </a:spcAft>
              <a:buClr>
                <a:schemeClr val="dk1"/>
              </a:buClr>
              <a:buSzPts val="1600"/>
              <a:buNone/>
              <a:defRPr sz="1200"/>
            </a:lvl6pPr>
            <a:lvl7pPr lvl="6" algn="ctr">
              <a:lnSpc>
                <a:spcPct val="90000"/>
              </a:lnSpc>
              <a:spcBef>
                <a:spcPts val="300"/>
              </a:spcBef>
              <a:spcAft>
                <a:spcPts val="0"/>
              </a:spcAft>
              <a:buClr>
                <a:schemeClr val="dk1"/>
              </a:buClr>
              <a:buSzPts val="1600"/>
              <a:buNone/>
              <a:defRPr sz="1200"/>
            </a:lvl7pPr>
            <a:lvl8pPr lvl="7" algn="ctr">
              <a:lnSpc>
                <a:spcPct val="90000"/>
              </a:lnSpc>
              <a:spcBef>
                <a:spcPts val="300"/>
              </a:spcBef>
              <a:spcAft>
                <a:spcPts val="0"/>
              </a:spcAft>
              <a:buClr>
                <a:schemeClr val="dk1"/>
              </a:buClr>
              <a:buSzPts val="1600"/>
              <a:buNone/>
              <a:defRPr sz="1200"/>
            </a:lvl8pPr>
            <a:lvl9pPr lvl="8" algn="ctr">
              <a:lnSpc>
                <a:spcPct val="90000"/>
              </a:lnSpc>
              <a:spcBef>
                <a:spcPts val="300"/>
              </a:spcBef>
              <a:spcAft>
                <a:spcPts val="0"/>
              </a:spcAft>
              <a:buClr>
                <a:schemeClr val="dk1"/>
              </a:buClr>
              <a:buSzPts val="1600"/>
              <a:buNone/>
              <a:defRPr sz="1200"/>
            </a:lvl9pPr>
          </a:lstStyle>
          <a:p>
            <a:endParaRPr/>
          </a:p>
        </p:txBody>
      </p:sp>
      <p:pic>
        <p:nvPicPr>
          <p:cNvPr id="21" name="Google Shape;21;p39" descr="Nubes blancas y esponjosas en un cielo azul intenso"/>
          <p:cNvPicPr preferRelativeResize="0"/>
          <p:nvPr/>
        </p:nvPicPr>
        <p:blipFill rotWithShape="1">
          <a:blip r:embed="rId2">
            <a:alphaModFix/>
          </a:blip>
          <a:srcRect/>
          <a:stretch/>
        </p:blipFill>
        <p:spPr>
          <a:xfrm>
            <a:off x="0" y="2057400"/>
            <a:ext cx="1117854" cy="3886200"/>
          </a:xfrm>
          <a:prstGeom prst="rect">
            <a:avLst/>
          </a:prstGeom>
          <a:noFill/>
          <a:ln>
            <a:noFill/>
          </a:ln>
        </p:spPr>
      </p:pic>
      <p:pic>
        <p:nvPicPr>
          <p:cNvPr id="22" name="Google Shape;22;p39" descr="Primer plano del tallo de una planta"/>
          <p:cNvPicPr preferRelativeResize="0"/>
          <p:nvPr/>
        </p:nvPicPr>
        <p:blipFill rotWithShape="1">
          <a:blip r:embed="rId3">
            <a:alphaModFix/>
          </a:blip>
          <a:srcRect/>
          <a:stretch/>
        </p:blipFill>
        <p:spPr>
          <a:xfrm>
            <a:off x="5054347" y="2057400"/>
            <a:ext cx="1545575" cy="3886200"/>
          </a:xfrm>
          <a:prstGeom prst="rect">
            <a:avLst/>
          </a:prstGeom>
          <a:noFill/>
          <a:ln>
            <a:noFill/>
          </a:ln>
        </p:spPr>
      </p:pic>
      <p:pic>
        <p:nvPicPr>
          <p:cNvPr id="23" name="Google Shape;23;p39" descr="Olas"/>
          <p:cNvPicPr preferRelativeResize="0"/>
          <p:nvPr/>
        </p:nvPicPr>
        <p:blipFill rotWithShape="1">
          <a:blip r:embed="rId4">
            <a:alphaModFix/>
          </a:blip>
          <a:srcRect/>
          <a:stretch/>
        </p:blipFill>
        <p:spPr>
          <a:xfrm>
            <a:off x="6682217" y="2057400"/>
            <a:ext cx="2462022" cy="3886200"/>
          </a:xfrm>
          <a:prstGeom prst="rect">
            <a:avLst/>
          </a:prstGeom>
          <a:noFill/>
          <a:ln>
            <a:noFill/>
          </a:ln>
        </p:spPr>
      </p:pic>
    </p:spTree>
    <p:extLst>
      <p:ext uri="{BB962C8B-B14F-4D97-AF65-F5344CB8AC3E}">
        <p14:creationId xmlns:p14="http://schemas.microsoft.com/office/powerpoint/2010/main" val="262544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ítulo y contenido" type="obj">
  <p:cSld name="Título y contenido">
    <p:spTree>
      <p:nvGrpSpPr>
        <p:cNvPr id="1" name="Shape 24"/>
        <p:cNvGrpSpPr/>
        <p:nvPr/>
      </p:nvGrpSpPr>
      <p:grpSpPr>
        <a:xfrm>
          <a:off x="0" y="0"/>
          <a:ext cx="0" cy="0"/>
          <a:chOff x="0" y="0"/>
          <a:chExt cx="0" cy="0"/>
        </a:xfrm>
      </p:grpSpPr>
      <p:sp>
        <p:nvSpPr>
          <p:cNvPr id="25" name="Google Shape;25;p40"/>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0"/>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27" name="Google Shape;27;p40"/>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25" b="0" i="0" u="none" strike="noStrike" cap="none">
                <a:solidFill>
                  <a:srgbClr val="455500"/>
                </a:solidFill>
                <a:latin typeface="Corbel"/>
                <a:ea typeface="Corbel"/>
                <a:cs typeface="Corbel"/>
                <a:sym typeface="Corbel"/>
              </a:defRPr>
            </a:lvl1pPr>
            <a:lvl2pPr marL="0" lvl="1" indent="0" algn="r">
              <a:spcBef>
                <a:spcPts val="0"/>
              </a:spcBef>
              <a:buNone/>
              <a:defRPr sz="825" b="0" i="0" u="none" strike="noStrike" cap="none">
                <a:solidFill>
                  <a:srgbClr val="455500"/>
                </a:solidFill>
                <a:latin typeface="Corbel"/>
                <a:ea typeface="Corbel"/>
                <a:cs typeface="Corbel"/>
                <a:sym typeface="Corbel"/>
              </a:defRPr>
            </a:lvl2pPr>
            <a:lvl3pPr marL="0" lvl="2" indent="0" algn="r">
              <a:spcBef>
                <a:spcPts val="0"/>
              </a:spcBef>
              <a:buNone/>
              <a:defRPr sz="825" b="0" i="0" u="none" strike="noStrike" cap="none">
                <a:solidFill>
                  <a:srgbClr val="455500"/>
                </a:solidFill>
                <a:latin typeface="Corbel"/>
                <a:ea typeface="Corbel"/>
                <a:cs typeface="Corbel"/>
                <a:sym typeface="Corbel"/>
              </a:defRPr>
            </a:lvl3pPr>
            <a:lvl4pPr marL="0" lvl="3" indent="0" algn="r">
              <a:spcBef>
                <a:spcPts val="0"/>
              </a:spcBef>
              <a:buNone/>
              <a:defRPr sz="825" b="0" i="0" u="none" strike="noStrike" cap="none">
                <a:solidFill>
                  <a:srgbClr val="455500"/>
                </a:solidFill>
                <a:latin typeface="Corbel"/>
                <a:ea typeface="Corbel"/>
                <a:cs typeface="Corbel"/>
                <a:sym typeface="Corbel"/>
              </a:defRPr>
            </a:lvl4pPr>
            <a:lvl5pPr marL="0" lvl="4" indent="0" algn="r">
              <a:spcBef>
                <a:spcPts val="0"/>
              </a:spcBef>
              <a:buNone/>
              <a:defRPr sz="825" b="0" i="0" u="none" strike="noStrike" cap="none">
                <a:solidFill>
                  <a:srgbClr val="455500"/>
                </a:solidFill>
                <a:latin typeface="Corbel"/>
                <a:ea typeface="Corbel"/>
                <a:cs typeface="Corbel"/>
                <a:sym typeface="Corbel"/>
              </a:defRPr>
            </a:lvl5pPr>
            <a:lvl6pPr marL="0" lvl="5" indent="0" algn="r">
              <a:spcBef>
                <a:spcPts val="0"/>
              </a:spcBef>
              <a:buNone/>
              <a:defRPr sz="825" b="0" i="0" u="none" strike="noStrike" cap="none">
                <a:solidFill>
                  <a:srgbClr val="455500"/>
                </a:solidFill>
                <a:latin typeface="Corbel"/>
                <a:ea typeface="Corbel"/>
                <a:cs typeface="Corbel"/>
                <a:sym typeface="Corbel"/>
              </a:defRPr>
            </a:lvl6pPr>
            <a:lvl7pPr marL="0" lvl="6" indent="0" algn="r">
              <a:spcBef>
                <a:spcPts val="0"/>
              </a:spcBef>
              <a:buNone/>
              <a:defRPr sz="825" b="0" i="0" u="none" strike="noStrike" cap="none">
                <a:solidFill>
                  <a:srgbClr val="455500"/>
                </a:solidFill>
                <a:latin typeface="Corbel"/>
                <a:ea typeface="Corbel"/>
                <a:cs typeface="Corbel"/>
                <a:sym typeface="Corbel"/>
              </a:defRPr>
            </a:lvl7pPr>
            <a:lvl8pPr marL="0" lvl="7" indent="0" algn="r">
              <a:spcBef>
                <a:spcPts val="0"/>
              </a:spcBef>
              <a:buNone/>
              <a:defRPr sz="825" b="0" i="0" u="none" strike="noStrike" cap="none">
                <a:solidFill>
                  <a:srgbClr val="455500"/>
                </a:solidFill>
                <a:latin typeface="Corbel"/>
                <a:ea typeface="Corbel"/>
                <a:cs typeface="Corbel"/>
                <a:sym typeface="Corbel"/>
              </a:defRPr>
            </a:lvl8pPr>
            <a:lvl9pPr marL="0" lvl="8" indent="0" algn="r">
              <a:spcBef>
                <a:spcPts val="0"/>
              </a:spcBef>
              <a:buNone/>
              <a:defRPr sz="825" b="0" i="0" u="none" strike="noStrike" cap="none">
                <a:solidFill>
                  <a:srgbClr val="455500"/>
                </a:solidFill>
                <a:latin typeface="Corbel"/>
                <a:ea typeface="Corbel"/>
                <a:cs typeface="Corbel"/>
                <a:sym typeface="Corbel"/>
              </a:defRPr>
            </a:lvl9pPr>
          </a:lstStyle>
          <a:p>
            <a:fld id="{00000000-1234-1234-1234-123412341234}" type="slidenum">
              <a:rPr lang="es-CL"/>
              <a:pPr/>
              <a:t>‹Nº›</a:t>
            </a:fld>
            <a:endParaRPr/>
          </a:p>
        </p:txBody>
      </p:sp>
      <p:sp>
        <p:nvSpPr>
          <p:cNvPr id="28" name="Google Shape;28;p40"/>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9461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Encabezado de sección">
    <p:spTree>
      <p:nvGrpSpPr>
        <p:cNvPr id="1" name="Shape 30"/>
        <p:cNvGrpSpPr/>
        <p:nvPr/>
      </p:nvGrpSpPr>
      <p:grpSpPr>
        <a:xfrm>
          <a:off x="0" y="0"/>
          <a:ext cx="0" cy="0"/>
          <a:chOff x="0" y="0"/>
          <a:chExt cx="0" cy="0"/>
        </a:xfrm>
      </p:grpSpPr>
      <p:sp>
        <p:nvSpPr>
          <p:cNvPr id="31" name="Google Shape;31;p41"/>
          <p:cNvSpPr/>
          <p:nvPr/>
        </p:nvSpPr>
        <p:spPr>
          <a:xfrm>
            <a:off x="1200149" y="2059146"/>
            <a:ext cx="5399772" cy="3886200"/>
          </a:xfrm>
          <a:prstGeom prst="rect">
            <a:avLst/>
          </a:prstGeom>
          <a:solidFill>
            <a:srgbClr val="687F00"/>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32" name="Google Shape;32;p41"/>
          <p:cNvSpPr txBox="1">
            <a:spLocks noGrp="1"/>
          </p:cNvSpPr>
          <p:nvPr>
            <p:ph type="title"/>
          </p:nvPr>
        </p:nvSpPr>
        <p:spPr>
          <a:xfrm>
            <a:off x="1313833" y="2263914"/>
            <a:ext cx="5212080" cy="314339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60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1313833" y="5381894"/>
            <a:ext cx="5212080" cy="449523"/>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0"/>
              </a:spcBef>
              <a:spcAft>
                <a:spcPts val="0"/>
              </a:spcAft>
              <a:buClr>
                <a:schemeClr val="lt1"/>
              </a:buClr>
              <a:buSzPts val="2400"/>
              <a:buNone/>
              <a:defRPr sz="1800">
                <a:solidFill>
                  <a:schemeClr val="lt1"/>
                </a:solidFill>
              </a:defRPr>
            </a:lvl1pPr>
            <a:lvl2pPr marL="685800" lvl="1" indent="-171450" algn="l">
              <a:lnSpc>
                <a:spcPct val="90000"/>
              </a:lnSpc>
              <a:spcBef>
                <a:spcPts val="300"/>
              </a:spcBef>
              <a:spcAft>
                <a:spcPts val="0"/>
              </a:spcAft>
              <a:buClr>
                <a:schemeClr val="dk1"/>
              </a:buClr>
              <a:buSzPts val="2000"/>
              <a:buNone/>
              <a:defRPr sz="1500"/>
            </a:lvl2pPr>
            <a:lvl3pPr marL="1028700" lvl="2" indent="-171450" algn="l">
              <a:lnSpc>
                <a:spcPct val="90000"/>
              </a:lnSpc>
              <a:spcBef>
                <a:spcPts val="300"/>
              </a:spcBef>
              <a:spcAft>
                <a:spcPts val="0"/>
              </a:spcAft>
              <a:buClr>
                <a:schemeClr val="dk1"/>
              </a:buClr>
              <a:buSzPts val="1800"/>
              <a:buNone/>
              <a:defRPr sz="1350"/>
            </a:lvl3pPr>
            <a:lvl4pPr marL="1371600" lvl="3" indent="-171450" algn="l">
              <a:lnSpc>
                <a:spcPct val="90000"/>
              </a:lnSpc>
              <a:spcBef>
                <a:spcPts val="300"/>
              </a:spcBef>
              <a:spcAft>
                <a:spcPts val="0"/>
              </a:spcAft>
              <a:buClr>
                <a:schemeClr val="dk1"/>
              </a:buClr>
              <a:buSzPts val="1600"/>
              <a:buNone/>
              <a:defRPr sz="1200"/>
            </a:lvl4pPr>
            <a:lvl5pPr marL="1714500" lvl="4" indent="-171450" algn="l">
              <a:lnSpc>
                <a:spcPct val="90000"/>
              </a:lnSpc>
              <a:spcBef>
                <a:spcPts val="300"/>
              </a:spcBef>
              <a:spcAft>
                <a:spcPts val="0"/>
              </a:spcAft>
              <a:buClr>
                <a:schemeClr val="dk1"/>
              </a:buClr>
              <a:buSzPts val="1600"/>
              <a:buNone/>
              <a:defRPr sz="1200"/>
            </a:lvl5pPr>
            <a:lvl6pPr marL="2057400" lvl="5" indent="-171450" algn="l">
              <a:lnSpc>
                <a:spcPct val="90000"/>
              </a:lnSpc>
              <a:spcBef>
                <a:spcPts val="300"/>
              </a:spcBef>
              <a:spcAft>
                <a:spcPts val="0"/>
              </a:spcAft>
              <a:buClr>
                <a:schemeClr val="dk1"/>
              </a:buClr>
              <a:buSzPts val="1600"/>
              <a:buNone/>
              <a:defRPr sz="1200"/>
            </a:lvl6pPr>
            <a:lvl7pPr marL="2400300" lvl="6" indent="-171450" algn="l">
              <a:lnSpc>
                <a:spcPct val="90000"/>
              </a:lnSpc>
              <a:spcBef>
                <a:spcPts val="300"/>
              </a:spcBef>
              <a:spcAft>
                <a:spcPts val="0"/>
              </a:spcAft>
              <a:buClr>
                <a:schemeClr val="dk1"/>
              </a:buClr>
              <a:buSzPts val="1600"/>
              <a:buNone/>
              <a:defRPr sz="1200"/>
            </a:lvl7pPr>
            <a:lvl8pPr marL="2743200" lvl="7" indent="-171450" algn="l">
              <a:lnSpc>
                <a:spcPct val="90000"/>
              </a:lnSpc>
              <a:spcBef>
                <a:spcPts val="300"/>
              </a:spcBef>
              <a:spcAft>
                <a:spcPts val="0"/>
              </a:spcAft>
              <a:buClr>
                <a:schemeClr val="dk1"/>
              </a:buClr>
              <a:buSzPts val="1600"/>
              <a:buNone/>
              <a:defRPr sz="1200"/>
            </a:lvl8pPr>
            <a:lvl9pPr marL="3086100" lvl="8" indent="-171450" algn="l">
              <a:lnSpc>
                <a:spcPct val="90000"/>
              </a:lnSpc>
              <a:spcBef>
                <a:spcPts val="300"/>
              </a:spcBef>
              <a:spcAft>
                <a:spcPts val="0"/>
              </a:spcAft>
              <a:buClr>
                <a:schemeClr val="dk1"/>
              </a:buClr>
              <a:buSzPts val="1600"/>
              <a:buNone/>
              <a:defRPr sz="1200"/>
            </a:lvl9pPr>
          </a:lstStyle>
          <a:p>
            <a:endParaRPr/>
          </a:p>
        </p:txBody>
      </p:sp>
      <p:pic>
        <p:nvPicPr>
          <p:cNvPr id="34" name="Google Shape;34;p41" descr="Primer plano de plantas verdes"/>
          <p:cNvPicPr preferRelativeResize="0"/>
          <p:nvPr/>
        </p:nvPicPr>
        <p:blipFill rotWithShape="1">
          <a:blip r:embed="rId2">
            <a:alphaModFix/>
          </a:blip>
          <a:srcRect/>
          <a:stretch/>
        </p:blipFill>
        <p:spPr>
          <a:xfrm>
            <a:off x="0" y="2059146"/>
            <a:ext cx="1117854" cy="3886200"/>
          </a:xfrm>
          <a:prstGeom prst="rect">
            <a:avLst/>
          </a:prstGeom>
          <a:noFill/>
          <a:ln>
            <a:noFill/>
          </a:ln>
        </p:spPr>
      </p:pic>
      <p:pic>
        <p:nvPicPr>
          <p:cNvPr id="35" name="Google Shape;35;p41" descr="Olas"/>
          <p:cNvPicPr preferRelativeResize="0"/>
          <p:nvPr/>
        </p:nvPicPr>
        <p:blipFill rotWithShape="1">
          <a:blip r:embed="rId3">
            <a:alphaModFix/>
          </a:blip>
          <a:srcRect/>
          <a:stretch/>
        </p:blipFill>
        <p:spPr>
          <a:xfrm>
            <a:off x="6682217" y="2059146"/>
            <a:ext cx="2462022" cy="3886200"/>
          </a:xfrm>
          <a:prstGeom prst="rect">
            <a:avLst/>
          </a:prstGeom>
          <a:noFill/>
          <a:ln>
            <a:noFill/>
          </a:ln>
        </p:spPr>
      </p:pic>
    </p:spTree>
    <p:extLst>
      <p:ext uri="{BB962C8B-B14F-4D97-AF65-F5344CB8AC3E}">
        <p14:creationId xmlns:p14="http://schemas.microsoft.com/office/powerpoint/2010/main" val="42069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2"/>
          <p:cNvSpPr txBox="1">
            <a:spLocks noGrp="1"/>
          </p:cNvSpPr>
          <p:nvPr>
            <p:ph type="body" idx="1"/>
          </p:nvPr>
        </p:nvSpPr>
        <p:spPr>
          <a:xfrm>
            <a:off x="1057276" y="1556281"/>
            <a:ext cx="3457574"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39" name="Google Shape;39;p42"/>
          <p:cNvSpPr txBox="1">
            <a:spLocks noGrp="1"/>
          </p:cNvSpPr>
          <p:nvPr>
            <p:ph type="body" idx="2"/>
          </p:nvPr>
        </p:nvSpPr>
        <p:spPr>
          <a:xfrm>
            <a:off x="4629151" y="1556281"/>
            <a:ext cx="3457331" cy="4620682"/>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0" name="Google Shape;40;p42"/>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41" name="Google Shape;41;p42"/>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00612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43"/>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3"/>
          <p:cNvSpPr txBox="1">
            <a:spLocks noGrp="1"/>
          </p:cNvSpPr>
          <p:nvPr>
            <p:ph type="body" idx="1"/>
          </p:nvPr>
        </p:nvSpPr>
        <p:spPr>
          <a:xfrm>
            <a:off x="1057274" y="1554480"/>
            <a:ext cx="3456432"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6" name="Google Shape;46;p43"/>
          <p:cNvSpPr txBox="1">
            <a:spLocks noGrp="1"/>
          </p:cNvSpPr>
          <p:nvPr>
            <p:ph type="body" idx="2"/>
          </p:nvPr>
        </p:nvSpPr>
        <p:spPr>
          <a:xfrm>
            <a:off x="1057274" y="2434148"/>
            <a:ext cx="3456432"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7" name="Google Shape;47;p43"/>
          <p:cNvSpPr txBox="1">
            <a:spLocks noGrp="1"/>
          </p:cNvSpPr>
          <p:nvPr>
            <p:ph type="body" idx="3"/>
          </p:nvPr>
        </p:nvSpPr>
        <p:spPr>
          <a:xfrm>
            <a:off x="4629150" y="1554480"/>
            <a:ext cx="3457575"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0"/>
              </a:spcBef>
              <a:spcAft>
                <a:spcPts val="0"/>
              </a:spcAft>
              <a:buClr>
                <a:schemeClr val="dk1"/>
              </a:buClr>
              <a:buSzPts val="2200"/>
              <a:buNone/>
              <a:defRPr sz="1650" b="1"/>
            </a:lvl1pPr>
            <a:lvl2pPr marL="685800" lvl="1" indent="-171450" algn="l">
              <a:lnSpc>
                <a:spcPct val="90000"/>
              </a:lnSpc>
              <a:spcBef>
                <a:spcPts val="300"/>
              </a:spcBef>
              <a:spcAft>
                <a:spcPts val="0"/>
              </a:spcAft>
              <a:buClr>
                <a:schemeClr val="dk1"/>
              </a:buClr>
              <a:buSzPts val="2000"/>
              <a:buNone/>
              <a:defRPr sz="1500" b="1"/>
            </a:lvl2pPr>
            <a:lvl3pPr marL="1028700" lvl="2" indent="-171450" algn="l">
              <a:lnSpc>
                <a:spcPct val="90000"/>
              </a:lnSpc>
              <a:spcBef>
                <a:spcPts val="300"/>
              </a:spcBef>
              <a:spcAft>
                <a:spcPts val="0"/>
              </a:spcAft>
              <a:buClr>
                <a:schemeClr val="dk1"/>
              </a:buClr>
              <a:buSzPts val="1800"/>
              <a:buNone/>
              <a:defRPr sz="1350" b="1"/>
            </a:lvl3pPr>
            <a:lvl4pPr marL="1371600" lvl="3" indent="-171450" algn="l">
              <a:lnSpc>
                <a:spcPct val="90000"/>
              </a:lnSpc>
              <a:spcBef>
                <a:spcPts val="300"/>
              </a:spcBef>
              <a:spcAft>
                <a:spcPts val="0"/>
              </a:spcAft>
              <a:buClr>
                <a:schemeClr val="dk1"/>
              </a:buClr>
              <a:buSzPts val="1600"/>
              <a:buNone/>
              <a:defRPr sz="1200" b="1"/>
            </a:lvl4pPr>
            <a:lvl5pPr marL="1714500" lvl="4" indent="-171450" algn="l">
              <a:lnSpc>
                <a:spcPct val="90000"/>
              </a:lnSpc>
              <a:spcBef>
                <a:spcPts val="300"/>
              </a:spcBef>
              <a:spcAft>
                <a:spcPts val="0"/>
              </a:spcAft>
              <a:buClr>
                <a:schemeClr val="dk1"/>
              </a:buClr>
              <a:buSzPts val="1600"/>
              <a:buNone/>
              <a:defRPr sz="1200" b="1"/>
            </a:lvl5pPr>
            <a:lvl6pPr marL="2057400" lvl="5" indent="-171450" algn="l">
              <a:lnSpc>
                <a:spcPct val="90000"/>
              </a:lnSpc>
              <a:spcBef>
                <a:spcPts val="300"/>
              </a:spcBef>
              <a:spcAft>
                <a:spcPts val="0"/>
              </a:spcAft>
              <a:buClr>
                <a:schemeClr val="dk1"/>
              </a:buClr>
              <a:buSzPts val="1600"/>
              <a:buNone/>
              <a:defRPr sz="1200" b="1"/>
            </a:lvl6pPr>
            <a:lvl7pPr marL="2400300" lvl="6" indent="-171450" algn="l">
              <a:lnSpc>
                <a:spcPct val="90000"/>
              </a:lnSpc>
              <a:spcBef>
                <a:spcPts val="300"/>
              </a:spcBef>
              <a:spcAft>
                <a:spcPts val="0"/>
              </a:spcAft>
              <a:buClr>
                <a:schemeClr val="dk1"/>
              </a:buClr>
              <a:buSzPts val="1600"/>
              <a:buNone/>
              <a:defRPr sz="1200" b="1"/>
            </a:lvl7pPr>
            <a:lvl8pPr marL="2743200" lvl="7" indent="-171450" algn="l">
              <a:lnSpc>
                <a:spcPct val="90000"/>
              </a:lnSpc>
              <a:spcBef>
                <a:spcPts val="300"/>
              </a:spcBef>
              <a:spcAft>
                <a:spcPts val="0"/>
              </a:spcAft>
              <a:buClr>
                <a:schemeClr val="dk1"/>
              </a:buClr>
              <a:buSzPts val="1600"/>
              <a:buNone/>
              <a:defRPr sz="1200" b="1"/>
            </a:lvl8pPr>
            <a:lvl9pPr marL="3086100" lvl="8" indent="-171450" algn="l">
              <a:lnSpc>
                <a:spcPct val="90000"/>
              </a:lnSpc>
              <a:spcBef>
                <a:spcPts val="300"/>
              </a:spcBef>
              <a:spcAft>
                <a:spcPts val="0"/>
              </a:spcAft>
              <a:buClr>
                <a:schemeClr val="dk1"/>
              </a:buClr>
              <a:buSzPts val="1600"/>
              <a:buNone/>
              <a:defRPr sz="1200" b="1"/>
            </a:lvl9pPr>
          </a:lstStyle>
          <a:p>
            <a:endParaRPr/>
          </a:p>
        </p:txBody>
      </p:sp>
      <p:sp>
        <p:nvSpPr>
          <p:cNvPr id="48" name="Google Shape;48;p43"/>
          <p:cNvSpPr txBox="1">
            <a:spLocks noGrp="1"/>
          </p:cNvSpPr>
          <p:nvPr>
            <p:ph type="body" idx="4"/>
          </p:nvPr>
        </p:nvSpPr>
        <p:spPr>
          <a:xfrm>
            <a:off x="4629150" y="2434148"/>
            <a:ext cx="3457575" cy="3811271"/>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49" name="Google Shape;49;p43"/>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0" name="Google Shape;50;p43"/>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0091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4"/>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5" name="Google Shape;55;p44"/>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4984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57"/>
        <p:cNvGrpSpPr/>
        <p:nvPr/>
      </p:nvGrpSpPr>
      <p:grpSpPr>
        <a:xfrm>
          <a:off x="0" y="0"/>
          <a:ext cx="0" cy="0"/>
          <a:chOff x="0" y="0"/>
          <a:chExt cx="0" cy="0"/>
        </a:xfrm>
      </p:grpSpPr>
      <p:sp>
        <p:nvSpPr>
          <p:cNvPr id="58" name="Google Shape;58;p45"/>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59" name="Google Shape;59;p45"/>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5"/>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61200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ido con leyenda" type="objTx">
  <p:cSld name="Contenido con leyenda">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5011825"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6"/>
          <p:cNvSpPr txBox="1">
            <a:spLocks noGrp="1"/>
          </p:cNvSpPr>
          <p:nvPr>
            <p:ph type="body" idx="1"/>
          </p:nvPr>
        </p:nvSpPr>
        <p:spPr>
          <a:xfrm>
            <a:off x="1057275" y="915923"/>
            <a:ext cx="3912734" cy="5065776"/>
          </a:xfrm>
          <a:prstGeom prst="rect">
            <a:avLst/>
          </a:prstGeom>
          <a:noFill/>
          <a:ln>
            <a:noFill/>
          </a:ln>
        </p:spPr>
        <p:txBody>
          <a:bodyPr spcFirstLastPara="1" wrap="square" lIns="91425" tIns="45700" rIns="91425" bIns="45700" anchor="t" anchorCtr="0">
            <a:normAutofit/>
          </a:bodyPr>
          <a:lstStyle>
            <a:lvl1pPr marL="342900" lvl="0" indent="-276225" algn="l">
              <a:lnSpc>
                <a:spcPct val="90000"/>
              </a:lnSpc>
              <a:spcBef>
                <a:spcPts val="825"/>
              </a:spcBef>
              <a:spcAft>
                <a:spcPts val="0"/>
              </a:spcAft>
              <a:buClr>
                <a:schemeClr val="dk1"/>
              </a:buClr>
              <a:buSzPts val="2200"/>
              <a:buChar char="•"/>
              <a:defRPr sz="1650"/>
            </a:lvl1pPr>
            <a:lvl2pPr marL="685800" lvl="1" indent="-257175" algn="l">
              <a:lnSpc>
                <a:spcPct val="90000"/>
              </a:lnSpc>
              <a:spcBef>
                <a:spcPts val="300"/>
              </a:spcBef>
              <a:spcAft>
                <a:spcPts val="0"/>
              </a:spcAft>
              <a:buClr>
                <a:schemeClr val="dk1"/>
              </a:buClr>
              <a:buSzPts val="1800"/>
              <a:buChar char="•"/>
              <a:defRPr sz="1350"/>
            </a:lvl2pPr>
            <a:lvl3pPr marL="1028700" lvl="2" indent="-247650" algn="l">
              <a:lnSpc>
                <a:spcPct val="90000"/>
              </a:lnSpc>
              <a:spcBef>
                <a:spcPts val="300"/>
              </a:spcBef>
              <a:spcAft>
                <a:spcPts val="0"/>
              </a:spcAft>
              <a:buClr>
                <a:schemeClr val="dk1"/>
              </a:buClr>
              <a:buSzPts val="1600"/>
              <a:buChar char="•"/>
              <a:defRPr sz="1200"/>
            </a:lvl3pPr>
            <a:lvl4pPr marL="1371600" lvl="3" indent="-247650" algn="l">
              <a:lnSpc>
                <a:spcPct val="90000"/>
              </a:lnSpc>
              <a:spcBef>
                <a:spcPts val="300"/>
              </a:spcBef>
              <a:spcAft>
                <a:spcPts val="0"/>
              </a:spcAft>
              <a:buClr>
                <a:schemeClr val="dk1"/>
              </a:buClr>
              <a:buSzPts val="1600"/>
              <a:buChar char="•"/>
              <a:defRPr sz="1200"/>
            </a:lvl4pPr>
            <a:lvl5pPr marL="1714500" lvl="4" indent="-247650" algn="l">
              <a:lnSpc>
                <a:spcPct val="90000"/>
              </a:lnSpc>
              <a:spcBef>
                <a:spcPts val="300"/>
              </a:spcBef>
              <a:spcAft>
                <a:spcPts val="0"/>
              </a:spcAft>
              <a:buClr>
                <a:schemeClr val="dk1"/>
              </a:buClr>
              <a:buSzPts val="1600"/>
              <a:buChar char="•"/>
              <a:defRPr sz="1200"/>
            </a:lvl5pPr>
            <a:lvl6pPr marL="2057400" lvl="5" indent="-247650" algn="l">
              <a:lnSpc>
                <a:spcPct val="90000"/>
              </a:lnSpc>
              <a:spcBef>
                <a:spcPts val="300"/>
              </a:spcBef>
              <a:spcAft>
                <a:spcPts val="0"/>
              </a:spcAft>
              <a:buClr>
                <a:schemeClr val="dk1"/>
              </a:buClr>
              <a:buSzPts val="1600"/>
              <a:buChar char="•"/>
              <a:defRPr sz="1200"/>
            </a:lvl6pPr>
            <a:lvl7pPr marL="2400300" lvl="6" indent="-247650" algn="l">
              <a:lnSpc>
                <a:spcPct val="90000"/>
              </a:lnSpc>
              <a:spcBef>
                <a:spcPts val="300"/>
              </a:spcBef>
              <a:spcAft>
                <a:spcPts val="0"/>
              </a:spcAft>
              <a:buClr>
                <a:schemeClr val="dk1"/>
              </a:buClr>
              <a:buSzPts val="1600"/>
              <a:buChar char="•"/>
              <a:defRPr sz="1200"/>
            </a:lvl7pPr>
            <a:lvl8pPr marL="2743200" lvl="7" indent="-247650" algn="l">
              <a:lnSpc>
                <a:spcPct val="90000"/>
              </a:lnSpc>
              <a:spcBef>
                <a:spcPts val="300"/>
              </a:spcBef>
              <a:spcAft>
                <a:spcPts val="0"/>
              </a:spcAft>
              <a:buClr>
                <a:schemeClr val="dk1"/>
              </a:buClr>
              <a:buSzPts val="1600"/>
              <a:buChar char="•"/>
              <a:defRPr sz="1200"/>
            </a:lvl8pPr>
            <a:lvl9pPr marL="3086100" lvl="8" indent="-247650" algn="l">
              <a:lnSpc>
                <a:spcPct val="90000"/>
              </a:lnSpc>
              <a:spcBef>
                <a:spcPts val="300"/>
              </a:spcBef>
              <a:spcAft>
                <a:spcPts val="0"/>
              </a:spcAft>
              <a:buClr>
                <a:schemeClr val="dk1"/>
              </a:buClr>
              <a:buSzPts val="1600"/>
              <a:buChar char="•"/>
              <a:defRPr sz="1200"/>
            </a:lvl9pPr>
          </a:lstStyle>
          <a:p>
            <a:endParaRPr/>
          </a:p>
        </p:txBody>
      </p:sp>
      <p:sp>
        <p:nvSpPr>
          <p:cNvPr id="64" name="Google Shape;64;p46"/>
          <p:cNvSpPr txBox="1">
            <a:spLocks noGrp="1"/>
          </p:cNvSpPr>
          <p:nvPr>
            <p:ph type="body" idx="2"/>
          </p:nvPr>
        </p:nvSpPr>
        <p:spPr>
          <a:xfrm>
            <a:off x="5011825" y="3502152"/>
            <a:ext cx="3116717" cy="247954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65" name="Google Shape;65;p46"/>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66" name="Google Shape;66;p46"/>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303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n con leyenda" type="picTx">
  <p:cSld name="Imagen con leyenda">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5011826" y="919616"/>
            <a:ext cx="3116717"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7" descr="Marcador de posición vacío para agregar una imagen. Haga clic en el marcador de posición y seleccione la imagen que desee agregar"/>
          <p:cNvSpPr>
            <a:spLocks noGrp="1"/>
          </p:cNvSpPr>
          <p:nvPr>
            <p:ph type="pic" idx="2"/>
          </p:nvPr>
        </p:nvSpPr>
        <p:spPr>
          <a:xfrm>
            <a:off x="0" y="915923"/>
            <a:ext cx="4970008" cy="5065776"/>
          </a:xfrm>
          <a:prstGeom prst="rect">
            <a:avLst/>
          </a:prstGeom>
          <a:noFill/>
          <a:ln>
            <a:noFill/>
          </a:ln>
        </p:spPr>
      </p:sp>
      <p:sp>
        <p:nvSpPr>
          <p:cNvPr id="71" name="Google Shape;71;p47"/>
          <p:cNvSpPr txBox="1">
            <a:spLocks noGrp="1"/>
          </p:cNvSpPr>
          <p:nvPr>
            <p:ph type="body" idx="1"/>
          </p:nvPr>
        </p:nvSpPr>
        <p:spPr>
          <a:xfrm>
            <a:off x="5011826" y="3502153"/>
            <a:ext cx="3116717" cy="247954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675"/>
              </a:spcBef>
              <a:spcAft>
                <a:spcPts val="0"/>
              </a:spcAft>
              <a:buClr>
                <a:schemeClr val="dk1"/>
              </a:buClr>
              <a:buSzPts val="1800"/>
              <a:buNone/>
              <a:defRPr sz="1350"/>
            </a:lvl1pPr>
            <a:lvl2pPr marL="685800" lvl="1" indent="-171450" algn="l">
              <a:lnSpc>
                <a:spcPct val="90000"/>
              </a:lnSpc>
              <a:spcBef>
                <a:spcPts val="300"/>
              </a:spcBef>
              <a:spcAft>
                <a:spcPts val="0"/>
              </a:spcAft>
              <a:buClr>
                <a:schemeClr val="dk1"/>
              </a:buClr>
              <a:buSzPts val="1400"/>
              <a:buNone/>
              <a:defRPr sz="1050"/>
            </a:lvl2pPr>
            <a:lvl3pPr marL="1028700" lvl="2" indent="-171450" algn="l">
              <a:lnSpc>
                <a:spcPct val="90000"/>
              </a:lnSpc>
              <a:spcBef>
                <a:spcPts val="300"/>
              </a:spcBef>
              <a:spcAft>
                <a:spcPts val="0"/>
              </a:spcAft>
              <a:buClr>
                <a:schemeClr val="dk1"/>
              </a:buClr>
              <a:buSzPts val="1200"/>
              <a:buNone/>
              <a:defRPr sz="900"/>
            </a:lvl3pPr>
            <a:lvl4pPr marL="1371600" lvl="3" indent="-171450" algn="l">
              <a:lnSpc>
                <a:spcPct val="90000"/>
              </a:lnSpc>
              <a:spcBef>
                <a:spcPts val="300"/>
              </a:spcBef>
              <a:spcAft>
                <a:spcPts val="0"/>
              </a:spcAft>
              <a:buClr>
                <a:schemeClr val="dk1"/>
              </a:buClr>
              <a:buSzPts val="1000"/>
              <a:buNone/>
              <a:defRPr sz="750"/>
            </a:lvl4pPr>
            <a:lvl5pPr marL="1714500" lvl="4" indent="-171450" algn="l">
              <a:lnSpc>
                <a:spcPct val="90000"/>
              </a:lnSpc>
              <a:spcBef>
                <a:spcPts val="300"/>
              </a:spcBef>
              <a:spcAft>
                <a:spcPts val="0"/>
              </a:spcAft>
              <a:buClr>
                <a:schemeClr val="dk1"/>
              </a:buClr>
              <a:buSzPts val="1000"/>
              <a:buNone/>
              <a:defRPr sz="750"/>
            </a:lvl5pPr>
            <a:lvl6pPr marL="2057400" lvl="5" indent="-171450" algn="l">
              <a:lnSpc>
                <a:spcPct val="90000"/>
              </a:lnSpc>
              <a:spcBef>
                <a:spcPts val="300"/>
              </a:spcBef>
              <a:spcAft>
                <a:spcPts val="0"/>
              </a:spcAft>
              <a:buClr>
                <a:schemeClr val="dk1"/>
              </a:buClr>
              <a:buSzPts val="1000"/>
              <a:buNone/>
              <a:defRPr sz="750"/>
            </a:lvl6pPr>
            <a:lvl7pPr marL="2400300" lvl="6" indent="-171450" algn="l">
              <a:lnSpc>
                <a:spcPct val="90000"/>
              </a:lnSpc>
              <a:spcBef>
                <a:spcPts val="300"/>
              </a:spcBef>
              <a:spcAft>
                <a:spcPts val="0"/>
              </a:spcAft>
              <a:buClr>
                <a:schemeClr val="dk1"/>
              </a:buClr>
              <a:buSzPts val="1000"/>
              <a:buNone/>
              <a:defRPr sz="750"/>
            </a:lvl7pPr>
            <a:lvl8pPr marL="2743200" lvl="7" indent="-171450" algn="l">
              <a:lnSpc>
                <a:spcPct val="90000"/>
              </a:lnSpc>
              <a:spcBef>
                <a:spcPts val="300"/>
              </a:spcBef>
              <a:spcAft>
                <a:spcPts val="0"/>
              </a:spcAft>
              <a:buClr>
                <a:schemeClr val="dk1"/>
              </a:buClr>
              <a:buSzPts val="1000"/>
              <a:buNone/>
              <a:defRPr sz="750"/>
            </a:lvl8pPr>
            <a:lvl9pPr marL="3086100" lvl="8" indent="-171450" algn="l">
              <a:lnSpc>
                <a:spcPct val="90000"/>
              </a:lnSpc>
              <a:spcBef>
                <a:spcPts val="300"/>
              </a:spcBef>
              <a:spcAft>
                <a:spcPts val="0"/>
              </a:spcAft>
              <a:buClr>
                <a:schemeClr val="dk1"/>
              </a:buClr>
              <a:buSzPts val="1000"/>
              <a:buNone/>
              <a:defRPr sz="750"/>
            </a:lvl9pPr>
          </a:lstStyle>
          <a:p>
            <a:endParaRPr/>
          </a:p>
        </p:txBody>
      </p:sp>
      <p:sp>
        <p:nvSpPr>
          <p:cNvPr id="72" name="Google Shape;72;p47"/>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3" name="Google Shape;73;p47"/>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7"/>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257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5"/>
        <p:cNvGrpSpPr/>
        <p:nvPr/>
      </p:nvGrpSpPr>
      <p:grpSpPr>
        <a:xfrm>
          <a:off x="0" y="0"/>
          <a:ext cx="0" cy="0"/>
          <a:chOff x="0" y="0"/>
          <a:chExt cx="0" cy="0"/>
        </a:xfrm>
      </p:grpSpPr>
      <p:sp>
        <p:nvSpPr>
          <p:cNvPr id="76" name="Google Shape;76;p4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8"/>
          <p:cNvSpPr txBox="1">
            <a:spLocks noGrp="1"/>
          </p:cNvSpPr>
          <p:nvPr>
            <p:ph type="body" idx="1"/>
          </p:nvPr>
        </p:nvSpPr>
        <p:spPr>
          <a:xfrm rot="5400000">
            <a:off x="2261660" y="361862"/>
            <a:ext cx="4620682" cy="702896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78" name="Google Shape;78;p4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79" name="Google Shape;79;p4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6077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1"/>
        <p:cNvGrpSpPr/>
        <p:nvPr/>
      </p:nvGrpSpPr>
      <p:grpSpPr>
        <a:xfrm>
          <a:off x="0" y="0"/>
          <a:ext cx="0" cy="0"/>
          <a:chOff x="0" y="0"/>
          <a:chExt cx="0" cy="0"/>
        </a:xfrm>
      </p:grpSpPr>
      <p:sp>
        <p:nvSpPr>
          <p:cNvPr id="82" name="Google Shape;82;p49"/>
          <p:cNvSpPr txBox="1">
            <a:spLocks noGrp="1"/>
          </p:cNvSpPr>
          <p:nvPr>
            <p:ph type="title"/>
          </p:nvPr>
        </p:nvSpPr>
        <p:spPr>
          <a:xfrm rot="5400000">
            <a:off x="4321969" y="2412207"/>
            <a:ext cx="5986463" cy="1543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9"/>
          <p:cNvSpPr txBox="1">
            <a:spLocks noGrp="1"/>
          </p:cNvSpPr>
          <p:nvPr>
            <p:ph type="body" idx="1"/>
          </p:nvPr>
        </p:nvSpPr>
        <p:spPr>
          <a:xfrm rot="5400000">
            <a:off x="535782" y="283369"/>
            <a:ext cx="5986463"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825"/>
              </a:spcBef>
              <a:spcAft>
                <a:spcPts val="0"/>
              </a:spcAft>
              <a:buClr>
                <a:schemeClr val="dk1"/>
              </a:buClr>
              <a:buSzPts val="1800"/>
              <a:buChar char="•"/>
              <a:defRPr/>
            </a:lvl1pPr>
            <a:lvl2pPr marL="685800" lvl="1" indent="-257175" algn="l">
              <a:lnSpc>
                <a:spcPct val="90000"/>
              </a:lnSpc>
              <a:spcBef>
                <a:spcPts val="300"/>
              </a:spcBef>
              <a:spcAft>
                <a:spcPts val="0"/>
              </a:spcAft>
              <a:buClr>
                <a:schemeClr val="dk1"/>
              </a:buClr>
              <a:buSzPts val="1800"/>
              <a:buChar char="•"/>
              <a:defRPr/>
            </a:lvl2pPr>
            <a:lvl3pPr marL="1028700" lvl="2" indent="-257175" algn="l">
              <a:lnSpc>
                <a:spcPct val="90000"/>
              </a:lnSpc>
              <a:spcBef>
                <a:spcPts val="300"/>
              </a:spcBef>
              <a:spcAft>
                <a:spcPts val="0"/>
              </a:spcAft>
              <a:buClr>
                <a:schemeClr val="dk1"/>
              </a:buClr>
              <a:buSzPts val="1800"/>
              <a:buChar char="•"/>
              <a:defRPr/>
            </a:lvl3pPr>
            <a:lvl4pPr marL="1371600" lvl="3" indent="-257175" algn="l">
              <a:lnSpc>
                <a:spcPct val="90000"/>
              </a:lnSpc>
              <a:spcBef>
                <a:spcPts val="300"/>
              </a:spcBef>
              <a:spcAft>
                <a:spcPts val="0"/>
              </a:spcAft>
              <a:buClr>
                <a:schemeClr val="dk1"/>
              </a:buClr>
              <a:buSzPts val="1800"/>
              <a:buChar char="•"/>
              <a:defRPr/>
            </a:lvl4pPr>
            <a:lvl5pPr marL="1714500" lvl="4" indent="-257175" algn="l">
              <a:lnSpc>
                <a:spcPct val="90000"/>
              </a:lnSpc>
              <a:spcBef>
                <a:spcPts val="300"/>
              </a:spcBef>
              <a:spcAft>
                <a:spcPts val="0"/>
              </a:spcAft>
              <a:buClr>
                <a:schemeClr val="dk1"/>
              </a:buClr>
              <a:buSzPts val="1800"/>
              <a:buChar char="•"/>
              <a:defRPr/>
            </a:lvl5pPr>
            <a:lvl6pPr marL="2057400" lvl="5" indent="-257175" algn="l">
              <a:lnSpc>
                <a:spcPct val="90000"/>
              </a:lnSpc>
              <a:spcBef>
                <a:spcPts val="300"/>
              </a:spcBef>
              <a:spcAft>
                <a:spcPts val="0"/>
              </a:spcAft>
              <a:buClr>
                <a:schemeClr val="dk1"/>
              </a:buClr>
              <a:buSzPts val="1800"/>
              <a:buChar char="•"/>
              <a:defRPr/>
            </a:lvl6pPr>
            <a:lvl7pPr marL="2400300" lvl="6" indent="-257175" algn="l">
              <a:lnSpc>
                <a:spcPct val="90000"/>
              </a:lnSpc>
              <a:spcBef>
                <a:spcPts val="300"/>
              </a:spcBef>
              <a:spcAft>
                <a:spcPts val="0"/>
              </a:spcAft>
              <a:buClr>
                <a:schemeClr val="dk1"/>
              </a:buClr>
              <a:buSzPts val="1800"/>
              <a:buChar char="•"/>
              <a:defRPr/>
            </a:lvl7pPr>
            <a:lvl8pPr marL="2743200" lvl="7" indent="-257175" algn="l">
              <a:lnSpc>
                <a:spcPct val="90000"/>
              </a:lnSpc>
              <a:spcBef>
                <a:spcPts val="300"/>
              </a:spcBef>
              <a:spcAft>
                <a:spcPts val="0"/>
              </a:spcAft>
              <a:buClr>
                <a:schemeClr val="dk1"/>
              </a:buClr>
              <a:buSzPts val="1800"/>
              <a:buChar char="•"/>
              <a:defRPr/>
            </a:lvl8pPr>
            <a:lvl9pPr marL="3086100" lvl="8" indent="-257175" algn="l">
              <a:lnSpc>
                <a:spcPct val="90000"/>
              </a:lnSpc>
              <a:spcBef>
                <a:spcPts val="300"/>
              </a:spcBef>
              <a:spcAft>
                <a:spcPts val="0"/>
              </a:spcAft>
              <a:buClr>
                <a:schemeClr val="dk1"/>
              </a:buClr>
              <a:buSzPts val="1800"/>
              <a:buChar char="•"/>
              <a:defRPr/>
            </a:lvl9pPr>
          </a:lstStyle>
          <a:p>
            <a:endParaRPr/>
          </a:p>
        </p:txBody>
      </p:sp>
      <p:sp>
        <p:nvSpPr>
          <p:cNvPr id="84" name="Google Shape;84;p49"/>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CL"/>
              <a:pPr/>
              <a:t>‹Nº›</a:t>
            </a:fld>
            <a:endParaRPr/>
          </a:p>
        </p:txBody>
      </p:sp>
      <p:sp>
        <p:nvSpPr>
          <p:cNvPr id="85" name="Google Shape;85;p49"/>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9"/>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8359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ángulo 8"/>
          <p:cNvSpPr/>
          <p:nvPr/>
        </p:nvSpPr>
        <p:spPr>
          <a:xfrm>
            <a:off x="1200150" y="0"/>
            <a:ext cx="37719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2" name="Título 1"/>
          <p:cNvSpPr>
            <a:spLocks noGrp="1"/>
          </p:cNvSpPr>
          <p:nvPr>
            <p:ph type="ctrTitle" hasCustomPrompt="1"/>
          </p:nvPr>
        </p:nvSpPr>
        <p:spPr>
          <a:xfrm>
            <a:off x="1313833" y="3019706"/>
            <a:ext cx="3634740" cy="2387600"/>
          </a:xfrm>
        </p:spPr>
        <p:txBody>
          <a:bodyPr rtlCol="0" anchor="b">
            <a:normAutofit/>
          </a:bodyPr>
          <a:lstStyle>
            <a:lvl1pPr algn="l" rtl="0">
              <a:lnSpc>
                <a:spcPct val="90000"/>
              </a:lnSpc>
              <a:defRPr sz="3600">
                <a:solidFill>
                  <a:schemeClr val="bg1"/>
                </a:solidFill>
              </a:defRPr>
            </a:lvl1pPr>
          </a:lstStyle>
          <a:p>
            <a:pPr rtl="0"/>
            <a:r>
              <a:rPr lang="es-ES" noProof="0" dirty="0"/>
              <a:t>Haga clic para editar el estilo de título del patrón</a:t>
            </a:r>
          </a:p>
        </p:txBody>
      </p:sp>
      <p:sp>
        <p:nvSpPr>
          <p:cNvPr id="3" name="Subtítulo 2"/>
          <p:cNvSpPr>
            <a:spLocks noGrp="1"/>
          </p:cNvSpPr>
          <p:nvPr>
            <p:ph type="subTitle" idx="1"/>
          </p:nvPr>
        </p:nvSpPr>
        <p:spPr>
          <a:xfrm>
            <a:off x="1313833" y="5381894"/>
            <a:ext cx="3634740" cy="448056"/>
          </a:xfrm>
        </p:spPr>
        <p:txBody>
          <a:bodyPr rtlCol="0">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s-ES" noProof="0"/>
              <a:t>Haga clic para modificar el estilo de subtítulo del patrón</a:t>
            </a:r>
            <a:endParaRPr lang="es-ES" noProof="0" dirty="0"/>
          </a:p>
        </p:txBody>
      </p:sp>
      <p:pic>
        <p:nvPicPr>
          <p:cNvPr id="8" name="Imagen 7" descr="Nubes blancas y esponjosas en un cielo azul intens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117854" cy="3886200"/>
          </a:xfrm>
          <a:prstGeom prst="rect">
            <a:avLst/>
          </a:prstGeom>
        </p:spPr>
      </p:pic>
      <p:pic>
        <p:nvPicPr>
          <p:cNvPr id="10" name="Imagen 9" descr="Primer plano del tallo de una plant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4347" y="2057400"/>
            <a:ext cx="1545575" cy="3886200"/>
          </a:xfrm>
          <a:prstGeom prst="rect">
            <a:avLst/>
          </a:prstGeom>
        </p:spPr>
      </p:pic>
      <p:pic>
        <p:nvPicPr>
          <p:cNvPr id="11" name="Imagen 10" descr="Ola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82217" y="2057400"/>
            <a:ext cx="2462022" cy="3886200"/>
          </a:xfrm>
          <a:prstGeom prst="rect">
            <a:avLst/>
          </a:prstGeom>
        </p:spPr>
      </p:pic>
    </p:spTree>
    <p:extLst>
      <p:ext uri="{BB962C8B-B14F-4D97-AF65-F5344CB8AC3E}">
        <p14:creationId xmlns:p14="http://schemas.microsoft.com/office/powerpoint/2010/main" val="249772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lvl1pPr marL="0" indent="0">
              <a:defRPr/>
            </a:lvl1pPr>
          </a:lstStyle>
          <a:p>
            <a:fld id="{9CD8D479-8942-46E8-A226-A4E01F7A105C}" type="slidenum">
              <a:rPr lang="es-ES" smtClean="0">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DBD9F02B-2DC8-4099-A266-B747EC68FF67}"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35613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Rectángulo 7"/>
          <p:cNvSpPr/>
          <p:nvPr/>
        </p:nvSpPr>
        <p:spPr>
          <a:xfrm>
            <a:off x="1200149" y="2059146"/>
            <a:ext cx="5399772"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2" name="Título 1"/>
          <p:cNvSpPr>
            <a:spLocks noGrp="1"/>
          </p:cNvSpPr>
          <p:nvPr>
            <p:ph type="title" hasCustomPrompt="1"/>
          </p:nvPr>
        </p:nvSpPr>
        <p:spPr>
          <a:xfrm>
            <a:off x="1313833" y="2263914"/>
            <a:ext cx="5212080" cy="3143393"/>
          </a:xfrm>
        </p:spPr>
        <p:txBody>
          <a:bodyPr rtlCol="0" anchor="b"/>
          <a:lstStyle>
            <a:lvl1pPr rtl="0">
              <a:defRPr sz="4500">
                <a:solidFill>
                  <a:schemeClr val="bg1"/>
                </a:solidFill>
              </a:defRPr>
            </a:lvl1pPr>
          </a:lstStyle>
          <a:p>
            <a:pPr rtl="0"/>
            <a:r>
              <a:rPr lang="es-ES" noProof="0" dirty="0"/>
              <a:t>Haga clic para editar el estilo de título del patrón</a:t>
            </a:r>
          </a:p>
        </p:txBody>
      </p:sp>
      <p:sp>
        <p:nvSpPr>
          <p:cNvPr id="3" name="Marcador de posición de texto 2"/>
          <p:cNvSpPr>
            <a:spLocks noGrp="1"/>
          </p:cNvSpPr>
          <p:nvPr>
            <p:ph type="body" idx="1"/>
          </p:nvPr>
        </p:nvSpPr>
        <p:spPr>
          <a:xfrm>
            <a:off x="1313833" y="5381894"/>
            <a:ext cx="5212080" cy="449523"/>
          </a:xfrm>
        </p:spPr>
        <p:txBody>
          <a:bodyPr rtlCol="0"/>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rtl="0"/>
            <a:r>
              <a:rPr lang="es-ES" noProof="0"/>
              <a:t>Haga clic para modificar los estilos de texto del patrón</a:t>
            </a:r>
          </a:p>
        </p:txBody>
      </p:sp>
      <p:pic>
        <p:nvPicPr>
          <p:cNvPr id="11" name="Imagen 10" descr="Primer plano de plantas verd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117854" cy="3886200"/>
          </a:xfrm>
          <a:prstGeom prst="rect">
            <a:avLst/>
          </a:prstGeom>
        </p:spPr>
      </p:pic>
      <p:pic>
        <p:nvPicPr>
          <p:cNvPr id="9" name="Imagen 8" descr="Ola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82217" y="2059146"/>
            <a:ext cx="2462022" cy="3886200"/>
          </a:xfrm>
          <a:prstGeom prst="rect">
            <a:avLst/>
          </a:prstGeom>
        </p:spPr>
      </p:pic>
    </p:spTree>
    <p:extLst>
      <p:ext uri="{BB962C8B-B14F-4D97-AF65-F5344CB8AC3E}">
        <p14:creationId xmlns:p14="http://schemas.microsoft.com/office/powerpoint/2010/main" val="315104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contenido 2"/>
          <p:cNvSpPr>
            <a:spLocks noGrp="1"/>
          </p:cNvSpPr>
          <p:nvPr>
            <p:ph sz="half" idx="1"/>
          </p:nvPr>
        </p:nvSpPr>
        <p:spPr>
          <a:xfrm>
            <a:off x="1057276" y="1556281"/>
            <a:ext cx="3457574" cy="4620682"/>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4629151" y="1556281"/>
            <a:ext cx="3457331" cy="4620682"/>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4A10DF40-6381-4575-BB53-B641DE6E80E1}"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404976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057274" y="1554480"/>
            <a:ext cx="3456432" cy="823912"/>
          </a:xfrm>
        </p:spPr>
        <p:txBody>
          <a:bodyPr rtlCol="0"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057274" y="2434148"/>
            <a:ext cx="3456432" cy="3811271"/>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4629150" y="1554480"/>
            <a:ext cx="3457575" cy="823912"/>
          </a:xfrm>
        </p:spPr>
        <p:txBody>
          <a:bodyPr rtlCol="0"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4629150" y="2434148"/>
            <a:ext cx="3457575" cy="3811271"/>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9" name="Marcador de posición de número de diapositiva 8"/>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7" name="Marcador de posición de fecha 6"/>
          <p:cNvSpPr>
            <a:spLocks noGrp="1"/>
          </p:cNvSpPr>
          <p:nvPr>
            <p:ph type="dt" sz="half" idx="10"/>
          </p:nvPr>
        </p:nvSpPr>
        <p:spPr/>
        <p:txBody>
          <a:bodyPr rtlCol="0"/>
          <a:lstStyle/>
          <a:p>
            <a:fld id="{0D1188A6-F960-4ED5-975C-FE039292E0F0}" type="datetime1">
              <a:rPr lang="es-ES" smtClean="0">
                <a:solidFill>
                  <a:srgbClr val="8BAA00">
                    <a:lumMod val="50000"/>
                  </a:srgbClr>
                </a:solidFill>
              </a:rPr>
              <a:pPr/>
              <a:t>29/10/2024</a:t>
            </a:fld>
            <a:endParaRPr lang="es-ES" dirty="0">
              <a:solidFill>
                <a:srgbClr val="8BAA00">
                  <a:lumMod val="50000"/>
                </a:srgbClr>
              </a:solidFill>
            </a:endParaRPr>
          </a:p>
        </p:txBody>
      </p:sp>
      <p:sp>
        <p:nvSpPr>
          <p:cNvPr id="8" name="Marcador de posición de pie de página 7"/>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48254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3" name="Marcador de posición de fecha 2"/>
          <p:cNvSpPr>
            <a:spLocks noGrp="1"/>
          </p:cNvSpPr>
          <p:nvPr>
            <p:ph type="dt" sz="half" idx="10"/>
          </p:nvPr>
        </p:nvSpPr>
        <p:spPr/>
        <p:txBody>
          <a:bodyPr rtlCol="0"/>
          <a:lstStyle/>
          <a:p>
            <a:fld id="{334F1B32-3E5D-4ECB-89A5-901115EE1EF9}" type="datetime1">
              <a:rPr lang="es-ES" smtClean="0">
                <a:solidFill>
                  <a:srgbClr val="8BAA00">
                    <a:lumMod val="50000"/>
                  </a:srgbClr>
                </a:solidFill>
              </a:rPr>
              <a:pPr/>
              <a:t>29/10/2024</a:t>
            </a:fld>
            <a:endParaRPr lang="es-ES" dirty="0">
              <a:solidFill>
                <a:srgbClr val="8BAA00">
                  <a:lumMod val="50000"/>
                </a:srgbClr>
              </a:solidFill>
            </a:endParaRPr>
          </a:p>
        </p:txBody>
      </p:sp>
      <p:sp>
        <p:nvSpPr>
          <p:cNvPr id="4" name="Marcador de posición de pie de página 3"/>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344738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2" name="Marcador de posición de fecha 1"/>
          <p:cNvSpPr>
            <a:spLocks noGrp="1"/>
          </p:cNvSpPr>
          <p:nvPr>
            <p:ph type="dt" sz="half" idx="10"/>
          </p:nvPr>
        </p:nvSpPr>
        <p:spPr/>
        <p:txBody>
          <a:bodyPr rtlCol="0"/>
          <a:lstStyle/>
          <a:p>
            <a:fld id="{0060FE62-507F-4526-A445-3A3BC99BF160}" type="datetime1">
              <a:rPr lang="es-ES" smtClean="0">
                <a:solidFill>
                  <a:srgbClr val="8BAA00">
                    <a:lumMod val="50000"/>
                  </a:srgbClr>
                </a:solidFill>
              </a:rPr>
              <a:pPr/>
              <a:t>29/10/2024</a:t>
            </a:fld>
            <a:endParaRPr lang="es-ES" dirty="0">
              <a:solidFill>
                <a:srgbClr val="8BAA00">
                  <a:lumMod val="50000"/>
                </a:srgbClr>
              </a:solidFill>
            </a:endParaRPr>
          </a:p>
        </p:txBody>
      </p:sp>
      <p:sp>
        <p:nvSpPr>
          <p:cNvPr id="3" name="Marcador de posición de pie de página 2"/>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319919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011825" y="919616"/>
            <a:ext cx="3116717" cy="2532888"/>
          </a:xfrm>
        </p:spPr>
        <p:txBody>
          <a:bodyPr rtlCol="0" anchor="b"/>
          <a:lstStyle>
            <a:lvl1pPr rtl="0">
              <a:defRPr sz="2400"/>
            </a:lvl1pPr>
          </a:lstStyle>
          <a:p>
            <a:pPr rtl="0"/>
            <a:r>
              <a:rPr lang="es-ES" noProof="0" dirty="0"/>
              <a:t>Haga clic para editar el estilo de título del patrón</a:t>
            </a:r>
          </a:p>
        </p:txBody>
      </p:sp>
      <p:sp>
        <p:nvSpPr>
          <p:cNvPr id="3" name="Marcador de posición de contenido 2"/>
          <p:cNvSpPr>
            <a:spLocks noGrp="1"/>
          </p:cNvSpPr>
          <p:nvPr>
            <p:ph idx="1"/>
          </p:nvPr>
        </p:nvSpPr>
        <p:spPr>
          <a:xfrm>
            <a:off x="1057275" y="915923"/>
            <a:ext cx="3912734" cy="5065776"/>
          </a:xfrm>
        </p:spPr>
        <p:txBody>
          <a:bodyPr rtlCol="0"/>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5011825" y="3502152"/>
            <a:ext cx="3116717" cy="2479548"/>
          </a:xfrm>
        </p:spPr>
        <p:txBody>
          <a:bodyPr rtlCol="0">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ES" noProof="0"/>
              <a:t>Haga clic para modificar los estilos de texto del patrón</a:t>
            </a:r>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19FA044B-7BC4-4947-ABBF-9764D9ADB49F}"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213117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011826" y="919616"/>
            <a:ext cx="3116717" cy="2532888"/>
          </a:xfrm>
        </p:spPr>
        <p:txBody>
          <a:bodyPr rtlCol="0" anchor="b"/>
          <a:lstStyle>
            <a:lvl1pPr rtl="0">
              <a:defRPr sz="2400"/>
            </a:lvl1pPr>
          </a:lstStyle>
          <a:p>
            <a:pPr rtl="0"/>
            <a:r>
              <a:rPr lang="es-ES" noProof="0" dirty="0"/>
              <a:t>Haga clic para editar el estilo de título del patrón</a:t>
            </a:r>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0" y="915923"/>
            <a:ext cx="4970008" cy="5065776"/>
          </a:xfrm>
        </p:spPr>
        <p:txBody>
          <a:bodyPr tIns="1371600" rtlCol="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5011826" y="3502153"/>
            <a:ext cx="3116717" cy="2479547"/>
          </a:xfrm>
        </p:spPr>
        <p:txBody>
          <a:bodyPr rtlCol="0">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ES" noProof="0"/>
              <a:t>Haga clic para modificar los estilos de texto del patrón</a:t>
            </a:r>
          </a:p>
        </p:txBody>
      </p:sp>
      <p:sp>
        <p:nvSpPr>
          <p:cNvPr id="7" name="Marcador de posición de número de diapositiva 6"/>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5" name="Marcador de posición de fecha 4"/>
          <p:cNvSpPr>
            <a:spLocks noGrp="1"/>
          </p:cNvSpPr>
          <p:nvPr>
            <p:ph type="dt" sz="half" idx="10"/>
          </p:nvPr>
        </p:nvSpPr>
        <p:spPr/>
        <p:txBody>
          <a:bodyPr rtlCol="0"/>
          <a:lstStyle/>
          <a:p>
            <a:fld id="{2337AC02-EA6D-465F-BF03-15EFEA467FA6}" type="datetime1">
              <a:rPr lang="es-ES" smtClean="0">
                <a:solidFill>
                  <a:srgbClr val="8BAA00">
                    <a:lumMod val="50000"/>
                  </a:srgbClr>
                </a:solidFill>
              </a:rPr>
              <a:pPr/>
              <a:t>29/10/2024</a:t>
            </a:fld>
            <a:endParaRPr lang="es-ES" dirty="0">
              <a:solidFill>
                <a:srgbClr val="8BAA00">
                  <a:lumMod val="50000"/>
                </a:srgbClr>
              </a:solidFill>
            </a:endParaRPr>
          </a:p>
        </p:txBody>
      </p:sp>
      <p:sp>
        <p:nvSpPr>
          <p:cNvPr id="6" name="Marcador de posición de pie de página 5"/>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423783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a:t>Haga clic para editar el estilo de título del patrón</a:t>
            </a:r>
          </a:p>
        </p:txBody>
      </p:sp>
      <p:sp>
        <p:nvSpPr>
          <p:cNvPr id="3" name="Marcador de posición de texto vertical 2"/>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CCEDC781-CB57-4062-B09C-81FF42BCE73D}"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12113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6543675" y="190501"/>
            <a:ext cx="1543050" cy="5986463"/>
          </a:xfrm>
        </p:spPr>
        <p:txBody>
          <a:bodyPr vert="eaVert" rtlCol="0"/>
          <a:lstStyle>
            <a:lvl1pPr rtl="0">
              <a:defRPr/>
            </a:lvl1pPr>
          </a:lstStyle>
          <a:p>
            <a:pPr rtl="0"/>
            <a:r>
              <a:rPr lang="es-ES" noProof="0"/>
              <a:t>Haga clic para editar el estilo de título del patrón</a:t>
            </a:r>
            <a:endParaRPr lang="es-ES" noProof="0" dirty="0"/>
          </a:p>
        </p:txBody>
      </p:sp>
      <p:sp>
        <p:nvSpPr>
          <p:cNvPr id="3" name="Marcador de posición de texto vertical 2"/>
          <p:cNvSpPr>
            <a:spLocks noGrp="1"/>
          </p:cNvSpPr>
          <p:nvPr>
            <p:ph type="body" orient="vert" idx="1"/>
          </p:nvPr>
        </p:nvSpPr>
        <p:spPr>
          <a:xfrm>
            <a:off x="628650" y="190501"/>
            <a:ext cx="5800725" cy="5986463"/>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a:xfrm>
            <a:off x="0" y="6629400"/>
            <a:ext cx="340052" cy="228600"/>
          </a:xfrm>
        </p:spPr>
        <p:txBody>
          <a:bodyPr rtlCol="0"/>
          <a:lstStyle/>
          <a:p>
            <a:fld id="{9CD8D479-8942-46E8-A226-A4E01F7A105C}" type="slidenum">
              <a:rPr lang="es-ES">
                <a:solidFill>
                  <a:srgbClr val="8BAA00">
                    <a:lumMod val="50000"/>
                  </a:srgbClr>
                </a:solidFill>
              </a:rPr>
              <a:pPr/>
              <a:t>‹Nº›</a:t>
            </a:fld>
            <a:endParaRPr lang="es-ES" dirty="0">
              <a:solidFill>
                <a:srgbClr val="8BAA00">
                  <a:lumMod val="50000"/>
                </a:srgbClr>
              </a:solidFill>
            </a:endParaRPr>
          </a:p>
        </p:txBody>
      </p:sp>
      <p:sp>
        <p:nvSpPr>
          <p:cNvPr id="4" name="Marcador de posición de fecha 3"/>
          <p:cNvSpPr>
            <a:spLocks noGrp="1"/>
          </p:cNvSpPr>
          <p:nvPr>
            <p:ph type="dt" sz="half" idx="10"/>
          </p:nvPr>
        </p:nvSpPr>
        <p:spPr/>
        <p:txBody>
          <a:bodyPr rtlCol="0"/>
          <a:lstStyle/>
          <a:p>
            <a:fld id="{693EF067-3BD7-4195-88F8-49200083A5C8}" type="datetime1">
              <a:rPr lang="es-ES" smtClean="0">
                <a:solidFill>
                  <a:srgbClr val="8BAA00">
                    <a:lumMod val="50000"/>
                  </a:srgbClr>
                </a:solidFill>
              </a:rPr>
              <a:pPr/>
              <a:t>29/10/2024</a:t>
            </a:fld>
            <a:endParaRPr lang="es-ES" dirty="0">
              <a:solidFill>
                <a:srgbClr val="8BAA00">
                  <a:lumMod val="50000"/>
                </a:srgbClr>
              </a:solidFill>
            </a:endParaRPr>
          </a:p>
        </p:txBody>
      </p:sp>
      <p:sp>
        <p:nvSpPr>
          <p:cNvPr id="5" name="Marcador de posición de pie de página 4"/>
          <p:cNvSpPr>
            <a:spLocks noGrp="1"/>
          </p:cNvSpPr>
          <p:nvPr>
            <p:ph type="ftr" sz="quarter" idx="11"/>
          </p:nvPr>
        </p:nvSpPr>
        <p:spPr/>
        <p:txBody>
          <a:bodyPr rtlCol="0"/>
          <a:lstStyle>
            <a:lvl1pPr>
              <a:defRPr/>
            </a:lvl1pPr>
          </a:lstStyle>
          <a:p>
            <a:r>
              <a:rPr lang="es-ES" dirty="0">
                <a:solidFill>
                  <a:srgbClr val="8BAA00">
                    <a:lumMod val="50000"/>
                  </a:srgbClr>
                </a:solidFill>
              </a:rPr>
              <a:t>Agregar un pie de página</a:t>
            </a:r>
          </a:p>
        </p:txBody>
      </p:sp>
    </p:spTree>
    <p:extLst>
      <p:ext uri="{BB962C8B-B14F-4D97-AF65-F5344CB8AC3E}">
        <p14:creationId xmlns:p14="http://schemas.microsoft.com/office/powerpoint/2010/main" val="145073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650" y="115888"/>
            <a:ext cx="7632700"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ru-RU"/>
          </a:p>
        </p:txBody>
      </p:sp>
      <p:sp>
        <p:nvSpPr>
          <p:cNvPr id="1027" name="Rectangle 3"/>
          <p:cNvSpPr>
            <a:spLocks noGrp="1" noChangeArrowheads="1"/>
          </p:cNvSpPr>
          <p:nvPr>
            <p:ph type="body" idx="1"/>
          </p:nvPr>
        </p:nvSpPr>
        <p:spPr bwMode="auto">
          <a:xfrm>
            <a:off x="827088" y="836613"/>
            <a:ext cx="7488237" cy="5614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 bg1="lt1" tx1="dk1" bg2="lt2" tx2="dk2" accent1="accent1" accent2="accent2" accent3="accent3" accent4="accent4" accent5="accent5" accent6="accent6" hlink="hlink" folHlink="folHlink"/>
  <p:sldLayoutIdLst>
    <p:sldLayoutId id="214748369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1" fontAlgn="base" hangingPunct="1">
        <a:spcBef>
          <a:spcPct val="0"/>
        </a:spcBef>
        <a:spcAft>
          <a:spcPct val="0"/>
        </a:spcAft>
        <a:defRPr sz="3200">
          <a:solidFill>
            <a:srgbClr val="080808"/>
          </a:solidFill>
          <a:latin typeface="+mj-lt"/>
          <a:ea typeface="+mj-ea"/>
          <a:cs typeface="+mj-cs"/>
        </a:defRPr>
      </a:lvl1pPr>
      <a:lvl2pPr algn="l" rtl="0" eaLnBrk="1" fontAlgn="base" hangingPunct="1">
        <a:spcBef>
          <a:spcPct val="0"/>
        </a:spcBef>
        <a:spcAft>
          <a:spcPct val="0"/>
        </a:spcAft>
        <a:defRPr sz="3200">
          <a:solidFill>
            <a:srgbClr val="080808"/>
          </a:solidFill>
          <a:latin typeface="Arial" charset="0"/>
        </a:defRPr>
      </a:lvl2pPr>
      <a:lvl3pPr algn="l" rtl="0" eaLnBrk="1" fontAlgn="base" hangingPunct="1">
        <a:spcBef>
          <a:spcPct val="0"/>
        </a:spcBef>
        <a:spcAft>
          <a:spcPct val="0"/>
        </a:spcAft>
        <a:defRPr sz="3200">
          <a:solidFill>
            <a:srgbClr val="080808"/>
          </a:solidFill>
          <a:latin typeface="Arial" charset="0"/>
        </a:defRPr>
      </a:lvl3pPr>
      <a:lvl4pPr algn="l" rtl="0" eaLnBrk="1" fontAlgn="base" hangingPunct="1">
        <a:spcBef>
          <a:spcPct val="0"/>
        </a:spcBef>
        <a:spcAft>
          <a:spcPct val="0"/>
        </a:spcAft>
        <a:defRPr sz="3200">
          <a:solidFill>
            <a:srgbClr val="080808"/>
          </a:solidFill>
          <a:latin typeface="Arial" charset="0"/>
        </a:defRPr>
      </a:lvl4pPr>
      <a:lvl5pPr algn="l" rtl="0" eaLnBrk="1" fontAlgn="base" hangingPunct="1">
        <a:spcBef>
          <a:spcPct val="0"/>
        </a:spcBef>
        <a:spcAft>
          <a:spcPct val="0"/>
        </a:spcAft>
        <a:defRPr sz="3200">
          <a:solidFill>
            <a:srgbClr val="080808"/>
          </a:solidFill>
          <a:latin typeface="Arial" charset="0"/>
        </a:defRPr>
      </a:lvl5pPr>
      <a:lvl6pPr marL="457200" algn="l" rtl="0" eaLnBrk="1" fontAlgn="base" hangingPunct="1">
        <a:spcBef>
          <a:spcPct val="0"/>
        </a:spcBef>
        <a:spcAft>
          <a:spcPct val="0"/>
        </a:spcAft>
        <a:defRPr sz="3200">
          <a:solidFill>
            <a:srgbClr val="080808"/>
          </a:solidFill>
          <a:latin typeface="Arial" charset="0"/>
        </a:defRPr>
      </a:lvl6pPr>
      <a:lvl7pPr marL="914400" algn="l" rtl="0" eaLnBrk="1" fontAlgn="base" hangingPunct="1">
        <a:spcBef>
          <a:spcPct val="0"/>
        </a:spcBef>
        <a:spcAft>
          <a:spcPct val="0"/>
        </a:spcAft>
        <a:defRPr sz="3200">
          <a:solidFill>
            <a:srgbClr val="080808"/>
          </a:solidFill>
          <a:latin typeface="Arial" charset="0"/>
        </a:defRPr>
      </a:lvl7pPr>
      <a:lvl8pPr marL="1371600" algn="l" rtl="0" eaLnBrk="1" fontAlgn="base" hangingPunct="1">
        <a:spcBef>
          <a:spcPct val="0"/>
        </a:spcBef>
        <a:spcAft>
          <a:spcPct val="0"/>
        </a:spcAft>
        <a:defRPr sz="3200">
          <a:solidFill>
            <a:srgbClr val="080808"/>
          </a:solidFill>
          <a:latin typeface="Arial" charset="0"/>
        </a:defRPr>
      </a:lvl8pPr>
      <a:lvl9pPr marL="1828800" algn="l" rtl="0" eaLnBrk="1" fontAlgn="base" hangingPunct="1">
        <a:spcBef>
          <a:spcPct val="0"/>
        </a:spcBef>
        <a:spcAft>
          <a:spcPct val="0"/>
        </a:spcAft>
        <a:defRPr sz="3200">
          <a:solidFill>
            <a:srgbClr val="080808"/>
          </a:solidFill>
          <a:latin typeface="Arial" charset="0"/>
        </a:defRPr>
      </a:lvl9pPr>
    </p:titleStyle>
    <p:body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ángulo 9"/>
          <p:cNvSpPr/>
          <p:nvPr userDrawn="1"/>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11" name="Rectángulo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srgbClr val="8BAA00">
                  <a:lumMod val="75000"/>
                </a:srgbClr>
              </a:solidFill>
            </a:endParaRPr>
          </a:p>
        </p:txBody>
      </p:sp>
      <p:sp>
        <p:nvSpPr>
          <p:cNvPr id="2" name="Marcador de posición de título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pPr rtl="0"/>
            <a:r>
              <a:rPr lang="es-ES" noProof="0" dirty="0"/>
              <a:t>Haga clic para editar el estilo de título del patrón</a:t>
            </a:r>
          </a:p>
        </p:txBody>
      </p:sp>
      <p:sp>
        <p:nvSpPr>
          <p:cNvPr id="3" name="Marcador de posición de texto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número de diapositiva 5"/>
          <p:cNvSpPr>
            <a:spLocks noGrp="1"/>
          </p:cNvSpPr>
          <p:nvPr>
            <p:ph type="sldNum" sz="quarter" idx="4"/>
          </p:nvPr>
        </p:nvSpPr>
        <p:spPr>
          <a:xfrm>
            <a:off x="0" y="6629400"/>
            <a:ext cx="340052"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pPr fontAlgn="auto">
              <a:spcBef>
                <a:spcPts val="0"/>
              </a:spcBef>
              <a:spcAft>
                <a:spcPts val="0"/>
              </a:spcAft>
            </a:pPr>
            <a:fld id="{9CD8D479-8942-46E8-A226-A4E01F7A105C}" type="slidenum">
              <a:rPr lang="es-ES" smtClean="0">
                <a:solidFill>
                  <a:srgbClr val="8BAA00">
                    <a:lumMod val="50000"/>
                  </a:srgbClr>
                </a:solidFill>
                <a:latin typeface="Corbel" panose="020B0503020204020204"/>
              </a:rPr>
              <a:pPr fontAlgn="auto">
                <a:spcBef>
                  <a:spcPts val="0"/>
                </a:spcBef>
                <a:spcAft>
                  <a:spcPts val="0"/>
                </a:spcAft>
              </a:pPr>
              <a:t>‹Nº›</a:t>
            </a:fld>
            <a:endParaRPr lang="es-ES" dirty="0">
              <a:solidFill>
                <a:srgbClr val="8BAA00">
                  <a:lumMod val="50000"/>
                </a:srgbClr>
              </a:solidFill>
              <a:latin typeface="Corbel" panose="020B0503020204020204"/>
            </a:endParaRPr>
          </a:p>
        </p:txBody>
      </p:sp>
      <p:sp>
        <p:nvSpPr>
          <p:cNvPr id="4" name="Marcador de posición de fecha 3"/>
          <p:cNvSpPr>
            <a:spLocks noGrp="1"/>
          </p:cNvSpPr>
          <p:nvPr>
            <p:ph type="dt" sz="half" idx="2"/>
          </p:nvPr>
        </p:nvSpPr>
        <p:spPr>
          <a:xfrm>
            <a:off x="378509" y="6629400"/>
            <a:ext cx="702000"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pPr fontAlgn="auto">
              <a:spcBef>
                <a:spcPts val="0"/>
              </a:spcBef>
              <a:spcAft>
                <a:spcPts val="0"/>
              </a:spcAft>
            </a:pPr>
            <a:fld id="{0BE2D4B3-46EE-4BB5-8269-7C35761664DD}" type="datetime1">
              <a:rPr lang="es-ES" smtClean="0">
                <a:solidFill>
                  <a:srgbClr val="8BAA00">
                    <a:lumMod val="50000"/>
                  </a:srgbClr>
                </a:solidFill>
                <a:latin typeface="Corbel" panose="020B0503020204020204"/>
              </a:rPr>
              <a:pPr fontAlgn="auto">
                <a:spcBef>
                  <a:spcPts val="0"/>
                </a:spcBef>
                <a:spcAft>
                  <a:spcPts val="0"/>
                </a:spcAft>
              </a:pPr>
              <a:t>29/10/2024</a:t>
            </a:fld>
            <a:endParaRPr lang="es-ES" dirty="0">
              <a:solidFill>
                <a:srgbClr val="8BAA00">
                  <a:lumMod val="50000"/>
                </a:srgbClr>
              </a:solidFill>
              <a:latin typeface="Corbel" panose="020B0503020204020204"/>
            </a:endParaRPr>
          </a:p>
        </p:txBody>
      </p:sp>
      <p:sp>
        <p:nvSpPr>
          <p:cNvPr id="5" name="Marcador de posición de pie de página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825">
                <a:solidFill>
                  <a:schemeClr val="accent1">
                    <a:lumMod val="50000"/>
                  </a:schemeClr>
                </a:solidFill>
              </a:defRPr>
            </a:lvl1pPr>
          </a:lstStyle>
          <a:p>
            <a:pPr fontAlgn="auto">
              <a:spcBef>
                <a:spcPts val="0"/>
              </a:spcBef>
              <a:spcAft>
                <a:spcPts val="0"/>
              </a:spcAft>
            </a:pPr>
            <a:r>
              <a:rPr lang="es-ES" smtClean="0">
                <a:solidFill>
                  <a:srgbClr val="8BAA00">
                    <a:lumMod val="50000"/>
                  </a:srgbClr>
                </a:solidFill>
                <a:latin typeface="Corbel" panose="020B0503020204020204"/>
              </a:rPr>
              <a:t>Agregar un pie de página</a:t>
            </a:r>
            <a:endParaRPr lang="es-ES" dirty="0">
              <a:solidFill>
                <a:srgbClr val="8BAA00">
                  <a:lumMod val="50000"/>
                </a:srgbClr>
              </a:solidFill>
              <a:latin typeface="Corbel" panose="020B0503020204020204"/>
            </a:endParaRPr>
          </a:p>
        </p:txBody>
      </p:sp>
    </p:spTree>
    <p:extLst>
      <p:ext uri="{BB962C8B-B14F-4D97-AF65-F5344CB8AC3E}">
        <p14:creationId xmlns:p14="http://schemas.microsoft.com/office/powerpoint/2010/main" val="83986930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ángulo 9"/>
          <p:cNvSpPr/>
          <p:nvPr userDrawn="1"/>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11" name="Rectángulo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srgbClr val="8BAA00">
                  <a:lumMod val="75000"/>
                </a:srgbClr>
              </a:solidFill>
            </a:endParaRPr>
          </a:p>
        </p:txBody>
      </p:sp>
      <p:sp>
        <p:nvSpPr>
          <p:cNvPr id="2" name="Marcador de posición de título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pPr rtl="0"/>
            <a:r>
              <a:rPr lang="es-ES" noProof="0" dirty="0"/>
              <a:t>Haga clic para editar el estilo de título del patrón</a:t>
            </a:r>
          </a:p>
        </p:txBody>
      </p:sp>
      <p:sp>
        <p:nvSpPr>
          <p:cNvPr id="3" name="Marcador de posición de texto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número de diapositiva 5"/>
          <p:cNvSpPr>
            <a:spLocks noGrp="1"/>
          </p:cNvSpPr>
          <p:nvPr>
            <p:ph type="sldNum" sz="quarter" idx="4"/>
          </p:nvPr>
        </p:nvSpPr>
        <p:spPr>
          <a:xfrm>
            <a:off x="0" y="6629400"/>
            <a:ext cx="340052"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pPr fontAlgn="auto">
              <a:spcBef>
                <a:spcPts val="0"/>
              </a:spcBef>
              <a:spcAft>
                <a:spcPts val="0"/>
              </a:spcAft>
            </a:pPr>
            <a:fld id="{9CD8D479-8942-46E8-A226-A4E01F7A105C}" type="slidenum">
              <a:rPr lang="es-ES" smtClean="0">
                <a:solidFill>
                  <a:srgbClr val="8BAA00">
                    <a:lumMod val="50000"/>
                  </a:srgbClr>
                </a:solidFill>
                <a:latin typeface="Corbel" panose="020B0503020204020204"/>
              </a:rPr>
              <a:pPr fontAlgn="auto">
                <a:spcBef>
                  <a:spcPts val="0"/>
                </a:spcBef>
                <a:spcAft>
                  <a:spcPts val="0"/>
                </a:spcAft>
              </a:pPr>
              <a:t>‹Nº›</a:t>
            </a:fld>
            <a:endParaRPr lang="es-ES" dirty="0">
              <a:solidFill>
                <a:srgbClr val="8BAA00">
                  <a:lumMod val="50000"/>
                </a:srgbClr>
              </a:solidFill>
              <a:latin typeface="Corbel" panose="020B0503020204020204"/>
            </a:endParaRPr>
          </a:p>
        </p:txBody>
      </p:sp>
      <p:sp>
        <p:nvSpPr>
          <p:cNvPr id="4" name="Marcador de posición de fecha 3"/>
          <p:cNvSpPr>
            <a:spLocks noGrp="1"/>
          </p:cNvSpPr>
          <p:nvPr>
            <p:ph type="dt" sz="half" idx="2"/>
          </p:nvPr>
        </p:nvSpPr>
        <p:spPr>
          <a:xfrm>
            <a:off x="378509" y="6629400"/>
            <a:ext cx="702000"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pPr fontAlgn="auto">
              <a:spcBef>
                <a:spcPts val="0"/>
              </a:spcBef>
              <a:spcAft>
                <a:spcPts val="0"/>
              </a:spcAft>
            </a:pPr>
            <a:fld id="{0BE2D4B3-46EE-4BB5-8269-7C35761664DD}" type="datetime1">
              <a:rPr lang="es-ES" smtClean="0">
                <a:solidFill>
                  <a:srgbClr val="8BAA00">
                    <a:lumMod val="50000"/>
                  </a:srgbClr>
                </a:solidFill>
                <a:latin typeface="Corbel" panose="020B0503020204020204"/>
              </a:rPr>
              <a:pPr fontAlgn="auto">
                <a:spcBef>
                  <a:spcPts val="0"/>
                </a:spcBef>
                <a:spcAft>
                  <a:spcPts val="0"/>
                </a:spcAft>
              </a:pPr>
              <a:t>29/10/2024</a:t>
            </a:fld>
            <a:endParaRPr lang="es-ES" dirty="0">
              <a:solidFill>
                <a:srgbClr val="8BAA00">
                  <a:lumMod val="50000"/>
                </a:srgbClr>
              </a:solidFill>
              <a:latin typeface="Corbel" panose="020B0503020204020204"/>
            </a:endParaRPr>
          </a:p>
        </p:txBody>
      </p:sp>
      <p:sp>
        <p:nvSpPr>
          <p:cNvPr id="5" name="Marcador de posición de pie de página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825">
                <a:solidFill>
                  <a:schemeClr val="accent1">
                    <a:lumMod val="50000"/>
                  </a:schemeClr>
                </a:solidFill>
              </a:defRPr>
            </a:lvl1pPr>
          </a:lstStyle>
          <a:p>
            <a:pPr fontAlgn="auto">
              <a:spcBef>
                <a:spcPts val="0"/>
              </a:spcBef>
              <a:spcAft>
                <a:spcPts val="0"/>
              </a:spcAft>
            </a:pPr>
            <a:r>
              <a:rPr lang="es-ES" smtClean="0">
                <a:solidFill>
                  <a:srgbClr val="8BAA00">
                    <a:lumMod val="50000"/>
                  </a:srgbClr>
                </a:solidFill>
                <a:latin typeface="Corbel" panose="020B0503020204020204"/>
              </a:rPr>
              <a:t>Agregar un pie de página</a:t>
            </a:r>
            <a:endParaRPr lang="es-ES" dirty="0">
              <a:solidFill>
                <a:srgbClr val="8BAA00">
                  <a:lumMod val="50000"/>
                </a:srgbClr>
              </a:solidFill>
              <a:latin typeface="Corbel" panose="020B0503020204020204"/>
            </a:endParaRPr>
          </a:p>
        </p:txBody>
      </p:sp>
    </p:spTree>
    <p:extLst>
      <p:ext uri="{BB962C8B-B14F-4D97-AF65-F5344CB8AC3E}">
        <p14:creationId xmlns:p14="http://schemas.microsoft.com/office/powerpoint/2010/main" val="368137521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ángulo 9"/>
          <p:cNvSpPr/>
          <p:nvPr userDrawn="1"/>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11" name="Rectángulo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srgbClr val="8BAA00">
                  <a:lumMod val="75000"/>
                </a:srgbClr>
              </a:solidFill>
            </a:endParaRPr>
          </a:p>
        </p:txBody>
      </p:sp>
      <p:sp>
        <p:nvSpPr>
          <p:cNvPr id="2" name="Marcador de posición de título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pPr rtl="0"/>
            <a:r>
              <a:rPr lang="es-ES" noProof="0" dirty="0"/>
              <a:t>Haga clic para editar el estilo de título del patrón</a:t>
            </a:r>
          </a:p>
        </p:txBody>
      </p:sp>
      <p:sp>
        <p:nvSpPr>
          <p:cNvPr id="3" name="Marcador de posición de texto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número de diapositiva 5"/>
          <p:cNvSpPr>
            <a:spLocks noGrp="1"/>
          </p:cNvSpPr>
          <p:nvPr>
            <p:ph type="sldNum" sz="quarter" idx="4"/>
          </p:nvPr>
        </p:nvSpPr>
        <p:spPr>
          <a:xfrm>
            <a:off x="0" y="6629400"/>
            <a:ext cx="340052"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pPr fontAlgn="auto">
              <a:spcBef>
                <a:spcPts val="0"/>
              </a:spcBef>
              <a:spcAft>
                <a:spcPts val="0"/>
              </a:spcAft>
            </a:pPr>
            <a:fld id="{9CD8D479-8942-46E8-A226-A4E01F7A105C}" type="slidenum">
              <a:rPr lang="es-ES" smtClean="0">
                <a:solidFill>
                  <a:srgbClr val="8BAA00">
                    <a:lumMod val="50000"/>
                  </a:srgbClr>
                </a:solidFill>
                <a:latin typeface="Corbel" panose="020B0503020204020204"/>
              </a:rPr>
              <a:pPr fontAlgn="auto">
                <a:spcBef>
                  <a:spcPts val="0"/>
                </a:spcBef>
                <a:spcAft>
                  <a:spcPts val="0"/>
                </a:spcAft>
              </a:pPr>
              <a:t>‹Nº›</a:t>
            </a:fld>
            <a:endParaRPr lang="es-ES" dirty="0">
              <a:solidFill>
                <a:srgbClr val="8BAA00">
                  <a:lumMod val="50000"/>
                </a:srgbClr>
              </a:solidFill>
              <a:latin typeface="Corbel" panose="020B0503020204020204"/>
            </a:endParaRPr>
          </a:p>
        </p:txBody>
      </p:sp>
      <p:sp>
        <p:nvSpPr>
          <p:cNvPr id="4" name="Marcador de posición de fecha 3"/>
          <p:cNvSpPr>
            <a:spLocks noGrp="1"/>
          </p:cNvSpPr>
          <p:nvPr>
            <p:ph type="dt" sz="half" idx="2"/>
          </p:nvPr>
        </p:nvSpPr>
        <p:spPr>
          <a:xfrm>
            <a:off x="378509" y="6629400"/>
            <a:ext cx="702000"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pPr fontAlgn="auto">
              <a:spcBef>
                <a:spcPts val="0"/>
              </a:spcBef>
              <a:spcAft>
                <a:spcPts val="0"/>
              </a:spcAft>
            </a:pPr>
            <a:fld id="{0BE2D4B3-46EE-4BB5-8269-7C35761664DD}" type="datetime1">
              <a:rPr lang="es-ES" smtClean="0">
                <a:solidFill>
                  <a:srgbClr val="8BAA00">
                    <a:lumMod val="50000"/>
                  </a:srgbClr>
                </a:solidFill>
                <a:latin typeface="Corbel" panose="020B0503020204020204"/>
              </a:rPr>
              <a:pPr fontAlgn="auto">
                <a:spcBef>
                  <a:spcPts val="0"/>
                </a:spcBef>
                <a:spcAft>
                  <a:spcPts val="0"/>
                </a:spcAft>
              </a:pPr>
              <a:t>29/10/2024</a:t>
            </a:fld>
            <a:endParaRPr lang="es-ES" dirty="0">
              <a:solidFill>
                <a:srgbClr val="8BAA00">
                  <a:lumMod val="50000"/>
                </a:srgbClr>
              </a:solidFill>
              <a:latin typeface="Corbel" panose="020B0503020204020204"/>
            </a:endParaRPr>
          </a:p>
        </p:txBody>
      </p:sp>
      <p:sp>
        <p:nvSpPr>
          <p:cNvPr id="5" name="Marcador de posición de pie de página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825">
                <a:solidFill>
                  <a:schemeClr val="accent1">
                    <a:lumMod val="50000"/>
                  </a:schemeClr>
                </a:solidFill>
              </a:defRPr>
            </a:lvl1pPr>
          </a:lstStyle>
          <a:p>
            <a:pPr fontAlgn="auto">
              <a:spcBef>
                <a:spcPts val="0"/>
              </a:spcBef>
              <a:spcAft>
                <a:spcPts val="0"/>
              </a:spcAft>
            </a:pPr>
            <a:r>
              <a:rPr lang="es-ES" smtClean="0">
                <a:solidFill>
                  <a:srgbClr val="8BAA00">
                    <a:lumMod val="50000"/>
                  </a:srgbClr>
                </a:solidFill>
                <a:latin typeface="Corbel" panose="020B0503020204020204"/>
              </a:rPr>
              <a:t>Agregar un pie de página</a:t>
            </a:r>
            <a:endParaRPr lang="es-ES" dirty="0">
              <a:solidFill>
                <a:srgbClr val="8BAA00">
                  <a:lumMod val="50000"/>
                </a:srgbClr>
              </a:solidFill>
              <a:latin typeface="Corbel" panose="020B0503020204020204"/>
            </a:endParaRPr>
          </a:p>
        </p:txBody>
      </p:sp>
    </p:spTree>
    <p:extLst>
      <p:ext uri="{BB962C8B-B14F-4D97-AF65-F5344CB8AC3E}">
        <p14:creationId xmlns:p14="http://schemas.microsoft.com/office/powerpoint/2010/main" val="202157015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835150" y="274638"/>
            <a:ext cx="6851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2051" name="Rectangle 3"/>
          <p:cNvSpPr>
            <a:spLocks noGrp="1" noChangeArrowheads="1"/>
          </p:cNvSpPr>
          <p:nvPr>
            <p:ph type="body" idx="1"/>
          </p:nvPr>
        </p:nvSpPr>
        <p:spPr bwMode="auto">
          <a:xfrm>
            <a:off x="1763713" y="1600200"/>
            <a:ext cx="69230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3594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ru-RU"/>
          </a:p>
        </p:txBody>
      </p:sp>
      <p:sp>
        <p:nvSpPr>
          <p:cNvPr id="3594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p>
        </p:txBody>
      </p:sp>
      <p:sp>
        <p:nvSpPr>
          <p:cNvPr id="3594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2848D41D-10F2-4F62-A83F-E4E9F002DC28}" type="slidenum">
              <a:rPr lang="ru-RU"/>
              <a:pPr>
                <a:defRPr/>
              </a:pPr>
              <a:t>‹Nº›</a:t>
            </a:fld>
            <a:endParaRPr lang="ru-RU"/>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p:nvPr/>
        </p:nvSpPr>
        <p:spPr>
          <a:xfrm>
            <a:off x="0" y="6629400"/>
            <a:ext cx="1124712" cy="228600"/>
          </a:xfrm>
          <a:prstGeom prst="rect">
            <a:avLst/>
          </a:prstGeom>
          <a:gradFill>
            <a:gsLst>
              <a:gs pos="0">
                <a:srgbClr val="F4FFCB"/>
              </a:gs>
              <a:gs pos="100000">
                <a:srgbClr val="F4FFCB"/>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1" name="Google Shape;11;p38"/>
          <p:cNvSpPr/>
          <p:nvPr/>
        </p:nvSpPr>
        <p:spPr>
          <a:xfrm>
            <a:off x="1207008" y="6629400"/>
            <a:ext cx="7936992" cy="228600"/>
          </a:xfrm>
          <a:prstGeom prst="rect">
            <a:avLst/>
          </a:prstGeom>
          <a:gradFill>
            <a:gsLst>
              <a:gs pos="0">
                <a:srgbClr val="E8FF87"/>
              </a:gs>
              <a:gs pos="100000">
                <a:srgbClr val="E8FF87"/>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687F00"/>
              </a:solidFill>
              <a:latin typeface="Corbel"/>
              <a:ea typeface="Corbel"/>
              <a:cs typeface="Corbel"/>
              <a:sym typeface="Corbel"/>
            </a:endParaRPr>
          </a:p>
        </p:txBody>
      </p:sp>
      <p:sp>
        <p:nvSpPr>
          <p:cNvPr id="12" name="Google Shape;12;p3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687F00"/>
              </a:buClr>
              <a:buSzPts val="3400"/>
              <a:buFont typeface="Corbel"/>
              <a:buNone/>
              <a:defRPr sz="3400" b="0" i="0" u="none" strike="noStrike" cap="none">
                <a:solidFill>
                  <a:srgbClr val="687F00"/>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8"/>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100"/>
              </a:spcBef>
              <a:spcAft>
                <a:spcPts val="0"/>
              </a:spcAft>
              <a:buClr>
                <a:schemeClr val="dk1"/>
              </a:buClr>
              <a:buSzPts val="2200"/>
              <a:buFont typeface="Arial"/>
              <a:buChar char="•"/>
              <a:defRPr sz="2200" b="0" i="0" u="none" strike="noStrike" cap="none">
                <a:solidFill>
                  <a:schemeClr val="dk1"/>
                </a:solidFill>
                <a:latin typeface="Corbel"/>
                <a:ea typeface="Corbel"/>
                <a:cs typeface="Corbel"/>
                <a:sym typeface="Corbe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371600" marR="0" lvl="2"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3pPr>
            <a:lvl4pPr marL="1828800" marR="0" lvl="3"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6pPr>
            <a:lvl7pPr marL="3200400" marR="0" lvl="6"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7pPr>
            <a:lvl8pPr marL="3657600" marR="0" lvl="7"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8pPr>
            <a:lvl9pPr marL="4114800" marR="0" lvl="8"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9pPr>
          </a:lstStyle>
          <a:p>
            <a:endParaRPr/>
          </a:p>
        </p:txBody>
      </p:sp>
      <p:sp>
        <p:nvSpPr>
          <p:cNvPr id="14" name="Google Shape;14;p3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25" b="0" i="0" u="none" strike="noStrike" cap="none">
                <a:solidFill>
                  <a:srgbClr val="455500"/>
                </a:solidFill>
                <a:latin typeface="Corbel"/>
                <a:ea typeface="Corbel"/>
                <a:cs typeface="Corbel"/>
                <a:sym typeface="Corbel"/>
              </a:defRPr>
            </a:lvl1pPr>
            <a:lvl2pPr marL="0" marR="0" lvl="1" indent="0" algn="r" rtl="0">
              <a:spcBef>
                <a:spcPts val="0"/>
              </a:spcBef>
              <a:buNone/>
              <a:defRPr sz="825" b="0" i="0" u="none" strike="noStrike" cap="none">
                <a:solidFill>
                  <a:srgbClr val="455500"/>
                </a:solidFill>
                <a:latin typeface="Corbel"/>
                <a:ea typeface="Corbel"/>
                <a:cs typeface="Corbel"/>
                <a:sym typeface="Corbel"/>
              </a:defRPr>
            </a:lvl2pPr>
            <a:lvl3pPr marL="0" marR="0" lvl="2" indent="0" algn="r" rtl="0">
              <a:spcBef>
                <a:spcPts val="0"/>
              </a:spcBef>
              <a:buNone/>
              <a:defRPr sz="825" b="0" i="0" u="none" strike="noStrike" cap="none">
                <a:solidFill>
                  <a:srgbClr val="455500"/>
                </a:solidFill>
                <a:latin typeface="Corbel"/>
                <a:ea typeface="Corbel"/>
                <a:cs typeface="Corbel"/>
                <a:sym typeface="Corbel"/>
              </a:defRPr>
            </a:lvl3pPr>
            <a:lvl4pPr marL="0" marR="0" lvl="3" indent="0" algn="r" rtl="0">
              <a:spcBef>
                <a:spcPts val="0"/>
              </a:spcBef>
              <a:buNone/>
              <a:defRPr sz="825" b="0" i="0" u="none" strike="noStrike" cap="none">
                <a:solidFill>
                  <a:srgbClr val="455500"/>
                </a:solidFill>
                <a:latin typeface="Corbel"/>
                <a:ea typeface="Corbel"/>
                <a:cs typeface="Corbel"/>
                <a:sym typeface="Corbel"/>
              </a:defRPr>
            </a:lvl4pPr>
            <a:lvl5pPr marL="0" marR="0" lvl="4" indent="0" algn="r" rtl="0">
              <a:spcBef>
                <a:spcPts val="0"/>
              </a:spcBef>
              <a:buNone/>
              <a:defRPr sz="825" b="0" i="0" u="none" strike="noStrike" cap="none">
                <a:solidFill>
                  <a:srgbClr val="455500"/>
                </a:solidFill>
                <a:latin typeface="Corbel"/>
                <a:ea typeface="Corbel"/>
                <a:cs typeface="Corbel"/>
                <a:sym typeface="Corbel"/>
              </a:defRPr>
            </a:lvl5pPr>
            <a:lvl6pPr marL="0" marR="0" lvl="5" indent="0" algn="r" rtl="0">
              <a:spcBef>
                <a:spcPts val="0"/>
              </a:spcBef>
              <a:buNone/>
              <a:defRPr sz="825" b="0" i="0" u="none" strike="noStrike" cap="none">
                <a:solidFill>
                  <a:srgbClr val="455500"/>
                </a:solidFill>
                <a:latin typeface="Corbel"/>
                <a:ea typeface="Corbel"/>
                <a:cs typeface="Corbel"/>
                <a:sym typeface="Corbel"/>
              </a:defRPr>
            </a:lvl6pPr>
            <a:lvl7pPr marL="0" marR="0" lvl="6" indent="0" algn="r" rtl="0">
              <a:spcBef>
                <a:spcPts val="0"/>
              </a:spcBef>
              <a:buNone/>
              <a:defRPr sz="825" b="0" i="0" u="none" strike="noStrike" cap="none">
                <a:solidFill>
                  <a:srgbClr val="455500"/>
                </a:solidFill>
                <a:latin typeface="Corbel"/>
                <a:ea typeface="Corbel"/>
                <a:cs typeface="Corbel"/>
                <a:sym typeface="Corbel"/>
              </a:defRPr>
            </a:lvl7pPr>
            <a:lvl8pPr marL="0" marR="0" lvl="7" indent="0" algn="r" rtl="0">
              <a:spcBef>
                <a:spcPts val="0"/>
              </a:spcBef>
              <a:buNone/>
              <a:defRPr sz="825" b="0" i="0" u="none" strike="noStrike" cap="none">
                <a:solidFill>
                  <a:srgbClr val="455500"/>
                </a:solidFill>
                <a:latin typeface="Corbel"/>
                <a:ea typeface="Corbel"/>
                <a:cs typeface="Corbel"/>
                <a:sym typeface="Corbel"/>
              </a:defRPr>
            </a:lvl8pPr>
            <a:lvl9pPr marL="0" marR="0" lvl="8" indent="0" algn="r" rtl="0">
              <a:spcBef>
                <a:spcPts val="0"/>
              </a:spcBef>
              <a:buNone/>
              <a:defRPr sz="825" b="0" i="0" u="none" strike="noStrike" cap="none">
                <a:solidFill>
                  <a:srgbClr val="455500"/>
                </a:solidFill>
                <a:latin typeface="Corbel"/>
                <a:ea typeface="Corbel"/>
                <a:cs typeface="Corbel"/>
                <a:sym typeface="Corbel"/>
              </a:defRPr>
            </a:lvl9pPr>
          </a:lstStyle>
          <a:p>
            <a:pPr fontAlgn="auto">
              <a:spcAft>
                <a:spcPts val="0"/>
              </a:spcAft>
              <a:buClr>
                <a:srgbClr val="000000"/>
              </a:buClr>
            </a:pPr>
            <a:fld id="{00000000-1234-1234-1234-123412341234}" type="slidenum">
              <a:rPr lang="es-CL" kern="0" smtClean="0"/>
              <a:pPr fontAlgn="auto">
                <a:spcAft>
                  <a:spcPts val="0"/>
                </a:spcAft>
                <a:buClr>
                  <a:srgbClr val="000000"/>
                </a:buClr>
              </a:pPr>
              <a:t>‹Nº›</a:t>
            </a:fld>
            <a:endParaRPr lang="es-CL" kern="0"/>
          </a:p>
        </p:txBody>
      </p:sp>
      <p:sp>
        <p:nvSpPr>
          <p:cNvPr id="15" name="Google Shape;15;p3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
        <p:nvSpPr>
          <p:cNvPr id="16" name="Google Shape;16;p3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Tree>
    <p:extLst>
      <p:ext uri="{BB962C8B-B14F-4D97-AF65-F5344CB8AC3E}">
        <p14:creationId xmlns:p14="http://schemas.microsoft.com/office/powerpoint/2010/main" val="4241493857"/>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p:nvPr/>
        </p:nvSpPr>
        <p:spPr>
          <a:xfrm>
            <a:off x="0" y="6629400"/>
            <a:ext cx="1124712" cy="228600"/>
          </a:xfrm>
          <a:prstGeom prst="rect">
            <a:avLst/>
          </a:prstGeom>
          <a:gradFill>
            <a:gsLst>
              <a:gs pos="0">
                <a:srgbClr val="F4FFCB"/>
              </a:gs>
              <a:gs pos="100000">
                <a:srgbClr val="F4FFCB"/>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1" name="Google Shape;11;p38"/>
          <p:cNvSpPr/>
          <p:nvPr/>
        </p:nvSpPr>
        <p:spPr>
          <a:xfrm>
            <a:off x="1207008" y="6629400"/>
            <a:ext cx="7936992" cy="228600"/>
          </a:xfrm>
          <a:prstGeom prst="rect">
            <a:avLst/>
          </a:prstGeom>
          <a:gradFill>
            <a:gsLst>
              <a:gs pos="0">
                <a:srgbClr val="E8FF87"/>
              </a:gs>
              <a:gs pos="100000">
                <a:srgbClr val="E8FF87"/>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687F00"/>
              </a:solidFill>
              <a:latin typeface="Corbel"/>
              <a:ea typeface="Corbel"/>
              <a:cs typeface="Corbel"/>
              <a:sym typeface="Corbel"/>
            </a:endParaRPr>
          </a:p>
        </p:txBody>
      </p:sp>
      <p:sp>
        <p:nvSpPr>
          <p:cNvPr id="12" name="Google Shape;12;p3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687F00"/>
              </a:buClr>
              <a:buSzPts val="3400"/>
              <a:buFont typeface="Corbel"/>
              <a:buNone/>
              <a:defRPr sz="3400" b="0" i="0" u="none" strike="noStrike" cap="none">
                <a:solidFill>
                  <a:srgbClr val="687F00"/>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8"/>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100"/>
              </a:spcBef>
              <a:spcAft>
                <a:spcPts val="0"/>
              </a:spcAft>
              <a:buClr>
                <a:schemeClr val="dk1"/>
              </a:buClr>
              <a:buSzPts val="2200"/>
              <a:buFont typeface="Arial"/>
              <a:buChar char="•"/>
              <a:defRPr sz="2200" b="0" i="0" u="none" strike="noStrike" cap="none">
                <a:solidFill>
                  <a:schemeClr val="dk1"/>
                </a:solidFill>
                <a:latin typeface="Corbel"/>
                <a:ea typeface="Corbel"/>
                <a:cs typeface="Corbel"/>
                <a:sym typeface="Corbe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371600" marR="0" lvl="2"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3pPr>
            <a:lvl4pPr marL="1828800" marR="0" lvl="3"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6pPr>
            <a:lvl7pPr marL="3200400" marR="0" lvl="6"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7pPr>
            <a:lvl8pPr marL="3657600" marR="0" lvl="7"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8pPr>
            <a:lvl9pPr marL="4114800" marR="0" lvl="8"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9pPr>
          </a:lstStyle>
          <a:p>
            <a:endParaRPr/>
          </a:p>
        </p:txBody>
      </p:sp>
      <p:sp>
        <p:nvSpPr>
          <p:cNvPr id="14" name="Google Shape;14;p3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25" b="0" i="0" u="none" strike="noStrike" cap="none">
                <a:solidFill>
                  <a:srgbClr val="455500"/>
                </a:solidFill>
                <a:latin typeface="Corbel"/>
                <a:ea typeface="Corbel"/>
                <a:cs typeface="Corbel"/>
                <a:sym typeface="Corbel"/>
              </a:defRPr>
            </a:lvl1pPr>
            <a:lvl2pPr marL="0" marR="0" lvl="1" indent="0" algn="r" rtl="0">
              <a:spcBef>
                <a:spcPts val="0"/>
              </a:spcBef>
              <a:buNone/>
              <a:defRPr sz="825" b="0" i="0" u="none" strike="noStrike" cap="none">
                <a:solidFill>
                  <a:srgbClr val="455500"/>
                </a:solidFill>
                <a:latin typeface="Corbel"/>
                <a:ea typeface="Corbel"/>
                <a:cs typeface="Corbel"/>
                <a:sym typeface="Corbel"/>
              </a:defRPr>
            </a:lvl2pPr>
            <a:lvl3pPr marL="0" marR="0" lvl="2" indent="0" algn="r" rtl="0">
              <a:spcBef>
                <a:spcPts val="0"/>
              </a:spcBef>
              <a:buNone/>
              <a:defRPr sz="825" b="0" i="0" u="none" strike="noStrike" cap="none">
                <a:solidFill>
                  <a:srgbClr val="455500"/>
                </a:solidFill>
                <a:latin typeface="Corbel"/>
                <a:ea typeface="Corbel"/>
                <a:cs typeface="Corbel"/>
                <a:sym typeface="Corbel"/>
              </a:defRPr>
            </a:lvl3pPr>
            <a:lvl4pPr marL="0" marR="0" lvl="3" indent="0" algn="r" rtl="0">
              <a:spcBef>
                <a:spcPts val="0"/>
              </a:spcBef>
              <a:buNone/>
              <a:defRPr sz="825" b="0" i="0" u="none" strike="noStrike" cap="none">
                <a:solidFill>
                  <a:srgbClr val="455500"/>
                </a:solidFill>
                <a:latin typeface="Corbel"/>
                <a:ea typeface="Corbel"/>
                <a:cs typeface="Corbel"/>
                <a:sym typeface="Corbel"/>
              </a:defRPr>
            </a:lvl4pPr>
            <a:lvl5pPr marL="0" marR="0" lvl="4" indent="0" algn="r" rtl="0">
              <a:spcBef>
                <a:spcPts val="0"/>
              </a:spcBef>
              <a:buNone/>
              <a:defRPr sz="825" b="0" i="0" u="none" strike="noStrike" cap="none">
                <a:solidFill>
                  <a:srgbClr val="455500"/>
                </a:solidFill>
                <a:latin typeface="Corbel"/>
                <a:ea typeface="Corbel"/>
                <a:cs typeface="Corbel"/>
                <a:sym typeface="Corbel"/>
              </a:defRPr>
            </a:lvl5pPr>
            <a:lvl6pPr marL="0" marR="0" lvl="5" indent="0" algn="r" rtl="0">
              <a:spcBef>
                <a:spcPts val="0"/>
              </a:spcBef>
              <a:buNone/>
              <a:defRPr sz="825" b="0" i="0" u="none" strike="noStrike" cap="none">
                <a:solidFill>
                  <a:srgbClr val="455500"/>
                </a:solidFill>
                <a:latin typeface="Corbel"/>
                <a:ea typeface="Corbel"/>
                <a:cs typeface="Corbel"/>
                <a:sym typeface="Corbel"/>
              </a:defRPr>
            </a:lvl6pPr>
            <a:lvl7pPr marL="0" marR="0" lvl="6" indent="0" algn="r" rtl="0">
              <a:spcBef>
                <a:spcPts val="0"/>
              </a:spcBef>
              <a:buNone/>
              <a:defRPr sz="825" b="0" i="0" u="none" strike="noStrike" cap="none">
                <a:solidFill>
                  <a:srgbClr val="455500"/>
                </a:solidFill>
                <a:latin typeface="Corbel"/>
                <a:ea typeface="Corbel"/>
                <a:cs typeface="Corbel"/>
                <a:sym typeface="Corbel"/>
              </a:defRPr>
            </a:lvl7pPr>
            <a:lvl8pPr marL="0" marR="0" lvl="7" indent="0" algn="r" rtl="0">
              <a:spcBef>
                <a:spcPts val="0"/>
              </a:spcBef>
              <a:buNone/>
              <a:defRPr sz="825" b="0" i="0" u="none" strike="noStrike" cap="none">
                <a:solidFill>
                  <a:srgbClr val="455500"/>
                </a:solidFill>
                <a:latin typeface="Corbel"/>
                <a:ea typeface="Corbel"/>
                <a:cs typeface="Corbel"/>
                <a:sym typeface="Corbel"/>
              </a:defRPr>
            </a:lvl8pPr>
            <a:lvl9pPr marL="0" marR="0" lvl="8" indent="0" algn="r" rtl="0">
              <a:spcBef>
                <a:spcPts val="0"/>
              </a:spcBef>
              <a:buNone/>
              <a:defRPr sz="825" b="0" i="0" u="none" strike="noStrike" cap="none">
                <a:solidFill>
                  <a:srgbClr val="455500"/>
                </a:solidFill>
                <a:latin typeface="Corbel"/>
                <a:ea typeface="Corbel"/>
                <a:cs typeface="Corbel"/>
                <a:sym typeface="Corbel"/>
              </a:defRPr>
            </a:lvl9pPr>
          </a:lstStyle>
          <a:p>
            <a:pPr fontAlgn="auto">
              <a:spcAft>
                <a:spcPts val="0"/>
              </a:spcAft>
              <a:buClr>
                <a:srgbClr val="000000"/>
              </a:buClr>
            </a:pPr>
            <a:fld id="{00000000-1234-1234-1234-123412341234}" type="slidenum">
              <a:rPr lang="es-CL" kern="0" smtClean="0"/>
              <a:pPr fontAlgn="auto">
                <a:spcAft>
                  <a:spcPts val="0"/>
                </a:spcAft>
                <a:buClr>
                  <a:srgbClr val="000000"/>
                </a:buClr>
              </a:pPr>
              <a:t>‹Nº›</a:t>
            </a:fld>
            <a:endParaRPr lang="es-CL" kern="0"/>
          </a:p>
        </p:txBody>
      </p:sp>
      <p:sp>
        <p:nvSpPr>
          <p:cNvPr id="15" name="Google Shape;15;p3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
        <p:nvSpPr>
          <p:cNvPr id="16" name="Google Shape;16;p3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Tree>
    <p:extLst>
      <p:ext uri="{BB962C8B-B14F-4D97-AF65-F5344CB8AC3E}">
        <p14:creationId xmlns:p14="http://schemas.microsoft.com/office/powerpoint/2010/main" val="4066245756"/>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p:nvPr/>
        </p:nvSpPr>
        <p:spPr>
          <a:xfrm>
            <a:off x="0" y="6629400"/>
            <a:ext cx="1124712" cy="228600"/>
          </a:xfrm>
          <a:prstGeom prst="rect">
            <a:avLst/>
          </a:prstGeom>
          <a:gradFill>
            <a:gsLst>
              <a:gs pos="0">
                <a:srgbClr val="F4FFCB"/>
              </a:gs>
              <a:gs pos="100000">
                <a:srgbClr val="F4FFCB"/>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1" name="Google Shape;11;p38"/>
          <p:cNvSpPr/>
          <p:nvPr/>
        </p:nvSpPr>
        <p:spPr>
          <a:xfrm>
            <a:off x="1207008" y="6629400"/>
            <a:ext cx="7936992" cy="228600"/>
          </a:xfrm>
          <a:prstGeom prst="rect">
            <a:avLst/>
          </a:prstGeom>
          <a:gradFill>
            <a:gsLst>
              <a:gs pos="0">
                <a:srgbClr val="E8FF87"/>
              </a:gs>
              <a:gs pos="100000">
                <a:srgbClr val="E8FF87"/>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687F00"/>
              </a:solidFill>
              <a:latin typeface="Corbel"/>
              <a:ea typeface="Corbel"/>
              <a:cs typeface="Corbel"/>
              <a:sym typeface="Corbel"/>
            </a:endParaRPr>
          </a:p>
        </p:txBody>
      </p:sp>
      <p:sp>
        <p:nvSpPr>
          <p:cNvPr id="12" name="Google Shape;12;p3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687F00"/>
              </a:buClr>
              <a:buSzPts val="3400"/>
              <a:buFont typeface="Corbel"/>
              <a:buNone/>
              <a:defRPr sz="3400" b="0" i="0" u="none" strike="noStrike" cap="none">
                <a:solidFill>
                  <a:srgbClr val="687F00"/>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8"/>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100"/>
              </a:spcBef>
              <a:spcAft>
                <a:spcPts val="0"/>
              </a:spcAft>
              <a:buClr>
                <a:schemeClr val="dk1"/>
              </a:buClr>
              <a:buSzPts val="2200"/>
              <a:buFont typeface="Arial"/>
              <a:buChar char="•"/>
              <a:defRPr sz="2200" b="0" i="0" u="none" strike="noStrike" cap="none">
                <a:solidFill>
                  <a:schemeClr val="dk1"/>
                </a:solidFill>
                <a:latin typeface="Corbel"/>
                <a:ea typeface="Corbel"/>
                <a:cs typeface="Corbel"/>
                <a:sym typeface="Corbe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371600" marR="0" lvl="2"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3pPr>
            <a:lvl4pPr marL="1828800" marR="0" lvl="3"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6pPr>
            <a:lvl7pPr marL="3200400" marR="0" lvl="6"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7pPr>
            <a:lvl8pPr marL="3657600" marR="0" lvl="7"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8pPr>
            <a:lvl9pPr marL="4114800" marR="0" lvl="8"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9pPr>
          </a:lstStyle>
          <a:p>
            <a:endParaRPr/>
          </a:p>
        </p:txBody>
      </p:sp>
      <p:sp>
        <p:nvSpPr>
          <p:cNvPr id="14" name="Google Shape;14;p3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25" b="0" i="0" u="none" strike="noStrike" cap="none">
                <a:solidFill>
                  <a:srgbClr val="455500"/>
                </a:solidFill>
                <a:latin typeface="Corbel"/>
                <a:ea typeface="Corbel"/>
                <a:cs typeface="Corbel"/>
                <a:sym typeface="Corbel"/>
              </a:defRPr>
            </a:lvl1pPr>
            <a:lvl2pPr marL="0" marR="0" lvl="1" indent="0" algn="r" rtl="0">
              <a:spcBef>
                <a:spcPts val="0"/>
              </a:spcBef>
              <a:buNone/>
              <a:defRPr sz="825" b="0" i="0" u="none" strike="noStrike" cap="none">
                <a:solidFill>
                  <a:srgbClr val="455500"/>
                </a:solidFill>
                <a:latin typeface="Corbel"/>
                <a:ea typeface="Corbel"/>
                <a:cs typeface="Corbel"/>
                <a:sym typeface="Corbel"/>
              </a:defRPr>
            </a:lvl2pPr>
            <a:lvl3pPr marL="0" marR="0" lvl="2" indent="0" algn="r" rtl="0">
              <a:spcBef>
                <a:spcPts val="0"/>
              </a:spcBef>
              <a:buNone/>
              <a:defRPr sz="825" b="0" i="0" u="none" strike="noStrike" cap="none">
                <a:solidFill>
                  <a:srgbClr val="455500"/>
                </a:solidFill>
                <a:latin typeface="Corbel"/>
                <a:ea typeface="Corbel"/>
                <a:cs typeface="Corbel"/>
                <a:sym typeface="Corbel"/>
              </a:defRPr>
            </a:lvl3pPr>
            <a:lvl4pPr marL="0" marR="0" lvl="3" indent="0" algn="r" rtl="0">
              <a:spcBef>
                <a:spcPts val="0"/>
              </a:spcBef>
              <a:buNone/>
              <a:defRPr sz="825" b="0" i="0" u="none" strike="noStrike" cap="none">
                <a:solidFill>
                  <a:srgbClr val="455500"/>
                </a:solidFill>
                <a:latin typeface="Corbel"/>
                <a:ea typeface="Corbel"/>
                <a:cs typeface="Corbel"/>
                <a:sym typeface="Corbel"/>
              </a:defRPr>
            </a:lvl4pPr>
            <a:lvl5pPr marL="0" marR="0" lvl="4" indent="0" algn="r" rtl="0">
              <a:spcBef>
                <a:spcPts val="0"/>
              </a:spcBef>
              <a:buNone/>
              <a:defRPr sz="825" b="0" i="0" u="none" strike="noStrike" cap="none">
                <a:solidFill>
                  <a:srgbClr val="455500"/>
                </a:solidFill>
                <a:latin typeface="Corbel"/>
                <a:ea typeface="Corbel"/>
                <a:cs typeface="Corbel"/>
                <a:sym typeface="Corbel"/>
              </a:defRPr>
            </a:lvl5pPr>
            <a:lvl6pPr marL="0" marR="0" lvl="5" indent="0" algn="r" rtl="0">
              <a:spcBef>
                <a:spcPts val="0"/>
              </a:spcBef>
              <a:buNone/>
              <a:defRPr sz="825" b="0" i="0" u="none" strike="noStrike" cap="none">
                <a:solidFill>
                  <a:srgbClr val="455500"/>
                </a:solidFill>
                <a:latin typeface="Corbel"/>
                <a:ea typeface="Corbel"/>
                <a:cs typeface="Corbel"/>
                <a:sym typeface="Corbel"/>
              </a:defRPr>
            </a:lvl6pPr>
            <a:lvl7pPr marL="0" marR="0" lvl="6" indent="0" algn="r" rtl="0">
              <a:spcBef>
                <a:spcPts val="0"/>
              </a:spcBef>
              <a:buNone/>
              <a:defRPr sz="825" b="0" i="0" u="none" strike="noStrike" cap="none">
                <a:solidFill>
                  <a:srgbClr val="455500"/>
                </a:solidFill>
                <a:latin typeface="Corbel"/>
                <a:ea typeface="Corbel"/>
                <a:cs typeface="Corbel"/>
                <a:sym typeface="Corbel"/>
              </a:defRPr>
            </a:lvl7pPr>
            <a:lvl8pPr marL="0" marR="0" lvl="7" indent="0" algn="r" rtl="0">
              <a:spcBef>
                <a:spcPts val="0"/>
              </a:spcBef>
              <a:buNone/>
              <a:defRPr sz="825" b="0" i="0" u="none" strike="noStrike" cap="none">
                <a:solidFill>
                  <a:srgbClr val="455500"/>
                </a:solidFill>
                <a:latin typeface="Corbel"/>
                <a:ea typeface="Corbel"/>
                <a:cs typeface="Corbel"/>
                <a:sym typeface="Corbel"/>
              </a:defRPr>
            </a:lvl8pPr>
            <a:lvl9pPr marL="0" marR="0" lvl="8" indent="0" algn="r" rtl="0">
              <a:spcBef>
                <a:spcPts val="0"/>
              </a:spcBef>
              <a:buNone/>
              <a:defRPr sz="825" b="0" i="0" u="none" strike="noStrike" cap="none">
                <a:solidFill>
                  <a:srgbClr val="455500"/>
                </a:solidFill>
                <a:latin typeface="Corbel"/>
                <a:ea typeface="Corbel"/>
                <a:cs typeface="Corbel"/>
                <a:sym typeface="Corbel"/>
              </a:defRPr>
            </a:lvl9pPr>
          </a:lstStyle>
          <a:p>
            <a:pPr fontAlgn="auto">
              <a:spcAft>
                <a:spcPts val="0"/>
              </a:spcAft>
              <a:buClr>
                <a:srgbClr val="000000"/>
              </a:buClr>
            </a:pPr>
            <a:fld id="{00000000-1234-1234-1234-123412341234}" type="slidenum">
              <a:rPr lang="es-CL" kern="0" smtClean="0"/>
              <a:pPr fontAlgn="auto">
                <a:spcAft>
                  <a:spcPts val="0"/>
                </a:spcAft>
                <a:buClr>
                  <a:srgbClr val="000000"/>
                </a:buClr>
              </a:pPr>
              <a:t>‹Nº›</a:t>
            </a:fld>
            <a:endParaRPr lang="es-CL" kern="0"/>
          </a:p>
        </p:txBody>
      </p:sp>
      <p:sp>
        <p:nvSpPr>
          <p:cNvPr id="15" name="Google Shape;15;p3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
        <p:nvSpPr>
          <p:cNvPr id="16" name="Google Shape;16;p3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Tree>
    <p:extLst>
      <p:ext uri="{BB962C8B-B14F-4D97-AF65-F5344CB8AC3E}">
        <p14:creationId xmlns:p14="http://schemas.microsoft.com/office/powerpoint/2010/main" val="3168905929"/>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p:nvPr/>
        </p:nvSpPr>
        <p:spPr>
          <a:xfrm>
            <a:off x="0" y="6629400"/>
            <a:ext cx="1124712" cy="228600"/>
          </a:xfrm>
          <a:prstGeom prst="rect">
            <a:avLst/>
          </a:prstGeom>
          <a:gradFill>
            <a:gsLst>
              <a:gs pos="0">
                <a:srgbClr val="F4FFCB"/>
              </a:gs>
              <a:gs pos="100000">
                <a:srgbClr val="F4FFCB"/>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1" name="Google Shape;11;p38"/>
          <p:cNvSpPr/>
          <p:nvPr/>
        </p:nvSpPr>
        <p:spPr>
          <a:xfrm>
            <a:off x="1207008" y="6629400"/>
            <a:ext cx="7936992" cy="228600"/>
          </a:xfrm>
          <a:prstGeom prst="rect">
            <a:avLst/>
          </a:prstGeom>
          <a:gradFill>
            <a:gsLst>
              <a:gs pos="0">
                <a:srgbClr val="E8FF87"/>
              </a:gs>
              <a:gs pos="100000">
                <a:srgbClr val="E8FF87"/>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687F00"/>
              </a:solidFill>
              <a:latin typeface="Corbel"/>
              <a:ea typeface="Corbel"/>
              <a:cs typeface="Corbel"/>
              <a:sym typeface="Corbel"/>
            </a:endParaRPr>
          </a:p>
        </p:txBody>
      </p:sp>
      <p:sp>
        <p:nvSpPr>
          <p:cNvPr id="12" name="Google Shape;12;p3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687F00"/>
              </a:buClr>
              <a:buSzPts val="3400"/>
              <a:buFont typeface="Corbel"/>
              <a:buNone/>
              <a:defRPr sz="3400" b="0" i="0" u="none" strike="noStrike" cap="none">
                <a:solidFill>
                  <a:srgbClr val="687F00"/>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8"/>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100"/>
              </a:spcBef>
              <a:spcAft>
                <a:spcPts val="0"/>
              </a:spcAft>
              <a:buClr>
                <a:schemeClr val="dk1"/>
              </a:buClr>
              <a:buSzPts val="2200"/>
              <a:buFont typeface="Arial"/>
              <a:buChar char="•"/>
              <a:defRPr sz="2200" b="0" i="0" u="none" strike="noStrike" cap="none">
                <a:solidFill>
                  <a:schemeClr val="dk1"/>
                </a:solidFill>
                <a:latin typeface="Corbel"/>
                <a:ea typeface="Corbel"/>
                <a:cs typeface="Corbel"/>
                <a:sym typeface="Corbe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371600" marR="0" lvl="2"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3pPr>
            <a:lvl4pPr marL="1828800" marR="0" lvl="3"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6pPr>
            <a:lvl7pPr marL="3200400" marR="0" lvl="6"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7pPr>
            <a:lvl8pPr marL="3657600" marR="0" lvl="7"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8pPr>
            <a:lvl9pPr marL="4114800" marR="0" lvl="8"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9pPr>
          </a:lstStyle>
          <a:p>
            <a:endParaRPr/>
          </a:p>
        </p:txBody>
      </p:sp>
      <p:sp>
        <p:nvSpPr>
          <p:cNvPr id="14" name="Google Shape;14;p3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25" b="0" i="0" u="none" strike="noStrike" cap="none">
                <a:solidFill>
                  <a:srgbClr val="455500"/>
                </a:solidFill>
                <a:latin typeface="Corbel"/>
                <a:ea typeface="Corbel"/>
                <a:cs typeface="Corbel"/>
                <a:sym typeface="Corbel"/>
              </a:defRPr>
            </a:lvl1pPr>
            <a:lvl2pPr marL="0" marR="0" lvl="1" indent="0" algn="r" rtl="0">
              <a:spcBef>
                <a:spcPts val="0"/>
              </a:spcBef>
              <a:buNone/>
              <a:defRPr sz="825" b="0" i="0" u="none" strike="noStrike" cap="none">
                <a:solidFill>
                  <a:srgbClr val="455500"/>
                </a:solidFill>
                <a:latin typeface="Corbel"/>
                <a:ea typeface="Corbel"/>
                <a:cs typeface="Corbel"/>
                <a:sym typeface="Corbel"/>
              </a:defRPr>
            </a:lvl2pPr>
            <a:lvl3pPr marL="0" marR="0" lvl="2" indent="0" algn="r" rtl="0">
              <a:spcBef>
                <a:spcPts val="0"/>
              </a:spcBef>
              <a:buNone/>
              <a:defRPr sz="825" b="0" i="0" u="none" strike="noStrike" cap="none">
                <a:solidFill>
                  <a:srgbClr val="455500"/>
                </a:solidFill>
                <a:latin typeface="Corbel"/>
                <a:ea typeface="Corbel"/>
                <a:cs typeface="Corbel"/>
                <a:sym typeface="Corbel"/>
              </a:defRPr>
            </a:lvl3pPr>
            <a:lvl4pPr marL="0" marR="0" lvl="3" indent="0" algn="r" rtl="0">
              <a:spcBef>
                <a:spcPts val="0"/>
              </a:spcBef>
              <a:buNone/>
              <a:defRPr sz="825" b="0" i="0" u="none" strike="noStrike" cap="none">
                <a:solidFill>
                  <a:srgbClr val="455500"/>
                </a:solidFill>
                <a:latin typeface="Corbel"/>
                <a:ea typeface="Corbel"/>
                <a:cs typeface="Corbel"/>
                <a:sym typeface="Corbel"/>
              </a:defRPr>
            </a:lvl4pPr>
            <a:lvl5pPr marL="0" marR="0" lvl="4" indent="0" algn="r" rtl="0">
              <a:spcBef>
                <a:spcPts val="0"/>
              </a:spcBef>
              <a:buNone/>
              <a:defRPr sz="825" b="0" i="0" u="none" strike="noStrike" cap="none">
                <a:solidFill>
                  <a:srgbClr val="455500"/>
                </a:solidFill>
                <a:latin typeface="Corbel"/>
                <a:ea typeface="Corbel"/>
                <a:cs typeface="Corbel"/>
                <a:sym typeface="Corbel"/>
              </a:defRPr>
            </a:lvl5pPr>
            <a:lvl6pPr marL="0" marR="0" lvl="5" indent="0" algn="r" rtl="0">
              <a:spcBef>
                <a:spcPts val="0"/>
              </a:spcBef>
              <a:buNone/>
              <a:defRPr sz="825" b="0" i="0" u="none" strike="noStrike" cap="none">
                <a:solidFill>
                  <a:srgbClr val="455500"/>
                </a:solidFill>
                <a:latin typeface="Corbel"/>
                <a:ea typeface="Corbel"/>
                <a:cs typeface="Corbel"/>
                <a:sym typeface="Corbel"/>
              </a:defRPr>
            </a:lvl6pPr>
            <a:lvl7pPr marL="0" marR="0" lvl="6" indent="0" algn="r" rtl="0">
              <a:spcBef>
                <a:spcPts val="0"/>
              </a:spcBef>
              <a:buNone/>
              <a:defRPr sz="825" b="0" i="0" u="none" strike="noStrike" cap="none">
                <a:solidFill>
                  <a:srgbClr val="455500"/>
                </a:solidFill>
                <a:latin typeface="Corbel"/>
                <a:ea typeface="Corbel"/>
                <a:cs typeface="Corbel"/>
                <a:sym typeface="Corbel"/>
              </a:defRPr>
            </a:lvl7pPr>
            <a:lvl8pPr marL="0" marR="0" lvl="7" indent="0" algn="r" rtl="0">
              <a:spcBef>
                <a:spcPts val="0"/>
              </a:spcBef>
              <a:buNone/>
              <a:defRPr sz="825" b="0" i="0" u="none" strike="noStrike" cap="none">
                <a:solidFill>
                  <a:srgbClr val="455500"/>
                </a:solidFill>
                <a:latin typeface="Corbel"/>
                <a:ea typeface="Corbel"/>
                <a:cs typeface="Corbel"/>
                <a:sym typeface="Corbel"/>
              </a:defRPr>
            </a:lvl8pPr>
            <a:lvl9pPr marL="0" marR="0" lvl="8" indent="0" algn="r" rtl="0">
              <a:spcBef>
                <a:spcPts val="0"/>
              </a:spcBef>
              <a:buNone/>
              <a:defRPr sz="825" b="0" i="0" u="none" strike="noStrike" cap="none">
                <a:solidFill>
                  <a:srgbClr val="455500"/>
                </a:solidFill>
                <a:latin typeface="Corbel"/>
                <a:ea typeface="Corbel"/>
                <a:cs typeface="Corbel"/>
                <a:sym typeface="Corbel"/>
              </a:defRPr>
            </a:lvl9pPr>
          </a:lstStyle>
          <a:p>
            <a:pPr fontAlgn="auto">
              <a:spcAft>
                <a:spcPts val="0"/>
              </a:spcAft>
              <a:buClr>
                <a:srgbClr val="000000"/>
              </a:buClr>
            </a:pPr>
            <a:fld id="{00000000-1234-1234-1234-123412341234}" type="slidenum">
              <a:rPr lang="es-CL" kern="0" smtClean="0"/>
              <a:pPr fontAlgn="auto">
                <a:spcAft>
                  <a:spcPts val="0"/>
                </a:spcAft>
                <a:buClr>
                  <a:srgbClr val="000000"/>
                </a:buClr>
              </a:pPr>
              <a:t>‹Nº›</a:t>
            </a:fld>
            <a:endParaRPr lang="es-CL" kern="0"/>
          </a:p>
        </p:txBody>
      </p:sp>
      <p:sp>
        <p:nvSpPr>
          <p:cNvPr id="15" name="Google Shape;15;p3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
        <p:nvSpPr>
          <p:cNvPr id="16" name="Google Shape;16;p3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Tree>
    <p:extLst>
      <p:ext uri="{BB962C8B-B14F-4D97-AF65-F5344CB8AC3E}">
        <p14:creationId xmlns:p14="http://schemas.microsoft.com/office/powerpoint/2010/main" val="51370986"/>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p:nvPr/>
        </p:nvSpPr>
        <p:spPr>
          <a:xfrm>
            <a:off x="0" y="6629400"/>
            <a:ext cx="1124712" cy="228600"/>
          </a:xfrm>
          <a:prstGeom prst="rect">
            <a:avLst/>
          </a:prstGeom>
          <a:gradFill>
            <a:gsLst>
              <a:gs pos="0">
                <a:srgbClr val="F4FFCB"/>
              </a:gs>
              <a:gs pos="100000">
                <a:srgbClr val="F4FFCB"/>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1" name="Google Shape;11;p38"/>
          <p:cNvSpPr/>
          <p:nvPr/>
        </p:nvSpPr>
        <p:spPr>
          <a:xfrm>
            <a:off x="1207008" y="6629400"/>
            <a:ext cx="7936992" cy="228600"/>
          </a:xfrm>
          <a:prstGeom prst="rect">
            <a:avLst/>
          </a:prstGeom>
          <a:gradFill>
            <a:gsLst>
              <a:gs pos="0">
                <a:srgbClr val="E8FF87"/>
              </a:gs>
              <a:gs pos="100000">
                <a:srgbClr val="E8FF87"/>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687F00"/>
              </a:solidFill>
              <a:latin typeface="Corbel"/>
              <a:ea typeface="Corbel"/>
              <a:cs typeface="Corbel"/>
              <a:sym typeface="Corbel"/>
            </a:endParaRPr>
          </a:p>
        </p:txBody>
      </p:sp>
      <p:sp>
        <p:nvSpPr>
          <p:cNvPr id="12" name="Google Shape;12;p3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687F00"/>
              </a:buClr>
              <a:buSzPts val="3400"/>
              <a:buFont typeface="Corbel"/>
              <a:buNone/>
              <a:defRPr sz="3400" b="0" i="0" u="none" strike="noStrike" cap="none">
                <a:solidFill>
                  <a:srgbClr val="687F00"/>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8"/>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100"/>
              </a:spcBef>
              <a:spcAft>
                <a:spcPts val="0"/>
              </a:spcAft>
              <a:buClr>
                <a:schemeClr val="dk1"/>
              </a:buClr>
              <a:buSzPts val="2200"/>
              <a:buFont typeface="Arial"/>
              <a:buChar char="•"/>
              <a:defRPr sz="2200" b="0" i="0" u="none" strike="noStrike" cap="none">
                <a:solidFill>
                  <a:schemeClr val="dk1"/>
                </a:solidFill>
                <a:latin typeface="Corbel"/>
                <a:ea typeface="Corbel"/>
                <a:cs typeface="Corbel"/>
                <a:sym typeface="Corbe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371600" marR="0" lvl="2"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3pPr>
            <a:lvl4pPr marL="1828800" marR="0" lvl="3"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6pPr>
            <a:lvl7pPr marL="3200400" marR="0" lvl="6"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7pPr>
            <a:lvl8pPr marL="3657600" marR="0" lvl="7"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8pPr>
            <a:lvl9pPr marL="4114800" marR="0" lvl="8"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9pPr>
          </a:lstStyle>
          <a:p>
            <a:endParaRPr/>
          </a:p>
        </p:txBody>
      </p:sp>
      <p:sp>
        <p:nvSpPr>
          <p:cNvPr id="14" name="Google Shape;14;p3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25" b="0" i="0" u="none" strike="noStrike" cap="none">
                <a:solidFill>
                  <a:srgbClr val="455500"/>
                </a:solidFill>
                <a:latin typeface="Corbel"/>
                <a:ea typeface="Corbel"/>
                <a:cs typeface="Corbel"/>
                <a:sym typeface="Corbel"/>
              </a:defRPr>
            </a:lvl1pPr>
            <a:lvl2pPr marL="0" marR="0" lvl="1" indent="0" algn="r" rtl="0">
              <a:spcBef>
                <a:spcPts val="0"/>
              </a:spcBef>
              <a:buNone/>
              <a:defRPr sz="825" b="0" i="0" u="none" strike="noStrike" cap="none">
                <a:solidFill>
                  <a:srgbClr val="455500"/>
                </a:solidFill>
                <a:latin typeface="Corbel"/>
                <a:ea typeface="Corbel"/>
                <a:cs typeface="Corbel"/>
                <a:sym typeface="Corbel"/>
              </a:defRPr>
            </a:lvl2pPr>
            <a:lvl3pPr marL="0" marR="0" lvl="2" indent="0" algn="r" rtl="0">
              <a:spcBef>
                <a:spcPts val="0"/>
              </a:spcBef>
              <a:buNone/>
              <a:defRPr sz="825" b="0" i="0" u="none" strike="noStrike" cap="none">
                <a:solidFill>
                  <a:srgbClr val="455500"/>
                </a:solidFill>
                <a:latin typeface="Corbel"/>
                <a:ea typeface="Corbel"/>
                <a:cs typeface="Corbel"/>
                <a:sym typeface="Corbel"/>
              </a:defRPr>
            </a:lvl3pPr>
            <a:lvl4pPr marL="0" marR="0" lvl="3" indent="0" algn="r" rtl="0">
              <a:spcBef>
                <a:spcPts val="0"/>
              </a:spcBef>
              <a:buNone/>
              <a:defRPr sz="825" b="0" i="0" u="none" strike="noStrike" cap="none">
                <a:solidFill>
                  <a:srgbClr val="455500"/>
                </a:solidFill>
                <a:latin typeface="Corbel"/>
                <a:ea typeface="Corbel"/>
                <a:cs typeface="Corbel"/>
                <a:sym typeface="Corbel"/>
              </a:defRPr>
            </a:lvl4pPr>
            <a:lvl5pPr marL="0" marR="0" lvl="4" indent="0" algn="r" rtl="0">
              <a:spcBef>
                <a:spcPts val="0"/>
              </a:spcBef>
              <a:buNone/>
              <a:defRPr sz="825" b="0" i="0" u="none" strike="noStrike" cap="none">
                <a:solidFill>
                  <a:srgbClr val="455500"/>
                </a:solidFill>
                <a:latin typeface="Corbel"/>
                <a:ea typeface="Corbel"/>
                <a:cs typeface="Corbel"/>
                <a:sym typeface="Corbel"/>
              </a:defRPr>
            </a:lvl5pPr>
            <a:lvl6pPr marL="0" marR="0" lvl="5" indent="0" algn="r" rtl="0">
              <a:spcBef>
                <a:spcPts val="0"/>
              </a:spcBef>
              <a:buNone/>
              <a:defRPr sz="825" b="0" i="0" u="none" strike="noStrike" cap="none">
                <a:solidFill>
                  <a:srgbClr val="455500"/>
                </a:solidFill>
                <a:latin typeface="Corbel"/>
                <a:ea typeface="Corbel"/>
                <a:cs typeface="Corbel"/>
                <a:sym typeface="Corbel"/>
              </a:defRPr>
            </a:lvl6pPr>
            <a:lvl7pPr marL="0" marR="0" lvl="6" indent="0" algn="r" rtl="0">
              <a:spcBef>
                <a:spcPts val="0"/>
              </a:spcBef>
              <a:buNone/>
              <a:defRPr sz="825" b="0" i="0" u="none" strike="noStrike" cap="none">
                <a:solidFill>
                  <a:srgbClr val="455500"/>
                </a:solidFill>
                <a:latin typeface="Corbel"/>
                <a:ea typeface="Corbel"/>
                <a:cs typeface="Corbel"/>
                <a:sym typeface="Corbel"/>
              </a:defRPr>
            </a:lvl7pPr>
            <a:lvl8pPr marL="0" marR="0" lvl="7" indent="0" algn="r" rtl="0">
              <a:spcBef>
                <a:spcPts val="0"/>
              </a:spcBef>
              <a:buNone/>
              <a:defRPr sz="825" b="0" i="0" u="none" strike="noStrike" cap="none">
                <a:solidFill>
                  <a:srgbClr val="455500"/>
                </a:solidFill>
                <a:latin typeface="Corbel"/>
                <a:ea typeface="Corbel"/>
                <a:cs typeface="Corbel"/>
                <a:sym typeface="Corbel"/>
              </a:defRPr>
            </a:lvl8pPr>
            <a:lvl9pPr marL="0" marR="0" lvl="8" indent="0" algn="r" rtl="0">
              <a:spcBef>
                <a:spcPts val="0"/>
              </a:spcBef>
              <a:buNone/>
              <a:defRPr sz="825" b="0" i="0" u="none" strike="noStrike" cap="none">
                <a:solidFill>
                  <a:srgbClr val="455500"/>
                </a:solidFill>
                <a:latin typeface="Corbel"/>
                <a:ea typeface="Corbel"/>
                <a:cs typeface="Corbel"/>
                <a:sym typeface="Corbel"/>
              </a:defRPr>
            </a:lvl9pPr>
          </a:lstStyle>
          <a:p>
            <a:pPr fontAlgn="auto">
              <a:spcAft>
                <a:spcPts val="0"/>
              </a:spcAft>
              <a:buClr>
                <a:srgbClr val="000000"/>
              </a:buClr>
            </a:pPr>
            <a:fld id="{00000000-1234-1234-1234-123412341234}" type="slidenum">
              <a:rPr lang="es-CL" kern="0" smtClean="0"/>
              <a:pPr fontAlgn="auto">
                <a:spcAft>
                  <a:spcPts val="0"/>
                </a:spcAft>
                <a:buClr>
                  <a:srgbClr val="000000"/>
                </a:buClr>
              </a:pPr>
              <a:t>‹Nº›</a:t>
            </a:fld>
            <a:endParaRPr lang="es-CL" kern="0"/>
          </a:p>
        </p:txBody>
      </p:sp>
      <p:sp>
        <p:nvSpPr>
          <p:cNvPr id="15" name="Google Shape;15;p3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
        <p:nvSpPr>
          <p:cNvPr id="16" name="Google Shape;16;p3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Tree>
    <p:extLst>
      <p:ext uri="{BB962C8B-B14F-4D97-AF65-F5344CB8AC3E}">
        <p14:creationId xmlns:p14="http://schemas.microsoft.com/office/powerpoint/2010/main" val="2373093874"/>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p:nvPr/>
        </p:nvSpPr>
        <p:spPr>
          <a:xfrm>
            <a:off x="0" y="6629400"/>
            <a:ext cx="1124712" cy="228600"/>
          </a:xfrm>
          <a:prstGeom prst="rect">
            <a:avLst/>
          </a:prstGeom>
          <a:gradFill>
            <a:gsLst>
              <a:gs pos="0">
                <a:srgbClr val="F4FFCB"/>
              </a:gs>
              <a:gs pos="100000">
                <a:srgbClr val="F4FFCB"/>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FFFFFF"/>
              </a:solidFill>
              <a:latin typeface="Corbel"/>
              <a:ea typeface="Corbel"/>
              <a:cs typeface="Corbel"/>
              <a:sym typeface="Corbel"/>
            </a:endParaRPr>
          </a:p>
        </p:txBody>
      </p:sp>
      <p:sp>
        <p:nvSpPr>
          <p:cNvPr id="11" name="Google Shape;11;p38"/>
          <p:cNvSpPr/>
          <p:nvPr/>
        </p:nvSpPr>
        <p:spPr>
          <a:xfrm>
            <a:off x="1207008" y="6629400"/>
            <a:ext cx="7936992" cy="228600"/>
          </a:xfrm>
          <a:prstGeom prst="rect">
            <a:avLst/>
          </a:prstGeom>
          <a:gradFill>
            <a:gsLst>
              <a:gs pos="0">
                <a:srgbClr val="E8FF87"/>
              </a:gs>
              <a:gs pos="100000">
                <a:srgbClr val="E8FF87"/>
              </a:gs>
            </a:gsLst>
            <a:lin ang="5400000" scaled="0"/>
          </a:gra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buFont typeface="Arial"/>
              <a:buNone/>
            </a:pPr>
            <a:endParaRPr kern="0">
              <a:solidFill>
                <a:srgbClr val="687F00"/>
              </a:solidFill>
              <a:latin typeface="Corbel"/>
              <a:ea typeface="Corbel"/>
              <a:cs typeface="Corbel"/>
              <a:sym typeface="Corbel"/>
            </a:endParaRPr>
          </a:p>
        </p:txBody>
      </p:sp>
      <p:sp>
        <p:nvSpPr>
          <p:cNvPr id="12" name="Google Shape;12;p38"/>
          <p:cNvSpPr txBox="1">
            <a:spLocks noGrp="1"/>
          </p:cNvSpPr>
          <p:nvPr>
            <p:ph type="title"/>
          </p:nvPr>
        </p:nvSpPr>
        <p:spPr>
          <a:xfrm>
            <a:off x="1057520" y="276087"/>
            <a:ext cx="7028962" cy="1183566"/>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687F00"/>
              </a:buClr>
              <a:buSzPts val="3400"/>
              <a:buFont typeface="Corbel"/>
              <a:buNone/>
              <a:defRPr sz="3400" b="0" i="0" u="none" strike="noStrike" cap="none">
                <a:solidFill>
                  <a:srgbClr val="687F00"/>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8"/>
          <p:cNvSpPr txBox="1">
            <a:spLocks noGrp="1"/>
          </p:cNvSpPr>
          <p:nvPr>
            <p:ph type="body" idx="1"/>
          </p:nvPr>
        </p:nvSpPr>
        <p:spPr>
          <a:xfrm>
            <a:off x="1057520" y="1566001"/>
            <a:ext cx="7028961" cy="462068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100"/>
              </a:spcBef>
              <a:spcAft>
                <a:spcPts val="0"/>
              </a:spcAft>
              <a:buClr>
                <a:schemeClr val="dk1"/>
              </a:buClr>
              <a:buSzPts val="2200"/>
              <a:buFont typeface="Arial"/>
              <a:buChar char="•"/>
              <a:defRPr sz="2200" b="0" i="0" u="none" strike="noStrike" cap="none">
                <a:solidFill>
                  <a:schemeClr val="dk1"/>
                </a:solidFill>
                <a:latin typeface="Corbel"/>
                <a:ea typeface="Corbel"/>
                <a:cs typeface="Corbel"/>
                <a:sym typeface="Corbe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371600" marR="0" lvl="2"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3pPr>
            <a:lvl4pPr marL="1828800" marR="0" lvl="3"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6pPr>
            <a:lvl7pPr marL="3200400" marR="0" lvl="6"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7pPr>
            <a:lvl8pPr marL="3657600" marR="0" lvl="7"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8pPr>
            <a:lvl9pPr marL="4114800" marR="0" lvl="8"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9pPr>
          </a:lstStyle>
          <a:p>
            <a:endParaRPr/>
          </a:p>
        </p:txBody>
      </p:sp>
      <p:sp>
        <p:nvSpPr>
          <p:cNvPr id="14" name="Google Shape;14;p38"/>
          <p:cNvSpPr txBox="1">
            <a:spLocks noGrp="1"/>
          </p:cNvSpPr>
          <p:nvPr>
            <p:ph type="sldNum" idx="12"/>
          </p:nvPr>
        </p:nvSpPr>
        <p:spPr>
          <a:xfrm>
            <a:off x="0" y="6629400"/>
            <a:ext cx="340052"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25" b="0" i="0" u="none" strike="noStrike" cap="none">
                <a:solidFill>
                  <a:srgbClr val="455500"/>
                </a:solidFill>
                <a:latin typeface="Corbel"/>
                <a:ea typeface="Corbel"/>
                <a:cs typeface="Corbel"/>
                <a:sym typeface="Corbel"/>
              </a:defRPr>
            </a:lvl1pPr>
            <a:lvl2pPr marL="0" marR="0" lvl="1" indent="0" algn="r" rtl="0">
              <a:spcBef>
                <a:spcPts val="0"/>
              </a:spcBef>
              <a:buNone/>
              <a:defRPr sz="825" b="0" i="0" u="none" strike="noStrike" cap="none">
                <a:solidFill>
                  <a:srgbClr val="455500"/>
                </a:solidFill>
                <a:latin typeface="Corbel"/>
                <a:ea typeface="Corbel"/>
                <a:cs typeface="Corbel"/>
                <a:sym typeface="Corbel"/>
              </a:defRPr>
            </a:lvl2pPr>
            <a:lvl3pPr marL="0" marR="0" lvl="2" indent="0" algn="r" rtl="0">
              <a:spcBef>
                <a:spcPts val="0"/>
              </a:spcBef>
              <a:buNone/>
              <a:defRPr sz="825" b="0" i="0" u="none" strike="noStrike" cap="none">
                <a:solidFill>
                  <a:srgbClr val="455500"/>
                </a:solidFill>
                <a:latin typeface="Corbel"/>
                <a:ea typeface="Corbel"/>
                <a:cs typeface="Corbel"/>
                <a:sym typeface="Corbel"/>
              </a:defRPr>
            </a:lvl3pPr>
            <a:lvl4pPr marL="0" marR="0" lvl="3" indent="0" algn="r" rtl="0">
              <a:spcBef>
                <a:spcPts val="0"/>
              </a:spcBef>
              <a:buNone/>
              <a:defRPr sz="825" b="0" i="0" u="none" strike="noStrike" cap="none">
                <a:solidFill>
                  <a:srgbClr val="455500"/>
                </a:solidFill>
                <a:latin typeface="Corbel"/>
                <a:ea typeface="Corbel"/>
                <a:cs typeface="Corbel"/>
                <a:sym typeface="Corbel"/>
              </a:defRPr>
            </a:lvl4pPr>
            <a:lvl5pPr marL="0" marR="0" lvl="4" indent="0" algn="r" rtl="0">
              <a:spcBef>
                <a:spcPts val="0"/>
              </a:spcBef>
              <a:buNone/>
              <a:defRPr sz="825" b="0" i="0" u="none" strike="noStrike" cap="none">
                <a:solidFill>
                  <a:srgbClr val="455500"/>
                </a:solidFill>
                <a:latin typeface="Corbel"/>
                <a:ea typeface="Corbel"/>
                <a:cs typeface="Corbel"/>
                <a:sym typeface="Corbel"/>
              </a:defRPr>
            </a:lvl5pPr>
            <a:lvl6pPr marL="0" marR="0" lvl="5" indent="0" algn="r" rtl="0">
              <a:spcBef>
                <a:spcPts val="0"/>
              </a:spcBef>
              <a:buNone/>
              <a:defRPr sz="825" b="0" i="0" u="none" strike="noStrike" cap="none">
                <a:solidFill>
                  <a:srgbClr val="455500"/>
                </a:solidFill>
                <a:latin typeface="Corbel"/>
                <a:ea typeface="Corbel"/>
                <a:cs typeface="Corbel"/>
                <a:sym typeface="Corbel"/>
              </a:defRPr>
            </a:lvl6pPr>
            <a:lvl7pPr marL="0" marR="0" lvl="6" indent="0" algn="r" rtl="0">
              <a:spcBef>
                <a:spcPts val="0"/>
              </a:spcBef>
              <a:buNone/>
              <a:defRPr sz="825" b="0" i="0" u="none" strike="noStrike" cap="none">
                <a:solidFill>
                  <a:srgbClr val="455500"/>
                </a:solidFill>
                <a:latin typeface="Corbel"/>
                <a:ea typeface="Corbel"/>
                <a:cs typeface="Corbel"/>
                <a:sym typeface="Corbel"/>
              </a:defRPr>
            </a:lvl7pPr>
            <a:lvl8pPr marL="0" marR="0" lvl="7" indent="0" algn="r" rtl="0">
              <a:spcBef>
                <a:spcPts val="0"/>
              </a:spcBef>
              <a:buNone/>
              <a:defRPr sz="825" b="0" i="0" u="none" strike="noStrike" cap="none">
                <a:solidFill>
                  <a:srgbClr val="455500"/>
                </a:solidFill>
                <a:latin typeface="Corbel"/>
                <a:ea typeface="Corbel"/>
                <a:cs typeface="Corbel"/>
                <a:sym typeface="Corbel"/>
              </a:defRPr>
            </a:lvl8pPr>
            <a:lvl9pPr marL="0" marR="0" lvl="8" indent="0" algn="r" rtl="0">
              <a:spcBef>
                <a:spcPts val="0"/>
              </a:spcBef>
              <a:buNone/>
              <a:defRPr sz="825" b="0" i="0" u="none" strike="noStrike" cap="none">
                <a:solidFill>
                  <a:srgbClr val="455500"/>
                </a:solidFill>
                <a:latin typeface="Corbel"/>
                <a:ea typeface="Corbel"/>
                <a:cs typeface="Corbel"/>
                <a:sym typeface="Corbel"/>
              </a:defRPr>
            </a:lvl9pPr>
          </a:lstStyle>
          <a:p>
            <a:pPr fontAlgn="auto">
              <a:spcAft>
                <a:spcPts val="0"/>
              </a:spcAft>
              <a:buClr>
                <a:srgbClr val="000000"/>
              </a:buClr>
            </a:pPr>
            <a:fld id="{00000000-1234-1234-1234-123412341234}" type="slidenum">
              <a:rPr lang="es-CL" kern="0" smtClean="0"/>
              <a:pPr fontAlgn="auto">
                <a:spcAft>
                  <a:spcPts val="0"/>
                </a:spcAft>
                <a:buClr>
                  <a:srgbClr val="000000"/>
                </a:buClr>
              </a:pPr>
              <a:t>‹Nº›</a:t>
            </a:fld>
            <a:endParaRPr lang="es-CL" kern="0"/>
          </a:p>
        </p:txBody>
      </p:sp>
      <p:sp>
        <p:nvSpPr>
          <p:cNvPr id="15" name="Google Shape;15;p38"/>
          <p:cNvSpPr txBox="1">
            <a:spLocks noGrp="1"/>
          </p:cNvSpPr>
          <p:nvPr>
            <p:ph type="dt" idx="10"/>
          </p:nvPr>
        </p:nvSpPr>
        <p:spPr>
          <a:xfrm>
            <a:off x="378509" y="6629400"/>
            <a:ext cx="702000"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
        <p:nvSpPr>
          <p:cNvPr id="16" name="Google Shape;16;p38"/>
          <p:cNvSpPr txBox="1">
            <a:spLocks noGrp="1"/>
          </p:cNvSpPr>
          <p:nvPr>
            <p:ph type="ftr" idx="11"/>
          </p:nvPr>
        </p:nvSpPr>
        <p:spPr>
          <a:xfrm>
            <a:off x="1228288" y="6629400"/>
            <a:ext cx="6858194"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35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35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35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35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35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35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35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350" b="0" i="0" u="none" strike="noStrike" cap="none">
                <a:solidFill>
                  <a:schemeClr val="dk1"/>
                </a:solidFill>
                <a:latin typeface="Corbel"/>
                <a:ea typeface="Corbel"/>
                <a:cs typeface="Corbel"/>
                <a:sym typeface="Corbel"/>
              </a:defRPr>
            </a:lvl9pPr>
          </a:lstStyle>
          <a:p>
            <a:pPr fontAlgn="auto">
              <a:buClr>
                <a:srgbClr val="000000"/>
              </a:buClr>
              <a:buFont typeface="Arial"/>
              <a:buNone/>
            </a:pPr>
            <a:endParaRPr kern="0"/>
          </a:p>
        </p:txBody>
      </p:sp>
    </p:spTree>
    <p:extLst>
      <p:ext uri="{BB962C8B-B14F-4D97-AF65-F5344CB8AC3E}">
        <p14:creationId xmlns:p14="http://schemas.microsoft.com/office/powerpoint/2010/main" val="2695952625"/>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ángulo 9"/>
          <p:cNvSpPr/>
          <p:nvPr userDrawn="1"/>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prstClr val="white"/>
              </a:solidFill>
            </a:endParaRPr>
          </a:p>
        </p:txBody>
      </p:sp>
      <p:sp>
        <p:nvSpPr>
          <p:cNvPr id="11" name="Rectángulo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dirty="0">
              <a:solidFill>
                <a:srgbClr val="8BAA00">
                  <a:lumMod val="75000"/>
                </a:srgbClr>
              </a:solidFill>
            </a:endParaRPr>
          </a:p>
        </p:txBody>
      </p:sp>
      <p:sp>
        <p:nvSpPr>
          <p:cNvPr id="2" name="Marcador de posición de título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pPr rtl="0"/>
            <a:r>
              <a:rPr lang="es-ES" noProof="0" dirty="0"/>
              <a:t>Haga clic para editar el estilo de título del patrón</a:t>
            </a:r>
          </a:p>
        </p:txBody>
      </p:sp>
      <p:sp>
        <p:nvSpPr>
          <p:cNvPr id="3" name="Marcador de posición de texto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número de diapositiva 5"/>
          <p:cNvSpPr>
            <a:spLocks noGrp="1"/>
          </p:cNvSpPr>
          <p:nvPr>
            <p:ph type="sldNum" sz="quarter" idx="4"/>
          </p:nvPr>
        </p:nvSpPr>
        <p:spPr>
          <a:xfrm>
            <a:off x="0" y="6629400"/>
            <a:ext cx="340052"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pPr fontAlgn="auto">
              <a:spcBef>
                <a:spcPts val="0"/>
              </a:spcBef>
              <a:spcAft>
                <a:spcPts val="0"/>
              </a:spcAft>
            </a:pPr>
            <a:fld id="{9CD8D479-8942-46E8-A226-A4E01F7A105C}" type="slidenum">
              <a:rPr lang="es-ES" smtClean="0">
                <a:solidFill>
                  <a:srgbClr val="8BAA00">
                    <a:lumMod val="50000"/>
                  </a:srgbClr>
                </a:solidFill>
                <a:latin typeface="Corbel" panose="020B0503020204020204"/>
              </a:rPr>
              <a:pPr fontAlgn="auto">
                <a:spcBef>
                  <a:spcPts val="0"/>
                </a:spcBef>
                <a:spcAft>
                  <a:spcPts val="0"/>
                </a:spcAft>
              </a:pPr>
              <a:t>‹Nº›</a:t>
            </a:fld>
            <a:endParaRPr lang="es-ES" dirty="0">
              <a:solidFill>
                <a:srgbClr val="8BAA00">
                  <a:lumMod val="50000"/>
                </a:srgbClr>
              </a:solidFill>
              <a:latin typeface="Corbel" panose="020B0503020204020204"/>
            </a:endParaRPr>
          </a:p>
        </p:txBody>
      </p:sp>
      <p:sp>
        <p:nvSpPr>
          <p:cNvPr id="4" name="Marcador de posición de fecha 3"/>
          <p:cNvSpPr>
            <a:spLocks noGrp="1"/>
          </p:cNvSpPr>
          <p:nvPr>
            <p:ph type="dt" sz="half" idx="2"/>
          </p:nvPr>
        </p:nvSpPr>
        <p:spPr>
          <a:xfrm>
            <a:off x="378509" y="6629400"/>
            <a:ext cx="702000"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pPr fontAlgn="auto">
              <a:spcBef>
                <a:spcPts val="0"/>
              </a:spcBef>
              <a:spcAft>
                <a:spcPts val="0"/>
              </a:spcAft>
            </a:pPr>
            <a:fld id="{0BE2D4B3-46EE-4BB5-8269-7C35761664DD}" type="datetime1">
              <a:rPr lang="es-ES" smtClean="0">
                <a:solidFill>
                  <a:srgbClr val="8BAA00">
                    <a:lumMod val="50000"/>
                  </a:srgbClr>
                </a:solidFill>
                <a:latin typeface="Corbel" panose="020B0503020204020204"/>
              </a:rPr>
              <a:pPr fontAlgn="auto">
                <a:spcBef>
                  <a:spcPts val="0"/>
                </a:spcBef>
                <a:spcAft>
                  <a:spcPts val="0"/>
                </a:spcAft>
              </a:pPr>
              <a:t>29/10/2024</a:t>
            </a:fld>
            <a:endParaRPr lang="es-ES" dirty="0">
              <a:solidFill>
                <a:srgbClr val="8BAA00">
                  <a:lumMod val="50000"/>
                </a:srgbClr>
              </a:solidFill>
              <a:latin typeface="Corbel" panose="020B0503020204020204"/>
            </a:endParaRPr>
          </a:p>
        </p:txBody>
      </p:sp>
      <p:sp>
        <p:nvSpPr>
          <p:cNvPr id="5" name="Marcador de posición de pie de página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825">
                <a:solidFill>
                  <a:schemeClr val="accent1">
                    <a:lumMod val="50000"/>
                  </a:schemeClr>
                </a:solidFill>
              </a:defRPr>
            </a:lvl1pPr>
          </a:lstStyle>
          <a:p>
            <a:pPr fontAlgn="auto">
              <a:spcBef>
                <a:spcPts val="0"/>
              </a:spcBef>
              <a:spcAft>
                <a:spcPts val="0"/>
              </a:spcAft>
            </a:pPr>
            <a:r>
              <a:rPr lang="es-ES" smtClean="0">
                <a:solidFill>
                  <a:srgbClr val="8BAA00">
                    <a:lumMod val="50000"/>
                  </a:srgbClr>
                </a:solidFill>
                <a:latin typeface="Corbel" panose="020B0503020204020204"/>
              </a:rPr>
              <a:t>Agregar un pie de página</a:t>
            </a:r>
            <a:endParaRPr lang="es-ES" dirty="0">
              <a:solidFill>
                <a:srgbClr val="8BAA00">
                  <a:lumMod val="50000"/>
                </a:srgbClr>
              </a:solidFill>
              <a:latin typeface="Corbel" panose="020B0503020204020204"/>
            </a:endParaRPr>
          </a:p>
        </p:txBody>
      </p:sp>
    </p:spTree>
    <p:extLst>
      <p:ext uri="{BB962C8B-B14F-4D97-AF65-F5344CB8AC3E}">
        <p14:creationId xmlns:p14="http://schemas.microsoft.com/office/powerpoint/2010/main" val="127451030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image" Target="../media/image33.gif"/><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gif"/><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gif"/><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gif"/></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5.xml"/><Relationship Id="rId16" Type="http://schemas.openxmlformats.org/officeDocument/2006/relationships/image" Target="../media/image65.png"/><Relationship Id="rId1" Type="http://schemas.openxmlformats.org/officeDocument/2006/relationships/slideLayout" Target="../slideLayouts/slideLayout2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4.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1.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9.png"/><Relationship Id="rId2" Type="http://schemas.openxmlformats.org/officeDocument/2006/relationships/notesSlide" Target="../notesSlides/notesSlide7.xml"/><Relationship Id="rId16" Type="http://schemas.openxmlformats.org/officeDocument/2006/relationships/image" Target="../media/image68.png"/><Relationship Id="rId1" Type="http://schemas.openxmlformats.org/officeDocument/2006/relationships/slideLayout" Target="../slideLayouts/slideLayout4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7.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6.gif"/></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1.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71.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1.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73.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78.png"/><Relationship Id="rId3" Type="http://schemas.openxmlformats.org/officeDocument/2006/relationships/image" Target="../media/image51.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77.png"/><Relationship Id="rId2" Type="http://schemas.openxmlformats.org/officeDocument/2006/relationships/notesSlide" Target="../notesSlides/notesSlide10.xml"/><Relationship Id="rId16" Type="http://schemas.openxmlformats.org/officeDocument/2006/relationships/image" Target="../media/image76.png"/><Relationship Id="rId1" Type="http://schemas.openxmlformats.org/officeDocument/2006/relationships/slideLayout" Target="../slideLayouts/slideLayout6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75.png"/><Relationship Id="rId10" Type="http://schemas.openxmlformats.org/officeDocument/2006/relationships/image" Target="../media/image59.png"/><Relationship Id="rId19" Type="http://schemas.openxmlformats.org/officeDocument/2006/relationships/image" Target="../media/image7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1.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9.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81.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6.png"/><Relationship Id="rId18" Type="http://schemas.openxmlformats.org/officeDocument/2006/relationships/image" Target="../media/image23.svg"/><Relationship Id="rId3" Type="http://schemas.openxmlformats.org/officeDocument/2006/relationships/image" Target="../media/image51.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17.svg"/><Relationship Id="rId17" Type="http://schemas.openxmlformats.org/officeDocument/2006/relationships/image" Target="../media/image88.png"/><Relationship Id="rId25" Type="http://schemas.openxmlformats.org/officeDocument/2006/relationships/image" Target="../media/image93.png"/><Relationship Id="rId2" Type="http://schemas.openxmlformats.org/officeDocument/2006/relationships/notesSlide" Target="../notesSlides/notesSlide12.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90.xml"/><Relationship Id="rId6" Type="http://schemas.openxmlformats.org/officeDocument/2006/relationships/image" Target="../media/image11.svg"/><Relationship Id="rId11" Type="http://schemas.openxmlformats.org/officeDocument/2006/relationships/image" Target="../media/image85.png"/><Relationship Id="rId24" Type="http://schemas.openxmlformats.org/officeDocument/2006/relationships/image" Target="../media/image92.png"/><Relationship Id="rId5" Type="http://schemas.openxmlformats.org/officeDocument/2006/relationships/image" Target="../media/image82.png"/><Relationship Id="rId15" Type="http://schemas.openxmlformats.org/officeDocument/2006/relationships/image" Target="../media/image87.png"/><Relationship Id="rId23" Type="http://schemas.openxmlformats.org/officeDocument/2006/relationships/image" Target="../media/image91.png"/><Relationship Id="rId10" Type="http://schemas.openxmlformats.org/officeDocument/2006/relationships/image" Target="../media/image15.svg"/><Relationship Id="rId19"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4.png"/><Relationship Id="rId14" Type="http://schemas.openxmlformats.org/officeDocument/2006/relationships/image" Target="../media/image19.svg"/><Relationship Id="rId22" Type="http://schemas.openxmlformats.org/officeDocument/2006/relationships/image" Target="../media/image27.sv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6.png"/><Relationship Id="rId18" Type="http://schemas.openxmlformats.org/officeDocument/2006/relationships/image" Target="../media/image23.svg"/><Relationship Id="rId3" Type="http://schemas.openxmlformats.org/officeDocument/2006/relationships/image" Target="../media/image51.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17.svg"/><Relationship Id="rId17" Type="http://schemas.openxmlformats.org/officeDocument/2006/relationships/image" Target="../media/image88.png"/><Relationship Id="rId2" Type="http://schemas.openxmlformats.org/officeDocument/2006/relationships/notesSlide" Target="../notesSlides/notesSlide13.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01.xml"/><Relationship Id="rId6" Type="http://schemas.openxmlformats.org/officeDocument/2006/relationships/image" Target="../media/image11.svg"/><Relationship Id="rId11" Type="http://schemas.openxmlformats.org/officeDocument/2006/relationships/image" Target="../media/image85.png"/><Relationship Id="rId24" Type="http://schemas.openxmlformats.org/officeDocument/2006/relationships/image" Target="../media/image95.png"/><Relationship Id="rId5" Type="http://schemas.openxmlformats.org/officeDocument/2006/relationships/image" Target="../media/image82.png"/><Relationship Id="rId15" Type="http://schemas.openxmlformats.org/officeDocument/2006/relationships/image" Target="../media/image87.png"/><Relationship Id="rId23" Type="http://schemas.openxmlformats.org/officeDocument/2006/relationships/image" Target="../media/image94.png"/><Relationship Id="rId10" Type="http://schemas.openxmlformats.org/officeDocument/2006/relationships/image" Target="../media/image15.svg"/><Relationship Id="rId19"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4.png"/><Relationship Id="rId14" Type="http://schemas.openxmlformats.org/officeDocument/2006/relationships/image" Target="../media/image19.svg"/><Relationship Id="rId22" Type="http://schemas.openxmlformats.org/officeDocument/2006/relationships/image" Target="../media/image27.sv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6.png"/><Relationship Id="rId18" Type="http://schemas.openxmlformats.org/officeDocument/2006/relationships/image" Target="../media/image23.svg"/><Relationship Id="rId3" Type="http://schemas.openxmlformats.org/officeDocument/2006/relationships/image" Target="../media/image51.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17.svg"/><Relationship Id="rId17" Type="http://schemas.openxmlformats.org/officeDocument/2006/relationships/image" Target="../media/image88.png"/><Relationship Id="rId2" Type="http://schemas.openxmlformats.org/officeDocument/2006/relationships/notesSlide" Target="../notesSlides/notesSlide14.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12.xml"/><Relationship Id="rId6" Type="http://schemas.openxmlformats.org/officeDocument/2006/relationships/image" Target="../media/image11.svg"/><Relationship Id="rId11" Type="http://schemas.openxmlformats.org/officeDocument/2006/relationships/image" Target="../media/image85.png"/><Relationship Id="rId24" Type="http://schemas.openxmlformats.org/officeDocument/2006/relationships/image" Target="../media/image97.gif"/><Relationship Id="rId5" Type="http://schemas.openxmlformats.org/officeDocument/2006/relationships/image" Target="../media/image82.png"/><Relationship Id="rId15" Type="http://schemas.openxmlformats.org/officeDocument/2006/relationships/image" Target="../media/image87.png"/><Relationship Id="rId23" Type="http://schemas.openxmlformats.org/officeDocument/2006/relationships/image" Target="../media/image96.png"/><Relationship Id="rId10" Type="http://schemas.openxmlformats.org/officeDocument/2006/relationships/image" Target="../media/image15.svg"/><Relationship Id="rId19"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4.png"/><Relationship Id="rId14" Type="http://schemas.openxmlformats.org/officeDocument/2006/relationships/image" Target="../media/image19.svg"/><Relationship Id="rId22" Type="http://schemas.openxmlformats.org/officeDocument/2006/relationships/image" Target="../media/image27.svg"/></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6.png"/><Relationship Id="rId18" Type="http://schemas.openxmlformats.org/officeDocument/2006/relationships/image" Target="../media/image23.svg"/><Relationship Id="rId26" Type="http://schemas.openxmlformats.org/officeDocument/2006/relationships/image" Target="../media/image101.png"/><Relationship Id="rId3" Type="http://schemas.openxmlformats.org/officeDocument/2006/relationships/image" Target="../media/image51.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17.svg"/><Relationship Id="rId17" Type="http://schemas.openxmlformats.org/officeDocument/2006/relationships/image" Target="../media/image88.png"/><Relationship Id="rId25" Type="http://schemas.openxmlformats.org/officeDocument/2006/relationships/image" Target="../media/image100.png"/><Relationship Id="rId2" Type="http://schemas.openxmlformats.org/officeDocument/2006/relationships/notesSlide" Target="../notesSlides/notesSlide15.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12.xml"/><Relationship Id="rId6" Type="http://schemas.openxmlformats.org/officeDocument/2006/relationships/image" Target="../media/image11.svg"/><Relationship Id="rId11" Type="http://schemas.openxmlformats.org/officeDocument/2006/relationships/image" Target="../media/image85.png"/><Relationship Id="rId24" Type="http://schemas.openxmlformats.org/officeDocument/2006/relationships/image" Target="../media/image99.png"/><Relationship Id="rId5" Type="http://schemas.openxmlformats.org/officeDocument/2006/relationships/image" Target="../media/image82.png"/><Relationship Id="rId15" Type="http://schemas.openxmlformats.org/officeDocument/2006/relationships/image" Target="../media/image87.png"/><Relationship Id="rId23" Type="http://schemas.openxmlformats.org/officeDocument/2006/relationships/image" Target="../media/image98.png"/><Relationship Id="rId10" Type="http://schemas.openxmlformats.org/officeDocument/2006/relationships/image" Target="../media/image15.svg"/><Relationship Id="rId19"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4.png"/><Relationship Id="rId14" Type="http://schemas.openxmlformats.org/officeDocument/2006/relationships/image" Target="../media/image19.svg"/><Relationship Id="rId22"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17/06/relationships/model3d" Target="../media/model3d1.glb"/><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6.png"/><Relationship Id="rId18" Type="http://schemas.openxmlformats.org/officeDocument/2006/relationships/image" Target="../media/image23.svg"/><Relationship Id="rId3" Type="http://schemas.openxmlformats.org/officeDocument/2006/relationships/image" Target="../media/image51.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17.svg"/><Relationship Id="rId17" Type="http://schemas.openxmlformats.org/officeDocument/2006/relationships/image" Target="../media/image88.png"/><Relationship Id="rId2" Type="http://schemas.openxmlformats.org/officeDocument/2006/relationships/notesSlide" Target="../notesSlides/notesSlide16.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23.xml"/><Relationship Id="rId6" Type="http://schemas.openxmlformats.org/officeDocument/2006/relationships/image" Target="../media/image11.svg"/><Relationship Id="rId11" Type="http://schemas.openxmlformats.org/officeDocument/2006/relationships/image" Target="../media/image85.png"/><Relationship Id="rId5" Type="http://schemas.openxmlformats.org/officeDocument/2006/relationships/image" Target="../media/image82.png"/><Relationship Id="rId15" Type="http://schemas.openxmlformats.org/officeDocument/2006/relationships/image" Target="../media/image87.png"/><Relationship Id="rId23" Type="http://schemas.openxmlformats.org/officeDocument/2006/relationships/image" Target="../media/image102.png"/><Relationship Id="rId10" Type="http://schemas.openxmlformats.org/officeDocument/2006/relationships/image" Target="../media/image15.svg"/><Relationship Id="rId19"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4.png"/><Relationship Id="rId14" Type="http://schemas.openxmlformats.org/officeDocument/2006/relationships/image" Target="../media/image19.svg"/><Relationship Id="rId22" Type="http://schemas.openxmlformats.org/officeDocument/2006/relationships/image" Target="../media/image27.svg"/></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6.png"/><Relationship Id="rId18" Type="http://schemas.openxmlformats.org/officeDocument/2006/relationships/image" Target="../media/image23.svg"/><Relationship Id="rId3" Type="http://schemas.openxmlformats.org/officeDocument/2006/relationships/image" Target="../media/image51.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17.svg"/><Relationship Id="rId17" Type="http://schemas.openxmlformats.org/officeDocument/2006/relationships/image" Target="../media/image88.png"/><Relationship Id="rId25" Type="http://schemas.openxmlformats.org/officeDocument/2006/relationships/image" Target="../media/image104.gif"/><Relationship Id="rId2" Type="http://schemas.openxmlformats.org/officeDocument/2006/relationships/notesSlide" Target="../notesSlides/notesSlide17.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23.xml"/><Relationship Id="rId6" Type="http://schemas.openxmlformats.org/officeDocument/2006/relationships/image" Target="../media/image11.svg"/><Relationship Id="rId11" Type="http://schemas.openxmlformats.org/officeDocument/2006/relationships/image" Target="../media/image85.png"/><Relationship Id="rId24" Type="http://schemas.microsoft.com/office/2007/relationships/hdphoto" Target="../media/hdphoto1.wdp"/><Relationship Id="rId5" Type="http://schemas.openxmlformats.org/officeDocument/2006/relationships/image" Target="../media/image82.png"/><Relationship Id="rId15" Type="http://schemas.openxmlformats.org/officeDocument/2006/relationships/image" Target="../media/image87.png"/><Relationship Id="rId23" Type="http://schemas.openxmlformats.org/officeDocument/2006/relationships/image" Target="../media/image103.png"/><Relationship Id="rId10" Type="http://schemas.openxmlformats.org/officeDocument/2006/relationships/image" Target="../media/image15.svg"/><Relationship Id="rId19"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4.png"/><Relationship Id="rId14" Type="http://schemas.openxmlformats.org/officeDocument/2006/relationships/image" Target="../media/image19.svg"/><Relationship Id="rId22" Type="http://schemas.openxmlformats.org/officeDocument/2006/relationships/image" Target="../media/image27.svg"/></Relationships>
</file>

<file path=ppt/slides/_rels/slide3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6.png"/><Relationship Id="rId18" Type="http://schemas.openxmlformats.org/officeDocument/2006/relationships/image" Target="../media/image23.svg"/><Relationship Id="rId3" Type="http://schemas.openxmlformats.org/officeDocument/2006/relationships/image" Target="../media/image51.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17.svg"/><Relationship Id="rId17" Type="http://schemas.openxmlformats.org/officeDocument/2006/relationships/image" Target="../media/image88.png"/><Relationship Id="rId2" Type="http://schemas.openxmlformats.org/officeDocument/2006/relationships/notesSlide" Target="../notesSlides/notesSlide18.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23.xml"/><Relationship Id="rId6" Type="http://schemas.openxmlformats.org/officeDocument/2006/relationships/image" Target="../media/image11.svg"/><Relationship Id="rId11" Type="http://schemas.openxmlformats.org/officeDocument/2006/relationships/image" Target="../media/image85.png"/><Relationship Id="rId5" Type="http://schemas.openxmlformats.org/officeDocument/2006/relationships/image" Target="../media/image82.png"/><Relationship Id="rId15" Type="http://schemas.openxmlformats.org/officeDocument/2006/relationships/image" Target="../media/image87.png"/><Relationship Id="rId23" Type="http://schemas.openxmlformats.org/officeDocument/2006/relationships/image" Target="../media/image105.gif"/><Relationship Id="rId10" Type="http://schemas.openxmlformats.org/officeDocument/2006/relationships/image" Target="../media/image15.svg"/><Relationship Id="rId19"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4.png"/><Relationship Id="rId14" Type="http://schemas.openxmlformats.org/officeDocument/2006/relationships/image" Target="../media/image19.svg"/><Relationship Id="rId22"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6.png"/><Relationship Id="rId18" Type="http://schemas.openxmlformats.org/officeDocument/2006/relationships/image" Target="../media/image23.svg"/><Relationship Id="rId3" Type="http://schemas.openxmlformats.org/officeDocument/2006/relationships/image" Target="../media/image51.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17.svg"/><Relationship Id="rId17" Type="http://schemas.openxmlformats.org/officeDocument/2006/relationships/image" Target="../media/image88.png"/><Relationship Id="rId2" Type="http://schemas.openxmlformats.org/officeDocument/2006/relationships/notesSlide" Target="../notesSlides/notesSlide19.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23.xml"/><Relationship Id="rId6" Type="http://schemas.openxmlformats.org/officeDocument/2006/relationships/image" Target="../media/image11.svg"/><Relationship Id="rId11" Type="http://schemas.openxmlformats.org/officeDocument/2006/relationships/image" Target="../media/image85.png"/><Relationship Id="rId5" Type="http://schemas.openxmlformats.org/officeDocument/2006/relationships/image" Target="../media/image82.png"/><Relationship Id="rId15" Type="http://schemas.openxmlformats.org/officeDocument/2006/relationships/image" Target="../media/image87.png"/><Relationship Id="rId23" Type="http://schemas.openxmlformats.org/officeDocument/2006/relationships/image" Target="../media/image106.gif"/><Relationship Id="rId10" Type="http://schemas.openxmlformats.org/officeDocument/2006/relationships/image" Target="../media/image15.svg"/><Relationship Id="rId19"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4.png"/><Relationship Id="rId14" Type="http://schemas.openxmlformats.org/officeDocument/2006/relationships/image" Target="../media/image19.svg"/><Relationship Id="rId22" Type="http://schemas.openxmlformats.org/officeDocument/2006/relationships/image" Target="../media/image27.svg"/></Relationships>
</file>

<file path=ppt/slides/_rels/slide3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6.png"/><Relationship Id="rId18" Type="http://schemas.openxmlformats.org/officeDocument/2006/relationships/image" Target="../media/image23.svg"/><Relationship Id="rId3" Type="http://schemas.openxmlformats.org/officeDocument/2006/relationships/image" Target="../media/image51.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17.svg"/><Relationship Id="rId17" Type="http://schemas.openxmlformats.org/officeDocument/2006/relationships/image" Target="../media/image88.png"/><Relationship Id="rId2" Type="http://schemas.openxmlformats.org/officeDocument/2006/relationships/notesSlide" Target="../notesSlides/notesSlide20.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23.xml"/><Relationship Id="rId6" Type="http://schemas.openxmlformats.org/officeDocument/2006/relationships/image" Target="../media/image11.svg"/><Relationship Id="rId11" Type="http://schemas.openxmlformats.org/officeDocument/2006/relationships/image" Target="../media/image85.png"/><Relationship Id="rId5" Type="http://schemas.openxmlformats.org/officeDocument/2006/relationships/image" Target="../media/image82.png"/><Relationship Id="rId15" Type="http://schemas.openxmlformats.org/officeDocument/2006/relationships/image" Target="../media/image87.png"/><Relationship Id="rId23" Type="http://schemas.openxmlformats.org/officeDocument/2006/relationships/image" Target="../media/image107.gif"/><Relationship Id="rId10" Type="http://schemas.openxmlformats.org/officeDocument/2006/relationships/image" Target="../media/image15.svg"/><Relationship Id="rId19"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4.png"/><Relationship Id="rId14" Type="http://schemas.openxmlformats.org/officeDocument/2006/relationships/image" Target="../media/image19.svg"/><Relationship Id="rId22" Type="http://schemas.openxmlformats.org/officeDocument/2006/relationships/image" Target="../media/image27.svg"/></Relationships>
</file>

<file path=ppt/slides/_rels/slide3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6.png"/><Relationship Id="rId18" Type="http://schemas.openxmlformats.org/officeDocument/2006/relationships/image" Target="../media/image23.svg"/><Relationship Id="rId3" Type="http://schemas.openxmlformats.org/officeDocument/2006/relationships/image" Target="../media/image51.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17.svg"/><Relationship Id="rId17" Type="http://schemas.openxmlformats.org/officeDocument/2006/relationships/image" Target="../media/image88.png"/><Relationship Id="rId2" Type="http://schemas.openxmlformats.org/officeDocument/2006/relationships/notesSlide" Target="../notesSlides/notesSlide21.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23.xml"/><Relationship Id="rId6" Type="http://schemas.openxmlformats.org/officeDocument/2006/relationships/image" Target="../media/image11.svg"/><Relationship Id="rId11" Type="http://schemas.openxmlformats.org/officeDocument/2006/relationships/image" Target="../media/image85.png"/><Relationship Id="rId5" Type="http://schemas.openxmlformats.org/officeDocument/2006/relationships/image" Target="../media/image82.png"/><Relationship Id="rId15" Type="http://schemas.openxmlformats.org/officeDocument/2006/relationships/image" Target="../media/image87.png"/><Relationship Id="rId10" Type="http://schemas.openxmlformats.org/officeDocument/2006/relationships/image" Target="../media/image15.svg"/><Relationship Id="rId19"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4.png"/><Relationship Id="rId14" Type="http://schemas.openxmlformats.org/officeDocument/2006/relationships/image" Target="../media/image19.svg"/><Relationship Id="rId22"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23.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95288" y="1484313"/>
            <a:ext cx="3887787" cy="504825"/>
          </a:xfrm>
          <a:noFill/>
        </p:spPr>
        <p:txBody>
          <a:bodyPr/>
          <a:lstStyle/>
          <a:p>
            <a:pPr algn="l" eaLnBrk="1" hangingPunct="1"/>
            <a:r>
              <a:rPr lang="en-US" dirty="0">
                <a:solidFill>
                  <a:schemeClr val="bg1"/>
                </a:solidFill>
              </a:rPr>
              <a:t>ENERGÍA - TIERRA</a:t>
            </a:r>
            <a:endParaRPr lang="uk-UA" dirty="0">
              <a:solidFill>
                <a:schemeClr val="bg1"/>
              </a:solidFill>
            </a:endParaRPr>
          </a:p>
        </p:txBody>
      </p:sp>
      <p:sp>
        <p:nvSpPr>
          <p:cNvPr id="4099" name="Rectangle 3"/>
          <p:cNvSpPr>
            <a:spLocks noGrp="1" noChangeArrowheads="1"/>
          </p:cNvSpPr>
          <p:nvPr>
            <p:ph type="subTitle" idx="1"/>
          </p:nvPr>
        </p:nvSpPr>
        <p:spPr>
          <a:xfrm>
            <a:off x="395288" y="2133600"/>
            <a:ext cx="3240087" cy="935360"/>
          </a:xfrm>
        </p:spPr>
        <p:txBody>
          <a:bodyPr/>
          <a:lstStyle/>
          <a:p>
            <a:pPr eaLnBrk="1" hangingPunct="1">
              <a:lnSpc>
                <a:spcPct val="90000"/>
              </a:lnSpc>
            </a:pPr>
            <a:r>
              <a:rPr lang="es-CL" sz="2000" dirty="0" smtClean="0">
                <a:solidFill>
                  <a:schemeClr val="bg1"/>
                </a:solidFill>
              </a:rPr>
              <a:t>Repaso módulo</a:t>
            </a:r>
            <a:r>
              <a:rPr lang="en-US" sz="2000" dirty="0" smtClean="0">
                <a:solidFill>
                  <a:schemeClr val="bg1"/>
                </a:solidFill>
              </a:rPr>
              <a:t> </a:t>
            </a:r>
            <a:r>
              <a:rPr lang="es-CL" sz="2000" dirty="0">
                <a:solidFill>
                  <a:schemeClr val="bg1"/>
                </a:solidFill>
              </a:rPr>
              <a:t>Física</a:t>
            </a:r>
          </a:p>
          <a:p>
            <a:pPr eaLnBrk="1" hangingPunct="1">
              <a:lnSpc>
                <a:spcPct val="90000"/>
              </a:lnSpc>
            </a:pPr>
            <a:r>
              <a:rPr lang="es-CL" sz="2000" dirty="0">
                <a:solidFill>
                  <a:schemeClr val="bg1"/>
                </a:solidFill>
              </a:rPr>
              <a:t>Programa anual 2024</a:t>
            </a:r>
          </a:p>
        </p:txBody>
      </p:sp>
      <p:sp>
        <p:nvSpPr>
          <p:cNvPr id="4" name="Rectangle 3">
            <a:extLst>
              <a:ext uri="{FF2B5EF4-FFF2-40B4-BE49-F238E27FC236}">
                <a16:creationId xmlns="" xmlns:a16="http://schemas.microsoft.com/office/drawing/2014/main" id="{49301230-32CD-6FEB-AC67-C411ABBBDF3F}"/>
              </a:ext>
            </a:extLst>
          </p:cNvPr>
          <p:cNvSpPr txBox="1">
            <a:spLocks noChangeArrowheads="1"/>
          </p:cNvSpPr>
          <p:nvPr/>
        </p:nvSpPr>
        <p:spPr bwMode="auto">
          <a:xfrm>
            <a:off x="394562" y="4479622"/>
            <a:ext cx="3240087" cy="503238"/>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n-US" sz="2000" kern="0" dirty="0">
                <a:solidFill>
                  <a:schemeClr val="bg1"/>
                </a:solidFill>
              </a:rPr>
              <a:t>Relator</a:t>
            </a:r>
          </a:p>
          <a:p>
            <a:pPr>
              <a:lnSpc>
                <a:spcPct val="90000"/>
              </a:lnSpc>
            </a:pPr>
            <a:r>
              <a:rPr lang="en-US" sz="2000" kern="0" dirty="0">
                <a:solidFill>
                  <a:schemeClr val="bg1"/>
                </a:solidFill>
              </a:rPr>
              <a:t>Daniela Pla</a:t>
            </a:r>
            <a:endParaRPr lang="uk-UA" sz="2000" kern="0" dirty="0">
              <a:solidFill>
                <a:schemeClr val="bg1"/>
              </a:solidFill>
            </a:endParaRPr>
          </a:p>
        </p:txBody>
      </p:sp>
      <p:pic>
        <p:nvPicPr>
          <p:cNvPr id="5" name="Imagen 4">
            <a:extLst>
              <a:ext uri="{FF2B5EF4-FFF2-40B4-BE49-F238E27FC236}">
                <a16:creationId xmlns="" xmlns:a16="http://schemas.microsoft.com/office/drawing/2014/main" id="{C2B4CAD2-7710-B061-62BD-F82B40B6E177}"/>
              </a:ext>
            </a:extLst>
          </p:cNvPr>
          <p:cNvPicPr>
            <a:picLocks noChangeAspect="1"/>
          </p:cNvPicPr>
          <p:nvPr/>
        </p:nvPicPr>
        <p:blipFill>
          <a:blip r:embed="rId3"/>
          <a:stretch>
            <a:fillRect/>
          </a:stretch>
        </p:blipFill>
        <p:spPr>
          <a:xfrm>
            <a:off x="199404" y="196054"/>
            <a:ext cx="1804572" cy="676715"/>
          </a:xfrm>
          <a:prstGeom prst="rect">
            <a:avLst/>
          </a:prstGeom>
        </p:spPr>
      </p:pic>
      <p:pic>
        <p:nvPicPr>
          <p:cNvPr id="6" name="Imagen 5">
            <a:extLst>
              <a:ext uri="{FF2B5EF4-FFF2-40B4-BE49-F238E27FC236}">
                <a16:creationId xmlns="" xmlns:a16="http://schemas.microsoft.com/office/drawing/2014/main" id="{77AB8EDD-EE69-B3DE-C6F0-550EFCDB34C5}"/>
              </a:ext>
            </a:extLst>
          </p:cNvPr>
          <p:cNvPicPr>
            <a:picLocks noChangeAspect="1"/>
          </p:cNvPicPr>
          <p:nvPr/>
        </p:nvPicPr>
        <p:blipFill>
          <a:blip r:embed="rId4"/>
          <a:stretch>
            <a:fillRect/>
          </a:stretch>
        </p:blipFill>
        <p:spPr>
          <a:xfrm>
            <a:off x="7967112" y="5589240"/>
            <a:ext cx="1097375" cy="11034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FE84E7DF-B285-905C-B216-071AB573C8DE}"/>
              </a:ext>
            </a:extLst>
          </p:cNvPr>
          <p:cNvPicPr>
            <a:picLocks noChangeAspect="1"/>
          </p:cNvPicPr>
          <p:nvPr/>
        </p:nvPicPr>
        <p:blipFill>
          <a:blip r:embed="rId2"/>
          <a:stretch>
            <a:fillRect/>
          </a:stretch>
        </p:blipFill>
        <p:spPr>
          <a:xfrm>
            <a:off x="8351451" y="9715"/>
            <a:ext cx="792549" cy="786452"/>
          </a:xfrm>
          <a:prstGeom prst="rect">
            <a:avLst/>
          </a:prstGeom>
        </p:spPr>
      </p:pic>
      <p:sp>
        <p:nvSpPr>
          <p:cNvPr id="9" name="Rectangle 3">
            <a:extLst>
              <a:ext uri="{FF2B5EF4-FFF2-40B4-BE49-F238E27FC236}">
                <a16:creationId xmlns=""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Rectangle 2">
            <a:extLst>
              <a:ext uri="{FF2B5EF4-FFF2-40B4-BE49-F238E27FC236}">
                <a16:creationId xmlns="" xmlns:a16="http://schemas.microsoft.com/office/drawing/2014/main" id="{E05F0A1D-A369-B7FB-378E-5EAB8BDD8400}"/>
              </a:ext>
            </a:extLst>
          </p:cNvPr>
          <p:cNvSpPr>
            <a:spLocks noGrp="1" noChangeArrowheads="1"/>
          </p:cNvSpPr>
          <p:nvPr>
            <p:ph type="title"/>
          </p:nvPr>
        </p:nvSpPr>
        <p:spPr>
          <a:xfrm>
            <a:off x="2776209" y="59557"/>
            <a:ext cx="4824536" cy="661557"/>
          </a:xfrm>
        </p:spPr>
        <p:txBody>
          <a:bodyPr/>
          <a:lstStyle/>
          <a:p>
            <a:pPr algn="ctr" eaLnBrk="1" hangingPunct="1"/>
            <a:r>
              <a:rPr lang="en-US" sz="2800" b="1" dirty="0">
                <a:solidFill>
                  <a:srgbClr val="000000"/>
                </a:solidFill>
              </a:rPr>
              <a:t>ONDAS SÍSMICAS</a:t>
            </a:r>
          </a:p>
        </p:txBody>
      </p:sp>
      <p:sp>
        <p:nvSpPr>
          <p:cNvPr id="3" name="Rectángulo 2">
            <a:extLst>
              <a:ext uri="{FF2B5EF4-FFF2-40B4-BE49-F238E27FC236}">
                <a16:creationId xmlns="" xmlns:a16="http://schemas.microsoft.com/office/drawing/2014/main" id="{6CF7A691-B3EB-788E-B6B4-C28007E3C413}"/>
              </a:ext>
            </a:extLst>
          </p:cNvPr>
          <p:cNvSpPr/>
          <p:nvPr/>
        </p:nvSpPr>
        <p:spPr>
          <a:xfrm>
            <a:off x="1869111" y="3765237"/>
            <a:ext cx="7170961" cy="10222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2060"/>
                </a:solidFill>
              </a:rPr>
              <a:t>Las ondas internas</a:t>
            </a:r>
            <a:r>
              <a:rPr lang="es-ES" dirty="0">
                <a:solidFill>
                  <a:srgbClr val="002060"/>
                </a:solidFill>
              </a:rPr>
              <a:t> viajan a través del interior de la tierra por trayectorias curvas. Son las responsables de los temblores previos a un terremoto y poseen poco poder destructivo. Se dividen en 2 tipos:  </a:t>
            </a:r>
            <a:endParaRPr lang="es-CL" dirty="0">
              <a:solidFill>
                <a:srgbClr val="002060"/>
              </a:solidFill>
            </a:endParaRPr>
          </a:p>
        </p:txBody>
      </p:sp>
      <p:pic>
        <p:nvPicPr>
          <p:cNvPr id="1026" name="Picture 2">
            <a:extLst>
              <a:ext uri="{FF2B5EF4-FFF2-40B4-BE49-F238E27FC236}">
                <a16:creationId xmlns="" xmlns:a16="http://schemas.microsoft.com/office/drawing/2014/main" id="{A698A958-5DC4-0A4C-3F79-D9506D2D33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67" y="4758810"/>
            <a:ext cx="3124710" cy="1562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DCBD1E80-081A-0A5C-16A3-0C6CB6C763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5090" y="4787521"/>
            <a:ext cx="2645801" cy="154338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 xmlns:a16="http://schemas.microsoft.com/office/drawing/2014/main" id="{FF7BD3CA-B282-6EBD-6D8C-B672CB9CB3C9}"/>
              </a:ext>
            </a:extLst>
          </p:cNvPr>
          <p:cNvPicPr>
            <a:picLocks noChangeAspect="1"/>
          </p:cNvPicPr>
          <p:nvPr/>
        </p:nvPicPr>
        <p:blipFill>
          <a:blip r:embed="rId5"/>
          <a:stretch>
            <a:fillRect/>
          </a:stretch>
        </p:blipFill>
        <p:spPr>
          <a:xfrm>
            <a:off x="8367023" y="6051986"/>
            <a:ext cx="719390" cy="719390"/>
          </a:xfrm>
          <a:prstGeom prst="rect">
            <a:avLst/>
          </a:prstGeom>
        </p:spPr>
      </p:pic>
      <p:sp>
        <p:nvSpPr>
          <p:cNvPr id="11" name="Rectángulo 10">
            <a:extLst>
              <a:ext uri="{FF2B5EF4-FFF2-40B4-BE49-F238E27FC236}">
                <a16:creationId xmlns="" xmlns:a16="http://schemas.microsoft.com/office/drawing/2014/main" id="{7F4CC2C0-ECD2-AD91-B1FE-4258F4B043DB}"/>
              </a:ext>
            </a:extLst>
          </p:cNvPr>
          <p:cNvSpPr/>
          <p:nvPr/>
        </p:nvSpPr>
        <p:spPr>
          <a:xfrm>
            <a:off x="1843087" y="741810"/>
            <a:ext cx="7113712" cy="10588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2060"/>
                </a:solidFill>
              </a:rPr>
              <a:t>Las ondas superficiales</a:t>
            </a:r>
            <a:r>
              <a:rPr lang="es-ES" dirty="0">
                <a:solidFill>
                  <a:srgbClr val="002060"/>
                </a:solidFill>
              </a:rPr>
              <a:t> se producen cuando las ondas internas llegan al epicentro. Tienen un alto poder destructivo, son los responsables de daños en las edificaciones y a medida que el sismo es más profundo, sus efectos decaen. Se dividen en: </a:t>
            </a:r>
            <a:endParaRPr lang="es-CL" dirty="0">
              <a:solidFill>
                <a:srgbClr val="002060"/>
              </a:solidFill>
            </a:endParaRPr>
          </a:p>
        </p:txBody>
      </p:sp>
      <p:pic>
        <p:nvPicPr>
          <p:cNvPr id="12" name="Picture 2">
            <a:extLst>
              <a:ext uri="{FF2B5EF4-FFF2-40B4-BE49-F238E27FC236}">
                <a16:creationId xmlns="" xmlns:a16="http://schemas.microsoft.com/office/drawing/2014/main" id="{A5EED90A-D282-B8CE-5459-A528C7EFB7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4411" y="1954349"/>
            <a:ext cx="2880000" cy="144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 xmlns:a16="http://schemas.microsoft.com/office/drawing/2014/main" id="{30511F22-C560-0454-D2E7-431F4A1466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990" y="1960358"/>
            <a:ext cx="288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72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 xmlns:a16="http://schemas.microsoft.com/office/drawing/2014/main" id="{34D01DAB-99FD-15F9-794D-A1EFDDE39947}"/>
              </a:ext>
            </a:extLst>
          </p:cNvPr>
          <p:cNvSpPr>
            <a:spLocks noGrp="1" noChangeArrowheads="1"/>
          </p:cNvSpPr>
          <p:nvPr>
            <p:ph type="title"/>
          </p:nvPr>
        </p:nvSpPr>
        <p:spPr>
          <a:xfrm>
            <a:off x="1763688" y="20741"/>
            <a:ext cx="6707634" cy="918217"/>
          </a:xfrm>
        </p:spPr>
        <p:txBody>
          <a:bodyPr/>
          <a:lstStyle/>
          <a:p>
            <a:pPr algn="ctr" eaLnBrk="1" hangingPunct="1"/>
            <a:r>
              <a:rPr lang="en-US" sz="2800" b="1" dirty="0">
                <a:solidFill>
                  <a:srgbClr val="000000"/>
                </a:solidFill>
              </a:rPr>
              <a:t>ESCALA DE MEDICIONES SÍSMICAS</a:t>
            </a:r>
          </a:p>
        </p:txBody>
      </p:sp>
      <p:pic>
        <p:nvPicPr>
          <p:cNvPr id="7" name="Imagen 6">
            <a:extLst>
              <a:ext uri="{FF2B5EF4-FFF2-40B4-BE49-F238E27FC236}">
                <a16:creationId xmlns="" xmlns:a16="http://schemas.microsoft.com/office/drawing/2014/main" id="{FE84E7DF-B285-905C-B216-071AB573C8DE}"/>
              </a:ext>
            </a:extLst>
          </p:cNvPr>
          <p:cNvPicPr>
            <a:picLocks noChangeAspect="1"/>
          </p:cNvPicPr>
          <p:nvPr/>
        </p:nvPicPr>
        <p:blipFill>
          <a:blip r:embed="rId2"/>
          <a:stretch>
            <a:fillRect/>
          </a:stretch>
        </p:blipFill>
        <p:spPr>
          <a:xfrm>
            <a:off x="8290523" y="86623"/>
            <a:ext cx="792549" cy="786452"/>
          </a:xfrm>
          <a:prstGeom prst="rect">
            <a:avLst/>
          </a:prstGeom>
        </p:spPr>
      </p:pic>
      <p:pic>
        <p:nvPicPr>
          <p:cNvPr id="8" name="Imagen 7">
            <a:extLst>
              <a:ext uri="{FF2B5EF4-FFF2-40B4-BE49-F238E27FC236}">
                <a16:creationId xmlns=""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 xmlns:a16="http://schemas.microsoft.com/office/drawing/2014/main" id="{C8FA182D-024C-785E-2B5E-FB3156DFA463}"/>
              </a:ext>
            </a:extLst>
          </p:cNvPr>
          <p:cNvSpPr/>
          <p:nvPr/>
        </p:nvSpPr>
        <p:spPr>
          <a:xfrm>
            <a:off x="1969360" y="944424"/>
            <a:ext cx="5987016" cy="5359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2060"/>
                </a:solidFill>
              </a:rPr>
              <a:t>Para medir los sismos se utilizan 2 escalas:</a:t>
            </a:r>
            <a:endParaRPr lang="es-CL" dirty="0">
              <a:solidFill>
                <a:srgbClr val="002060"/>
              </a:solidFill>
            </a:endParaRPr>
          </a:p>
        </p:txBody>
      </p:sp>
      <p:sp>
        <p:nvSpPr>
          <p:cNvPr id="3" name="Diagrama de flujo: proceso alternativo 2">
            <a:extLst>
              <a:ext uri="{FF2B5EF4-FFF2-40B4-BE49-F238E27FC236}">
                <a16:creationId xmlns="" xmlns:a16="http://schemas.microsoft.com/office/drawing/2014/main" id="{745DE283-3943-228A-5E91-AEB2E477E45C}"/>
              </a:ext>
            </a:extLst>
          </p:cNvPr>
          <p:cNvSpPr/>
          <p:nvPr/>
        </p:nvSpPr>
        <p:spPr>
          <a:xfrm>
            <a:off x="2123728" y="1751767"/>
            <a:ext cx="2448272" cy="724576"/>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Escala de Richter</a:t>
            </a:r>
            <a:endParaRPr lang="es-CL" b="1" dirty="0">
              <a:solidFill>
                <a:srgbClr val="002060"/>
              </a:solidFill>
            </a:endParaRPr>
          </a:p>
        </p:txBody>
      </p:sp>
      <p:sp>
        <p:nvSpPr>
          <p:cNvPr id="4" name="Diagrama de flujo: proceso alternativo 3">
            <a:extLst>
              <a:ext uri="{FF2B5EF4-FFF2-40B4-BE49-F238E27FC236}">
                <a16:creationId xmlns="" xmlns:a16="http://schemas.microsoft.com/office/drawing/2014/main" id="{3E14EB67-D3C8-ECED-EA5F-2FD735E17286}"/>
              </a:ext>
            </a:extLst>
          </p:cNvPr>
          <p:cNvSpPr/>
          <p:nvPr/>
        </p:nvSpPr>
        <p:spPr>
          <a:xfrm>
            <a:off x="6039992" y="1751901"/>
            <a:ext cx="2448272" cy="748256"/>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Escala de Mercalli</a:t>
            </a:r>
            <a:endParaRPr lang="es-CL" b="1" dirty="0">
              <a:solidFill>
                <a:srgbClr val="002060"/>
              </a:solidFill>
            </a:endParaRPr>
          </a:p>
        </p:txBody>
      </p:sp>
      <p:sp>
        <p:nvSpPr>
          <p:cNvPr id="5" name="Flecha: hacia abajo 4">
            <a:extLst>
              <a:ext uri="{FF2B5EF4-FFF2-40B4-BE49-F238E27FC236}">
                <a16:creationId xmlns="" xmlns:a16="http://schemas.microsoft.com/office/drawing/2014/main" id="{9629636B-63CE-0A38-FD61-9B15AD5D5D2F}"/>
              </a:ext>
            </a:extLst>
          </p:cNvPr>
          <p:cNvSpPr/>
          <p:nvPr/>
        </p:nvSpPr>
        <p:spPr>
          <a:xfrm>
            <a:off x="3059832" y="2747758"/>
            <a:ext cx="576064" cy="648072"/>
          </a:xfrm>
          <a:prstGeom prst="downArrow">
            <a:avLst/>
          </a:prstGeom>
          <a:solidFill>
            <a:srgbClr val="DC9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Flecha: hacia abajo 9">
            <a:extLst>
              <a:ext uri="{FF2B5EF4-FFF2-40B4-BE49-F238E27FC236}">
                <a16:creationId xmlns="" xmlns:a16="http://schemas.microsoft.com/office/drawing/2014/main" id="{AE27558F-24AC-F445-84E6-46B66A87061E}"/>
              </a:ext>
            </a:extLst>
          </p:cNvPr>
          <p:cNvSpPr/>
          <p:nvPr/>
        </p:nvSpPr>
        <p:spPr>
          <a:xfrm>
            <a:off x="6976096" y="2747758"/>
            <a:ext cx="576064" cy="648072"/>
          </a:xfrm>
          <a:prstGeom prst="downArrow">
            <a:avLst/>
          </a:prstGeom>
          <a:solidFill>
            <a:srgbClr val="DC9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 xmlns:a16="http://schemas.microsoft.com/office/drawing/2014/main" id="{3BB69BB0-ACC9-4365-B7D9-02E277549B0F}"/>
              </a:ext>
            </a:extLst>
          </p:cNvPr>
          <p:cNvSpPr/>
          <p:nvPr/>
        </p:nvSpPr>
        <p:spPr>
          <a:xfrm>
            <a:off x="1969360" y="3616657"/>
            <a:ext cx="3034688" cy="19289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Mide la magnitud de los sismos, es decir, la cantidad de energía que se libera durante un sismo. Esta escala va desde los 0 a los 10 grados de magnitud.</a:t>
            </a:r>
            <a:endParaRPr lang="es-CL" dirty="0">
              <a:solidFill>
                <a:srgbClr val="002060"/>
              </a:solidFill>
            </a:endParaRPr>
          </a:p>
        </p:txBody>
      </p:sp>
      <p:sp>
        <p:nvSpPr>
          <p:cNvPr id="12" name="Rectángulo 11">
            <a:extLst>
              <a:ext uri="{FF2B5EF4-FFF2-40B4-BE49-F238E27FC236}">
                <a16:creationId xmlns="" xmlns:a16="http://schemas.microsoft.com/office/drawing/2014/main" id="{4EE8C6F1-616D-1D47-C3FB-0E59CD745935}"/>
              </a:ext>
            </a:extLst>
          </p:cNvPr>
          <p:cNvSpPr/>
          <p:nvPr/>
        </p:nvSpPr>
        <p:spPr>
          <a:xfrm>
            <a:off x="5652109" y="3553941"/>
            <a:ext cx="3034688" cy="19289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Mide la intensidad de los sismos, es decir, los efectos que puede producir sobre las personas, edificaciones y sobre los terrenos. Esta escala va desde I a los XII grados de intensidad.</a:t>
            </a:r>
            <a:endParaRPr lang="es-CL" dirty="0">
              <a:solidFill>
                <a:srgbClr val="002060"/>
              </a:solidFill>
            </a:endParaRPr>
          </a:p>
        </p:txBody>
      </p:sp>
    </p:spTree>
    <p:extLst>
      <p:ext uri="{BB962C8B-B14F-4D97-AF65-F5344CB8AC3E}">
        <p14:creationId xmlns:p14="http://schemas.microsoft.com/office/powerpoint/2010/main" val="147413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 xmlns:a16="http://schemas.microsoft.com/office/drawing/2014/main" id="{34D01DAB-99FD-15F9-794D-A1EFDDE39947}"/>
              </a:ext>
            </a:extLst>
          </p:cNvPr>
          <p:cNvSpPr>
            <a:spLocks noGrp="1" noChangeArrowheads="1"/>
          </p:cNvSpPr>
          <p:nvPr>
            <p:ph type="title"/>
          </p:nvPr>
        </p:nvSpPr>
        <p:spPr>
          <a:xfrm>
            <a:off x="1853268" y="248462"/>
            <a:ext cx="6851650" cy="786452"/>
          </a:xfrm>
        </p:spPr>
        <p:txBody>
          <a:bodyPr/>
          <a:lstStyle/>
          <a:p>
            <a:pPr algn="ctr" eaLnBrk="1" hangingPunct="1"/>
            <a:r>
              <a:rPr lang="en-US" sz="2800" b="1" dirty="0">
                <a:solidFill>
                  <a:srgbClr val="000000"/>
                </a:solidFill>
              </a:rPr>
              <a:t>MAREMOTOS Y TSUNAMIS</a:t>
            </a:r>
          </a:p>
        </p:txBody>
      </p:sp>
      <p:pic>
        <p:nvPicPr>
          <p:cNvPr id="7" name="Imagen 6">
            <a:extLst>
              <a:ext uri="{FF2B5EF4-FFF2-40B4-BE49-F238E27FC236}">
                <a16:creationId xmlns=""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 xmlns:a16="http://schemas.microsoft.com/office/drawing/2014/main" id="{820E81D9-4C46-18A6-1D4E-0096ED24EFD7}"/>
              </a:ext>
            </a:extLst>
          </p:cNvPr>
          <p:cNvSpPr/>
          <p:nvPr/>
        </p:nvSpPr>
        <p:spPr>
          <a:xfrm>
            <a:off x="1853268" y="1196752"/>
            <a:ext cx="7170961" cy="10222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2060"/>
                </a:solidFill>
              </a:rPr>
              <a:t>Un maremoto </a:t>
            </a:r>
            <a:r>
              <a:rPr lang="es-ES" dirty="0">
                <a:solidFill>
                  <a:srgbClr val="002060"/>
                </a:solidFill>
              </a:rPr>
              <a:t>es un terremoto cuyo epicentro se localiza en el fondo del mar, en cambio un </a:t>
            </a:r>
            <a:r>
              <a:rPr lang="es-ES" b="1" dirty="0">
                <a:solidFill>
                  <a:srgbClr val="002060"/>
                </a:solidFill>
              </a:rPr>
              <a:t>tsunami </a:t>
            </a:r>
            <a:r>
              <a:rPr lang="es-ES" dirty="0">
                <a:solidFill>
                  <a:srgbClr val="002060"/>
                </a:solidFill>
              </a:rPr>
              <a:t>corresponde a una serie de grandes olas de gran magnitud que impactan la costa después de ocurrido un terremoto y pueden provocar grandes desastres.</a:t>
            </a:r>
            <a:endParaRPr lang="es-CL" b="1" dirty="0">
              <a:solidFill>
                <a:srgbClr val="002060"/>
              </a:solidFill>
            </a:endParaRPr>
          </a:p>
        </p:txBody>
      </p:sp>
      <p:pic>
        <p:nvPicPr>
          <p:cNvPr id="4" name="Imagen 3">
            <a:extLst>
              <a:ext uri="{FF2B5EF4-FFF2-40B4-BE49-F238E27FC236}">
                <a16:creationId xmlns="" xmlns:a16="http://schemas.microsoft.com/office/drawing/2014/main" id="{0BC7E55F-F471-E7E4-7793-747512C6039B}"/>
              </a:ext>
            </a:extLst>
          </p:cNvPr>
          <p:cNvPicPr>
            <a:picLocks noChangeAspect="1"/>
          </p:cNvPicPr>
          <p:nvPr/>
        </p:nvPicPr>
        <p:blipFill>
          <a:blip r:embed="rId4"/>
          <a:stretch>
            <a:fillRect/>
          </a:stretch>
        </p:blipFill>
        <p:spPr>
          <a:xfrm>
            <a:off x="2267947" y="2511060"/>
            <a:ext cx="6120000" cy="3476371"/>
          </a:xfrm>
          <a:prstGeom prst="rect">
            <a:avLst/>
          </a:prstGeom>
        </p:spPr>
      </p:pic>
    </p:spTree>
    <p:extLst>
      <p:ext uri="{BB962C8B-B14F-4D97-AF65-F5344CB8AC3E}">
        <p14:creationId xmlns:p14="http://schemas.microsoft.com/office/powerpoint/2010/main" val="5808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 xmlns:a16="http://schemas.microsoft.com/office/drawing/2014/main" id="{34D01DAB-99FD-15F9-794D-A1EFDDE39947}"/>
              </a:ext>
            </a:extLst>
          </p:cNvPr>
          <p:cNvSpPr>
            <a:spLocks noGrp="1" noChangeArrowheads="1"/>
          </p:cNvSpPr>
          <p:nvPr>
            <p:ph type="title"/>
          </p:nvPr>
        </p:nvSpPr>
        <p:spPr>
          <a:xfrm>
            <a:off x="2012856" y="78067"/>
            <a:ext cx="6277668" cy="728747"/>
          </a:xfrm>
        </p:spPr>
        <p:txBody>
          <a:bodyPr/>
          <a:lstStyle/>
          <a:p>
            <a:pPr algn="ctr" eaLnBrk="1" hangingPunct="1"/>
            <a:r>
              <a:rPr lang="en-US" sz="2600" b="1" dirty="0">
                <a:solidFill>
                  <a:srgbClr val="000000"/>
                </a:solidFill>
              </a:rPr>
              <a:t>CAUSAS DE LOS TSUNAMIS</a:t>
            </a:r>
          </a:p>
        </p:txBody>
      </p:sp>
      <p:pic>
        <p:nvPicPr>
          <p:cNvPr id="7" name="Imagen 6">
            <a:extLst>
              <a:ext uri="{FF2B5EF4-FFF2-40B4-BE49-F238E27FC236}">
                <a16:creationId xmlns=""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grpSp>
        <p:nvGrpSpPr>
          <p:cNvPr id="11" name="Grupo 10">
            <a:extLst>
              <a:ext uri="{FF2B5EF4-FFF2-40B4-BE49-F238E27FC236}">
                <a16:creationId xmlns="" xmlns:a16="http://schemas.microsoft.com/office/drawing/2014/main" id="{DFCF3FDA-AC14-7F5A-8F96-6AAF34B9412D}"/>
              </a:ext>
            </a:extLst>
          </p:cNvPr>
          <p:cNvGrpSpPr/>
          <p:nvPr/>
        </p:nvGrpSpPr>
        <p:grpSpPr>
          <a:xfrm>
            <a:off x="2000210" y="962208"/>
            <a:ext cx="2912400" cy="2500266"/>
            <a:chOff x="1967066" y="1196752"/>
            <a:chExt cx="2912400" cy="2500266"/>
          </a:xfrm>
        </p:grpSpPr>
        <p:pic>
          <p:nvPicPr>
            <p:cNvPr id="4" name="Imagen 3" descr="Imagen parcial de un coche&#10;&#10;Descripción generada automáticamente con confianza media">
              <a:extLst>
                <a:ext uri="{FF2B5EF4-FFF2-40B4-BE49-F238E27FC236}">
                  <a16:creationId xmlns="" xmlns:a16="http://schemas.microsoft.com/office/drawing/2014/main" id="{54511815-A96A-E113-E4EB-7F6F065FE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1196752"/>
              <a:ext cx="2880000" cy="2059200"/>
            </a:xfrm>
            <a:prstGeom prst="rect">
              <a:avLst/>
            </a:prstGeom>
            <a:ln>
              <a:solidFill>
                <a:schemeClr val="tx1"/>
              </a:solidFill>
            </a:ln>
          </p:spPr>
        </p:pic>
        <p:sp>
          <p:nvSpPr>
            <p:cNvPr id="10" name="Rectángulo 9">
              <a:extLst>
                <a:ext uri="{FF2B5EF4-FFF2-40B4-BE49-F238E27FC236}">
                  <a16:creationId xmlns="" xmlns:a16="http://schemas.microsoft.com/office/drawing/2014/main" id="{92E860FA-06FE-C8DB-01F9-8BB2EB4A7ED6}"/>
                </a:ext>
              </a:extLst>
            </p:cNvPr>
            <p:cNvSpPr/>
            <p:nvPr/>
          </p:nvSpPr>
          <p:spPr>
            <a:xfrm>
              <a:off x="1967066" y="3292398"/>
              <a:ext cx="2912400" cy="40462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Por un terremoto</a:t>
              </a:r>
              <a:endParaRPr lang="es-CL" b="1" dirty="0">
                <a:solidFill>
                  <a:srgbClr val="002060"/>
                </a:solidFill>
              </a:endParaRPr>
            </a:p>
          </p:txBody>
        </p:sp>
      </p:grpSp>
      <p:grpSp>
        <p:nvGrpSpPr>
          <p:cNvPr id="15" name="Grupo 14">
            <a:extLst>
              <a:ext uri="{FF2B5EF4-FFF2-40B4-BE49-F238E27FC236}">
                <a16:creationId xmlns="" xmlns:a16="http://schemas.microsoft.com/office/drawing/2014/main" id="{249287D6-1B39-A19B-0D1B-4DDFF953401F}"/>
              </a:ext>
            </a:extLst>
          </p:cNvPr>
          <p:cNvGrpSpPr/>
          <p:nvPr/>
        </p:nvGrpSpPr>
        <p:grpSpPr>
          <a:xfrm>
            <a:off x="5129991" y="1005802"/>
            <a:ext cx="3636000" cy="2434558"/>
            <a:chOff x="5129991" y="1196752"/>
            <a:chExt cx="3636000" cy="2434558"/>
          </a:xfrm>
        </p:grpSpPr>
        <p:pic>
          <p:nvPicPr>
            <p:cNvPr id="13" name="Imagen 12" descr="Un dibujo de una persona&#10;&#10;Descripción generada automáticamente con confianza media">
              <a:extLst>
                <a:ext uri="{FF2B5EF4-FFF2-40B4-BE49-F238E27FC236}">
                  <a16:creationId xmlns="" xmlns:a16="http://schemas.microsoft.com/office/drawing/2014/main" id="{9CAA0754-63B9-4971-A73C-74BF386A7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991" y="1196752"/>
              <a:ext cx="3600000" cy="1995000"/>
            </a:xfrm>
            <a:prstGeom prst="rect">
              <a:avLst/>
            </a:prstGeom>
            <a:ln>
              <a:solidFill>
                <a:schemeClr val="tx1"/>
              </a:solidFill>
            </a:ln>
          </p:spPr>
        </p:pic>
        <p:sp>
          <p:nvSpPr>
            <p:cNvPr id="14" name="Rectángulo 13">
              <a:extLst>
                <a:ext uri="{FF2B5EF4-FFF2-40B4-BE49-F238E27FC236}">
                  <a16:creationId xmlns="" xmlns:a16="http://schemas.microsoft.com/office/drawing/2014/main" id="{924E20F9-8C9B-46BC-3DFF-AF1D318F9AFE}"/>
                </a:ext>
              </a:extLst>
            </p:cNvPr>
            <p:cNvSpPr/>
            <p:nvPr/>
          </p:nvSpPr>
          <p:spPr>
            <a:xfrm>
              <a:off x="5129991" y="3226690"/>
              <a:ext cx="3636000" cy="40462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Por deslizamientos marinos</a:t>
              </a:r>
              <a:endParaRPr lang="es-CL" b="1" dirty="0">
                <a:solidFill>
                  <a:srgbClr val="002060"/>
                </a:solidFill>
              </a:endParaRPr>
            </a:p>
          </p:txBody>
        </p:sp>
      </p:grpSp>
      <p:grpSp>
        <p:nvGrpSpPr>
          <p:cNvPr id="19" name="Grupo 18">
            <a:extLst>
              <a:ext uri="{FF2B5EF4-FFF2-40B4-BE49-F238E27FC236}">
                <a16:creationId xmlns="" xmlns:a16="http://schemas.microsoft.com/office/drawing/2014/main" id="{C849A374-7CCC-B89A-62EC-52D4BA5494E2}"/>
              </a:ext>
            </a:extLst>
          </p:cNvPr>
          <p:cNvGrpSpPr/>
          <p:nvPr/>
        </p:nvGrpSpPr>
        <p:grpSpPr>
          <a:xfrm>
            <a:off x="2947445" y="3860450"/>
            <a:ext cx="4365091" cy="2472090"/>
            <a:chOff x="2947445" y="3860450"/>
            <a:chExt cx="4365091" cy="2472090"/>
          </a:xfrm>
        </p:grpSpPr>
        <p:pic>
          <p:nvPicPr>
            <p:cNvPr id="17" name="Imagen 16" descr="Imagen que contiene exterior, agua, hombre, grande&#10;&#10;Descripción generada automáticamente">
              <a:extLst>
                <a:ext uri="{FF2B5EF4-FFF2-40B4-BE49-F238E27FC236}">
                  <a16:creationId xmlns="" xmlns:a16="http://schemas.microsoft.com/office/drawing/2014/main" id="{DD151004-B225-7E09-CDF6-2FFDD3566F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9991" y="3860450"/>
              <a:ext cx="4320000" cy="2052000"/>
            </a:xfrm>
            <a:prstGeom prst="rect">
              <a:avLst/>
            </a:prstGeom>
            <a:ln>
              <a:solidFill>
                <a:schemeClr val="tx1"/>
              </a:solidFill>
            </a:ln>
          </p:spPr>
        </p:pic>
        <p:sp>
          <p:nvSpPr>
            <p:cNvPr id="18" name="Rectángulo 17">
              <a:extLst>
                <a:ext uri="{FF2B5EF4-FFF2-40B4-BE49-F238E27FC236}">
                  <a16:creationId xmlns="" xmlns:a16="http://schemas.microsoft.com/office/drawing/2014/main" id="{40C5B106-668C-C16D-05A8-354AE465C5C3}"/>
                </a:ext>
              </a:extLst>
            </p:cNvPr>
            <p:cNvSpPr/>
            <p:nvPr/>
          </p:nvSpPr>
          <p:spPr>
            <a:xfrm>
              <a:off x="2947445" y="5927920"/>
              <a:ext cx="4365091" cy="40462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Por erupciones volcánicas</a:t>
              </a:r>
              <a:endParaRPr lang="es-CL" b="1" dirty="0">
                <a:solidFill>
                  <a:srgbClr val="002060"/>
                </a:solidFill>
              </a:endParaRPr>
            </a:p>
          </p:txBody>
        </p:sp>
      </p:grpSp>
    </p:spTree>
    <p:extLst>
      <p:ext uri="{BB962C8B-B14F-4D97-AF65-F5344CB8AC3E}">
        <p14:creationId xmlns:p14="http://schemas.microsoft.com/office/powerpoint/2010/main" val="169903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 xmlns:a16="http://schemas.microsoft.com/office/drawing/2014/main" id="{34D01DAB-99FD-15F9-794D-A1EFDDE39947}"/>
              </a:ext>
            </a:extLst>
          </p:cNvPr>
          <p:cNvSpPr>
            <a:spLocks noGrp="1" noChangeArrowheads="1"/>
          </p:cNvSpPr>
          <p:nvPr>
            <p:ph type="title"/>
          </p:nvPr>
        </p:nvSpPr>
        <p:spPr>
          <a:xfrm>
            <a:off x="1835150" y="103147"/>
            <a:ext cx="6851650" cy="661557"/>
          </a:xfrm>
        </p:spPr>
        <p:txBody>
          <a:bodyPr/>
          <a:lstStyle/>
          <a:p>
            <a:pPr algn="ctr" eaLnBrk="1" hangingPunct="1"/>
            <a:r>
              <a:rPr lang="en-US" sz="2800" b="1" dirty="0">
                <a:solidFill>
                  <a:srgbClr val="000000"/>
                </a:solidFill>
              </a:rPr>
              <a:t>VOLCANES</a:t>
            </a:r>
          </a:p>
        </p:txBody>
      </p:sp>
      <p:pic>
        <p:nvPicPr>
          <p:cNvPr id="7" name="Imagen 6">
            <a:extLst>
              <a:ext uri="{FF2B5EF4-FFF2-40B4-BE49-F238E27FC236}">
                <a16:creationId xmlns=""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 xmlns:a16="http://schemas.microsoft.com/office/drawing/2014/main" id="{BC63C785-3220-B2E7-164F-5018A1A1D8E1}"/>
              </a:ext>
            </a:extLst>
          </p:cNvPr>
          <p:cNvSpPr/>
          <p:nvPr/>
        </p:nvSpPr>
        <p:spPr>
          <a:xfrm>
            <a:off x="1902122" y="1249680"/>
            <a:ext cx="5622206" cy="1289862"/>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Los volcanes son sitios en la superficie terrestre donde ha tenido o tiene lugar la salida al exterior de material rocoso fundido (magma) y gases generados en el interior de la tierra.</a:t>
            </a:r>
          </a:p>
        </p:txBody>
      </p:sp>
      <p:sp>
        <p:nvSpPr>
          <p:cNvPr id="3" name="Rectángulo 2">
            <a:extLst>
              <a:ext uri="{FF2B5EF4-FFF2-40B4-BE49-F238E27FC236}">
                <a16:creationId xmlns="" xmlns:a16="http://schemas.microsoft.com/office/drawing/2014/main" id="{C710A941-61E2-D8D0-D1B6-68C77F2F7BA9}"/>
              </a:ext>
            </a:extLst>
          </p:cNvPr>
          <p:cNvSpPr/>
          <p:nvPr/>
        </p:nvSpPr>
        <p:spPr>
          <a:xfrm>
            <a:off x="1916706" y="659839"/>
            <a:ext cx="6851650" cy="6615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2060"/>
                </a:solidFill>
              </a:rPr>
              <a:t>¿Qué es un volcán?</a:t>
            </a:r>
          </a:p>
        </p:txBody>
      </p:sp>
      <p:pic>
        <p:nvPicPr>
          <p:cNvPr id="1026" name="Picture 2" descr="Volcano Joypixels Sticker - Volcano Joypixels Eruption Stickers">
            <a:extLst>
              <a:ext uri="{FF2B5EF4-FFF2-40B4-BE49-F238E27FC236}">
                <a16:creationId xmlns="" xmlns:a16="http://schemas.microsoft.com/office/drawing/2014/main" id="{C160DD0C-B85B-8058-8A22-55A69CE43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177" y="1062558"/>
            <a:ext cx="1392693" cy="13926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 xmlns:a16="http://schemas.microsoft.com/office/drawing/2014/main" id="{F0AA6602-7D65-FD16-947B-B286DD16E9E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4221088"/>
            <a:ext cx="1959074" cy="154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 xmlns:a16="http://schemas.microsoft.com/office/drawing/2014/main" id="{34D01DAB-99FD-15F9-794D-A1EFDDE39947}"/>
              </a:ext>
            </a:extLst>
          </p:cNvPr>
          <p:cNvSpPr txBox="1">
            <a:spLocks noChangeArrowheads="1"/>
          </p:cNvSpPr>
          <p:nvPr/>
        </p:nvSpPr>
        <p:spPr bwMode="auto">
          <a:xfrm>
            <a:off x="2874725" y="3201147"/>
            <a:ext cx="4935612" cy="6407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ru-RU"/>
            </a:defPPr>
            <a:lvl1pPr algn="just">
              <a:defRPr b="1">
                <a:solidFill>
                  <a:srgbClr val="002060"/>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t>¿CÓMO SE FORMAN LOS VOLCANES?</a:t>
            </a:r>
          </a:p>
        </p:txBody>
      </p:sp>
      <p:pic>
        <p:nvPicPr>
          <p:cNvPr id="12" name="Picture 2" descr="gift boredes divergentes">
            <a:extLst>
              <a:ext uri="{FF2B5EF4-FFF2-40B4-BE49-F238E27FC236}">
                <a16:creationId xmlns="" xmlns:a16="http://schemas.microsoft.com/office/drawing/2014/main" id="{AC59D4FC-4B7C-837E-8059-FAFEFD475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884" y="4221088"/>
            <a:ext cx="2076181" cy="15571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What is a Volcanic Hotspot? (Educational) on Make a GIF">
            <a:extLst>
              <a:ext uri="{FF2B5EF4-FFF2-40B4-BE49-F238E27FC236}">
                <a16:creationId xmlns="" xmlns:a16="http://schemas.microsoft.com/office/drawing/2014/main" id="{4D7B1D1D-7E57-CBDF-89E7-D590CA20AD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2000" y="4245984"/>
            <a:ext cx="2042986" cy="1532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9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 xmlns:a16="http://schemas.microsoft.com/office/drawing/2014/main" id="{34D01DAB-99FD-15F9-794D-A1EFDDE39947}"/>
              </a:ext>
            </a:extLst>
          </p:cNvPr>
          <p:cNvSpPr>
            <a:spLocks noGrp="1" noChangeArrowheads="1"/>
          </p:cNvSpPr>
          <p:nvPr>
            <p:ph type="title"/>
          </p:nvPr>
        </p:nvSpPr>
        <p:spPr>
          <a:xfrm>
            <a:off x="2058398" y="44421"/>
            <a:ext cx="6238804" cy="661557"/>
          </a:xfrm>
        </p:spPr>
        <p:txBody>
          <a:bodyPr/>
          <a:lstStyle/>
          <a:p>
            <a:pPr algn="ctr" eaLnBrk="1" hangingPunct="1"/>
            <a:r>
              <a:rPr lang="en-US" sz="2800" b="1" dirty="0">
                <a:solidFill>
                  <a:srgbClr val="000000"/>
                </a:solidFill>
              </a:rPr>
              <a:t>TIPOS DE VOLCANES</a:t>
            </a:r>
          </a:p>
        </p:txBody>
      </p:sp>
      <p:pic>
        <p:nvPicPr>
          <p:cNvPr id="7" name="Imagen 6">
            <a:extLst>
              <a:ext uri="{FF2B5EF4-FFF2-40B4-BE49-F238E27FC236}">
                <a16:creationId xmlns="" xmlns:a16="http://schemas.microsoft.com/office/drawing/2014/main" id="{FE84E7DF-B285-905C-B216-071AB573C8DE}"/>
              </a:ext>
            </a:extLst>
          </p:cNvPr>
          <p:cNvPicPr>
            <a:picLocks noChangeAspect="1"/>
          </p:cNvPicPr>
          <p:nvPr/>
        </p:nvPicPr>
        <p:blipFill>
          <a:blip r:embed="rId2"/>
          <a:stretch>
            <a:fillRect/>
          </a:stretch>
        </p:blipFill>
        <p:spPr>
          <a:xfrm>
            <a:off x="8357497" y="13371"/>
            <a:ext cx="792549" cy="786452"/>
          </a:xfrm>
          <a:prstGeom prst="rect">
            <a:avLst/>
          </a:prstGeom>
        </p:spPr>
      </p:pic>
      <p:pic>
        <p:nvPicPr>
          <p:cNvPr id="8" name="Imagen 7">
            <a:extLst>
              <a:ext uri="{FF2B5EF4-FFF2-40B4-BE49-F238E27FC236}">
                <a16:creationId xmlns="" xmlns:a16="http://schemas.microsoft.com/office/drawing/2014/main" id="{5AEE961D-DBAC-7E3C-7780-A706369D8476}"/>
              </a:ext>
            </a:extLst>
          </p:cNvPr>
          <p:cNvPicPr>
            <a:picLocks noChangeAspect="1"/>
          </p:cNvPicPr>
          <p:nvPr/>
        </p:nvPicPr>
        <p:blipFill>
          <a:blip r:embed="rId3"/>
          <a:stretch>
            <a:fillRect/>
          </a:stretch>
        </p:blipFill>
        <p:spPr>
          <a:xfrm>
            <a:off x="8297202" y="5992627"/>
            <a:ext cx="792549" cy="792549"/>
          </a:xfrm>
          <a:prstGeom prst="rect">
            <a:avLst/>
          </a:prstGeom>
        </p:spPr>
      </p:pic>
      <p:sp>
        <p:nvSpPr>
          <p:cNvPr id="9" name="Rectangle 3">
            <a:extLst>
              <a:ext uri="{FF2B5EF4-FFF2-40B4-BE49-F238E27FC236}">
                <a16:creationId xmlns=""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 xmlns:a16="http://schemas.microsoft.com/office/drawing/2014/main" id="{ED9216B7-42FD-C651-51FA-DB82CD31C8E1}"/>
              </a:ext>
            </a:extLst>
          </p:cNvPr>
          <p:cNvSpPr/>
          <p:nvPr/>
        </p:nvSpPr>
        <p:spPr>
          <a:xfrm>
            <a:off x="1902122" y="815101"/>
            <a:ext cx="7122986" cy="6615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chemeClr val="tx1"/>
                </a:solidFill>
              </a:rPr>
              <a:t>En base a la morfología de los volcanes, estos se pueden clasificar en:</a:t>
            </a:r>
          </a:p>
        </p:txBody>
      </p:sp>
      <p:sp>
        <p:nvSpPr>
          <p:cNvPr id="4" name="Flecha: pentágono 3">
            <a:extLst>
              <a:ext uri="{FF2B5EF4-FFF2-40B4-BE49-F238E27FC236}">
                <a16:creationId xmlns="" xmlns:a16="http://schemas.microsoft.com/office/drawing/2014/main" id="{A1701BE8-7249-5039-1EB1-FA5C2D660450}"/>
              </a:ext>
            </a:extLst>
          </p:cNvPr>
          <p:cNvSpPr/>
          <p:nvPr/>
        </p:nvSpPr>
        <p:spPr>
          <a:xfrm>
            <a:off x="1857020" y="1738020"/>
            <a:ext cx="1587535"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2060"/>
                </a:solidFill>
              </a:rPr>
              <a:t>Estratovolcán</a:t>
            </a:r>
            <a:endParaRPr lang="es-CL" sz="1400" b="1" dirty="0">
              <a:solidFill>
                <a:srgbClr val="002060"/>
              </a:solidFill>
            </a:endParaRPr>
          </a:p>
        </p:txBody>
      </p:sp>
      <p:pic>
        <p:nvPicPr>
          <p:cNvPr id="10" name="Imagen 9">
            <a:extLst>
              <a:ext uri="{FF2B5EF4-FFF2-40B4-BE49-F238E27FC236}">
                <a16:creationId xmlns="" xmlns:a16="http://schemas.microsoft.com/office/drawing/2014/main" id="{6BDCB5B2-DD82-3376-75B2-D61785F2C3BB}"/>
              </a:ext>
            </a:extLst>
          </p:cNvPr>
          <p:cNvPicPr>
            <a:picLocks noChangeAspect="1"/>
          </p:cNvPicPr>
          <p:nvPr/>
        </p:nvPicPr>
        <p:blipFill>
          <a:blip r:embed="rId4"/>
          <a:stretch>
            <a:fillRect/>
          </a:stretch>
        </p:blipFill>
        <p:spPr>
          <a:xfrm>
            <a:off x="3442282" y="1145879"/>
            <a:ext cx="1844689" cy="1577697"/>
          </a:xfrm>
          <a:prstGeom prst="rect">
            <a:avLst/>
          </a:prstGeom>
        </p:spPr>
      </p:pic>
      <p:sp>
        <p:nvSpPr>
          <p:cNvPr id="12" name="Flecha: pentágono 3">
            <a:extLst>
              <a:ext uri="{FF2B5EF4-FFF2-40B4-BE49-F238E27FC236}">
                <a16:creationId xmlns="" xmlns:a16="http://schemas.microsoft.com/office/drawing/2014/main" id="{A1701BE8-7249-5039-1EB1-FA5C2D660450}"/>
              </a:ext>
            </a:extLst>
          </p:cNvPr>
          <p:cNvSpPr/>
          <p:nvPr/>
        </p:nvSpPr>
        <p:spPr>
          <a:xfrm>
            <a:off x="5568379" y="1730073"/>
            <a:ext cx="1587660"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2060"/>
                </a:solidFill>
              </a:rPr>
              <a:t>Cono de piroclastos</a:t>
            </a:r>
            <a:endParaRPr lang="es-CL" sz="1400" b="1" dirty="0">
              <a:solidFill>
                <a:srgbClr val="002060"/>
              </a:solidFill>
            </a:endParaRPr>
          </a:p>
        </p:txBody>
      </p:sp>
      <p:pic>
        <p:nvPicPr>
          <p:cNvPr id="13" name="Imagen 12">
            <a:extLst>
              <a:ext uri="{FF2B5EF4-FFF2-40B4-BE49-F238E27FC236}">
                <a16:creationId xmlns="" xmlns:a16="http://schemas.microsoft.com/office/drawing/2014/main" id="{33C12C85-47C9-8CEF-7E7D-152F343DB977}"/>
              </a:ext>
            </a:extLst>
          </p:cNvPr>
          <p:cNvPicPr>
            <a:picLocks noChangeAspect="1"/>
          </p:cNvPicPr>
          <p:nvPr/>
        </p:nvPicPr>
        <p:blipFill>
          <a:blip r:embed="rId5"/>
          <a:stretch>
            <a:fillRect/>
          </a:stretch>
        </p:blipFill>
        <p:spPr>
          <a:xfrm>
            <a:off x="7156039" y="1328176"/>
            <a:ext cx="1760407" cy="1543883"/>
          </a:xfrm>
          <a:prstGeom prst="rect">
            <a:avLst/>
          </a:prstGeom>
        </p:spPr>
      </p:pic>
      <p:sp>
        <p:nvSpPr>
          <p:cNvPr id="14" name="Flecha: pentágono 3">
            <a:extLst>
              <a:ext uri="{FF2B5EF4-FFF2-40B4-BE49-F238E27FC236}">
                <a16:creationId xmlns="" xmlns:a16="http://schemas.microsoft.com/office/drawing/2014/main" id="{A1701BE8-7249-5039-1EB1-FA5C2D660450}"/>
              </a:ext>
            </a:extLst>
          </p:cNvPr>
          <p:cNvSpPr/>
          <p:nvPr/>
        </p:nvSpPr>
        <p:spPr>
          <a:xfrm>
            <a:off x="1857020" y="3146603"/>
            <a:ext cx="1661766"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2060"/>
                </a:solidFill>
              </a:rPr>
              <a:t>Volcán Escudo</a:t>
            </a:r>
            <a:endParaRPr lang="es-CL" sz="1400" b="1" dirty="0">
              <a:solidFill>
                <a:srgbClr val="002060"/>
              </a:solidFill>
            </a:endParaRPr>
          </a:p>
        </p:txBody>
      </p:sp>
      <p:pic>
        <p:nvPicPr>
          <p:cNvPr id="15" name="Imagen 14">
            <a:extLst>
              <a:ext uri="{FF2B5EF4-FFF2-40B4-BE49-F238E27FC236}">
                <a16:creationId xmlns="" xmlns:a16="http://schemas.microsoft.com/office/drawing/2014/main" id="{ED90B28A-8EDE-7C33-9922-C755DBAC340F}"/>
              </a:ext>
            </a:extLst>
          </p:cNvPr>
          <p:cNvPicPr>
            <a:picLocks noChangeAspect="1"/>
          </p:cNvPicPr>
          <p:nvPr/>
        </p:nvPicPr>
        <p:blipFill>
          <a:blip r:embed="rId6"/>
          <a:stretch>
            <a:fillRect/>
          </a:stretch>
        </p:blipFill>
        <p:spPr>
          <a:xfrm>
            <a:off x="3518786" y="2922864"/>
            <a:ext cx="2615457" cy="1275507"/>
          </a:xfrm>
          <a:prstGeom prst="rect">
            <a:avLst/>
          </a:prstGeom>
        </p:spPr>
      </p:pic>
      <p:sp>
        <p:nvSpPr>
          <p:cNvPr id="16" name="Flecha: pentágono 3">
            <a:extLst>
              <a:ext uri="{FF2B5EF4-FFF2-40B4-BE49-F238E27FC236}">
                <a16:creationId xmlns="" xmlns:a16="http://schemas.microsoft.com/office/drawing/2014/main" id="{A1701BE8-7249-5039-1EB1-FA5C2D660450}"/>
              </a:ext>
            </a:extLst>
          </p:cNvPr>
          <p:cNvSpPr/>
          <p:nvPr/>
        </p:nvSpPr>
        <p:spPr>
          <a:xfrm>
            <a:off x="6134243" y="3213010"/>
            <a:ext cx="1522939"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2060"/>
                </a:solidFill>
              </a:rPr>
              <a:t>Volcán domo</a:t>
            </a:r>
            <a:endParaRPr lang="es-CL" sz="1400" b="1" dirty="0">
              <a:solidFill>
                <a:srgbClr val="002060"/>
              </a:solidFill>
            </a:endParaRPr>
          </a:p>
        </p:txBody>
      </p:sp>
      <p:pic>
        <p:nvPicPr>
          <p:cNvPr id="17" name="Imagen 16">
            <a:extLst>
              <a:ext uri="{FF2B5EF4-FFF2-40B4-BE49-F238E27FC236}">
                <a16:creationId xmlns="" xmlns:a16="http://schemas.microsoft.com/office/drawing/2014/main" id="{C30F9CC6-F7F4-3109-8C3C-D454E178B4B3}"/>
              </a:ext>
            </a:extLst>
          </p:cNvPr>
          <p:cNvPicPr>
            <a:picLocks noChangeAspect="1"/>
          </p:cNvPicPr>
          <p:nvPr/>
        </p:nvPicPr>
        <p:blipFill>
          <a:blip r:embed="rId7"/>
          <a:stretch>
            <a:fillRect/>
          </a:stretch>
        </p:blipFill>
        <p:spPr>
          <a:xfrm>
            <a:off x="7680461" y="3120603"/>
            <a:ext cx="1344647" cy="1224136"/>
          </a:xfrm>
          <a:prstGeom prst="rect">
            <a:avLst/>
          </a:prstGeom>
        </p:spPr>
      </p:pic>
      <p:sp>
        <p:nvSpPr>
          <p:cNvPr id="18" name="Flecha: pentágono 3">
            <a:extLst>
              <a:ext uri="{FF2B5EF4-FFF2-40B4-BE49-F238E27FC236}">
                <a16:creationId xmlns="" xmlns:a16="http://schemas.microsoft.com/office/drawing/2014/main" id="{A1701BE8-7249-5039-1EB1-FA5C2D660450}"/>
              </a:ext>
            </a:extLst>
          </p:cNvPr>
          <p:cNvSpPr/>
          <p:nvPr/>
        </p:nvSpPr>
        <p:spPr>
          <a:xfrm>
            <a:off x="1857020" y="4555186"/>
            <a:ext cx="1616664"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2060"/>
                </a:solidFill>
              </a:rPr>
              <a:t>Complejo volcánico</a:t>
            </a:r>
            <a:endParaRPr lang="es-CL" sz="1400" b="1" dirty="0">
              <a:solidFill>
                <a:srgbClr val="002060"/>
              </a:solidFill>
            </a:endParaRPr>
          </a:p>
        </p:txBody>
      </p:sp>
      <p:pic>
        <p:nvPicPr>
          <p:cNvPr id="19" name="Imagen 18">
            <a:extLst>
              <a:ext uri="{FF2B5EF4-FFF2-40B4-BE49-F238E27FC236}">
                <a16:creationId xmlns="" xmlns:a16="http://schemas.microsoft.com/office/drawing/2014/main" id="{112B014E-06C1-D225-1AF9-4085B8388B9A}"/>
              </a:ext>
            </a:extLst>
          </p:cNvPr>
          <p:cNvPicPr>
            <a:picLocks noChangeAspect="1"/>
          </p:cNvPicPr>
          <p:nvPr/>
        </p:nvPicPr>
        <p:blipFill>
          <a:blip r:embed="rId8"/>
          <a:stretch>
            <a:fillRect/>
          </a:stretch>
        </p:blipFill>
        <p:spPr>
          <a:xfrm>
            <a:off x="3518786" y="4240361"/>
            <a:ext cx="1814542" cy="1349659"/>
          </a:xfrm>
          <a:prstGeom prst="rect">
            <a:avLst/>
          </a:prstGeom>
        </p:spPr>
      </p:pic>
      <p:sp>
        <p:nvSpPr>
          <p:cNvPr id="20" name="Flecha: pentágono 3">
            <a:extLst>
              <a:ext uri="{FF2B5EF4-FFF2-40B4-BE49-F238E27FC236}">
                <a16:creationId xmlns="" xmlns:a16="http://schemas.microsoft.com/office/drawing/2014/main" id="{A1701BE8-7249-5039-1EB1-FA5C2D660450}"/>
              </a:ext>
            </a:extLst>
          </p:cNvPr>
          <p:cNvSpPr/>
          <p:nvPr/>
        </p:nvSpPr>
        <p:spPr>
          <a:xfrm>
            <a:off x="5572258" y="4684969"/>
            <a:ext cx="1583781"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2060"/>
                </a:solidFill>
              </a:rPr>
              <a:t>Maar</a:t>
            </a:r>
            <a:endParaRPr lang="es-CL" sz="1400" b="1" dirty="0">
              <a:solidFill>
                <a:srgbClr val="002060"/>
              </a:solidFill>
            </a:endParaRPr>
          </a:p>
        </p:txBody>
      </p:sp>
      <p:pic>
        <p:nvPicPr>
          <p:cNvPr id="21" name="Imagen 20">
            <a:extLst>
              <a:ext uri="{FF2B5EF4-FFF2-40B4-BE49-F238E27FC236}">
                <a16:creationId xmlns="" xmlns:a16="http://schemas.microsoft.com/office/drawing/2014/main" id="{29CA1E55-508C-9351-551A-CB936BA7D964}"/>
              </a:ext>
            </a:extLst>
          </p:cNvPr>
          <p:cNvPicPr>
            <a:picLocks noChangeAspect="1"/>
          </p:cNvPicPr>
          <p:nvPr/>
        </p:nvPicPr>
        <p:blipFill>
          <a:blip r:embed="rId9"/>
          <a:stretch>
            <a:fillRect/>
          </a:stretch>
        </p:blipFill>
        <p:spPr>
          <a:xfrm>
            <a:off x="7270651" y="4478167"/>
            <a:ext cx="1645795" cy="1275040"/>
          </a:xfrm>
          <a:prstGeom prst="rect">
            <a:avLst/>
          </a:prstGeom>
        </p:spPr>
      </p:pic>
    </p:spTree>
    <p:extLst>
      <p:ext uri="{BB962C8B-B14F-4D97-AF65-F5344CB8AC3E}">
        <p14:creationId xmlns:p14="http://schemas.microsoft.com/office/powerpoint/2010/main" val="392328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arn(inVertical)">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2" grpId="0" animBg="1"/>
      <p:bldP spid="14" grpId="0" animBg="1"/>
      <p:bldP spid="16" grpId="0" animBg="1"/>
      <p:bldP spid="18"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 xmlns:a16="http://schemas.microsoft.com/office/drawing/2014/main" id="{34D01DAB-99FD-15F9-794D-A1EFDDE39947}"/>
              </a:ext>
            </a:extLst>
          </p:cNvPr>
          <p:cNvSpPr>
            <a:spLocks noGrp="1" noChangeArrowheads="1"/>
          </p:cNvSpPr>
          <p:nvPr>
            <p:ph type="title"/>
          </p:nvPr>
        </p:nvSpPr>
        <p:spPr>
          <a:xfrm>
            <a:off x="2058398" y="44421"/>
            <a:ext cx="6238804" cy="661557"/>
          </a:xfrm>
        </p:spPr>
        <p:txBody>
          <a:bodyPr/>
          <a:lstStyle/>
          <a:p>
            <a:pPr algn="ctr" eaLnBrk="1" hangingPunct="1"/>
            <a:r>
              <a:rPr lang="en-US" sz="2800" b="1" dirty="0">
                <a:solidFill>
                  <a:srgbClr val="000000"/>
                </a:solidFill>
              </a:rPr>
              <a:t>PRODUCTOS VOLCÁNICOS</a:t>
            </a:r>
          </a:p>
        </p:txBody>
      </p:sp>
      <p:pic>
        <p:nvPicPr>
          <p:cNvPr id="7" name="Imagen 6">
            <a:extLst>
              <a:ext uri="{FF2B5EF4-FFF2-40B4-BE49-F238E27FC236}">
                <a16:creationId xmlns="" xmlns:a16="http://schemas.microsoft.com/office/drawing/2014/main" id="{FE84E7DF-B285-905C-B216-071AB573C8DE}"/>
              </a:ext>
            </a:extLst>
          </p:cNvPr>
          <p:cNvPicPr>
            <a:picLocks noChangeAspect="1"/>
          </p:cNvPicPr>
          <p:nvPr/>
        </p:nvPicPr>
        <p:blipFill>
          <a:blip r:embed="rId2"/>
          <a:stretch>
            <a:fillRect/>
          </a:stretch>
        </p:blipFill>
        <p:spPr>
          <a:xfrm>
            <a:off x="8357497" y="13371"/>
            <a:ext cx="792549" cy="786452"/>
          </a:xfrm>
          <a:prstGeom prst="rect">
            <a:avLst/>
          </a:prstGeom>
        </p:spPr>
      </p:pic>
      <p:pic>
        <p:nvPicPr>
          <p:cNvPr id="8" name="Imagen 7">
            <a:extLst>
              <a:ext uri="{FF2B5EF4-FFF2-40B4-BE49-F238E27FC236}">
                <a16:creationId xmlns="" xmlns:a16="http://schemas.microsoft.com/office/drawing/2014/main" id="{5AEE961D-DBAC-7E3C-7780-A706369D8476}"/>
              </a:ext>
            </a:extLst>
          </p:cNvPr>
          <p:cNvPicPr>
            <a:picLocks noChangeAspect="1"/>
          </p:cNvPicPr>
          <p:nvPr/>
        </p:nvPicPr>
        <p:blipFill>
          <a:blip r:embed="rId3"/>
          <a:stretch>
            <a:fillRect/>
          </a:stretch>
        </p:blipFill>
        <p:spPr>
          <a:xfrm>
            <a:off x="8297202" y="5992627"/>
            <a:ext cx="792549" cy="792549"/>
          </a:xfrm>
          <a:prstGeom prst="rect">
            <a:avLst/>
          </a:prstGeom>
        </p:spPr>
      </p:pic>
      <p:sp>
        <p:nvSpPr>
          <p:cNvPr id="9" name="Rectangle 3">
            <a:extLst>
              <a:ext uri="{FF2B5EF4-FFF2-40B4-BE49-F238E27FC236}">
                <a16:creationId xmlns=""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11" name="Rectángulo 10">
            <a:extLst>
              <a:ext uri="{FF2B5EF4-FFF2-40B4-BE49-F238E27FC236}">
                <a16:creationId xmlns="" xmlns:a16="http://schemas.microsoft.com/office/drawing/2014/main" id="{260CD2D5-4BB8-7E55-9B27-44F17BBFC231}"/>
              </a:ext>
            </a:extLst>
          </p:cNvPr>
          <p:cNvSpPr/>
          <p:nvPr/>
        </p:nvSpPr>
        <p:spPr>
          <a:xfrm>
            <a:off x="1819572" y="671177"/>
            <a:ext cx="6966385" cy="8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Los volcanes durante los procesos eruptivos expulsan a la superficie de la tierra diversos tipos de producto.</a:t>
            </a:r>
          </a:p>
        </p:txBody>
      </p:sp>
      <p:pic>
        <p:nvPicPr>
          <p:cNvPr id="12" name="Imagen 11">
            <a:extLst>
              <a:ext uri="{FF2B5EF4-FFF2-40B4-BE49-F238E27FC236}">
                <a16:creationId xmlns="" xmlns:a16="http://schemas.microsoft.com/office/drawing/2014/main" id="{D73BE08B-D02B-CAE2-0A24-7F9267364AC4}"/>
              </a:ext>
            </a:extLst>
          </p:cNvPr>
          <p:cNvPicPr>
            <a:picLocks noChangeAspect="1"/>
          </p:cNvPicPr>
          <p:nvPr/>
        </p:nvPicPr>
        <p:blipFill>
          <a:blip r:embed="rId4"/>
          <a:stretch>
            <a:fillRect/>
          </a:stretch>
        </p:blipFill>
        <p:spPr>
          <a:xfrm>
            <a:off x="1858337" y="1585122"/>
            <a:ext cx="6638925" cy="4876800"/>
          </a:xfrm>
          <a:prstGeom prst="rect">
            <a:avLst/>
          </a:prstGeom>
        </p:spPr>
      </p:pic>
    </p:spTree>
    <p:extLst>
      <p:ext uri="{BB962C8B-B14F-4D97-AF65-F5344CB8AC3E}">
        <p14:creationId xmlns:p14="http://schemas.microsoft.com/office/powerpoint/2010/main" val="423212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 xmlns:a16="http://schemas.microsoft.com/office/drawing/2014/main" id="{34D01DAB-99FD-15F9-794D-A1EFDDE39947}"/>
              </a:ext>
            </a:extLst>
          </p:cNvPr>
          <p:cNvSpPr>
            <a:spLocks noGrp="1" noChangeArrowheads="1"/>
          </p:cNvSpPr>
          <p:nvPr>
            <p:ph type="title"/>
          </p:nvPr>
        </p:nvSpPr>
        <p:spPr>
          <a:xfrm>
            <a:off x="1835150" y="86625"/>
            <a:ext cx="6851650" cy="678080"/>
          </a:xfrm>
        </p:spPr>
        <p:txBody>
          <a:bodyPr/>
          <a:lstStyle/>
          <a:p>
            <a:pPr algn="ctr" eaLnBrk="1" hangingPunct="1"/>
            <a:r>
              <a:rPr lang="en-US" sz="2800" b="1" dirty="0">
                <a:solidFill>
                  <a:srgbClr val="000000"/>
                </a:solidFill>
              </a:rPr>
              <a:t>TIPOS DE ERUPCIONES </a:t>
            </a:r>
          </a:p>
        </p:txBody>
      </p:sp>
      <p:pic>
        <p:nvPicPr>
          <p:cNvPr id="7" name="Imagen 6">
            <a:extLst>
              <a:ext uri="{FF2B5EF4-FFF2-40B4-BE49-F238E27FC236}">
                <a16:creationId xmlns=""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 xmlns:a16="http://schemas.microsoft.com/office/drawing/2014/main" id="{5AEE961D-DBAC-7E3C-7780-A706369D8476}"/>
              </a:ext>
            </a:extLst>
          </p:cNvPr>
          <p:cNvPicPr>
            <a:picLocks noChangeAspect="1"/>
          </p:cNvPicPr>
          <p:nvPr/>
        </p:nvPicPr>
        <p:blipFill>
          <a:blip r:embed="rId3"/>
          <a:stretch>
            <a:fillRect/>
          </a:stretch>
        </p:blipFill>
        <p:spPr>
          <a:xfrm>
            <a:off x="8460432" y="6082358"/>
            <a:ext cx="622641" cy="622641"/>
          </a:xfrm>
          <a:prstGeom prst="rect">
            <a:avLst/>
          </a:prstGeom>
        </p:spPr>
      </p:pic>
      <p:sp>
        <p:nvSpPr>
          <p:cNvPr id="4" name="Rectángulo 3">
            <a:extLst>
              <a:ext uri="{FF2B5EF4-FFF2-40B4-BE49-F238E27FC236}">
                <a16:creationId xmlns="" xmlns:a16="http://schemas.microsoft.com/office/drawing/2014/main" id="{0B879FC1-EDE9-C880-2062-C21435C7B4B5}"/>
              </a:ext>
            </a:extLst>
          </p:cNvPr>
          <p:cNvSpPr/>
          <p:nvPr/>
        </p:nvSpPr>
        <p:spPr>
          <a:xfrm>
            <a:off x="4382246" y="941373"/>
            <a:ext cx="4700826" cy="920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b="1" u="sng" dirty="0">
                <a:solidFill>
                  <a:srgbClr val="002060"/>
                </a:solidFill>
              </a:rPr>
              <a:t>Hawaianas:</a:t>
            </a:r>
            <a:r>
              <a:rPr lang="es-ES" dirty="0">
                <a:solidFill>
                  <a:srgbClr val="002060"/>
                </a:solidFill>
              </a:rPr>
              <a:t> magma muy poco viscoso y alta tasa de emisión.</a:t>
            </a:r>
            <a:endParaRPr lang="es-ES" b="1" u="sng" dirty="0">
              <a:solidFill>
                <a:srgbClr val="002060"/>
              </a:solidFill>
            </a:endParaRPr>
          </a:p>
        </p:txBody>
      </p:sp>
      <p:sp>
        <p:nvSpPr>
          <p:cNvPr id="5" name="Rectángulo 4">
            <a:extLst>
              <a:ext uri="{FF2B5EF4-FFF2-40B4-BE49-F238E27FC236}">
                <a16:creationId xmlns="" xmlns:a16="http://schemas.microsoft.com/office/drawing/2014/main" id="{41D4797B-7D46-6A0F-B6A2-F14350660D69}"/>
              </a:ext>
            </a:extLst>
          </p:cNvPr>
          <p:cNvSpPr/>
          <p:nvPr/>
        </p:nvSpPr>
        <p:spPr>
          <a:xfrm>
            <a:off x="4382245" y="2310686"/>
            <a:ext cx="4700827" cy="1347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b="1" u="sng" dirty="0">
                <a:solidFill>
                  <a:srgbClr val="002060"/>
                </a:solidFill>
              </a:rPr>
              <a:t>Estromboliana:</a:t>
            </a:r>
            <a:r>
              <a:rPr lang="es-ES" dirty="0">
                <a:solidFill>
                  <a:srgbClr val="002060"/>
                </a:solidFill>
              </a:rPr>
              <a:t> nivel explosivo moderado, se caracteriza por explosiones que se repiten cada 10 min., y que van proyectando bombas y cenizas en los alrededores del cráter.</a:t>
            </a:r>
            <a:endParaRPr lang="es-ES" b="1" u="sng" dirty="0">
              <a:solidFill>
                <a:srgbClr val="002060"/>
              </a:solidFill>
            </a:endParaRPr>
          </a:p>
        </p:txBody>
      </p:sp>
      <p:pic>
        <p:nvPicPr>
          <p:cNvPr id="1026" name="Picture 2" descr="VULCÃO EM ERUPÇÃO...!!! | Beautiful nature, Nature inspiration, Nature  pictures">
            <a:extLst>
              <a:ext uri="{FF2B5EF4-FFF2-40B4-BE49-F238E27FC236}">
                <a16:creationId xmlns="" xmlns:a16="http://schemas.microsoft.com/office/drawing/2014/main" id="{F16AFDBE-2C63-902E-9EF0-C53AE60C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920" y="2375681"/>
            <a:ext cx="2520280" cy="1336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Gif GIF - Find &amp; Share on GIPHY | Hawaii volcano, Volcano, Kīlauea volcano">
            <a:extLst>
              <a:ext uri="{FF2B5EF4-FFF2-40B4-BE49-F238E27FC236}">
                <a16:creationId xmlns="" xmlns:a16="http://schemas.microsoft.com/office/drawing/2014/main" id="{7312D9B7-E370-DD06-47B4-C726D1B468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9920" y="764705"/>
            <a:ext cx="2520280" cy="14401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Top 10: Datos curiosos de los volcanes, un gigantesco mundo por explorar |  Vanguardia.com">
            <a:extLst>
              <a:ext uri="{FF2B5EF4-FFF2-40B4-BE49-F238E27FC236}">
                <a16:creationId xmlns="" xmlns:a16="http://schemas.microsoft.com/office/drawing/2014/main" id="{ECF18270-2941-38AE-5095-336B358DB7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9920" y="3921095"/>
            <a:ext cx="2520280" cy="12287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 xmlns:a16="http://schemas.microsoft.com/office/drawing/2014/main" id="{0B879FC1-EDE9-C880-2062-C21435C7B4B5}"/>
              </a:ext>
            </a:extLst>
          </p:cNvPr>
          <p:cNvSpPr/>
          <p:nvPr/>
        </p:nvSpPr>
        <p:spPr>
          <a:xfrm>
            <a:off x="4382246" y="3921095"/>
            <a:ext cx="4700826" cy="14248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b="1" u="sng" dirty="0">
                <a:solidFill>
                  <a:srgbClr val="002060"/>
                </a:solidFill>
              </a:rPr>
              <a:t>Vulcaniana:</a:t>
            </a:r>
            <a:r>
              <a:rPr lang="es-ES" dirty="0">
                <a:solidFill>
                  <a:srgbClr val="002060"/>
                </a:solidFill>
              </a:rPr>
              <a:t> erupciones explosivas de corta duración (segundos a minutos). Generan columnas eruptivas de hasta 10 km de altura. Generación de bloques y bombas.</a:t>
            </a:r>
            <a:endParaRPr lang="es-ES" b="1" u="sng" dirty="0">
              <a:solidFill>
                <a:srgbClr val="002060"/>
              </a:solidFill>
            </a:endParaRPr>
          </a:p>
        </p:txBody>
      </p:sp>
      <p:pic>
        <p:nvPicPr>
          <p:cNvPr id="13" name="Picture 4" descr="15 Fotos alucinantes del volcán en erupción en Chile que ha forzado a  evacuar a 4000 personas | Panda Curioso">
            <a:extLst>
              <a:ext uri="{FF2B5EF4-FFF2-40B4-BE49-F238E27FC236}">
                <a16:creationId xmlns="" xmlns:a16="http://schemas.microsoft.com/office/drawing/2014/main" id="{ADFCD716-C214-4281-BD1C-97CBE74C52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9920" y="5330952"/>
            <a:ext cx="2526257" cy="13300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Rectángulo 13">
            <a:extLst>
              <a:ext uri="{FF2B5EF4-FFF2-40B4-BE49-F238E27FC236}">
                <a16:creationId xmlns="" xmlns:a16="http://schemas.microsoft.com/office/drawing/2014/main" id="{41D4797B-7D46-6A0F-B6A2-F14350660D69}"/>
              </a:ext>
            </a:extLst>
          </p:cNvPr>
          <p:cNvSpPr/>
          <p:nvPr/>
        </p:nvSpPr>
        <p:spPr>
          <a:xfrm>
            <a:off x="4370084" y="5345914"/>
            <a:ext cx="4700827" cy="11568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b="1" u="sng" dirty="0" err="1">
                <a:solidFill>
                  <a:srgbClr val="002060"/>
                </a:solidFill>
              </a:rPr>
              <a:t>Pliniana</a:t>
            </a:r>
            <a:r>
              <a:rPr lang="es-ES" b="1" u="sng" dirty="0">
                <a:solidFill>
                  <a:srgbClr val="002060"/>
                </a:solidFill>
              </a:rPr>
              <a:t>:</a:t>
            </a:r>
            <a:r>
              <a:rPr lang="es-ES" dirty="0">
                <a:solidFill>
                  <a:srgbClr val="002060"/>
                </a:solidFill>
              </a:rPr>
              <a:t> alta explosividad y magnitud, caracterizada por magmas de alta viscosidad y alto contenido gaseoso.</a:t>
            </a:r>
            <a:endParaRPr lang="es-ES" b="1" u="sng" dirty="0">
              <a:solidFill>
                <a:srgbClr val="002060"/>
              </a:solidFill>
            </a:endParaRPr>
          </a:p>
        </p:txBody>
      </p:sp>
    </p:spTree>
    <p:extLst>
      <p:ext uri="{BB962C8B-B14F-4D97-AF65-F5344CB8AC3E}">
        <p14:creationId xmlns:p14="http://schemas.microsoft.com/office/powerpoint/2010/main" val="70542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71A5DD"/>
            </a:gs>
            <a:gs pos="74000">
              <a:srgbClr val="E2FF65"/>
            </a:gs>
            <a:gs pos="83000">
              <a:srgbClr val="E2FF65"/>
            </a:gs>
            <a:gs pos="100000">
              <a:srgbClr val="EBFE99"/>
            </a:gs>
          </a:gsLst>
          <a:lin ang="5400000" scaled="0"/>
        </a:gradFill>
        <a:effectLst/>
      </p:bgPr>
    </p:bg>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2442934" y="144670"/>
            <a:ext cx="4814807" cy="547940"/>
          </a:xfrm>
          <a:prstGeom prst="rect">
            <a:avLst/>
          </a:prstGeom>
          <a:noFill/>
          <a:ln>
            <a:noFill/>
          </a:ln>
        </p:spPr>
        <p:txBody>
          <a:bodyPr spcFirstLastPara="1" wrap="square" lIns="68569" tIns="34275" rIns="68569" bIns="34275" anchor="b" anchorCtr="0">
            <a:noAutofit/>
          </a:bodyPr>
          <a:lstStyle/>
          <a:p>
            <a:pPr algn="ctr">
              <a:buClr>
                <a:srgbClr val="002060"/>
              </a:buClr>
              <a:buSzPts val="4000"/>
            </a:pPr>
            <a:r>
              <a:rPr lang="es-CL" sz="3000" b="1" dirty="0">
                <a:solidFill>
                  <a:srgbClr val="002060"/>
                </a:solidFill>
              </a:rPr>
              <a:t>ATMÓSFERA TERRESTRE</a:t>
            </a:r>
            <a:endParaRPr sz="3000" dirty="0">
              <a:solidFill>
                <a:srgbClr val="002060"/>
              </a:solidFill>
            </a:endParaRPr>
          </a:p>
        </p:txBody>
      </p:sp>
      <p:pic>
        <p:nvPicPr>
          <p:cNvPr id="147" name="Google Shape;147;p4"/>
          <p:cNvPicPr preferRelativeResize="0"/>
          <p:nvPr/>
        </p:nvPicPr>
        <p:blipFill rotWithShape="1">
          <a:blip r:embed="rId3">
            <a:alphaModFix/>
          </a:blip>
          <a:srcRect/>
          <a:stretch/>
        </p:blipFill>
        <p:spPr>
          <a:xfrm>
            <a:off x="8457817" y="6102344"/>
            <a:ext cx="596010" cy="596911"/>
          </a:xfrm>
          <a:prstGeom prst="rect">
            <a:avLst/>
          </a:prstGeom>
          <a:noFill/>
          <a:ln>
            <a:noFill/>
          </a:ln>
        </p:spPr>
      </p:pic>
      <p:pic>
        <p:nvPicPr>
          <p:cNvPr id="148" name="Google Shape;148;p4"/>
          <p:cNvPicPr preferRelativeResize="0"/>
          <p:nvPr/>
        </p:nvPicPr>
        <p:blipFill rotWithShape="1">
          <a:blip r:embed="rId4">
            <a:alphaModFix amt="20000"/>
          </a:blip>
          <a:srcRect/>
          <a:stretch/>
        </p:blipFill>
        <p:spPr>
          <a:xfrm>
            <a:off x="2845669" y="2186510"/>
            <a:ext cx="3820509" cy="3548254"/>
          </a:xfrm>
          <a:prstGeom prst="rect">
            <a:avLst/>
          </a:prstGeom>
          <a:noFill/>
          <a:ln>
            <a:noFill/>
          </a:ln>
        </p:spPr>
      </p:pic>
      <p:pic>
        <p:nvPicPr>
          <p:cNvPr id="149" name="Google Shape;149;p4"/>
          <p:cNvPicPr preferRelativeResize="0"/>
          <p:nvPr/>
        </p:nvPicPr>
        <p:blipFill rotWithShape="1">
          <a:blip r:embed="rId5">
            <a:alphaModFix/>
          </a:blip>
          <a:srcRect/>
          <a:stretch/>
        </p:blipFill>
        <p:spPr>
          <a:xfrm>
            <a:off x="7782817" y="144670"/>
            <a:ext cx="1350000" cy="566745"/>
          </a:xfrm>
          <a:prstGeom prst="rect">
            <a:avLst/>
          </a:prstGeom>
          <a:noFill/>
          <a:ln>
            <a:noFill/>
          </a:ln>
        </p:spPr>
      </p:pic>
      <p:grpSp>
        <p:nvGrpSpPr>
          <p:cNvPr id="150" name="Google Shape;150;p4"/>
          <p:cNvGrpSpPr/>
          <p:nvPr/>
        </p:nvGrpSpPr>
        <p:grpSpPr>
          <a:xfrm>
            <a:off x="-116140" y="0"/>
            <a:ext cx="1139802" cy="6858000"/>
            <a:chOff x="-181085" y="-5892"/>
            <a:chExt cx="1519736" cy="6858000"/>
          </a:xfrm>
        </p:grpSpPr>
        <p:sp>
          <p:nvSpPr>
            <p:cNvPr id="151" name="Google Shape;151;p4"/>
            <p:cNvSpPr/>
            <p:nvPr/>
          </p:nvSpPr>
          <p:spPr>
            <a:xfrm>
              <a:off x="-37804" y="-5892"/>
              <a:ext cx="1376455" cy="6858000"/>
            </a:xfrm>
            <a:prstGeom prst="rect">
              <a:avLst/>
            </a:prstGeom>
            <a:solidFill>
              <a:srgbClr val="1259A2"/>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pPr>
              <a:endParaRPr kern="0">
                <a:solidFill>
                  <a:srgbClr val="FFFFFF"/>
                </a:solidFill>
                <a:latin typeface="Corbel"/>
                <a:ea typeface="Corbel"/>
                <a:cs typeface="Corbel"/>
                <a:sym typeface="Corbel"/>
              </a:endParaRPr>
            </a:p>
          </p:txBody>
        </p:sp>
        <p:pic>
          <p:nvPicPr>
            <p:cNvPr id="152" name="Google Shape;152;p4" descr="Ventoso con relleno sólido"/>
            <p:cNvPicPr preferRelativeResize="0"/>
            <p:nvPr/>
          </p:nvPicPr>
          <p:blipFill rotWithShape="1">
            <a:blip r:embed="rId6">
              <a:alphaModFix/>
            </a:blip>
            <a:srcRect/>
            <a:stretch/>
          </p:blipFill>
          <p:spPr>
            <a:xfrm>
              <a:off x="372972" y="4473057"/>
              <a:ext cx="914400" cy="914400"/>
            </a:xfrm>
            <a:prstGeom prst="rect">
              <a:avLst/>
            </a:prstGeom>
            <a:noFill/>
            <a:ln>
              <a:noFill/>
            </a:ln>
          </p:spPr>
        </p:pic>
        <p:pic>
          <p:nvPicPr>
            <p:cNvPr id="153" name="Google Shape;153;p4" descr="Copo de nieve con relleno sólido"/>
            <p:cNvPicPr preferRelativeResize="0"/>
            <p:nvPr/>
          </p:nvPicPr>
          <p:blipFill rotWithShape="1">
            <a:blip r:embed="rId7">
              <a:alphaModFix/>
            </a:blip>
            <a:srcRect/>
            <a:stretch/>
          </p:blipFill>
          <p:spPr>
            <a:xfrm>
              <a:off x="-126270" y="2192696"/>
              <a:ext cx="914400" cy="914400"/>
            </a:xfrm>
            <a:prstGeom prst="rect">
              <a:avLst/>
            </a:prstGeom>
            <a:noFill/>
            <a:ln>
              <a:noFill/>
            </a:ln>
          </p:spPr>
        </p:pic>
        <p:pic>
          <p:nvPicPr>
            <p:cNvPr id="154" name="Google Shape;154;p4" descr="Nieve contorno"/>
            <p:cNvPicPr preferRelativeResize="0"/>
            <p:nvPr/>
          </p:nvPicPr>
          <p:blipFill rotWithShape="1">
            <a:blip r:embed="rId8">
              <a:alphaModFix/>
            </a:blip>
            <a:srcRect/>
            <a:stretch/>
          </p:blipFill>
          <p:spPr>
            <a:xfrm>
              <a:off x="298366" y="3008407"/>
              <a:ext cx="914400" cy="914400"/>
            </a:xfrm>
            <a:prstGeom prst="rect">
              <a:avLst/>
            </a:prstGeom>
            <a:noFill/>
            <a:ln>
              <a:noFill/>
            </a:ln>
          </p:spPr>
        </p:pic>
        <p:pic>
          <p:nvPicPr>
            <p:cNvPr id="155" name="Google Shape;155;p4" descr="Do contorno"/>
            <p:cNvPicPr preferRelativeResize="0"/>
            <p:nvPr/>
          </p:nvPicPr>
          <p:blipFill rotWithShape="1">
            <a:blip r:embed="rId9">
              <a:alphaModFix/>
            </a:blip>
            <a:srcRect/>
            <a:stretch/>
          </p:blipFill>
          <p:spPr>
            <a:xfrm>
              <a:off x="381194" y="5937708"/>
              <a:ext cx="914400" cy="914400"/>
            </a:xfrm>
            <a:prstGeom prst="rect">
              <a:avLst/>
            </a:prstGeom>
            <a:noFill/>
            <a:ln>
              <a:noFill/>
            </a:ln>
          </p:spPr>
        </p:pic>
        <p:pic>
          <p:nvPicPr>
            <p:cNvPr id="156" name="Google Shape;156;p4" descr="Tornado contorno"/>
            <p:cNvPicPr preferRelativeResize="0"/>
            <p:nvPr/>
          </p:nvPicPr>
          <p:blipFill rotWithShape="1">
            <a:blip r:embed="rId10">
              <a:alphaModFix/>
            </a:blip>
            <a:srcRect/>
            <a:stretch/>
          </p:blipFill>
          <p:spPr>
            <a:xfrm>
              <a:off x="-54249" y="3784714"/>
              <a:ext cx="914400" cy="914400"/>
            </a:xfrm>
            <a:prstGeom prst="rect">
              <a:avLst/>
            </a:prstGeom>
            <a:noFill/>
            <a:ln>
              <a:noFill/>
            </a:ln>
          </p:spPr>
        </p:pic>
        <p:pic>
          <p:nvPicPr>
            <p:cNvPr id="157" name="Google Shape;157;p4" descr="Arcoíris contorno"/>
            <p:cNvPicPr preferRelativeResize="0"/>
            <p:nvPr/>
          </p:nvPicPr>
          <p:blipFill rotWithShape="1">
            <a:blip r:embed="rId11">
              <a:alphaModFix/>
            </a:blip>
            <a:srcRect/>
            <a:stretch/>
          </p:blipFill>
          <p:spPr>
            <a:xfrm>
              <a:off x="7373" y="5096804"/>
              <a:ext cx="914400" cy="914400"/>
            </a:xfrm>
            <a:prstGeom prst="rect">
              <a:avLst/>
            </a:prstGeom>
            <a:noFill/>
            <a:ln>
              <a:noFill/>
            </a:ln>
          </p:spPr>
        </p:pic>
        <p:pic>
          <p:nvPicPr>
            <p:cNvPr id="158" name="Google Shape;158;p4" descr="Termómetro con relleno sólido"/>
            <p:cNvPicPr preferRelativeResize="0"/>
            <p:nvPr/>
          </p:nvPicPr>
          <p:blipFill rotWithShape="1">
            <a:blip r:embed="rId12">
              <a:alphaModFix/>
            </a:blip>
            <a:srcRect/>
            <a:stretch/>
          </p:blipFill>
          <p:spPr>
            <a:xfrm>
              <a:off x="-181085" y="738757"/>
              <a:ext cx="914400" cy="914400"/>
            </a:xfrm>
            <a:prstGeom prst="rect">
              <a:avLst/>
            </a:prstGeom>
            <a:noFill/>
            <a:ln>
              <a:noFill/>
            </a:ln>
          </p:spPr>
        </p:pic>
        <p:pic>
          <p:nvPicPr>
            <p:cNvPr id="159" name="Google Shape;159;p4" descr="Parcialmente soleado contorno"/>
            <p:cNvPicPr preferRelativeResize="0"/>
            <p:nvPr/>
          </p:nvPicPr>
          <p:blipFill rotWithShape="1">
            <a:blip r:embed="rId13">
              <a:alphaModFix/>
            </a:blip>
            <a:srcRect/>
            <a:stretch/>
          </p:blipFill>
          <p:spPr>
            <a:xfrm>
              <a:off x="335942" y="1351792"/>
              <a:ext cx="914400" cy="914400"/>
            </a:xfrm>
            <a:prstGeom prst="rect">
              <a:avLst/>
            </a:prstGeom>
            <a:noFill/>
            <a:ln>
              <a:noFill/>
            </a:ln>
          </p:spPr>
        </p:pic>
        <p:pic>
          <p:nvPicPr>
            <p:cNvPr id="160" name="Google Shape;160;p4" descr="Trueno contorno"/>
            <p:cNvPicPr preferRelativeResize="0"/>
            <p:nvPr/>
          </p:nvPicPr>
          <p:blipFill rotWithShape="1">
            <a:blip r:embed="rId14">
              <a:alphaModFix/>
            </a:blip>
            <a:srcRect/>
            <a:stretch/>
          </p:blipFill>
          <p:spPr>
            <a:xfrm>
              <a:off x="402951" y="63736"/>
              <a:ext cx="914400" cy="914400"/>
            </a:xfrm>
            <a:prstGeom prst="rect">
              <a:avLst/>
            </a:prstGeom>
            <a:noFill/>
            <a:ln>
              <a:noFill/>
            </a:ln>
          </p:spPr>
        </p:pic>
      </p:grpSp>
      <p:pic>
        <p:nvPicPr>
          <p:cNvPr id="161" name="Google Shape;161;p4"/>
          <p:cNvPicPr preferRelativeResize="0"/>
          <p:nvPr/>
        </p:nvPicPr>
        <p:blipFill rotWithShape="1">
          <a:blip r:embed="rId15">
            <a:alphaModFix/>
          </a:blip>
          <a:srcRect/>
          <a:stretch/>
        </p:blipFill>
        <p:spPr>
          <a:xfrm>
            <a:off x="1090435" y="2272335"/>
            <a:ext cx="3788862" cy="4193635"/>
          </a:xfrm>
          <a:prstGeom prst="rect">
            <a:avLst/>
          </a:prstGeom>
          <a:noFill/>
          <a:ln>
            <a:noFill/>
          </a:ln>
        </p:spPr>
      </p:pic>
      <p:sp>
        <p:nvSpPr>
          <p:cNvPr id="162" name="Google Shape;162;p4"/>
          <p:cNvSpPr txBox="1">
            <a:spLocks noGrp="1"/>
          </p:cNvSpPr>
          <p:nvPr>
            <p:ph type="body" idx="1"/>
          </p:nvPr>
        </p:nvSpPr>
        <p:spPr>
          <a:xfrm>
            <a:off x="4873105" y="2690479"/>
            <a:ext cx="4221782" cy="3302219"/>
          </a:xfrm>
          <a:prstGeom prst="rect">
            <a:avLst/>
          </a:prstGeom>
          <a:noFill/>
          <a:ln>
            <a:noFill/>
          </a:ln>
        </p:spPr>
        <p:txBody>
          <a:bodyPr spcFirstLastPara="1" wrap="square" lIns="68569" tIns="34275" rIns="68569" bIns="34275" anchor="t" anchorCtr="0">
            <a:noAutofit/>
          </a:bodyPr>
          <a:lstStyle/>
          <a:p>
            <a:pPr marL="0" indent="0" algn="just">
              <a:lnSpc>
                <a:spcPct val="100000"/>
              </a:lnSpc>
              <a:spcBef>
                <a:spcPts val="0"/>
              </a:spcBef>
              <a:buClr>
                <a:srgbClr val="002060"/>
              </a:buClr>
              <a:buSzPts val="2400"/>
              <a:buNone/>
            </a:pPr>
            <a:r>
              <a:rPr lang="es-CL" sz="1800" dirty="0">
                <a:solidFill>
                  <a:srgbClr val="002060"/>
                </a:solidFill>
                <a:latin typeface="Arial"/>
                <a:ea typeface="Arial"/>
                <a:cs typeface="Arial"/>
                <a:sym typeface="Arial"/>
              </a:rPr>
              <a:t>Esta masa gaseosa se divide en 5 capas fundamentales en torno al planeta y que cumplen importantes funciones:</a:t>
            </a:r>
            <a:endParaRPr dirty="0"/>
          </a:p>
          <a:p>
            <a:pPr marL="0" indent="0" algn="just">
              <a:lnSpc>
                <a:spcPct val="100000"/>
              </a:lnSpc>
              <a:buSzPts val="2400"/>
              <a:buNone/>
            </a:pPr>
            <a:endParaRPr sz="1800" dirty="0">
              <a:solidFill>
                <a:srgbClr val="002060"/>
              </a:solidFill>
              <a:latin typeface="Arial"/>
              <a:ea typeface="Arial"/>
              <a:cs typeface="Arial"/>
              <a:sym typeface="Arial"/>
            </a:endParaRPr>
          </a:p>
          <a:p>
            <a:pPr marL="157734" indent="-157734" algn="just">
              <a:lnSpc>
                <a:spcPct val="100000"/>
              </a:lnSpc>
              <a:buClr>
                <a:srgbClr val="002060"/>
              </a:buClr>
              <a:buSzPts val="2400"/>
              <a:buFont typeface="Noto Sans Symbols"/>
              <a:buChar char="✔"/>
            </a:pPr>
            <a:r>
              <a:rPr lang="es-CL" sz="1800" dirty="0">
                <a:solidFill>
                  <a:srgbClr val="002060"/>
                </a:solidFill>
                <a:latin typeface="Arial"/>
                <a:ea typeface="Arial"/>
                <a:cs typeface="Arial"/>
                <a:sym typeface="Arial"/>
              </a:rPr>
              <a:t> Proteger al planeta del impacto de pequeños meteoritos.</a:t>
            </a:r>
            <a:endParaRPr dirty="0"/>
          </a:p>
          <a:p>
            <a:pPr marL="157734" indent="-157734" algn="just">
              <a:lnSpc>
                <a:spcPct val="100000"/>
              </a:lnSpc>
              <a:buClr>
                <a:srgbClr val="002060"/>
              </a:buClr>
              <a:buSzPts val="2400"/>
              <a:buFont typeface="Noto Sans Symbols"/>
              <a:buChar char="✔"/>
            </a:pPr>
            <a:r>
              <a:rPr lang="es-CL" sz="1800" dirty="0">
                <a:solidFill>
                  <a:srgbClr val="002060"/>
                </a:solidFill>
                <a:latin typeface="Arial"/>
                <a:ea typeface="Arial"/>
                <a:cs typeface="Arial"/>
                <a:sym typeface="Arial"/>
              </a:rPr>
              <a:t>Filtrar la radiación UV.</a:t>
            </a:r>
            <a:endParaRPr dirty="0"/>
          </a:p>
          <a:p>
            <a:pPr marL="157734" indent="-157734" algn="just">
              <a:lnSpc>
                <a:spcPct val="100000"/>
              </a:lnSpc>
              <a:buClr>
                <a:srgbClr val="002060"/>
              </a:buClr>
              <a:buSzPts val="2400"/>
              <a:buFont typeface="Noto Sans Symbols"/>
              <a:buChar char="✔"/>
            </a:pPr>
            <a:r>
              <a:rPr lang="es-CL" sz="1800" dirty="0">
                <a:solidFill>
                  <a:srgbClr val="002060"/>
                </a:solidFill>
                <a:latin typeface="Arial"/>
                <a:ea typeface="Arial"/>
                <a:cs typeface="Arial"/>
                <a:sym typeface="Arial"/>
              </a:rPr>
              <a:t>Retener el calor.</a:t>
            </a:r>
            <a:endParaRPr dirty="0"/>
          </a:p>
          <a:p>
            <a:pPr marL="157734" indent="-157734" algn="just">
              <a:lnSpc>
                <a:spcPct val="100000"/>
              </a:lnSpc>
              <a:buClr>
                <a:srgbClr val="002060"/>
              </a:buClr>
              <a:buSzPts val="2400"/>
              <a:buFont typeface="Noto Sans Symbols"/>
              <a:buChar char="✔"/>
            </a:pPr>
            <a:r>
              <a:rPr lang="es-CL" sz="1800" dirty="0">
                <a:solidFill>
                  <a:srgbClr val="002060"/>
                </a:solidFill>
                <a:latin typeface="Arial"/>
                <a:ea typeface="Arial"/>
                <a:cs typeface="Arial"/>
                <a:sym typeface="Arial"/>
              </a:rPr>
              <a:t>Permitir la existencia de agua.</a:t>
            </a:r>
            <a:endParaRPr sz="1800" dirty="0">
              <a:solidFill>
                <a:srgbClr val="002060"/>
              </a:solidFill>
              <a:latin typeface="Arial"/>
              <a:ea typeface="Arial"/>
              <a:cs typeface="Arial"/>
              <a:sym typeface="Arial"/>
            </a:endParaRPr>
          </a:p>
        </p:txBody>
      </p:sp>
      <p:sp>
        <p:nvSpPr>
          <p:cNvPr id="19" name="Google Shape;139;p3"/>
          <p:cNvSpPr txBox="1">
            <a:spLocks/>
          </p:cNvSpPr>
          <p:nvPr/>
        </p:nvSpPr>
        <p:spPr>
          <a:xfrm>
            <a:off x="949966" y="879405"/>
            <a:ext cx="8042511" cy="1290171"/>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342900" marR="0" lvl="0" indent="-257175" algn="l" rtl="0">
              <a:lnSpc>
                <a:spcPct val="90000"/>
              </a:lnSpc>
              <a:spcBef>
                <a:spcPts val="825"/>
              </a:spcBef>
              <a:spcAft>
                <a:spcPts val="0"/>
              </a:spcAft>
              <a:buClr>
                <a:schemeClr val="dk1"/>
              </a:buClr>
              <a:buSzPts val="1800"/>
              <a:buFont typeface="Arial"/>
              <a:buChar char="•"/>
              <a:defRPr sz="2200" b="0" i="0" u="none" strike="noStrike" cap="none">
                <a:solidFill>
                  <a:schemeClr val="dk1"/>
                </a:solidFill>
                <a:latin typeface="Corbel"/>
                <a:ea typeface="Corbel"/>
                <a:cs typeface="Corbel"/>
                <a:sym typeface="Corbel"/>
              </a:defRPr>
            </a:lvl1pPr>
            <a:lvl2pPr marL="685800" marR="0" lvl="1" indent="-257175" algn="l" rtl="0">
              <a:lnSpc>
                <a:spcPct val="90000"/>
              </a:lnSpc>
              <a:spcBef>
                <a:spcPts val="3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028700" marR="0" lvl="2" indent="-257175" algn="l" rtl="0">
              <a:lnSpc>
                <a:spcPct val="90000"/>
              </a:lnSpc>
              <a:spcBef>
                <a:spcPts val="300"/>
              </a:spcBef>
              <a:spcAft>
                <a:spcPts val="0"/>
              </a:spcAft>
              <a:buClr>
                <a:schemeClr val="dk1"/>
              </a:buClr>
              <a:buSzPts val="1800"/>
              <a:buFont typeface="Arial"/>
              <a:buChar char="•"/>
              <a:defRPr sz="1600" b="0" i="0" u="none" strike="noStrike" cap="none">
                <a:solidFill>
                  <a:schemeClr val="dk1"/>
                </a:solidFill>
                <a:latin typeface="Corbel"/>
                <a:ea typeface="Corbel"/>
                <a:cs typeface="Corbel"/>
                <a:sym typeface="Corbel"/>
              </a:defRPr>
            </a:lvl3pPr>
            <a:lvl4pPr marL="1371600" marR="0" lvl="3" indent="-257175" algn="l" rtl="0">
              <a:lnSpc>
                <a:spcPct val="90000"/>
              </a:lnSpc>
              <a:spcBef>
                <a:spcPts val="300"/>
              </a:spcBef>
              <a:spcAft>
                <a:spcPts val="0"/>
              </a:spcAft>
              <a:buClr>
                <a:schemeClr val="dk1"/>
              </a:buClr>
              <a:buSzPts val="1800"/>
              <a:buFont typeface="Arial"/>
              <a:buChar char="•"/>
              <a:defRPr sz="1600" b="0" i="0" u="none" strike="noStrike" cap="none">
                <a:solidFill>
                  <a:schemeClr val="dk1"/>
                </a:solidFill>
                <a:latin typeface="Corbel"/>
                <a:ea typeface="Corbel"/>
                <a:cs typeface="Corbel"/>
                <a:sym typeface="Corbel"/>
              </a:defRPr>
            </a:lvl4pPr>
            <a:lvl5pPr marL="1714500" marR="0" lvl="4" indent="-257175" algn="l" rtl="0">
              <a:lnSpc>
                <a:spcPct val="90000"/>
              </a:lnSpc>
              <a:spcBef>
                <a:spcPts val="300"/>
              </a:spcBef>
              <a:spcAft>
                <a:spcPts val="0"/>
              </a:spcAft>
              <a:buClr>
                <a:schemeClr val="dk1"/>
              </a:buClr>
              <a:buSzPts val="1800"/>
              <a:buFont typeface="Arial"/>
              <a:buChar char="•"/>
              <a:defRPr sz="1600" b="0" i="0" u="none" strike="noStrike" cap="none">
                <a:solidFill>
                  <a:schemeClr val="dk1"/>
                </a:solidFill>
                <a:latin typeface="Corbel"/>
                <a:ea typeface="Corbel"/>
                <a:cs typeface="Corbel"/>
                <a:sym typeface="Corbel"/>
              </a:defRPr>
            </a:lvl5pPr>
            <a:lvl6pPr marL="2057400" marR="0" lvl="5" indent="-257175" algn="l" rtl="0">
              <a:lnSpc>
                <a:spcPct val="90000"/>
              </a:lnSpc>
              <a:spcBef>
                <a:spcPts val="300"/>
              </a:spcBef>
              <a:spcAft>
                <a:spcPts val="0"/>
              </a:spcAft>
              <a:buClr>
                <a:schemeClr val="dk1"/>
              </a:buClr>
              <a:buSzPts val="1800"/>
              <a:buFont typeface="Arial"/>
              <a:buChar char="•"/>
              <a:defRPr sz="1600" b="0" i="0" u="none" strike="noStrike" cap="none">
                <a:solidFill>
                  <a:schemeClr val="dk1"/>
                </a:solidFill>
                <a:latin typeface="Corbel"/>
                <a:ea typeface="Corbel"/>
                <a:cs typeface="Corbel"/>
                <a:sym typeface="Corbel"/>
              </a:defRPr>
            </a:lvl6pPr>
            <a:lvl7pPr marL="2400300" marR="0" lvl="6" indent="-257175" algn="l" rtl="0">
              <a:lnSpc>
                <a:spcPct val="90000"/>
              </a:lnSpc>
              <a:spcBef>
                <a:spcPts val="300"/>
              </a:spcBef>
              <a:spcAft>
                <a:spcPts val="0"/>
              </a:spcAft>
              <a:buClr>
                <a:schemeClr val="dk1"/>
              </a:buClr>
              <a:buSzPts val="1800"/>
              <a:buFont typeface="Arial"/>
              <a:buChar char="•"/>
              <a:defRPr sz="1600" b="0" i="0" u="none" strike="noStrike" cap="none">
                <a:solidFill>
                  <a:schemeClr val="dk1"/>
                </a:solidFill>
                <a:latin typeface="Corbel"/>
                <a:ea typeface="Corbel"/>
                <a:cs typeface="Corbel"/>
                <a:sym typeface="Corbel"/>
              </a:defRPr>
            </a:lvl7pPr>
            <a:lvl8pPr marL="2743200" marR="0" lvl="7" indent="-257175" algn="l" rtl="0">
              <a:lnSpc>
                <a:spcPct val="90000"/>
              </a:lnSpc>
              <a:spcBef>
                <a:spcPts val="300"/>
              </a:spcBef>
              <a:spcAft>
                <a:spcPts val="0"/>
              </a:spcAft>
              <a:buClr>
                <a:schemeClr val="dk1"/>
              </a:buClr>
              <a:buSzPts val="1800"/>
              <a:buFont typeface="Arial"/>
              <a:buChar char="•"/>
              <a:defRPr sz="1600" b="0" i="0" u="none" strike="noStrike" cap="none">
                <a:solidFill>
                  <a:schemeClr val="dk1"/>
                </a:solidFill>
                <a:latin typeface="Corbel"/>
                <a:ea typeface="Corbel"/>
                <a:cs typeface="Corbel"/>
                <a:sym typeface="Corbel"/>
              </a:defRPr>
            </a:lvl8pPr>
            <a:lvl9pPr marL="3086100" marR="0" lvl="8" indent="-257175" algn="l" rtl="0">
              <a:lnSpc>
                <a:spcPct val="90000"/>
              </a:lnSpc>
              <a:spcBef>
                <a:spcPts val="300"/>
              </a:spcBef>
              <a:spcAft>
                <a:spcPts val="0"/>
              </a:spcAft>
              <a:buClr>
                <a:schemeClr val="dk1"/>
              </a:buClr>
              <a:buSzPts val="1800"/>
              <a:buFont typeface="Arial"/>
              <a:buChar char="•"/>
              <a:defRPr sz="1600" b="0" i="0" u="none" strike="noStrike" cap="none">
                <a:solidFill>
                  <a:schemeClr val="dk1"/>
                </a:solidFill>
                <a:latin typeface="Corbel"/>
                <a:ea typeface="Corbel"/>
                <a:cs typeface="Corbel"/>
                <a:sym typeface="Corbel"/>
              </a:defRPr>
            </a:lvl9pPr>
          </a:lstStyle>
          <a:p>
            <a:pPr marL="210312" indent="-210312" algn="just" fontAlgn="auto">
              <a:spcBef>
                <a:spcPts val="0"/>
              </a:spcBef>
              <a:buClr>
                <a:srgbClr val="002060"/>
              </a:buClr>
              <a:buSzPts val="2800"/>
            </a:pPr>
            <a:r>
              <a:rPr lang="es-CL" sz="2800" kern="0" dirty="0" smtClean="0">
                <a:solidFill>
                  <a:srgbClr val="002060"/>
                </a:solidFill>
                <a:latin typeface="Arial"/>
                <a:ea typeface="Arial"/>
                <a:cs typeface="Arial"/>
                <a:sym typeface="Arial"/>
              </a:rPr>
              <a:t>Es una capa gaseosa que envuelve al planeta tierra, la cual está compuesta por una mezcla de gases (aire) formada por Nitrógeno (78%), oxígeno (21%), gases inertes, hidrógeno, dióxido de carbono y vapor de agua.</a:t>
            </a:r>
            <a:endParaRPr lang="es-CL" sz="2800" kern="0" dirty="0">
              <a:solidFill>
                <a:srgbClr val="002060"/>
              </a:solidFill>
              <a:latin typeface="Arial"/>
              <a:ea typeface="Arial"/>
              <a:cs typeface="Arial"/>
              <a:sym typeface="Arial"/>
            </a:endParaRPr>
          </a:p>
        </p:txBody>
      </p:sp>
      <p:sp>
        <p:nvSpPr>
          <p:cNvPr id="20" name="Google Shape;207;p6"/>
          <p:cNvSpPr txBox="1"/>
          <p:nvPr/>
        </p:nvSpPr>
        <p:spPr>
          <a:xfrm>
            <a:off x="3693481" y="6487840"/>
            <a:ext cx="3564260" cy="3962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61616"/>
              </a:buClr>
              <a:buSzPts val="1600"/>
              <a:buFont typeface="Corbel"/>
              <a:buNone/>
            </a:pPr>
            <a:r>
              <a:rPr lang="es-CL" sz="1600" b="1" i="0" u="none" strike="noStrike" cap="none" dirty="0">
                <a:solidFill>
                  <a:srgbClr val="161616"/>
                </a:solidFill>
                <a:latin typeface="Corbel"/>
                <a:ea typeface="Corbel"/>
                <a:cs typeface="Corbel"/>
                <a:sym typeface="Corbel"/>
              </a:rPr>
              <a:t>Programa anual física 2024</a:t>
            </a:r>
            <a:endParaRPr dirty="0"/>
          </a:p>
        </p:txBody>
      </p:sp>
    </p:spTree>
    <p:extLst>
      <p:ext uri="{BB962C8B-B14F-4D97-AF65-F5344CB8AC3E}">
        <p14:creationId xmlns:p14="http://schemas.microsoft.com/office/powerpoint/2010/main" val="12766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500"/>
                                        <p:tgtEl>
                                          <p:spTgt spid="16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fade">
                                      <p:cBhvr>
                                        <p:cTn id="12" dur="5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Effect transition="in" filter="fade">
                                      <p:cBhvr>
                                        <p:cTn id="17" dur="500"/>
                                        <p:tgtEl>
                                          <p:spTgt spid="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xEl>
                                              <p:pRg st="3" end="3"/>
                                            </p:txEl>
                                          </p:spTgt>
                                        </p:tgtEl>
                                        <p:attrNameLst>
                                          <p:attrName>style.visibility</p:attrName>
                                        </p:attrNameLst>
                                      </p:cBhvr>
                                      <p:to>
                                        <p:strVal val="visible"/>
                                      </p:to>
                                    </p:set>
                                    <p:animEffect transition="in" filter="fade">
                                      <p:cBhvr>
                                        <p:cTn id="22" dur="500"/>
                                        <p:tgtEl>
                                          <p:spTgt spid="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
                                            <p:txEl>
                                              <p:pRg st="4" end="4"/>
                                            </p:txEl>
                                          </p:spTgt>
                                        </p:tgtEl>
                                        <p:attrNameLst>
                                          <p:attrName>style.visibility</p:attrName>
                                        </p:attrNameLst>
                                      </p:cBhvr>
                                      <p:to>
                                        <p:strVal val="visible"/>
                                      </p:to>
                                    </p:set>
                                    <p:animEffect transition="in" filter="fade">
                                      <p:cBhvr>
                                        <p:cTn id="27" dur="500"/>
                                        <p:tgtEl>
                                          <p:spTgt spid="1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
                                            <p:txEl>
                                              <p:pRg st="5" end="5"/>
                                            </p:txEl>
                                          </p:spTgt>
                                        </p:tgtEl>
                                        <p:attrNameLst>
                                          <p:attrName>style.visibility</p:attrName>
                                        </p:attrNameLst>
                                      </p:cBhvr>
                                      <p:to>
                                        <p:strVal val="visible"/>
                                      </p:to>
                                    </p:set>
                                    <p:animEffect transition="in" filter="fade">
                                      <p:cBhvr>
                                        <p:cTn id="32" dur="500"/>
                                        <p:tgtEl>
                                          <p:spTgt spid="1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71A5DD"/>
            </a:gs>
            <a:gs pos="74000">
              <a:srgbClr val="E2FF65"/>
            </a:gs>
            <a:gs pos="83000">
              <a:srgbClr val="E2FF65"/>
            </a:gs>
            <a:gs pos="100000">
              <a:srgbClr val="EBFE99"/>
            </a:gs>
          </a:gsLst>
          <a:lin ang="5400000" scaled="0"/>
        </a:gradFill>
        <a:effectLst/>
      </p:bgPr>
    </p:bg>
    <p:spTree>
      <p:nvGrpSpPr>
        <p:cNvPr id="1" name="Shape 145"/>
        <p:cNvGrpSpPr/>
        <p:nvPr/>
      </p:nvGrpSpPr>
      <p:grpSpPr>
        <a:xfrm>
          <a:off x="0" y="0"/>
          <a:ext cx="0" cy="0"/>
          <a:chOff x="0" y="0"/>
          <a:chExt cx="0" cy="0"/>
        </a:xfrm>
      </p:grpSpPr>
      <p:pic>
        <p:nvPicPr>
          <p:cNvPr id="147" name="Google Shape;147;p4"/>
          <p:cNvPicPr preferRelativeResize="0"/>
          <p:nvPr/>
        </p:nvPicPr>
        <p:blipFill rotWithShape="1">
          <a:blip r:embed="rId3">
            <a:alphaModFix/>
          </a:blip>
          <a:srcRect/>
          <a:stretch/>
        </p:blipFill>
        <p:spPr>
          <a:xfrm>
            <a:off x="8457817" y="6172422"/>
            <a:ext cx="596010" cy="596911"/>
          </a:xfrm>
          <a:prstGeom prst="rect">
            <a:avLst/>
          </a:prstGeom>
          <a:noFill/>
          <a:ln>
            <a:noFill/>
          </a:ln>
        </p:spPr>
      </p:pic>
      <p:pic>
        <p:nvPicPr>
          <p:cNvPr id="148" name="Google Shape;148;p4"/>
          <p:cNvPicPr preferRelativeResize="0"/>
          <p:nvPr/>
        </p:nvPicPr>
        <p:blipFill rotWithShape="1">
          <a:blip r:embed="rId4">
            <a:alphaModFix amt="20000"/>
          </a:blip>
          <a:srcRect/>
          <a:stretch/>
        </p:blipFill>
        <p:spPr>
          <a:xfrm>
            <a:off x="2897611" y="2121503"/>
            <a:ext cx="3820509" cy="3548254"/>
          </a:xfrm>
          <a:prstGeom prst="rect">
            <a:avLst/>
          </a:prstGeom>
          <a:noFill/>
          <a:ln>
            <a:noFill/>
          </a:ln>
        </p:spPr>
      </p:pic>
      <p:pic>
        <p:nvPicPr>
          <p:cNvPr id="149" name="Google Shape;149;p4"/>
          <p:cNvPicPr preferRelativeResize="0"/>
          <p:nvPr/>
        </p:nvPicPr>
        <p:blipFill rotWithShape="1">
          <a:blip r:embed="rId5">
            <a:alphaModFix/>
          </a:blip>
          <a:srcRect/>
          <a:stretch/>
        </p:blipFill>
        <p:spPr>
          <a:xfrm>
            <a:off x="7782817" y="144670"/>
            <a:ext cx="1350000" cy="566745"/>
          </a:xfrm>
          <a:prstGeom prst="rect">
            <a:avLst/>
          </a:prstGeom>
          <a:noFill/>
          <a:ln>
            <a:noFill/>
          </a:ln>
        </p:spPr>
      </p:pic>
      <p:grpSp>
        <p:nvGrpSpPr>
          <p:cNvPr id="150" name="Google Shape;150;p4"/>
          <p:cNvGrpSpPr/>
          <p:nvPr/>
        </p:nvGrpSpPr>
        <p:grpSpPr>
          <a:xfrm>
            <a:off x="-116140" y="0"/>
            <a:ext cx="1139802" cy="6858000"/>
            <a:chOff x="-181085" y="-5892"/>
            <a:chExt cx="1519736" cy="6858000"/>
          </a:xfrm>
        </p:grpSpPr>
        <p:sp>
          <p:nvSpPr>
            <p:cNvPr id="151" name="Google Shape;151;p4"/>
            <p:cNvSpPr/>
            <p:nvPr/>
          </p:nvSpPr>
          <p:spPr>
            <a:xfrm>
              <a:off x="-37804" y="-5892"/>
              <a:ext cx="1376455" cy="6858000"/>
            </a:xfrm>
            <a:prstGeom prst="rect">
              <a:avLst/>
            </a:prstGeom>
            <a:solidFill>
              <a:srgbClr val="1259A2"/>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pPr>
              <a:endParaRPr kern="0">
                <a:solidFill>
                  <a:srgbClr val="FFFFFF"/>
                </a:solidFill>
                <a:latin typeface="Corbel"/>
                <a:ea typeface="Corbel"/>
                <a:cs typeface="Corbel"/>
                <a:sym typeface="Corbel"/>
              </a:endParaRPr>
            </a:p>
          </p:txBody>
        </p:sp>
        <p:pic>
          <p:nvPicPr>
            <p:cNvPr id="152" name="Google Shape;152;p4" descr="Ventoso con relleno sólido"/>
            <p:cNvPicPr preferRelativeResize="0"/>
            <p:nvPr/>
          </p:nvPicPr>
          <p:blipFill rotWithShape="1">
            <a:blip r:embed="rId6">
              <a:alphaModFix/>
            </a:blip>
            <a:srcRect/>
            <a:stretch/>
          </p:blipFill>
          <p:spPr>
            <a:xfrm>
              <a:off x="372972" y="4473057"/>
              <a:ext cx="914400" cy="914400"/>
            </a:xfrm>
            <a:prstGeom prst="rect">
              <a:avLst/>
            </a:prstGeom>
            <a:noFill/>
            <a:ln>
              <a:noFill/>
            </a:ln>
          </p:spPr>
        </p:pic>
        <p:pic>
          <p:nvPicPr>
            <p:cNvPr id="153" name="Google Shape;153;p4" descr="Copo de nieve con relleno sólido"/>
            <p:cNvPicPr preferRelativeResize="0"/>
            <p:nvPr/>
          </p:nvPicPr>
          <p:blipFill rotWithShape="1">
            <a:blip r:embed="rId7">
              <a:alphaModFix/>
            </a:blip>
            <a:srcRect/>
            <a:stretch/>
          </p:blipFill>
          <p:spPr>
            <a:xfrm>
              <a:off x="-126270" y="2192696"/>
              <a:ext cx="914400" cy="914400"/>
            </a:xfrm>
            <a:prstGeom prst="rect">
              <a:avLst/>
            </a:prstGeom>
            <a:noFill/>
            <a:ln>
              <a:noFill/>
            </a:ln>
          </p:spPr>
        </p:pic>
        <p:pic>
          <p:nvPicPr>
            <p:cNvPr id="154" name="Google Shape;154;p4" descr="Nieve contorno"/>
            <p:cNvPicPr preferRelativeResize="0"/>
            <p:nvPr/>
          </p:nvPicPr>
          <p:blipFill rotWithShape="1">
            <a:blip r:embed="rId8">
              <a:alphaModFix/>
            </a:blip>
            <a:srcRect/>
            <a:stretch/>
          </p:blipFill>
          <p:spPr>
            <a:xfrm>
              <a:off x="298366" y="3008407"/>
              <a:ext cx="914400" cy="914400"/>
            </a:xfrm>
            <a:prstGeom prst="rect">
              <a:avLst/>
            </a:prstGeom>
            <a:noFill/>
            <a:ln>
              <a:noFill/>
            </a:ln>
          </p:spPr>
        </p:pic>
        <p:pic>
          <p:nvPicPr>
            <p:cNvPr id="155" name="Google Shape;155;p4" descr="Do contorno"/>
            <p:cNvPicPr preferRelativeResize="0"/>
            <p:nvPr/>
          </p:nvPicPr>
          <p:blipFill rotWithShape="1">
            <a:blip r:embed="rId9">
              <a:alphaModFix/>
            </a:blip>
            <a:srcRect/>
            <a:stretch/>
          </p:blipFill>
          <p:spPr>
            <a:xfrm>
              <a:off x="381194" y="5937708"/>
              <a:ext cx="914400" cy="914400"/>
            </a:xfrm>
            <a:prstGeom prst="rect">
              <a:avLst/>
            </a:prstGeom>
            <a:noFill/>
            <a:ln>
              <a:noFill/>
            </a:ln>
          </p:spPr>
        </p:pic>
        <p:pic>
          <p:nvPicPr>
            <p:cNvPr id="156" name="Google Shape;156;p4" descr="Tornado contorno"/>
            <p:cNvPicPr preferRelativeResize="0"/>
            <p:nvPr/>
          </p:nvPicPr>
          <p:blipFill rotWithShape="1">
            <a:blip r:embed="rId10">
              <a:alphaModFix/>
            </a:blip>
            <a:srcRect/>
            <a:stretch/>
          </p:blipFill>
          <p:spPr>
            <a:xfrm>
              <a:off x="-54249" y="3784714"/>
              <a:ext cx="914400" cy="914400"/>
            </a:xfrm>
            <a:prstGeom prst="rect">
              <a:avLst/>
            </a:prstGeom>
            <a:noFill/>
            <a:ln>
              <a:noFill/>
            </a:ln>
          </p:spPr>
        </p:pic>
        <p:pic>
          <p:nvPicPr>
            <p:cNvPr id="157" name="Google Shape;157;p4" descr="Arcoíris contorno"/>
            <p:cNvPicPr preferRelativeResize="0"/>
            <p:nvPr/>
          </p:nvPicPr>
          <p:blipFill rotWithShape="1">
            <a:blip r:embed="rId11">
              <a:alphaModFix/>
            </a:blip>
            <a:srcRect/>
            <a:stretch/>
          </p:blipFill>
          <p:spPr>
            <a:xfrm>
              <a:off x="7373" y="5096804"/>
              <a:ext cx="914400" cy="914400"/>
            </a:xfrm>
            <a:prstGeom prst="rect">
              <a:avLst/>
            </a:prstGeom>
            <a:noFill/>
            <a:ln>
              <a:noFill/>
            </a:ln>
          </p:spPr>
        </p:pic>
        <p:pic>
          <p:nvPicPr>
            <p:cNvPr id="158" name="Google Shape;158;p4" descr="Termómetro con relleno sólido"/>
            <p:cNvPicPr preferRelativeResize="0"/>
            <p:nvPr/>
          </p:nvPicPr>
          <p:blipFill rotWithShape="1">
            <a:blip r:embed="rId12">
              <a:alphaModFix/>
            </a:blip>
            <a:srcRect/>
            <a:stretch/>
          </p:blipFill>
          <p:spPr>
            <a:xfrm>
              <a:off x="-181085" y="738757"/>
              <a:ext cx="914400" cy="914400"/>
            </a:xfrm>
            <a:prstGeom prst="rect">
              <a:avLst/>
            </a:prstGeom>
            <a:noFill/>
            <a:ln>
              <a:noFill/>
            </a:ln>
          </p:spPr>
        </p:pic>
        <p:pic>
          <p:nvPicPr>
            <p:cNvPr id="159" name="Google Shape;159;p4" descr="Parcialmente soleado contorno"/>
            <p:cNvPicPr preferRelativeResize="0"/>
            <p:nvPr/>
          </p:nvPicPr>
          <p:blipFill rotWithShape="1">
            <a:blip r:embed="rId13">
              <a:alphaModFix/>
            </a:blip>
            <a:srcRect/>
            <a:stretch/>
          </p:blipFill>
          <p:spPr>
            <a:xfrm>
              <a:off x="335942" y="1351792"/>
              <a:ext cx="914400" cy="914400"/>
            </a:xfrm>
            <a:prstGeom prst="rect">
              <a:avLst/>
            </a:prstGeom>
            <a:noFill/>
            <a:ln>
              <a:noFill/>
            </a:ln>
          </p:spPr>
        </p:pic>
        <p:pic>
          <p:nvPicPr>
            <p:cNvPr id="160" name="Google Shape;160;p4" descr="Trueno contorno"/>
            <p:cNvPicPr preferRelativeResize="0"/>
            <p:nvPr/>
          </p:nvPicPr>
          <p:blipFill rotWithShape="1">
            <a:blip r:embed="rId14">
              <a:alphaModFix/>
            </a:blip>
            <a:srcRect/>
            <a:stretch/>
          </p:blipFill>
          <p:spPr>
            <a:xfrm>
              <a:off x="402951" y="63736"/>
              <a:ext cx="914400" cy="914400"/>
            </a:xfrm>
            <a:prstGeom prst="rect">
              <a:avLst/>
            </a:prstGeom>
            <a:noFill/>
            <a:ln>
              <a:noFill/>
            </a:ln>
          </p:spPr>
        </p:pic>
      </p:grpSp>
      <p:sp>
        <p:nvSpPr>
          <p:cNvPr id="21" name="Google Shape;205;p6"/>
          <p:cNvSpPr txBox="1">
            <a:spLocks/>
          </p:cNvSpPr>
          <p:nvPr/>
        </p:nvSpPr>
        <p:spPr>
          <a:xfrm>
            <a:off x="1435760" y="0"/>
            <a:ext cx="6347057" cy="730587"/>
          </a:xfrm>
          <a:prstGeom prst="rect">
            <a:avLst/>
          </a:prstGeom>
          <a:noFill/>
          <a:ln>
            <a:noFill/>
          </a:ln>
        </p:spPr>
        <p:txBody>
          <a:bodyPr spcFirstLastPara="1" wrap="square" lIns="68569" tIns="34275" rIns="68569" bIns="34275" anchor="b" anchorCtr="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2060"/>
              </a:buClr>
              <a:buSzPts val="4000"/>
              <a:buFont typeface="Corbel"/>
              <a:buNone/>
              <a:defRPr sz="3000" b="1" i="0" u="none" strike="noStrike" cap="none">
                <a:solidFill>
                  <a:srgbClr val="002060"/>
                </a:solidFill>
                <a:latin typeface="Corbel"/>
                <a:ea typeface="Corbel"/>
                <a:cs typeface="Corbel"/>
                <a:sym typeface="Corbel"/>
              </a:defRPr>
            </a:lvl1pPr>
            <a:lvl2pPr marR="0" lvl="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CL" dirty="0"/>
              <a:t>CLIMA Y TIEMPO ATMOSFÉRICO</a:t>
            </a:r>
          </a:p>
        </p:txBody>
      </p:sp>
      <p:sp>
        <p:nvSpPr>
          <p:cNvPr id="22" name="Google Shape;221;p6"/>
          <p:cNvSpPr txBox="1">
            <a:spLocks noGrp="1"/>
          </p:cNvSpPr>
          <p:nvPr>
            <p:ph type="body" idx="1"/>
          </p:nvPr>
        </p:nvSpPr>
        <p:spPr>
          <a:xfrm>
            <a:off x="1111440" y="774457"/>
            <a:ext cx="7802468" cy="592479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2060"/>
              </a:buClr>
              <a:buSzPts val="2800"/>
              <a:buNone/>
            </a:pPr>
            <a:r>
              <a:rPr lang="es-CL" sz="2800" dirty="0">
                <a:solidFill>
                  <a:srgbClr val="002060"/>
                </a:solidFill>
                <a:latin typeface="Arial"/>
                <a:ea typeface="Arial"/>
                <a:cs typeface="Arial"/>
                <a:sym typeface="Arial"/>
              </a:rPr>
              <a:t>¿ Son lo mismo clima y tiempo atmosférico?</a:t>
            </a:r>
            <a:endParaRPr sz="2800" dirty="0">
              <a:solidFill>
                <a:srgbClr val="002060"/>
              </a:solidFill>
              <a:latin typeface="Arial"/>
              <a:ea typeface="Arial"/>
              <a:cs typeface="Arial"/>
              <a:sym typeface="Arial"/>
            </a:endParaRPr>
          </a:p>
        </p:txBody>
      </p:sp>
      <p:sp>
        <p:nvSpPr>
          <p:cNvPr id="24" name="Google Shape;222;p6"/>
          <p:cNvSpPr/>
          <p:nvPr/>
        </p:nvSpPr>
        <p:spPr>
          <a:xfrm>
            <a:off x="1272223" y="1547951"/>
            <a:ext cx="2082019" cy="661181"/>
          </a:xfrm>
          <a:prstGeom prst="roundRect">
            <a:avLst>
              <a:gd name="adj" fmla="val 16667"/>
            </a:avLst>
          </a:prstGeom>
          <a:solidFill>
            <a:schemeClr val="accent1"/>
          </a:solidFill>
          <a:ln w="12700" cap="flat" cmpd="sng">
            <a:solidFill>
              <a:srgbClr val="3A47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CL" sz="1800" b="1" i="0" u="none" strike="noStrike" cap="none">
                <a:solidFill>
                  <a:schemeClr val="lt1"/>
                </a:solidFill>
                <a:latin typeface="Corbel"/>
                <a:ea typeface="Corbel"/>
                <a:cs typeface="Corbel"/>
                <a:sym typeface="Corbel"/>
              </a:rPr>
              <a:t>TIEMPO</a:t>
            </a:r>
            <a:endParaRPr sz="1800" b="1" i="0" u="none" strike="noStrike" cap="none">
              <a:solidFill>
                <a:schemeClr val="lt1"/>
              </a:solidFill>
              <a:latin typeface="Corbel"/>
              <a:ea typeface="Corbel"/>
              <a:cs typeface="Corbel"/>
              <a:sym typeface="Corbel"/>
            </a:endParaRPr>
          </a:p>
        </p:txBody>
      </p:sp>
      <p:sp>
        <p:nvSpPr>
          <p:cNvPr id="25" name="Google Shape;224;p6"/>
          <p:cNvSpPr txBox="1"/>
          <p:nvPr/>
        </p:nvSpPr>
        <p:spPr>
          <a:xfrm>
            <a:off x="3563888" y="1602804"/>
            <a:ext cx="5489939" cy="2042220"/>
          </a:xfrm>
          <a:prstGeom prst="rect">
            <a:avLst/>
          </a:prstGeom>
          <a:noFill/>
          <a:ln w="3175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210312" marR="0" lvl="0" indent="-210312" algn="just" rtl="0">
              <a:lnSpc>
                <a:spcPct val="100000"/>
              </a:lnSpc>
              <a:spcBef>
                <a:spcPts val="0"/>
              </a:spcBef>
              <a:spcAft>
                <a:spcPts val="0"/>
              </a:spcAft>
              <a:buClr>
                <a:srgbClr val="002060"/>
              </a:buClr>
              <a:buSzPts val="1800"/>
              <a:buFont typeface="Arial"/>
              <a:buChar char="•"/>
            </a:pPr>
            <a:r>
              <a:rPr lang="es-CL" sz="1800" b="0" i="0" u="none" strike="noStrike" cap="none" dirty="0">
                <a:solidFill>
                  <a:srgbClr val="002060"/>
                </a:solidFill>
                <a:latin typeface="Arial"/>
                <a:ea typeface="Arial"/>
                <a:cs typeface="Arial"/>
                <a:sym typeface="Arial"/>
              </a:rPr>
              <a:t>El tiempo es el estado físico de la atmósfera en un momento determinado.</a:t>
            </a:r>
            <a:endParaRPr dirty="0"/>
          </a:p>
          <a:p>
            <a:pPr marL="210312" marR="0" lvl="0" indent="-210312" algn="just" rtl="0">
              <a:lnSpc>
                <a:spcPct val="100000"/>
              </a:lnSpc>
              <a:spcBef>
                <a:spcPts val="1100"/>
              </a:spcBef>
              <a:spcAft>
                <a:spcPts val="0"/>
              </a:spcAft>
              <a:buClr>
                <a:srgbClr val="002060"/>
              </a:buClr>
              <a:buSzPts val="1800"/>
              <a:buFont typeface="Arial"/>
              <a:buChar char="•"/>
            </a:pPr>
            <a:r>
              <a:rPr lang="es-CL" sz="1800" b="0" i="0" u="none" strike="noStrike" cap="none" dirty="0">
                <a:solidFill>
                  <a:srgbClr val="002060"/>
                </a:solidFill>
                <a:latin typeface="Arial"/>
                <a:ea typeface="Arial"/>
                <a:cs typeface="Arial"/>
                <a:sym typeface="Arial"/>
              </a:rPr>
              <a:t>El tiempo es posible registrar midiendo variables atmosféricas.</a:t>
            </a:r>
            <a:endParaRPr dirty="0"/>
          </a:p>
          <a:p>
            <a:pPr marL="210312" marR="0" lvl="0" indent="-210312" algn="just" rtl="0">
              <a:lnSpc>
                <a:spcPct val="100000"/>
              </a:lnSpc>
              <a:spcBef>
                <a:spcPts val="1100"/>
              </a:spcBef>
              <a:spcAft>
                <a:spcPts val="0"/>
              </a:spcAft>
              <a:buClr>
                <a:srgbClr val="002060"/>
              </a:buClr>
              <a:buSzPts val="1800"/>
              <a:buFont typeface="Arial"/>
              <a:buChar char="•"/>
            </a:pPr>
            <a:r>
              <a:rPr lang="es-CL" sz="1800" b="0" i="0" u="none" strike="noStrike" cap="none" dirty="0">
                <a:solidFill>
                  <a:srgbClr val="002060"/>
                </a:solidFill>
                <a:latin typeface="Arial"/>
                <a:ea typeface="Arial"/>
                <a:cs typeface="Arial"/>
                <a:sym typeface="Arial"/>
              </a:rPr>
              <a:t>La temperatura, el viento, la humedad y la presión son algunas variables.</a:t>
            </a:r>
            <a:endParaRPr sz="1800" b="0" i="0" u="none" strike="noStrike" cap="none" dirty="0">
              <a:solidFill>
                <a:srgbClr val="002060"/>
              </a:solidFill>
              <a:latin typeface="Arial"/>
              <a:ea typeface="Arial"/>
              <a:cs typeface="Arial"/>
              <a:sym typeface="Arial"/>
            </a:endParaRPr>
          </a:p>
        </p:txBody>
      </p:sp>
      <p:pic>
        <p:nvPicPr>
          <p:cNvPr id="26" name="Google Shape;227;p6"/>
          <p:cNvPicPr preferRelativeResize="0"/>
          <p:nvPr/>
        </p:nvPicPr>
        <p:blipFill rotWithShape="1">
          <a:blip r:embed="rId15">
            <a:alphaModFix/>
          </a:blip>
          <a:srcRect/>
          <a:stretch/>
        </p:blipFill>
        <p:spPr>
          <a:xfrm>
            <a:off x="1242541" y="2272084"/>
            <a:ext cx="2160000" cy="1366597"/>
          </a:xfrm>
          <a:prstGeom prst="rect">
            <a:avLst/>
          </a:prstGeom>
          <a:noFill/>
          <a:ln>
            <a:noFill/>
          </a:ln>
        </p:spPr>
      </p:pic>
      <p:sp>
        <p:nvSpPr>
          <p:cNvPr id="27" name="Google Shape;223;p6"/>
          <p:cNvSpPr/>
          <p:nvPr/>
        </p:nvSpPr>
        <p:spPr>
          <a:xfrm>
            <a:off x="1279820" y="4274968"/>
            <a:ext cx="2082019" cy="661181"/>
          </a:xfrm>
          <a:prstGeom prst="roundRect">
            <a:avLst>
              <a:gd name="adj" fmla="val 16667"/>
            </a:avLst>
          </a:prstGeom>
          <a:solidFill>
            <a:schemeClr val="accent1"/>
          </a:solidFill>
          <a:ln w="12700" cap="flat" cmpd="sng">
            <a:solidFill>
              <a:srgbClr val="3A47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CL" sz="1800" b="1" i="0" u="none" strike="noStrike" cap="none">
                <a:solidFill>
                  <a:schemeClr val="lt1"/>
                </a:solidFill>
                <a:latin typeface="Corbel"/>
                <a:ea typeface="Corbel"/>
                <a:cs typeface="Corbel"/>
                <a:sym typeface="Corbel"/>
              </a:rPr>
              <a:t>CLIMA</a:t>
            </a:r>
            <a:endParaRPr sz="1800" b="1" i="0" u="none" strike="noStrike" cap="none">
              <a:solidFill>
                <a:schemeClr val="lt1"/>
              </a:solidFill>
              <a:latin typeface="Corbel"/>
              <a:ea typeface="Corbel"/>
              <a:cs typeface="Corbel"/>
              <a:sym typeface="Corbel"/>
            </a:endParaRPr>
          </a:p>
        </p:txBody>
      </p:sp>
      <p:sp>
        <p:nvSpPr>
          <p:cNvPr id="28" name="Google Shape;225;p6"/>
          <p:cNvSpPr txBox="1"/>
          <p:nvPr/>
        </p:nvSpPr>
        <p:spPr>
          <a:xfrm>
            <a:off x="3562889" y="4287407"/>
            <a:ext cx="5535734" cy="1826305"/>
          </a:xfrm>
          <a:prstGeom prst="rect">
            <a:avLst/>
          </a:prstGeom>
          <a:noFill/>
          <a:ln w="3175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210312" marR="0" lvl="0" indent="-210312" algn="just" rtl="0">
              <a:lnSpc>
                <a:spcPct val="100000"/>
              </a:lnSpc>
              <a:spcBef>
                <a:spcPts val="0"/>
              </a:spcBef>
              <a:spcAft>
                <a:spcPts val="0"/>
              </a:spcAft>
              <a:buClr>
                <a:srgbClr val="002060"/>
              </a:buClr>
              <a:buSzPts val="1800"/>
              <a:buFont typeface="Arial"/>
              <a:buChar char="•"/>
            </a:pPr>
            <a:r>
              <a:rPr lang="es-CL" sz="1800" b="0" i="0" u="none" strike="noStrike" cap="none" dirty="0">
                <a:solidFill>
                  <a:srgbClr val="002060"/>
                </a:solidFill>
                <a:latin typeface="Arial"/>
                <a:ea typeface="Arial"/>
                <a:cs typeface="Arial"/>
                <a:sym typeface="Arial"/>
              </a:rPr>
              <a:t>El clima es el promedio de los estados físicos de la atmósfera en un lugar determinado por 30 años o más.</a:t>
            </a:r>
            <a:endParaRPr dirty="0"/>
          </a:p>
          <a:p>
            <a:pPr marL="210312" marR="0" lvl="0" indent="-210312" algn="just" rtl="0">
              <a:lnSpc>
                <a:spcPct val="100000"/>
              </a:lnSpc>
              <a:spcBef>
                <a:spcPts val="1100"/>
              </a:spcBef>
              <a:spcAft>
                <a:spcPts val="0"/>
              </a:spcAft>
              <a:buClr>
                <a:srgbClr val="002060"/>
              </a:buClr>
              <a:buSzPts val="1800"/>
              <a:buFont typeface="Arial"/>
              <a:buChar char="•"/>
            </a:pPr>
            <a:r>
              <a:rPr lang="es-CL" sz="1800" b="0" i="0" u="none" strike="noStrike" cap="none" dirty="0">
                <a:solidFill>
                  <a:srgbClr val="002060"/>
                </a:solidFill>
                <a:latin typeface="Arial"/>
                <a:ea typeface="Arial"/>
                <a:cs typeface="Arial"/>
                <a:sym typeface="Arial"/>
              </a:rPr>
              <a:t>Ejemplo, el clima de Santiago es mediterráneo continental con inviernos cortos.</a:t>
            </a:r>
            <a:endParaRPr sz="1800" b="0" i="0" u="none" strike="noStrike" cap="none" dirty="0">
              <a:solidFill>
                <a:srgbClr val="002060"/>
              </a:solidFill>
              <a:latin typeface="Arial"/>
              <a:ea typeface="Arial"/>
              <a:cs typeface="Arial"/>
              <a:sym typeface="Arial"/>
            </a:endParaRPr>
          </a:p>
        </p:txBody>
      </p:sp>
      <p:pic>
        <p:nvPicPr>
          <p:cNvPr id="29" name="Google Shape;226;p6"/>
          <p:cNvPicPr preferRelativeResize="0"/>
          <p:nvPr/>
        </p:nvPicPr>
        <p:blipFill rotWithShape="1">
          <a:blip r:embed="rId16">
            <a:alphaModFix/>
          </a:blip>
          <a:srcRect/>
          <a:stretch/>
        </p:blipFill>
        <p:spPr>
          <a:xfrm>
            <a:off x="1240829" y="4973334"/>
            <a:ext cx="2160000" cy="1518750"/>
          </a:xfrm>
          <a:prstGeom prst="rect">
            <a:avLst/>
          </a:prstGeom>
          <a:noFill/>
          <a:ln>
            <a:noFill/>
          </a:ln>
        </p:spPr>
      </p:pic>
      <p:sp>
        <p:nvSpPr>
          <p:cNvPr id="30" name="Google Shape;207;p6"/>
          <p:cNvSpPr txBox="1"/>
          <p:nvPr/>
        </p:nvSpPr>
        <p:spPr>
          <a:xfrm>
            <a:off x="3574063" y="6431718"/>
            <a:ext cx="3564260" cy="3962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61616"/>
              </a:buClr>
              <a:buSzPts val="1600"/>
              <a:buFont typeface="Corbel"/>
              <a:buNone/>
            </a:pPr>
            <a:r>
              <a:rPr lang="es-CL" sz="1600" b="1" i="0" u="none" strike="noStrike" cap="none" dirty="0">
                <a:solidFill>
                  <a:srgbClr val="161616"/>
                </a:solidFill>
                <a:latin typeface="Corbel"/>
                <a:ea typeface="Corbel"/>
                <a:cs typeface="Corbel"/>
                <a:sym typeface="Corbel"/>
              </a:rPr>
              <a:t>Programa anual física 2024</a:t>
            </a:r>
            <a:endParaRPr dirty="0"/>
          </a:p>
        </p:txBody>
      </p:sp>
    </p:spTree>
    <p:extLst>
      <p:ext uri="{BB962C8B-B14F-4D97-AF65-F5344CB8AC3E}">
        <p14:creationId xmlns:p14="http://schemas.microsoft.com/office/powerpoint/2010/main" val="207075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fade">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xEl>
                                              <p:pRg st="1" end="1"/>
                                            </p:txEl>
                                          </p:spTgt>
                                        </p:tgtEl>
                                        <p:attrNameLst>
                                          <p:attrName>style.visibility</p:attrName>
                                        </p:attrNameLst>
                                      </p:cBhvr>
                                      <p:to>
                                        <p:strVal val="visible"/>
                                      </p:to>
                                    </p:set>
                                    <p:animEffect transition="in" filter="fade">
                                      <p:cBhvr>
                                        <p:cTn id="27"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BF6D75C-FE73-4EBF-1A0C-38A8ACEEC0D6}"/>
            </a:ext>
          </a:extLst>
        </p:cNvPr>
        <p:cNvGrpSpPr/>
        <p:nvPr/>
      </p:nvGrpSpPr>
      <p:grpSpPr>
        <a:xfrm>
          <a:off x="0" y="0"/>
          <a:ext cx="0" cy="0"/>
          <a:chOff x="0" y="0"/>
          <a:chExt cx="0" cy="0"/>
        </a:xfrm>
      </p:grpSpPr>
      <p:sp>
        <p:nvSpPr>
          <p:cNvPr id="6146" name="Rectangle 2">
            <a:extLst>
              <a:ext uri="{FF2B5EF4-FFF2-40B4-BE49-F238E27FC236}">
                <a16:creationId xmlns="" xmlns:a16="http://schemas.microsoft.com/office/drawing/2014/main" id="{1F716499-2E4A-69ED-B246-8C8DF53532BB}"/>
              </a:ext>
            </a:extLst>
          </p:cNvPr>
          <p:cNvSpPr>
            <a:spLocks noGrp="1" noChangeArrowheads="1"/>
          </p:cNvSpPr>
          <p:nvPr>
            <p:ph type="title"/>
          </p:nvPr>
        </p:nvSpPr>
        <p:spPr>
          <a:xfrm>
            <a:off x="1835150" y="103147"/>
            <a:ext cx="6851650" cy="918217"/>
          </a:xfrm>
        </p:spPr>
        <p:txBody>
          <a:bodyPr/>
          <a:lstStyle/>
          <a:p>
            <a:pPr algn="ctr" eaLnBrk="1" hangingPunct="1"/>
            <a:r>
              <a:rPr lang="en-US" sz="2800" b="1" dirty="0">
                <a:solidFill>
                  <a:srgbClr val="000000"/>
                </a:solidFill>
              </a:rPr>
              <a:t>FORMACIÓN DE LA TIERRA</a:t>
            </a:r>
          </a:p>
        </p:txBody>
      </p:sp>
      <p:sp>
        <p:nvSpPr>
          <p:cNvPr id="6147" name="Rectangle 3">
            <a:extLst>
              <a:ext uri="{FF2B5EF4-FFF2-40B4-BE49-F238E27FC236}">
                <a16:creationId xmlns="" xmlns:a16="http://schemas.microsoft.com/office/drawing/2014/main" id="{838CA4E8-53D4-9711-2172-19B34FCEC614}"/>
              </a:ext>
            </a:extLst>
          </p:cNvPr>
          <p:cNvSpPr>
            <a:spLocks noGrp="1" noChangeArrowheads="1"/>
          </p:cNvSpPr>
          <p:nvPr>
            <p:ph type="body" idx="1"/>
          </p:nvPr>
        </p:nvSpPr>
        <p:spPr>
          <a:xfrm>
            <a:off x="1716649" y="1412776"/>
            <a:ext cx="3071342" cy="4352558"/>
          </a:xfrm>
        </p:spPr>
        <p:txBody>
          <a:bodyPr/>
          <a:lstStyle/>
          <a:p>
            <a:pPr marL="0" indent="0" algn="just" eaLnBrk="1" hangingPunct="1">
              <a:buNone/>
            </a:pPr>
            <a:endParaRPr lang="es-CL" sz="2000" dirty="0">
              <a:solidFill>
                <a:srgbClr val="000000"/>
              </a:solidFill>
            </a:endParaRPr>
          </a:p>
          <a:p>
            <a:pPr algn="just" eaLnBrk="1" hangingPunct="1"/>
            <a:r>
              <a:rPr lang="es-CL" sz="2000" dirty="0">
                <a:solidFill>
                  <a:srgbClr val="000000"/>
                </a:solidFill>
              </a:rPr>
              <a:t>Hace 3300 millones de años el interior de la tierra seguía muy activo, aflorando lava del fondo oceánico y formando pequeñas islas, las cuales después de 2200 millones de años más aproximadamente, se unirían para formar los continentes.</a:t>
            </a:r>
          </a:p>
          <a:p>
            <a:pPr algn="just" eaLnBrk="1" hangingPunct="1"/>
            <a:endParaRPr lang="es-CL" sz="2000" dirty="0">
              <a:solidFill>
                <a:srgbClr val="000000"/>
              </a:solidFill>
            </a:endParaRPr>
          </a:p>
        </p:txBody>
      </p:sp>
      <p:pic>
        <p:nvPicPr>
          <p:cNvPr id="2" name="Imagen 1">
            <a:extLst>
              <a:ext uri="{FF2B5EF4-FFF2-40B4-BE49-F238E27FC236}">
                <a16:creationId xmlns="" xmlns:a16="http://schemas.microsoft.com/office/drawing/2014/main" id="{7E8FC858-590A-8C24-2AE6-0529F30ED67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3" name="Imagen 2">
            <a:extLst>
              <a:ext uri="{FF2B5EF4-FFF2-40B4-BE49-F238E27FC236}">
                <a16:creationId xmlns="" xmlns:a16="http://schemas.microsoft.com/office/drawing/2014/main" id="{57DB0105-74CF-9605-2B5F-E9178700E89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4" name="Rectangle 3">
            <a:extLst>
              <a:ext uri="{FF2B5EF4-FFF2-40B4-BE49-F238E27FC236}">
                <a16:creationId xmlns="" xmlns:a16="http://schemas.microsoft.com/office/drawing/2014/main" id="{DBA4DE2F-CB54-E944-6BA3-B4910A8F8938}"/>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pic>
        <p:nvPicPr>
          <p:cNvPr id="7" name="Imagen 6">
            <a:extLst>
              <a:ext uri="{FF2B5EF4-FFF2-40B4-BE49-F238E27FC236}">
                <a16:creationId xmlns="" xmlns:a16="http://schemas.microsoft.com/office/drawing/2014/main" id="{16EF469C-0AC0-FC64-6F80-7F44D65149AB}"/>
              </a:ext>
            </a:extLst>
          </p:cNvPr>
          <p:cNvPicPr>
            <a:picLocks noChangeAspect="1"/>
          </p:cNvPicPr>
          <p:nvPr/>
        </p:nvPicPr>
        <p:blipFill>
          <a:blip r:embed="rId4"/>
          <a:stretch>
            <a:fillRect/>
          </a:stretch>
        </p:blipFill>
        <p:spPr>
          <a:xfrm>
            <a:off x="4787991" y="1750994"/>
            <a:ext cx="4320000" cy="4160000"/>
          </a:xfrm>
          <a:prstGeom prst="rect">
            <a:avLst/>
          </a:prstGeom>
        </p:spPr>
      </p:pic>
    </p:spTree>
    <p:extLst>
      <p:ext uri="{BB962C8B-B14F-4D97-AF65-F5344CB8AC3E}">
        <p14:creationId xmlns:p14="http://schemas.microsoft.com/office/powerpoint/2010/main" val="168892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 calcmode="lin" valueType="num">
                                      <p:cBhvr>
                                        <p:cTn id="12"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14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71A5DD"/>
            </a:gs>
            <a:gs pos="74000">
              <a:srgbClr val="E2FF65"/>
            </a:gs>
            <a:gs pos="83000">
              <a:srgbClr val="E2FF65"/>
            </a:gs>
            <a:gs pos="100000">
              <a:srgbClr val="EBFE99"/>
            </a:gs>
          </a:gsLst>
          <a:lin ang="5400000" scaled="0"/>
        </a:gradFill>
        <a:effectLst/>
      </p:bgPr>
    </p:bg>
    <p:spTree>
      <p:nvGrpSpPr>
        <p:cNvPr id="1" name="Shape 232"/>
        <p:cNvGrpSpPr/>
        <p:nvPr/>
      </p:nvGrpSpPr>
      <p:grpSpPr>
        <a:xfrm>
          <a:off x="0" y="0"/>
          <a:ext cx="0" cy="0"/>
          <a:chOff x="0" y="0"/>
          <a:chExt cx="0" cy="0"/>
        </a:xfrm>
      </p:grpSpPr>
      <p:sp>
        <p:nvSpPr>
          <p:cNvPr id="233" name="Google Shape;233;p7"/>
          <p:cNvSpPr txBox="1">
            <a:spLocks noGrp="1"/>
          </p:cNvSpPr>
          <p:nvPr>
            <p:ph type="title"/>
          </p:nvPr>
        </p:nvSpPr>
        <p:spPr>
          <a:xfrm>
            <a:off x="1159796" y="69628"/>
            <a:ext cx="6642772" cy="547940"/>
          </a:xfrm>
          <a:prstGeom prst="rect">
            <a:avLst/>
          </a:prstGeom>
          <a:noFill/>
          <a:ln>
            <a:noFill/>
          </a:ln>
        </p:spPr>
        <p:txBody>
          <a:bodyPr spcFirstLastPara="1" wrap="square" lIns="68569" tIns="34275" rIns="68569" bIns="34275" anchor="b" anchorCtr="0">
            <a:noAutofit/>
          </a:bodyPr>
          <a:lstStyle/>
          <a:p>
            <a:pPr algn="ctr">
              <a:buClr>
                <a:srgbClr val="002060"/>
              </a:buClr>
              <a:buSzPts val="4000"/>
            </a:pPr>
            <a:r>
              <a:rPr lang="es-CL" sz="3000" b="1" dirty="0">
                <a:solidFill>
                  <a:srgbClr val="002060"/>
                </a:solidFill>
              </a:rPr>
              <a:t>ELEMENTOS Y FACTORES DEL CLIMA</a:t>
            </a:r>
            <a:endParaRPr sz="3000" dirty="0">
              <a:solidFill>
                <a:srgbClr val="002060"/>
              </a:solidFill>
            </a:endParaRPr>
          </a:p>
        </p:txBody>
      </p:sp>
      <p:pic>
        <p:nvPicPr>
          <p:cNvPr id="234" name="Google Shape;234;p7"/>
          <p:cNvPicPr preferRelativeResize="0"/>
          <p:nvPr/>
        </p:nvPicPr>
        <p:blipFill rotWithShape="1">
          <a:blip r:embed="rId3">
            <a:alphaModFix/>
          </a:blip>
          <a:srcRect/>
          <a:stretch/>
        </p:blipFill>
        <p:spPr>
          <a:xfrm>
            <a:off x="8501313" y="6128742"/>
            <a:ext cx="539543" cy="544115"/>
          </a:xfrm>
          <a:prstGeom prst="rect">
            <a:avLst/>
          </a:prstGeom>
          <a:noFill/>
          <a:ln>
            <a:noFill/>
          </a:ln>
        </p:spPr>
      </p:pic>
      <p:sp>
        <p:nvSpPr>
          <p:cNvPr id="235" name="Google Shape;235;p7"/>
          <p:cNvSpPr txBox="1"/>
          <p:nvPr/>
        </p:nvSpPr>
        <p:spPr>
          <a:xfrm>
            <a:off x="3906005" y="6584218"/>
            <a:ext cx="2673195" cy="297206"/>
          </a:xfrm>
          <a:prstGeom prst="rect">
            <a:avLst/>
          </a:prstGeom>
          <a:noFill/>
          <a:ln>
            <a:noFill/>
          </a:ln>
        </p:spPr>
        <p:txBody>
          <a:bodyPr spcFirstLastPara="1" wrap="square" lIns="68569" tIns="34275" rIns="68569" bIns="34275" anchor="t" anchorCtr="0">
            <a:noAutofit/>
          </a:bodyPr>
          <a:lstStyle/>
          <a:p>
            <a:pPr algn="ctr" fontAlgn="auto">
              <a:lnSpc>
                <a:spcPct val="90000"/>
              </a:lnSpc>
              <a:spcBef>
                <a:spcPts val="0"/>
              </a:spcBef>
              <a:spcAft>
                <a:spcPts val="0"/>
              </a:spcAft>
              <a:buClr>
                <a:srgbClr val="161616"/>
              </a:buClr>
              <a:buSzPts val="1600"/>
            </a:pPr>
            <a:r>
              <a:rPr lang="es-CL" sz="1200" b="1" kern="0" dirty="0">
                <a:solidFill>
                  <a:srgbClr val="161616"/>
                </a:solidFill>
                <a:latin typeface="Corbel"/>
                <a:ea typeface="Corbel"/>
                <a:cs typeface="Corbel"/>
                <a:sym typeface="Corbel"/>
              </a:rPr>
              <a:t>Programa anual física 2024</a:t>
            </a:r>
            <a:endParaRPr sz="1050" kern="0" dirty="0">
              <a:solidFill>
                <a:srgbClr val="000000"/>
              </a:solidFill>
              <a:latin typeface="Arial"/>
              <a:cs typeface="Arial"/>
              <a:sym typeface="Arial"/>
            </a:endParaRPr>
          </a:p>
        </p:txBody>
      </p:sp>
      <p:pic>
        <p:nvPicPr>
          <p:cNvPr id="236" name="Google Shape;236;p7"/>
          <p:cNvPicPr preferRelativeResize="0"/>
          <p:nvPr/>
        </p:nvPicPr>
        <p:blipFill rotWithShape="1">
          <a:blip r:embed="rId4">
            <a:alphaModFix amt="25000"/>
          </a:blip>
          <a:srcRect/>
          <a:stretch/>
        </p:blipFill>
        <p:spPr>
          <a:xfrm>
            <a:off x="3430214" y="1743915"/>
            <a:ext cx="3820509" cy="3548254"/>
          </a:xfrm>
          <a:prstGeom prst="rect">
            <a:avLst/>
          </a:prstGeom>
          <a:noFill/>
          <a:ln>
            <a:noFill/>
          </a:ln>
        </p:spPr>
      </p:pic>
      <p:pic>
        <p:nvPicPr>
          <p:cNvPr id="237" name="Google Shape;237;p7"/>
          <p:cNvPicPr preferRelativeResize="0"/>
          <p:nvPr/>
        </p:nvPicPr>
        <p:blipFill rotWithShape="1">
          <a:blip r:embed="rId5">
            <a:alphaModFix/>
          </a:blip>
          <a:srcRect/>
          <a:stretch/>
        </p:blipFill>
        <p:spPr>
          <a:xfrm>
            <a:off x="7783050" y="24262"/>
            <a:ext cx="1350000" cy="566745"/>
          </a:xfrm>
          <a:prstGeom prst="rect">
            <a:avLst/>
          </a:prstGeom>
          <a:noFill/>
          <a:ln>
            <a:noFill/>
          </a:ln>
        </p:spPr>
      </p:pic>
      <p:grpSp>
        <p:nvGrpSpPr>
          <p:cNvPr id="238" name="Google Shape;238;p7"/>
          <p:cNvGrpSpPr/>
          <p:nvPr/>
        </p:nvGrpSpPr>
        <p:grpSpPr>
          <a:xfrm>
            <a:off x="-135814" y="0"/>
            <a:ext cx="1139802" cy="6858000"/>
            <a:chOff x="-181085" y="-5892"/>
            <a:chExt cx="1519736" cy="6858000"/>
          </a:xfrm>
        </p:grpSpPr>
        <p:sp>
          <p:nvSpPr>
            <p:cNvPr id="239" name="Google Shape;239;p7"/>
            <p:cNvSpPr/>
            <p:nvPr/>
          </p:nvSpPr>
          <p:spPr>
            <a:xfrm>
              <a:off x="-37804" y="-5892"/>
              <a:ext cx="1376455" cy="6858000"/>
            </a:xfrm>
            <a:prstGeom prst="rect">
              <a:avLst/>
            </a:prstGeom>
            <a:solidFill>
              <a:srgbClr val="1259A2"/>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pPr>
              <a:endParaRPr kern="0">
                <a:solidFill>
                  <a:srgbClr val="FFFFFF"/>
                </a:solidFill>
                <a:latin typeface="Corbel"/>
                <a:ea typeface="Corbel"/>
                <a:cs typeface="Corbel"/>
                <a:sym typeface="Corbel"/>
              </a:endParaRPr>
            </a:p>
          </p:txBody>
        </p:sp>
        <p:pic>
          <p:nvPicPr>
            <p:cNvPr id="240" name="Google Shape;240;p7" descr="Ventoso con relleno sólido"/>
            <p:cNvPicPr preferRelativeResize="0"/>
            <p:nvPr/>
          </p:nvPicPr>
          <p:blipFill rotWithShape="1">
            <a:blip r:embed="rId6">
              <a:alphaModFix/>
            </a:blip>
            <a:srcRect/>
            <a:stretch/>
          </p:blipFill>
          <p:spPr>
            <a:xfrm>
              <a:off x="372972" y="4473057"/>
              <a:ext cx="914400" cy="914400"/>
            </a:xfrm>
            <a:prstGeom prst="rect">
              <a:avLst/>
            </a:prstGeom>
            <a:noFill/>
            <a:ln>
              <a:noFill/>
            </a:ln>
          </p:spPr>
        </p:pic>
        <p:pic>
          <p:nvPicPr>
            <p:cNvPr id="241" name="Google Shape;241;p7" descr="Copo de nieve con relleno sólido"/>
            <p:cNvPicPr preferRelativeResize="0"/>
            <p:nvPr/>
          </p:nvPicPr>
          <p:blipFill rotWithShape="1">
            <a:blip r:embed="rId7">
              <a:alphaModFix/>
            </a:blip>
            <a:srcRect/>
            <a:stretch/>
          </p:blipFill>
          <p:spPr>
            <a:xfrm>
              <a:off x="-126270" y="2192696"/>
              <a:ext cx="914400" cy="914400"/>
            </a:xfrm>
            <a:prstGeom prst="rect">
              <a:avLst/>
            </a:prstGeom>
            <a:noFill/>
            <a:ln>
              <a:noFill/>
            </a:ln>
          </p:spPr>
        </p:pic>
        <p:pic>
          <p:nvPicPr>
            <p:cNvPr id="242" name="Google Shape;242;p7" descr="Nieve contorno"/>
            <p:cNvPicPr preferRelativeResize="0"/>
            <p:nvPr/>
          </p:nvPicPr>
          <p:blipFill rotWithShape="1">
            <a:blip r:embed="rId8">
              <a:alphaModFix/>
            </a:blip>
            <a:srcRect/>
            <a:stretch/>
          </p:blipFill>
          <p:spPr>
            <a:xfrm>
              <a:off x="298366" y="3008407"/>
              <a:ext cx="914400" cy="914400"/>
            </a:xfrm>
            <a:prstGeom prst="rect">
              <a:avLst/>
            </a:prstGeom>
            <a:noFill/>
            <a:ln>
              <a:noFill/>
            </a:ln>
          </p:spPr>
        </p:pic>
        <p:pic>
          <p:nvPicPr>
            <p:cNvPr id="243" name="Google Shape;243;p7" descr="Do contorno"/>
            <p:cNvPicPr preferRelativeResize="0"/>
            <p:nvPr/>
          </p:nvPicPr>
          <p:blipFill rotWithShape="1">
            <a:blip r:embed="rId9">
              <a:alphaModFix/>
            </a:blip>
            <a:srcRect/>
            <a:stretch/>
          </p:blipFill>
          <p:spPr>
            <a:xfrm>
              <a:off x="381194" y="5937708"/>
              <a:ext cx="914400" cy="914400"/>
            </a:xfrm>
            <a:prstGeom prst="rect">
              <a:avLst/>
            </a:prstGeom>
            <a:noFill/>
            <a:ln>
              <a:noFill/>
            </a:ln>
          </p:spPr>
        </p:pic>
        <p:pic>
          <p:nvPicPr>
            <p:cNvPr id="244" name="Google Shape;244;p7" descr="Tornado contorno"/>
            <p:cNvPicPr preferRelativeResize="0"/>
            <p:nvPr/>
          </p:nvPicPr>
          <p:blipFill rotWithShape="1">
            <a:blip r:embed="rId10">
              <a:alphaModFix/>
            </a:blip>
            <a:srcRect/>
            <a:stretch/>
          </p:blipFill>
          <p:spPr>
            <a:xfrm>
              <a:off x="-54249" y="3784714"/>
              <a:ext cx="914400" cy="914400"/>
            </a:xfrm>
            <a:prstGeom prst="rect">
              <a:avLst/>
            </a:prstGeom>
            <a:noFill/>
            <a:ln>
              <a:noFill/>
            </a:ln>
          </p:spPr>
        </p:pic>
        <p:pic>
          <p:nvPicPr>
            <p:cNvPr id="245" name="Google Shape;245;p7" descr="Arcoíris contorno"/>
            <p:cNvPicPr preferRelativeResize="0"/>
            <p:nvPr/>
          </p:nvPicPr>
          <p:blipFill rotWithShape="1">
            <a:blip r:embed="rId11">
              <a:alphaModFix/>
            </a:blip>
            <a:srcRect/>
            <a:stretch/>
          </p:blipFill>
          <p:spPr>
            <a:xfrm>
              <a:off x="7373" y="5096804"/>
              <a:ext cx="914400" cy="914400"/>
            </a:xfrm>
            <a:prstGeom prst="rect">
              <a:avLst/>
            </a:prstGeom>
            <a:noFill/>
            <a:ln>
              <a:noFill/>
            </a:ln>
          </p:spPr>
        </p:pic>
        <p:pic>
          <p:nvPicPr>
            <p:cNvPr id="246" name="Google Shape;246;p7" descr="Termómetro con relleno sólido"/>
            <p:cNvPicPr preferRelativeResize="0"/>
            <p:nvPr/>
          </p:nvPicPr>
          <p:blipFill rotWithShape="1">
            <a:blip r:embed="rId12">
              <a:alphaModFix/>
            </a:blip>
            <a:srcRect/>
            <a:stretch/>
          </p:blipFill>
          <p:spPr>
            <a:xfrm>
              <a:off x="-181085" y="738757"/>
              <a:ext cx="914400" cy="914400"/>
            </a:xfrm>
            <a:prstGeom prst="rect">
              <a:avLst/>
            </a:prstGeom>
            <a:noFill/>
            <a:ln>
              <a:noFill/>
            </a:ln>
          </p:spPr>
        </p:pic>
        <p:pic>
          <p:nvPicPr>
            <p:cNvPr id="247" name="Google Shape;247;p7" descr="Parcialmente soleado contorno"/>
            <p:cNvPicPr preferRelativeResize="0"/>
            <p:nvPr/>
          </p:nvPicPr>
          <p:blipFill rotWithShape="1">
            <a:blip r:embed="rId13">
              <a:alphaModFix/>
            </a:blip>
            <a:srcRect/>
            <a:stretch/>
          </p:blipFill>
          <p:spPr>
            <a:xfrm>
              <a:off x="335942" y="1351792"/>
              <a:ext cx="914400" cy="914400"/>
            </a:xfrm>
            <a:prstGeom prst="rect">
              <a:avLst/>
            </a:prstGeom>
            <a:noFill/>
            <a:ln>
              <a:noFill/>
            </a:ln>
          </p:spPr>
        </p:pic>
        <p:pic>
          <p:nvPicPr>
            <p:cNvPr id="248" name="Google Shape;248;p7" descr="Trueno contorno"/>
            <p:cNvPicPr preferRelativeResize="0"/>
            <p:nvPr/>
          </p:nvPicPr>
          <p:blipFill rotWithShape="1">
            <a:blip r:embed="rId14">
              <a:alphaModFix/>
            </a:blip>
            <a:srcRect/>
            <a:stretch/>
          </p:blipFill>
          <p:spPr>
            <a:xfrm>
              <a:off x="402951" y="63736"/>
              <a:ext cx="914400" cy="914400"/>
            </a:xfrm>
            <a:prstGeom prst="rect">
              <a:avLst/>
            </a:prstGeom>
            <a:noFill/>
            <a:ln>
              <a:noFill/>
            </a:ln>
          </p:spPr>
        </p:pic>
      </p:grpSp>
      <p:sp>
        <p:nvSpPr>
          <p:cNvPr id="249" name="Google Shape;249;p7"/>
          <p:cNvSpPr txBox="1">
            <a:spLocks noGrp="1"/>
          </p:cNvSpPr>
          <p:nvPr>
            <p:ph type="body" idx="1"/>
          </p:nvPr>
        </p:nvSpPr>
        <p:spPr>
          <a:xfrm>
            <a:off x="1031019" y="1055050"/>
            <a:ext cx="3631104" cy="1415165"/>
          </a:xfrm>
          <a:prstGeom prst="rect">
            <a:avLst/>
          </a:prstGeom>
          <a:noFill/>
          <a:ln w="38100" cap="flat" cmpd="sng">
            <a:solidFill>
              <a:srgbClr val="00B0F0"/>
            </a:solidFill>
            <a:prstDash val="solid"/>
            <a:round/>
            <a:headEnd type="none" w="sm" len="sm"/>
            <a:tailEnd type="none" w="sm" len="sm"/>
          </a:ln>
        </p:spPr>
        <p:txBody>
          <a:bodyPr spcFirstLastPara="1" wrap="square" lIns="68569" tIns="34275" rIns="68569" bIns="34275" anchor="t" anchorCtr="0">
            <a:noAutofit/>
          </a:bodyPr>
          <a:lstStyle/>
          <a:p>
            <a:pPr marL="0" indent="0" algn="just">
              <a:spcBef>
                <a:spcPts val="0"/>
              </a:spcBef>
              <a:buClr>
                <a:srgbClr val="002060"/>
              </a:buClr>
              <a:buSzPts val="2800"/>
              <a:buNone/>
            </a:pPr>
            <a:r>
              <a:rPr lang="es-CL" sz="1600" dirty="0">
                <a:solidFill>
                  <a:srgbClr val="002060"/>
                </a:solidFill>
                <a:latin typeface="Arial"/>
                <a:ea typeface="Arial"/>
                <a:cs typeface="Arial"/>
                <a:sym typeface="Arial"/>
              </a:rPr>
              <a:t>Los </a:t>
            </a:r>
            <a:r>
              <a:rPr lang="es-CL" sz="1600" b="1" dirty="0">
                <a:solidFill>
                  <a:srgbClr val="002060"/>
                </a:solidFill>
                <a:latin typeface="Arial"/>
                <a:ea typeface="Arial"/>
                <a:cs typeface="Arial"/>
                <a:sym typeface="Arial"/>
              </a:rPr>
              <a:t>elementos</a:t>
            </a:r>
            <a:r>
              <a:rPr lang="es-CL" sz="1600" dirty="0">
                <a:solidFill>
                  <a:srgbClr val="002060"/>
                </a:solidFill>
                <a:latin typeface="Arial"/>
                <a:ea typeface="Arial"/>
                <a:cs typeface="Arial"/>
                <a:sym typeface="Arial"/>
              </a:rPr>
              <a:t> del clima, son las propiedades de la atmósfera que definen el clima de un lugar determinado durante un período de tiempos (30 años aprox.) corresponden a:</a:t>
            </a:r>
            <a:endParaRPr sz="1600" dirty="0">
              <a:solidFill>
                <a:srgbClr val="002060"/>
              </a:solidFill>
              <a:latin typeface="Arial"/>
              <a:ea typeface="Arial"/>
              <a:cs typeface="Arial"/>
              <a:sym typeface="Arial"/>
            </a:endParaRPr>
          </a:p>
        </p:txBody>
      </p:sp>
      <p:grpSp>
        <p:nvGrpSpPr>
          <p:cNvPr id="250" name="Google Shape;250;p7"/>
          <p:cNvGrpSpPr/>
          <p:nvPr/>
        </p:nvGrpSpPr>
        <p:grpSpPr>
          <a:xfrm>
            <a:off x="1052042" y="2627510"/>
            <a:ext cx="3515714" cy="3934491"/>
            <a:chOff x="1730069" y="2741"/>
            <a:chExt cx="5354984" cy="5941693"/>
          </a:xfrm>
        </p:grpSpPr>
        <p:sp>
          <p:nvSpPr>
            <p:cNvPr id="251" name="Google Shape;251;p7"/>
            <p:cNvSpPr/>
            <p:nvPr/>
          </p:nvSpPr>
          <p:spPr>
            <a:xfrm>
              <a:off x="3626338" y="2192364"/>
              <a:ext cx="1562446" cy="1562446"/>
            </a:xfrm>
            <a:prstGeom prst="ellipse">
              <a:avLst/>
            </a:prstGeom>
            <a:solidFill>
              <a:srgbClr val="002060"/>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52" name="Google Shape;252;p7"/>
            <p:cNvSpPr txBox="1"/>
            <p:nvPr/>
          </p:nvSpPr>
          <p:spPr>
            <a:xfrm>
              <a:off x="3855153" y="2421179"/>
              <a:ext cx="1104816" cy="1104816"/>
            </a:xfrm>
            <a:prstGeom prst="rect">
              <a:avLst/>
            </a:prstGeom>
            <a:noFill/>
            <a:ln>
              <a:noFill/>
            </a:ln>
          </p:spPr>
          <p:txBody>
            <a:bodyPr spcFirstLastPara="1" wrap="square" lIns="13331" tIns="13331" rIns="13331" bIns="13331" anchor="ctr" anchorCtr="0">
              <a:noAutofit/>
            </a:bodyPr>
            <a:lstStyle/>
            <a:p>
              <a:pPr algn="ctr" fontAlgn="auto">
                <a:lnSpc>
                  <a:spcPct val="90000"/>
                </a:lnSpc>
                <a:spcBef>
                  <a:spcPts val="0"/>
                </a:spcBef>
                <a:spcAft>
                  <a:spcPts val="0"/>
                </a:spcAft>
                <a:buClr>
                  <a:srgbClr val="000000"/>
                </a:buClr>
              </a:pPr>
              <a:r>
                <a:rPr lang="es-CL" sz="800" b="1" kern="0" dirty="0">
                  <a:solidFill>
                    <a:srgbClr val="FFFFFF"/>
                  </a:solidFill>
                  <a:latin typeface="Corbel"/>
                  <a:ea typeface="Corbel"/>
                  <a:cs typeface="Corbel"/>
                  <a:sym typeface="Corbel"/>
                </a:rPr>
                <a:t>ELEMENTOS</a:t>
              </a:r>
              <a:endParaRPr sz="800" b="1" kern="0" dirty="0">
                <a:solidFill>
                  <a:srgbClr val="FFFFFF"/>
                </a:solidFill>
                <a:latin typeface="Corbel"/>
                <a:ea typeface="Corbel"/>
                <a:cs typeface="Corbel"/>
                <a:sym typeface="Corbel"/>
              </a:endParaRPr>
            </a:p>
          </p:txBody>
        </p:sp>
        <p:sp>
          <p:nvSpPr>
            <p:cNvPr id="253" name="Google Shape;253;p7"/>
            <p:cNvSpPr/>
            <p:nvPr/>
          </p:nvSpPr>
          <p:spPr>
            <a:xfrm rot="-5400000">
              <a:off x="4241359" y="1622568"/>
              <a:ext cx="332403" cy="531231"/>
            </a:xfrm>
            <a:prstGeom prst="rightArrow">
              <a:avLst>
                <a:gd name="adj1" fmla="val 60000"/>
                <a:gd name="adj2" fmla="val 50000"/>
              </a:avLst>
            </a:prstGeom>
            <a:solidFill>
              <a:srgbClr val="C4D1A8"/>
            </a:solidFill>
            <a:ln>
              <a:noFill/>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54" name="Google Shape;254;p7"/>
            <p:cNvSpPr txBox="1"/>
            <p:nvPr/>
          </p:nvSpPr>
          <p:spPr>
            <a:xfrm rot="-5400000">
              <a:off x="4291220" y="1778675"/>
              <a:ext cx="232682" cy="318739"/>
            </a:xfrm>
            <a:prstGeom prst="rect">
              <a:avLst/>
            </a:prstGeom>
            <a:noFill/>
            <a:ln>
              <a:noFill/>
            </a:ln>
          </p:spPr>
          <p:txBody>
            <a:bodyPr spcFirstLastPara="1" wrap="square" lIns="0" tIns="0" rIns="0" bIns="0" anchor="ctr" anchorCtr="0">
              <a:noAutofit/>
            </a:bodyPr>
            <a:lstStyle/>
            <a:p>
              <a:pPr algn="ctr" fontAlgn="auto">
                <a:lnSpc>
                  <a:spcPct val="90000"/>
                </a:lnSpc>
                <a:spcBef>
                  <a:spcPts val="0"/>
                </a:spcBef>
                <a:spcAft>
                  <a:spcPts val="0"/>
                </a:spcAft>
                <a:buClr>
                  <a:srgbClr val="000000"/>
                </a:buClr>
              </a:pPr>
              <a:endParaRPr sz="800" kern="0">
                <a:solidFill>
                  <a:srgbClr val="FFFFFF"/>
                </a:solidFill>
                <a:latin typeface="Corbel"/>
                <a:ea typeface="Corbel"/>
                <a:cs typeface="Corbel"/>
                <a:sym typeface="Corbel"/>
              </a:endParaRPr>
            </a:p>
          </p:txBody>
        </p:sp>
        <p:sp>
          <p:nvSpPr>
            <p:cNvPr id="255" name="Google Shape;255;p7"/>
            <p:cNvSpPr/>
            <p:nvPr/>
          </p:nvSpPr>
          <p:spPr>
            <a:xfrm>
              <a:off x="3626338" y="2741"/>
              <a:ext cx="1562446" cy="1562446"/>
            </a:xfrm>
            <a:prstGeom prst="ellipse">
              <a:avLst/>
            </a:prstGeom>
            <a:solidFill>
              <a:srgbClr val="71A5DD"/>
            </a:solidFill>
            <a:ln w="12700" cap="flat" cmpd="sng">
              <a:solidFill>
                <a:srgbClr val="002060"/>
              </a:solidFill>
              <a:prstDash val="solid"/>
              <a:miter lim="800000"/>
              <a:headEnd type="none" w="sm" len="sm"/>
              <a:tailEnd type="none" w="sm" len="sm"/>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56" name="Google Shape;256;p7"/>
            <p:cNvSpPr txBox="1"/>
            <p:nvPr/>
          </p:nvSpPr>
          <p:spPr>
            <a:xfrm>
              <a:off x="3855153" y="231556"/>
              <a:ext cx="1104816" cy="1104816"/>
            </a:xfrm>
            <a:prstGeom prst="rect">
              <a:avLst/>
            </a:prstGeom>
            <a:noFill/>
            <a:ln>
              <a:noFill/>
            </a:ln>
          </p:spPr>
          <p:txBody>
            <a:bodyPr spcFirstLastPara="1" wrap="square" lIns="11419" tIns="11419" rIns="11419" bIns="11419" anchor="ctr" anchorCtr="0">
              <a:noAutofit/>
            </a:bodyPr>
            <a:lstStyle/>
            <a:p>
              <a:pPr algn="ctr" fontAlgn="auto">
                <a:lnSpc>
                  <a:spcPct val="90000"/>
                </a:lnSpc>
                <a:spcBef>
                  <a:spcPts val="0"/>
                </a:spcBef>
                <a:spcAft>
                  <a:spcPts val="0"/>
                </a:spcAft>
                <a:buClr>
                  <a:srgbClr val="000000"/>
                </a:buClr>
              </a:pPr>
              <a:r>
                <a:rPr lang="es-CL" sz="800" b="1" kern="0">
                  <a:solidFill>
                    <a:srgbClr val="002060"/>
                  </a:solidFill>
                  <a:latin typeface="Corbel"/>
                  <a:ea typeface="Corbel"/>
                  <a:cs typeface="Corbel"/>
                  <a:sym typeface="Corbel"/>
                </a:rPr>
                <a:t>TEMPERATURA</a:t>
              </a:r>
              <a:endParaRPr sz="800" b="1" kern="0">
                <a:solidFill>
                  <a:srgbClr val="002060"/>
                </a:solidFill>
                <a:latin typeface="Corbel"/>
                <a:ea typeface="Corbel"/>
                <a:cs typeface="Corbel"/>
                <a:sym typeface="Corbel"/>
              </a:endParaRPr>
            </a:p>
          </p:txBody>
        </p:sp>
        <p:sp>
          <p:nvSpPr>
            <p:cNvPr id="257" name="Google Shape;257;p7"/>
            <p:cNvSpPr/>
            <p:nvPr/>
          </p:nvSpPr>
          <p:spPr>
            <a:xfrm rot="-1800000">
              <a:off x="5181346" y="2165270"/>
              <a:ext cx="332403" cy="531231"/>
            </a:xfrm>
            <a:prstGeom prst="rightArrow">
              <a:avLst>
                <a:gd name="adj1" fmla="val 60000"/>
                <a:gd name="adj2" fmla="val 50000"/>
              </a:avLst>
            </a:prstGeom>
            <a:solidFill>
              <a:srgbClr val="C4D1A8"/>
            </a:solidFill>
            <a:ln>
              <a:noFill/>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58" name="Google Shape;258;p7"/>
            <p:cNvSpPr txBox="1"/>
            <p:nvPr/>
          </p:nvSpPr>
          <p:spPr>
            <a:xfrm rot="-1800000">
              <a:off x="5188026" y="2296446"/>
              <a:ext cx="232682" cy="318739"/>
            </a:xfrm>
            <a:prstGeom prst="rect">
              <a:avLst/>
            </a:prstGeom>
            <a:noFill/>
            <a:ln>
              <a:noFill/>
            </a:ln>
          </p:spPr>
          <p:txBody>
            <a:bodyPr spcFirstLastPara="1" wrap="square" lIns="0" tIns="0" rIns="0" bIns="0" anchor="ctr" anchorCtr="0">
              <a:noAutofit/>
            </a:bodyPr>
            <a:lstStyle/>
            <a:p>
              <a:pPr algn="ctr" fontAlgn="auto">
                <a:lnSpc>
                  <a:spcPct val="90000"/>
                </a:lnSpc>
                <a:spcBef>
                  <a:spcPts val="0"/>
                </a:spcBef>
                <a:spcAft>
                  <a:spcPts val="0"/>
                </a:spcAft>
                <a:buClr>
                  <a:srgbClr val="000000"/>
                </a:buClr>
              </a:pPr>
              <a:endParaRPr sz="800" kern="0">
                <a:solidFill>
                  <a:srgbClr val="FFFFFF"/>
                </a:solidFill>
                <a:latin typeface="Corbel"/>
                <a:ea typeface="Corbel"/>
                <a:cs typeface="Corbel"/>
                <a:sym typeface="Corbel"/>
              </a:endParaRPr>
            </a:p>
          </p:txBody>
        </p:sp>
        <p:sp>
          <p:nvSpPr>
            <p:cNvPr id="259" name="Google Shape;259;p7"/>
            <p:cNvSpPr/>
            <p:nvPr/>
          </p:nvSpPr>
          <p:spPr>
            <a:xfrm>
              <a:off x="5522607" y="1097553"/>
              <a:ext cx="1562446" cy="1562446"/>
            </a:xfrm>
            <a:prstGeom prst="ellipse">
              <a:avLst/>
            </a:prstGeom>
            <a:solidFill>
              <a:srgbClr val="71A5DD"/>
            </a:solidFill>
            <a:ln w="12700" cap="flat" cmpd="sng">
              <a:solidFill>
                <a:srgbClr val="002060"/>
              </a:solidFill>
              <a:prstDash val="solid"/>
              <a:miter lim="800000"/>
              <a:headEnd type="none" w="sm" len="sm"/>
              <a:tailEnd type="none" w="sm" len="sm"/>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60" name="Google Shape;260;p7"/>
            <p:cNvSpPr txBox="1"/>
            <p:nvPr/>
          </p:nvSpPr>
          <p:spPr>
            <a:xfrm>
              <a:off x="5751422" y="1326368"/>
              <a:ext cx="1104816" cy="1104816"/>
            </a:xfrm>
            <a:prstGeom prst="rect">
              <a:avLst/>
            </a:prstGeom>
            <a:noFill/>
            <a:ln>
              <a:noFill/>
            </a:ln>
          </p:spPr>
          <p:txBody>
            <a:bodyPr spcFirstLastPara="1" wrap="square" lIns="11419" tIns="11419" rIns="11419" bIns="11419" anchor="ctr" anchorCtr="0">
              <a:noAutofit/>
            </a:bodyPr>
            <a:lstStyle/>
            <a:p>
              <a:pPr algn="ctr" fontAlgn="auto">
                <a:lnSpc>
                  <a:spcPct val="90000"/>
                </a:lnSpc>
                <a:spcBef>
                  <a:spcPts val="0"/>
                </a:spcBef>
                <a:spcAft>
                  <a:spcPts val="0"/>
                </a:spcAft>
                <a:buClr>
                  <a:srgbClr val="000000"/>
                </a:buClr>
              </a:pPr>
              <a:r>
                <a:rPr lang="es-CL" sz="800" b="1" kern="0">
                  <a:solidFill>
                    <a:srgbClr val="002060"/>
                  </a:solidFill>
                  <a:latin typeface="Corbel"/>
                  <a:ea typeface="Corbel"/>
                  <a:cs typeface="Corbel"/>
                  <a:sym typeface="Corbel"/>
                </a:rPr>
                <a:t>PRECIPITACIÓN</a:t>
              </a:r>
              <a:endParaRPr sz="800" b="1" kern="0">
                <a:solidFill>
                  <a:srgbClr val="002060"/>
                </a:solidFill>
                <a:latin typeface="Corbel"/>
                <a:ea typeface="Corbel"/>
                <a:cs typeface="Corbel"/>
                <a:sym typeface="Corbel"/>
              </a:endParaRPr>
            </a:p>
          </p:txBody>
        </p:sp>
        <p:sp>
          <p:nvSpPr>
            <p:cNvPr id="261" name="Google Shape;261;p7"/>
            <p:cNvSpPr/>
            <p:nvPr/>
          </p:nvSpPr>
          <p:spPr>
            <a:xfrm rot="1800000">
              <a:off x="5181346" y="3250674"/>
              <a:ext cx="332403" cy="531231"/>
            </a:xfrm>
            <a:prstGeom prst="rightArrow">
              <a:avLst>
                <a:gd name="adj1" fmla="val 60000"/>
                <a:gd name="adj2" fmla="val 50000"/>
              </a:avLst>
            </a:prstGeom>
            <a:solidFill>
              <a:srgbClr val="C4D1A8"/>
            </a:solidFill>
            <a:ln>
              <a:noFill/>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62" name="Google Shape;262;p7"/>
            <p:cNvSpPr txBox="1"/>
            <p:nvPr/>
          </p:nvSpPr>
          <p:spPr>
            <a:xfrm rot="1800000">
              <a:off x="5188026" y="3331990"/>
              <a:ext cx="232682" cy="318739"/>
            </a:xfrm>
            <a:prstGeom prst="rect">
              <a:avLst/>
            </a:prstGeom>
            <a:noFill/>
            <a:ln>
              <a:noFill/>
            </a:ln>
          </p:spPr>
          <p:txBody>
            <a:bodyPr spcFirstLastPara="1" wrap="square" lIns="0" tIns="0" rIns="0" bIns="0" anchor="ctr" anchorCtr="0">
              <a:noAutofit/>
            </a:bodyPr>
            <a:lstStyle/>
            <a:p>
              <a:pPr algn="ctr" fontAlgn="auto">
                <a:lnSpc>
                  <a:spcPct val="90000"/>
                </a:lnSpc>
                <a:spcBef>
                  <a:spcPts val="0"/>
                </a:spcBef>
                <a:spcAft>
                  <a:spcPts val="0"/>
                </a:spcAft>
                <a:buClr>
                  <a:srgbClr val="000000"/>
                </a:buClr>
              </a:pPr>
              <a:endParaRPr sz="800" kern="0">
                <a:solidFill>
                  <a:srgbClr val="FFFFFF"/>
                </a:solidFill>
                <a:latin typeface="Corbel"/>
                <a:ea typeface="Corbel"/>
                <a:cs typeface="Corbel"/>
                <a:sym typeface="Corbel"/>
              </a:endParaRPr>
            </a:p>
          </p:txBody>
        </p:sp>
        <p:sp>
          <p:nvSpPr>
            <p:cNvPr id="263" name="Google Shape;263;p7"/>
            <p:cNvSpPr/>
            <p:nvPr/>
          </p:nvSpPr>
          <p:spPr>
            <a:xfrm>
              <a:off x="5522607" y="3287176"/>
              <a:ext cx="1562446" cy="1562446"/>
            </a:xfrm>
            <a:prstGeom prst="ellipse">
              <a:avLst/>
            </a:prstGeom>
            <a:solidFill>
              <a:srgbClr val="71A5DD"/>
            </a:solidFill>
            <a:ln w="12700" cap="flat" cmpd="sng">
              <a:solidFill>
                <a:srgbClr val="002060"/>
              </a:solidFill>
              <a:prstDash val="solid"/>
              <a:miter lim="800000"/>
              <a:headEnd type="none" w="sm" len="sm"/>
              <a:tailEnd type="none" w="sm" len="sm"/>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64" name="Google Shape;264;p7"/>
            <p:cNvSpPr txBox="1"/>
            <p:nvPr/>
          </p:nvSpPr>
          <p:spPr>
            <a:xfrm>
              <a:off x="5751422" y="3515991"/>
              <a:ext cx="1104816" cy="1104816"/>
            </a:xfrm>
            <a:prstGeom prst="rect">
              <a:avLst/>
            </a:prstGeom>
            <a:noFill/>
            <a:ln>
              <a:noFill/>
            </a:ln>
          </p:spPr>
          <p:txBody>
            <a:bodyPr spcFirstLastPara="1" wrap="square" lIns="11419" tIns="11419" rIns="11419" bIns="11419" anchor="ctr" anchorCtr="0">
              <a:noAutofit/>
            </a:bodyPr>
            <a:lstStyle/>
            <a:p>
              <a:pPr algn="ctr" fontAlgn="auto">
                <a:lnSpc>
                  <a:spcPct val="90000"/>
                </a:lnSpc>
                <a:spcBef>
                  <a:spcPts val="0"/>
                </a:spcBef>
                <a:spcAft>
                  <a:spcPts val="0"/>
                </a:spcAft>
                <a:buClr>
                  <a:srgbClr val="000000"/>
                </a:buClr>
              </a:pPr>
              <a:r>
                <a:rPr lang="es-CL" sz="800" b="1" kern="0">
                  <a:solidFill>
                    <a:srgbClr val="002060"/>
                  </a:solidFill>
                  <a:latin typeface="Corbel"/>
                  <a:ea typeface="Corbel"/>
                  <a:cs typeface="Corbel"/>
                  <a:sym typeface="Corbel"/>
                </a:rPr>
                <a:t>PRESIÓN ATMOSFÉRICA</a:t>
              </a:r>
              <a:endParaRPr sz="800" b="1" kern="0">
                <a:solidFill>
                  <a:srgbClr val="002060"/>
                </a:solidFill>
                <a:latin typeface="Corbel"/>
                <a:ea typeface="Corbel"/>
                <a:cs typeface="Corbel"/>
                <a:sym typeface="Corbel"/>
              </a:endParaRPr>
            </a:p>
          </p:txBody>
        </p:sp>
        <p:sp>
          <p:nvSpPr>
            <p:cNvPr id="265" name="Google Shape;265;p7"/>
            <p:cNvSpPr/>
            <p:nvPr/>
          </p:nvSpPr>
          <p:spPr>
            <a:xfrm rot="5400000">
              <a:off x="4241359" y="3793376"/>
              <a:ext cx="332403" cy="531231"/>
            </a:xfrm>
            <a:prstGeom prst="rightArrow">
              <a:avLst>
                <a:gd name="adj1" fmla="val 60000"/>
                <a:gd name="adj2" fmla="val 50000"/>
              </a:avLst>
            </a:prstGeom>
            <a:solidFill>
              <a:srgbClr val="C4D1A8"/>
            </a:solidFill>
            <a:ln>
              <a:noFill/>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66" name="Google Shape;266;p7"/>
            <p:cNvSpPr txBox="1"/>
            <p:nvPr/>
          </p:nvSpPr>
          <p:spPr>
            <a:xfrm rot="5400000">
              <a:off x="4291220" y="3849762"/>
              <a:ext cx="232682" cy="318739"/>
            </a:xfrm>
            <a:prstGeom prst="rect">
              <a:avLst/>
            </a:prstGeom>
            <a:noFill/>
            <a:ln>
              <a:noFill/>
            </a:ln>
          </p:spPr>
          <p:txBody>
            <a:bodyPr spcFirstLastPara="1" wrap="square" lIns="0" tIns="0" rIns="0" bIns="0" anchor="ctr" anchorCtr="0">
              <a:noAutofit/>
            </a:bodyPr>
            <a:lstStyle/>
            <a:p>
              <a:pPr algn="ctr" fontAlgn="auto">
                <a:lnSpc>
                  <a:spcPct val="90000"/>
                </a:lnSpc>
                <a:spcBef>
                  <a:spcPts val="0"/>
                </a:spcBef>
                <a:spcAft>
                  <a:spcPts val="0"/>
                </a:spcAft>
                <a:buClr>
                  <a:srgbClr val="000000"/>
                </a:buClr>
              </a:pPr>
              <a:endParaRPr sz="800" kern="0">
                <a:solidFill>
                  <a:srgbClr val="FFFFFF"/>
                </a:solidFill>
                <a:latin typeface="Corbel"/>
                <a:ea typeface="Corbel"/>
                <a:cs typeface="Corbel"/>
                <a:sym typeface="Corbel"/>
              </a:endParaRPr>
            </a:p>
          </p:txBody>
        </p:sp>
        <p:sp>
          <p:nvSpPr>
            <p:cNvPr id="267" name="Google Shape;267;p7"/>
            <p:cNvSpPr/>
            <p:nvPr/>
          </p:nvSpPr>
          <p:spPr>
            <a:xfrm>
              <a:off x="3626338" y="4381988"/>
              <a:ext cx="1562446" cy="1562446"/>
            </a:xfrm>
            <a:prstGeom prst="ellipse">
              <a:avLst/>
            </a:prstGeom>
            <a:solidFill>
              <a:srgbClr val="71A5DD"/>
            </a:solidFill>
            <a:ln w="12700" cap="flat" cmpd="sng">
              <a:solidFill>
                <a:srgbClr val="002060"/>
              </a:solidFill>
              <a:prstDash val="solid"/>
              <a:miter lim="800000"/>
              <a:headEnd type="none" w="sm" len="sm"/>
              <a:tailEnd type="none" w="sm" len="sm"/>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68" name="Google Shape;268;p7"/>
            <p:cNvSpPr txBox="1"/>
            <p:nvPr/>
          </p:nvSpPr>
          <p:spPr>
            <a:xfrm>
              <a:off x="3855153" y="4610803"/>
              <a:ext cx="1104816" cy="1104816"/>
            </a:xfrm>
            <a:prstGeom prst="rect">
              <a:avLst/>
            </a:prstGeom>
            <a:noFill/>
            <a:ln>
              <a:noFill/>
            </a:ln>
          </p:spPr>
          <p:txBody>
            <a:bodyPr spcFirstLastPara="1" wrap="square" lIns="11419" tIns="11419" rIns="11419" bIns="11419" anchor="ctr" anchorCtr="0">
              <a:noAutofit/>
            </a:bodyPr>
            <a:lstStyle/>
            <a:p>
              <a:pPr algn="ctr" fontAlgn="auto">
                <a:lnSpc>
                  <a:spcPct val="90000"/>
                </a:lnSpc>
                <a:spcBef>
                  <a:spcPts val="0"/>
                </a:spcBef>
                <a:spcAft>
                  <a:spcPts val="0"/>
                </a:spcAft>
                <a:buClr>
                  <a:srgbClr val="000000"/>
                </a:buClr>
              </a:pPr>
              <a:r>
                <a:rPr lang="es-CL" sz="800" b="1" kern="0">
                  <a:solidFill>
                    <a:srgbClr val="002060"/>
                  </a:solidFill>
                  <a:latin typeface="Corbel"/>
                  <a:ea typeface="Corbel"/>
                  <a:cs typeface="Corbel"/>
                  <a:sym typeface="Corbel"/>
                </a:rPr>
                <a:t>NUBOSIDAD</a:t>
              </a:r>
              <a:endParaRPr sz="800" b="1" kern="0">
                <a:solidFill>
                  <a:srgbClr val="002060"/>
                </a:solidFill>
                <a:latin typeface="Corbel"/>
                <a:ea typeface="Corbel"/>
                <a:cs typeface="Corbel"/>
                <a:sym typeface="Corbel"/>
              </a:endParaRPr>
            </a:p>
          </p:txBody>
        </p:sp>
        <p:sp>
          <p:nvSpPr>
            <p:cNvPr id="269" name="Google Shape;269;p7"/>
            <p:cNvSpPr/>
            <p:nvPr/>
          </p:nvSpPr>
          <p:spPr>
            <a:xfrm rot="9000000">
              <a:off x="3301372" y="3250674"/>
              <a:ext cx="332403" cy="531231"/>
            </a:xfrm>
            <a:prstGeom prst="rightArrow">
              <a:avLst>
                <a:gd name="adj1" fmla="val 60000"/>
                <a:gd name="adj2" fmla="val 50000"/>
              </a:avLst>
            </a:prstGeom>
            <a:solidFill>
              <a:srgbClr val="C4D1A8"/>
            </a:solidFill>
            <a:ln>
              <a:noFill/>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70" name="Google Shape;270;p7"/>
            <p:cNvSpPr txBox="1"/>
            <p:nvPr/>
          </p:nvSpPr>
          <p:spPr>
            <a:xfrm rot="-1800000">
              <a:off x="3394413" y="3331990"/>
              <a:ext cx="232682" cy="318739"/>
            </a:xfrm>
            <a:prstGeom prst="rect">
              <a:avLst/>
            </a:prstGeom>
            <a:noFill/>
            <a:ln>
              <a:noFill/>
            </a:ln>
          </p:spPr>
          <p:txBody>
            <a:bodyPr spcFirstLastPara="1" wrap="square" lIns="0" tIns="0" rIns="0" bIns="0" anchor="ctr" anchorCtr="0">
              <a:noAutofit/>
            </a:bodyPr>
            <a:lstStyle/>
            <a:p>
              <a:pPr algn="ctr" fontAlgn="auto">
                <a:lnSpc>
                  <a:spcPct val="90000"/>
                </a:lnSpc>
                <a:spcBef>
                  <a:spcPts val="0"/>
                </a:spcBef>
                <a:spcAft>
                  <a:spcPts val="0"/>
                </a:spcAft>
                <a:buClr>
                  <a:srgbClr val="000000"/>
                </a:buClr>
              </a:pPr>
              <a:endParaRPr sz="800" kern="0">
                <a:solidFill>
                  <a:srgbClr val="FFFFFF"/>
                </a:solidFill>
                <a:latin typeface="Corbel"/>
                <a:ea typeface="Corbel"/>
                <a:cs typeface="Corbel"/>
                <a:sym typeface="Corbel"/>
              </a:endParaRPr>
            </a:p>
          </p:txBody>
        </p:sp>
        <p:sp>
          <p:nvSpPr>
            <p:cNvPr id="271" name="Google Shape;271;p7"/>
            <p:cNvSpPr/>
            <p:nvPr/>
          </p:nvSpPr>
          <p:spPr>
            <a:xfrm>
              <a:off x="1730069" y="3287176"/>
              <a:ext cx="1562446" cy="1562446"/>
            </a:xfrm>
            <a:prstGeom prst="ellipse">
              <a:avLst/>
            </a:prstGeom>
            <a:solidFill>
              <a:srgbClr val="71A5DD"/>
            </a:solidFill>
            <a:ln w="12700" cap="flat" cmpd="sng">
              <a:solidFill>
                <a:srgbClr val="002060"/>
              </a:solidFill>
              <a:prstDash val="solid"/>
              <a:miter lim="800000"/>
              <a:headEnd type="none" w="sm" len="sm"/>
              <a:tailEnd type="none" w="sm" len="sm"/>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72" name="Google Shape;272;p7"/>
            <p:cNvSpPr txBox="1"/>
            <p:nvPr/>
          </p:nvSpPr>
          <p:spPr>
            <a:xfrm>
              <a:off x="1958884" y="3515991"/>
              <a:ext cx="1104816" cy="1104816"/>
            </a:xfrm>
            <a:prstGeom prst="rect">
              <a:avLst/>
            </a:prstGeom>
            <a:noFill/>
            <a:ln>
              <a:noFill/>
            </a:ln>
          </p:spPr>
          <p:txBody>
            <a:bodyPr spcFirstLastPara="1" wrap="square" lIns="11419" tIns="11419" rIns="11419" bIns="11419" anchor="ctr" anchorCtr="0">
              <a:noAutofit/>
            </a:bodyPr>
            <a:lstStyle/>
            <a:p>
              <a:pPr algn="ctr" fontAlgn="auto">
                <a:lnSpc>
                  <a:spcPct val="90000"/>
                </a:lnSpc>
                <a:spcBef>
                  <a:spcPts val="0"/>
                </a:spcBef>
                <a:spcAft>
                  <a:spcPts val="0"/>
                </a:spcAft>
                <a:buClr>
                  <a:srgbClr val="000000"/>
                </a:buClr>
              </a:pPr>
              <a:r>
                <a:rPr lang="es-CL" sz="800" b="1" kern="0">
                  <a:solidFill>
                    <a:srgbClr val="002060"/>
                  </a:solidFill>
                  <a:latin typeface="Corbel"/>
                  <a:ea typeface="Corbel"/>
                  <a:cs typeface="Corbel"/>
                  <a:sym typeface="Corbel"/>
                </a:rPr>
                <a:t>VIENTOS</a:t>
              </a:r>
              <a:endParaRPr sz="800" b="1" kern="0">
                <a:solidFill>
                  <a:srgbClr val="002060"/>
                </a:solidFill>
                <a:latin typeface="Corbel"/>
                <a:ea typeface="Corbel"/>
                <a:cs typeface="Corbel"/>
                <a:sym typeface="Corbel"/>
              </a:endParaRPr>
            </a:p>
          </p:txBody>
        </p:sp>
        <p:sp>
          <p:nvSpPr>
            <p:cNvPr id="273" name="Google Shape;273;p7"/>
            <p:cNvSpPr/>
            <p:nvPr/>
          </p:nvSpPr>
          <p:spPr>
            <a:xfrm rot="-9000000">
              <a:off x="3301372" y="2165270"/>
              <a:ext cx="332403" cy="531231"/>
            </a:xfrm>
            <a:prstGeom prst="rightArrow">
              <a:avLst>
                <a:gd name="adj1" fmla="val 60000"/>
                <a:gd name="adj2" fmla="val 50000"/>
              </a:avLst>
            </a:prstGeom>
            <a:solidFill>
              <a:srgbClr val="C4D1A8"/>
            </a:solidFill>
            <a:ln>
              <a:noFill/>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74" name="Google Shape;274;p7"/>
            <p:cNvSpPr txBox="1"/>
            <p:nvPr/>
          </p:nvSpPr>
          <p:spPr>
            <a:xfrm rot="1800000">
              <a:off x="3394413" y="2296446"/>
              <a:ext cx="232682" cy="318739"/>
            </a:xfrm>
            <a:prstGeom prst="rect">
              <a:avLst/>
            </a:prstGeom>
            <a:noFill/>
            <a:ln>
              <a:noFill/>
            </a:ln>
          </p:spPr>
          <p:txBody>
            <a:bodyPr spcFirstLastPara="1" wrap="square" lIns="0" tIns="0" rIns="0" bIns="0" anchor="ctr" anchorCtr="0">
              <a:noAutofit/>
            </a:bodyPr>
            <a:lstStyle/>
            <a:p>
              <a:pPr algn="ctr" fontAlgn="auto">
                <a:lnSpc>
                  <a:spcPct val="90000"/>
                </a:lnSpc>
                <a:spcBef>
                  <a:spcPts val="0"/>
                </a:spcBef>
                <a:spcAft>
                  <a:spcPts val="0"/>
                </a:spcAft>
                <a:buClr>
                  <a:srgbClr val="000000"/>
                </a:buClr>
              </a:pPr>
              <a:endParaRPr sz="800" kern="0">
                <a:solidFill>
                  <a:srgbClr val="FFFFFF"/>
                </a:solidFill>
                <a:latin typeface="Corbel"/>
                <a:ea typeface="Corbel"/>
                <a:cs typeface="Corbel"/>
                <a:sym typeface="Corbel"/>
              </a:endParaRPr>
            </a:p>
          </p:txBody>
        </p:sp>
        <p:sp>
          <p:nvSpPr>
            <p:cNvPr id="275" name="Google Shape;275;p7"/>
            <p:cNvSpPr/>
            <p:nvPr/>
          </p:nvSpPr>
          <p:spPr>
            <a:xfrm>
              <a:off x="1730069" y="1097553"/>
              <a:ext cx="1562446" cy="1562446"/>
            </a:xfrm>
            <a:prstGeom prst="ellipse">
              <a:avLst/>
            </a:prstGeom>
            <a:solidFill>
              <a:srgbClr val="71A5DD"/>
            </a:solidFill>
            <a:ln w="12700" cap="flat" cmpd="sng">
              <a:solidFill>
                <a:srgbClr val="002060"/>
              </a:solidFill>
              <a:prstDash val="solid"/>
              <a:miter lim="800000"/>
              <a:headEnd type="none" w="sm" len="sm"/>
              <a:tailEnd type="none" w="sm" len="sm"/>
            </a:ln>
          </p:spPr>
          <p:txBody>
            <a:bodyPr spcFirstLastPara="1" wrap="square" lIns="68569" tIns="68569" rIns="68569" bIns="68569" anchor="ctr" anchorCtr="0">
              <a:noAutofit/>
            </a:bodyPr>
            <a:lstStyle/>
            <a:p>
              <a:pPr fontAlgn="auto">
                <a:spcBef>
                  <a:spcPts val="0"/>
                </a:spcBef>
                <a:spcAft>
                  <a:spcPts val="0"/>
                </a:spcAft>
                <a:buClr>
                  <a:srgbClr val="000000"/>
                </a:buClr>
              </a:pPr>
              <a:endParaRPr sz="800" kern="0">
                <a:solidFill>
                  <a:srgbClr val="000000"/>
                </a:solidFill>
                <a:latin typeface="Arial"/>
                <a:cs typeface="Arial"/>
                <a:sym typeface="Arial"/>
              </a:endParaRPr>
            </a:p>
          </p:txBody>
        </p:sp>
        <p:sp>
          <p:nvSpPr>
            <p:cNvPr id="276" name="Google Shape;276;p7"/>
            <p:cNvSpPr txBox="1"/>
            <p:nvPr/>
          </p:nvSpPr>
          <p:spPr>
            <a:xfrm>
              <a:off x="1958884" y="1326368"/>
              <a:ext cx="1104816" cy="1104816"/>
            </a:xfrm>
            <a:prstGeom prst="rect">
              <a:avLst/>
            </a:prstGeom>
            <a:noFill/>
            <a:ln>
              <a:noFill/>
            </a:ln>
          </p:spPr>
          <p:txBody>
            <a:bodyPr spcFirstLastPara="1" wrap="square" lIns="11419" tIns="11419" rIns="11419" bIns="11419" anchor="ctr" anchorCtr="0">
              <a:noAutofit/>
            </a:bodyPr>
            <a:lstStyle/>
            <a:p>
              <a:pPr algn="ctr" fontAlgn="auto">
                <a:lnSpc>
                  <a:spcPct val="90000"/>
                </a:lnSpc>
                <a:spcBef>
                  <a:spcPts val="0"/>
                </a:spcBef>
                <a:spcAft>
                  <a:spcPts val="0"/>
                </a:spcAft>
                <a:buClr>
                  <a:srgbClr val="000000"/>
                </a:buClr>
              </a:pPr>
              <a:r>
                <a:rPr lang="es-CL" sz="800" b="1" kern="0">
                  <a:solidFill>
                    <a:srgbClr val="002060"/>
                  </a:solidFill>
                  <a:latin typeface="Corbel"/>
                  <a:ea typeface="Corbel"/>
                  <a:cs typeface="Corbel"/>
                  <a:sym typeface="Corbel"/>
                </a:rPr>
                <a:t>HUMEDAD</a:t>
              </a:r>
              <a:endParaRPr sz="800" b="1" kern="0">
                <a:solidFill>
                  <a:srgbClr val="002060"/>
                </a:solidFill>
                <a:latin typeface="Corbel"/>
                <a:ea typeface="Corbel"/>
                <a:cs typeface="Corbel"/>
                <a:sym typeface="Corbel"/>
              </a:endParaRPr>
            </a:p>
          </p:txBody>
        </p:sp>
      </p:grpSp>
      <p:grpSp>
        <p:nvGrpSpPr>
          <p:cNvPr id="46" name="Google Shape;299;p8"/>
          <p:cNvGrpSpPr/>
          <p:nvPr/>
        </p:nvGrpSpPr>
        <p:grpSpPr>
          <a:xfrm>
            <a:off x="5219800" y="900332"/>
            <a:ext cx="3547780" cy="3288490"/>
            <a:chOff x="1257988" y="3169"/>
            <a:chExt cx="5612022" cy="5412328"/>
          </a:xfrm>
        </p:grpSpPr>
        <p:sp>
          <p:nvSpPr>
            <p:cNvPr id="47" name="Google Shape;300;p8"/>
            <p:cNvSpPr/>
            <p:nvPr/>
          </p:nvSpPr>
          <p:spPr>
            <a:xfrm>
              <a:off x="3298031" y="2148196"/>
              <a:ext cx="1531937" cy="1531937"/>
            </a:xfrm>
            <a:prstGeom prst="ellipse">
              <a:avLst/>
            </a:prstGeom>
            <a:solidFill>
              <a:srgbClr val="66630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8" name="Google Shape;301;p8"/>
            <p:cNvSpPr txBox="1"/>
            <p:nvPr/>
          </p:nvSpPr>
          <p:spPr>
            <a:xfrm>
              <a:off x="3522378" y="2372543"/>
              <a:ext cx="1083243" cy="1083243"/>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None/>
              </a:pPr>
              <a:r>
                <a:rPr lang="es-CL" sz="900" b="1" i="0" u="none" strike="noStrike" cap="none">
                  <a:solidFill>
                    <a:schemeClr val="lt1"/>
                  </a:solidFill>
                  <a:latin typeface="Corbel"/>
                  <a:ea typeface="Corbel"/>
                  <a:cs typeface="Corbel"/>
                  <a:sym typeface="Corbel"/>
                </a:rPr>
                <a:t>FACTORES</a:t>
              </a:r>
              <a:endParaRPr sz="900" b="1" i="0" u="none" strike="noStrike" cap="none">
                <a:solidFill>
                  <a:schemeClr val="lt1"/>
                </a:solidFill>
                <a:latin typeface="Corbel"/>
                <a:ea typeface="Corbel"/>
                <a:cs typeface="Corbel"/>
                <a:sym typeface="Corbel"/>
              </a:endParaRPr>
            </a:p>
          </p:txBody>
        </p:sp>
        <p:sp>
          <p:nvSpPr>
            <p:cNvPr id="49" name="Google Shape;302;p8"/>
            <p:cNvSpPr/>
            <p:nvPr/>
          </p:nvSpPr>
          <p:spPr>
            <a:xfrm rot="-5400000">
              <a:off x="3901531" y="1590418"/>
              <a:ext cx="324937" cy="520858"/>
            </a:xfrm>
            <a:prstGeom prst="rightArrow">
              <a:avLst>
                <a:gd name="adj1" fmla="val 60000"/>
                <a:gd name="adj2" fmla="val 50000"/>
              </a:avLst>
            </a:prstGeom>
            <a:solidFill>
              <a:srgbClr val="C4D1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50" name="Google Shape;303;p8"/>
            <p:cNvSpPr txBox="1"/>
            <p:nvPr/>
          </p:nvSpPr>
          <p:spPr>
            <a:xfrm rot="-5400000">
              <a:off x="3950272" y="1743331"/>
              <a:ext cx="227456" cy="3125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b="0" i="0" u="none" strike="noStrike" cap="none">
                <a:solidFill>
                  <a:schemeClr val="lt1"/>
                </a:solidFill>
                <a:latin typeface="Corbel"/>
                <a:ea typeface="Corbel"/>
                <a:cs typeface="Corbel"/>
                <a:sym typeface="Corbel"/>
              </a:endParaRPr>
            </a:p>
          </p:txBody>
        </p:sp>
        <p:sp>
          <p:nvSpPr>
            <p:cNvPr id="51" name="Google Shape;304;p8"/>
            <p:cNvSpPr/>
            <p:nvPr/>
          </p:nvSpPr>
          <p:spPr>
            <a:xfrm>
              <a:off x="3298031" y="3169"/>
              <a:ext cx="1531937" cy="1531937"/>
            </a:xfrm>
            <a:prstGeom prst="ellipse">
              <a:avLst/>
            </a:prstGeom>
            <a:solidFill>
              <a:schemeClr val="accent6"/>
            </a:solidFill>
            <a:ln w="12700" cap="flat" cmpd="sng">
              <a:solidFill>
                <a:srgbClr val="68410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52" name="Google Shape;305;p8"/>
            <p:cNvSpPr txBox="1"/>
            <p:nvPr/>
          </p:nvSpPr>
          <p:spPr>
            <a:xfrm>
              <a:off x="3522378" y="227516"/>
              <a:ext cx="1083243" cy="108324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s-CL" sz="900" b="1" i="0" u="none" strike="noStrike" cap="none">
                  <a:solidFill>
                    <a:schemeClr val="lt1"/>
                  </a:solidFill>
                  <a:latin typeface="Corbel"/>
                  <a:ea typeface="Corbel"/>
                  <a:cs typeface="Corbel"/>
                  <a:sym typeface="Corbel"/>
                </a:rPr>
                <a:t>LATITUD</a:t>
              </a:r>
              <a:endParaRPr sz="900" b="1" i="0" u="none" strike="noStrike" cap="none">
                <a:solidFill>
                  <a:schemeClr val="lt1"/>
                </a:solidFill>
                <a:latin typeface="Corbel"/>
                <a:ea typeface="Corbel"/>
                <a:cs typeface="Corbel"/>
                <a:sym typeface="Corbel"/>
              </a:endParaRPr>
            </a:p>
          </p:txBody>
        </p:sp>
        <p:sp>
          <p:nvSpPr>
            <p:cNvPr id="53" name="Google Shape;306;p8"/>
            <p:cNvSpPr/>
            <p:nvPr/>
          </p:nvSpPr>
          <p:spPr>
            <a:xfrm rot="-1080000">
              <a:off x="4912806" y="2325152"/>
              <a:ext cx="324937" cy="520858"/>
            </a:xfrm>
            <a:prstGeom prst="rightArrow">
              <a:avLst>
                <a:gd name="adj1" fmla="val 60000"/>
                <a:gd name="adj2" fmla="val 50000"/>
              </a:avLst>
            </a:prstGeom>
            <a:solidFill>
              <a:srgbClr val="C4D1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54" name="Google Shape;307;p8"/>
            <p:cNvSpPr txBox="1"/>
            <p:nvPr/>
          </p:nvSpPr>
          <p:spPr>
            <a:xfrm rot="-1080000">
              <a:off x="4915192" y="2444386"/>
              <a:ext cx="227456" cy="3125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b="0" i="0" u="none" strike="noStrike" cap="none">
                <a:solidFill>
                  <a:schemeClr val="lt1"/>
                </a:solidFill>
                <a:latin typeface="Corbel"/>
                <a:ea typeface="Corbel"/>
                <a:cs typeface="Corbel"/>
                <a:sym typeface="Corbel"/>
              </a:endParaRPr>
            </a:p>
          </p:txBody>
        </p:sp>
        <p:sp>
          <p:nvSpPr>
            <p:cNvPr id="55" name="Google Shape;308;p8"/>
            <p:cNvSpPr/>
            <p:nvPr/>
          </p:nvSpPr>
          <p:spPr>
            <a:xfrm>
              <a:off x="5338073" y="1485346"/>
              <a:ext cx="1531937" cy="1531937"/>
            </a:xfrm>
            <a:prstGeom prst="ellipse">
              <a:avLst/>
            </a:prstGeom>
            <a:solidFill>
              <a:schemeClr val="accent6"/>
            </a:solidFill>
            <a:ln w="12700" cap="flat" cmpd="sng">
              <a:solidFill>
                <a:srgbClr val="68410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56" name="Google Shape;309;p8"/>
            <p:cNvSpPr txBox="1"/>
            <p:nvPr/>
          </p:nvSpPr>
          <p:spPr>
            <a:xfrm>
              <a:off x="5562420" y="1709693"/>
              <a:ext cx="1083243" cy="108324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s-CL" sz="900" b="1" i="0" u="none" strike="noStrike" cap="none">
                  <a:solidFill>
                    <a:schemeClr val="lt1"/>
                  </a:solidFill>
                  <a:latin typeface="Corbel"/>
                  <a:ea typeface="Corbel"/>
                  <a:cs typeface="Corbel"/>
                  <a:sym typeface="Corbel"/>
                </a:rPr>
                <a:t>ALTITUD</a:t>
              </a:r>
              <a:endParaRPr sz="900" b="1" i="0" u="none" strike="noStrike" cap="none">
                <a:solidFill>
                  <a:schemeClr val="lt1"/>
                </a:solidFill>
                <a:latin typeface="Corbel"/>
                <a:ea typeface="Corbel"/>
                <a:cs typeface="Corbel"/>
                <a:sym typeface="Corbel"/>
              </a:endParaRPr>
            </a:p>
          </p:txBody>
        </p:sp>
        <p:sp>
          <p:nvSpPr>
            <p:cNvPr id="57" name="Google Shape;310;p8"/>
            <p:cNvSpPr/>
            <p:nvPr/>
          </p:nvSpPr>
          <p:spPr>
            <a:xfrm rot="3240000">
              <a:off x="4526533" y="3513977"/>
              <a:ext cx="324937" cy="520858"/>
            </a:xfrm>
            <a:prstGeom prst="rightArrow">
              <a:avLst>
                <a:gd name="adj1" fmla="val 60000"/>
                <a:gd name="adj2" fmla="val 50000"/>
              </a:avLst>
            </a:prstGeom>
            <a:solidFill>
              <a:srgbClr val="C4D1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58" name="Google Shape;311;p8"/>
            <p:cNvSpPr txBox="1"/>
            <p:nvPr/>
          </p:nvSpPr>
          <p:spPr>
            <a:xfrm rot="3240000">
              <a:off x="4546625" y="3578717"/>
              <a:ext cx="227456" cy="3125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b="0" i="0" u="none" strike="noStrike" cap="none">
                <a:solidFill>
                  <a:schemeClr val="lt1"/>
                </a:solidFill>
                <a:latin typeface="Corbel"/>
                <a:ea typeface="Corbel"/>
                <a:cs typeface="Corbel"/>
                <a:sym typeface="Corbel"/>
              </a:endParaRPr>
            </a:p>
          </p:txBody>
        </p:sp>
        <p:sp>
          <p:nvSpPr>
            <p:cNvPr id="59" name="Google Shape;312;p8"/>
            <p:cNvSpPr/>
            <p:nvPr/>
          </p:nvSpPr>
          <p:spPr>
            <a:xfrm>
              <a:off x="4558846" y="3883560"/>
              <a:ext cx="1531937" cy="1531937"/>
            </a:xfrm>
            <a:prstGeom prst="ellipse">
              <a:avLst/>
            </a:prstGeom>
            <a:solidFill>
              <a:schemeClr val="accent6"/>
            </a:solidFill>
            <a:ln w="12700" cap="flat" cmpd="sng">
              <a:solidFill>
                <a:srgbClr val="68410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0" name="Google Shape;313;p8"/>
            <p:cNvSpPr txBox="1"/>
            <p:nvPr/>
          </p:nvSpPr>
          <p:spPr>
            <a:xfrm>
              <a:off x="4783193" y="4107907"/>
              <a:ext cx="1083243" cy="108324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s-CL" sz="900" b="1" i="0" u="none" strike="noStrike" cap="none">
                  <a:solidFill>
                    <a:schemeClr val="lt1"/>
                  </a:solidFill>
                  <a:latin typeface="Corbel"/>
                  <a:ea typeface="Corbel"/>
                  <a:cs typeface="Corbel"/>
                  <a:sym typeface="Corbel"/>
                </a:rPr>
                <a:t>RELIEVE</a:t>
              </a:r>
              <a:endParaRPr sz="900" b="1" i="0" u="none" strike="noStrike" cap="none">
                <a:solidFill>
                  <a:schemeClr val="lt1"/>
                </a:solidFill>
                <a:latin typeface="Corbel"/>
                <a:ea typeface="Corbel"/>
                <a:cs typeface="Corbel"/>
                <a:sym typeface="Corbel"/>
              </a:endParaRPr>
            </a:p>
          </p:txBody>
        </p:sp>
        <p:sp>
          <p:nvSpPr>
            <p:cNvPr id="61" name="Google Shape;314;p8"/>
            <p:cNvSpPr/>
            <p:nvPr/>
          </p:nvSpPr>
          <p:spPr>
            <a:xfrm rot="7560000">
              <a:off x="3276528" y="3513977"/>
              <a:ext cx="324937" cy="520858"/>
            </a:xfrm>
            <a:prstGeom prst="rightArrow">
              <a:avLst>
                <a:gd name="adj1" fmla="val 60000"/>
                <a:gd name="adj2" fmla="val 50000"/>
              </a:avLst>
            </a:prstGeom>
            <a:solidFill>
              <a:srgbClr val="C4D1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2" name="Google Shape;315;p8"/>
            <p:cNvSpPr txBox="1"/>
            <p:nvPr/>
          </p:nvSpPr>
          <p:spPr>
            <a:xfrm rot="-3240000">
              <a:off x="3353917" y="3578717"/>
              <a:ext cx="227456" cy="3125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b="0" i="0" u="none" strike="noStrike" cap="none">
                <a:solidFill>
                  <a:schemeClr val="lt1"/>
                </a:solidFill>
                <a:latin typeface="Corbel"/>
                <a:ea typeface="Corbel"/>
                <a:cs typeface="Corbel"/>
                <a:sym typeface="Corbel"/>
              </a:endParaRPr>
            </a:p>
          </p:txBody>
        </p:sp>
        <p:sp>
          <p:nvSpPr>
            <p:cNvPr id="63" name="Google Shape;316;p8"/>
            <p:cNvSpPr/>
            <p:nvPr/>
          </p:nvSpPr>
          <p:spPr>
            <a:xfrm>
              <a:off x="2037215" y="3883560"/>
              <a:ext cx="1531937" cy="1531937"/>
            </a:xfrm>
            <a:prstGeom prst="ellipse">
              <a:avLst/>
            </a:prstGeom>
            <a:solidFill>
              <a:schemeClr val="accent6"/>
            </a:solidFill>
            <a:ln w="12700" cap="flat" cmpd="sng">
              <a:solidFill>
                <a:srgbClr val="3C2C1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4" name="Google Shape;317;p8"/>
            <p:cNvSpPr txBox="1"/>
            <p:nvPr/>
          </p:nvSpPr>
          <p:spPr>
            <a:xfrm>
              <a:off x="2261562" y="4107907"/>
              <a:ext cx="1083243" cy="108324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s-CL" sz="900" b="1" i="0" u="none" strike="noStrike" cap="none">
                  <a:solidFill>
                    <a:schemeClr val="lt1"/>
                  </a:solidFill>
                  <a:latin typeface="Corbel"/>
                  <a:ea typeface="Corbel"/>
                  <a:cs typeface="Corbel"/>
                  <a:sym typeface="Corbel"/>
                </a:rPr>
                <a:t>CERCANÍA AL MAR</a:t>
              </a:r>
              <a:endParaRPr sz="900" b="1" i="0" u="none" strike="noStrike" cap="none">
                <a:solidFill>
                  <a:schemeClr val="lt1"/>
                </a:solidFill>
                <a:latin typeface="Corbel"/>
                <a:ea typeface="Corbel"/>
                <a:cs typeface="Corbel"/>
                <a:sym typeface="Corbel"/>
              </a:endParaRPr>
            </a:p>
          </p:txBody>
        </p:sp>
        <p:sp>
          <p:nvSpPr>
            <p:cNvPr id="65" name="Google Shape;318;p8"/>
            <p:cNvSpPr/>
            <p:nvPr/>
          </p:nvSpPr>
          <p:spPr>
            <a:xfrm rot="-9720000">
              <a:off x="2890256" y="2325152"/>
              <a:ext cx="324937" cy="520858"/>
            </a:xfrm>
            <a:prstGeom prst="rightArrow">
              <a:avLst>
                <a:gd name="adj1" fmla="val 60000"/>
                <a:gd name="adj2" fmla="val 50000"/>
              </a:avLst>
            </a:prstGeom>
            <a:solidFill>
              <a:srgbClr val="C4D1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6" name="Google Shape;319;p8"/>
            <p:cNvSpPr txBox="1"/>
            <p:nvPr/>
          </p:nvSpPr>
          <p:spPr>
            <a:xfrm rot="1080000">
              <a:off x="2985351" y="2444386"/>
              <a:ext cx="227456" cy="3125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b="0" i="0" u="none" strike="noStrike" cap="none">
                <a:solidFill>
                  <a:schemeClr val="lt1"/>
                </a:solidFill>
                <a:latin typeface="Corbel"/>
                <a:ea typeface="Corbel"/>
                <a:cs typeface="Corbel"/>
                <a:sym typeface="Corbel"/>
              </a:endParaRPr>
            </a:p>
          </p:txBody>
        </p:sp>
        <p:sp>
          <p:nvSpPr>
            <p:cNvPr id="67" name="Google Shape;320;p8"/>
            <p:cNvSpPr/>
            <p:nvPr/>
          </p:nvSpPr>
          <p:spPr>
            <a:xfrm>
              <a:off x="1257988" y="1485346"/>
              <a:ext cx="1531937" cy="1531937"/>
            </a:xfrm>
            <a:prstGeom prst="ellipse">
              <a:avLst/>
            </a:prstGeom>
            <a:solidFill>
              <a:schemeClr val="accent6"/>
            </a:solidFill>
            <a:ln w="12700" cap="flat" cmpd="sng">
              <a:solidFill>
                <a:srgbClr val="3C2C1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8" name="Google Shape;321;p8"/>
            <p:cNvSpPr txBox="1"/>
            <p:nvPr/>
          </p:nvSpPr>
          <p:spPr>
            <a:xfrm>
              <a:off x="1482335" y="1709693"/>
              <a:ext cx="1083243" cy="108324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s-CL" sz="900" b="1" i="0" u="none" strike="noStrike" cap="none">
                  <a:solidFill>
                    <a:schemeClr val="lt1"/>
                  </a:solidFill>
                  <a:latin typeface="Corbel"/>
                  <a:ea typeface="Corbel"/>
                  <a:cs typeface="Corbel"/>
                  <a:sym typeface="Corbel"/>
                </a:rPr>
                <a:t>CORRIENTES MARINAS</a:t>
              </a:r>
              <a:endParaRPr sz="900" b="1" i="0" u="none" strike="noStrike" cap="none">
                <a:solidFill>
                  <a:schemeClr val="lt1"/>
                </a:solidFill>
                <a:latin typeface="Corbel"/>
                <a:ea typeface="Corbel"/>
                <a:cs typeface="Corbel"/>
                <a:sym typeface="Corbel"/>
              </a:endParaRPr>
            </a:p>
          </p:txBody>
        </p:sp>
      </p:grpSp>
      <p:sp>
        <p:nvSpPr>
          <p:cNvPr id="69" name="Google Shape;298;p8"/>
          <p:cNvSpPr txBox="1"/>
          <p:nvPr/>
        </p:nvSpPr>
        <p:spPr>
          <a:xfrm>
            <a:off x="5125433" y="4789912"/>
            <a:ext cx="3825405" cy="984976"/>
          </a:xfrm>
          <a:prstGeom prst="rect">
            <a:avLst/>
          </a:prstGeom>
          <a:noFill/>
          <a:ln w="41275" cap="flat" cmpd="sng">
            <a:solidFill>
              <a:schemeClr val="accent6"/>
            </a:solidFill>
            <a:prstDash val="solid"/>
            <a:round/>
            <a:headEnd type="none" w="sm" len="sm"/>
            <a:tailEnd type="none" w="sm" len="sm"/>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rgbClr val="666307"/>
              </a:buClr>
              <a:buSzPts val="2400"/>
              <a:buFont typeface="Arial"/>
              <a:buNone/>
            </a:pPr>
            <a:r>
              <a:rPr lang="es-CL" sz="1600" b="0" i="0" u="none" strike="noStrike" cap="none" dirty="0">
                <a:solidFill>
                  <a:srgbClr val="666307"/>
                </a:solidFill>
                <a:latin typeface="Arial"/>
                <a:ea typeface="Arial"/>
                <a:cs typeface="Arial"/>
                <a:sym typeface="Arial"/>
              </a:rPr>
              <a:t>Los </a:t>
            </a:r>
            <a:r>
              <a:rPr lang="es-CL" sz="1600" b="1" i="0" u="none" strike="noStrike" cap="none" dirty="0">
                <a:solidFill>
                  <a:srgbClr val="666307"/>
                </a:solidFill>
                <a:latin typeface="Arial"/>
                <a:ea typeface="Arial"/>
                <a:cs typeface="Arial"/>
                <a:sym typeface="Arial"/>
              </a:rPr>
              <a:t>factores</a:t>
            </a:r>
            <a:r>
              <a:rPr lang="es-CL" sz="1600" b="0" i="0" u="none" strike="noStrike" cap="none" dirty="0">
                <a:solidFill>
                  <a:srgbClr val="666307"/>
                </a:solidFill>
                <a:latin typeface="Arial"/>
                <a:ea typeface="Arial"/>
                <a:cs typeface="Arial"/>
                <a:sym typeface="Arial"/>
              </a:rPr>
              <a:t> del clima son las circunstancias que configuran los diferentes tipos de clima. Corresponden a:</a:t>
            </a:r>
            <a:endParaRPr sz="1600" b="0" i="0" u="none" strike="noStrike" cap="none" dirty="0">
              <a:solidFill>
                <a:srgbClr val="666307"/>
              </a:solidFill>
              <a:latin typeface="Arial"/>
              <a:ea typeface="Arial"/>
              <a:cs typeface="Arial"/>
              <a:sym typeface="Arial"/>
            </a:endParaRPr>
          </a:p>
        </p:txBody>
      </p:sp>
    </p:spTree>
    <p:extLst>
      <p:ext uri="{BB962C8B-B14F-4D97-AF65-F5344CB8AC3E}">
        <p14:creationId xmlns:p14="http://schemas.microsoft.com/office/powerpoint/2010/main" val="73971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71A5DD"/>
            </a:gs>
            <a:gs pos="74000">
              <a:srgbClr val="E2FF65"/>
            </a:gs>
            <a:gs pos="83000">
              <a:srgbClr val="E2FF65"/>
            </a:gs>
            <a:gs pos="100000">
              <a:srgbClr val="EBFE99"/>
            </a:gs>
          </a:gsLst>
          <a:lin ang="5400000" scaled="0"/>
        </a:gradFill>
        <a:effectLst/>
      </p:bgPr>
    </p:bg>
    <p:spTree>
      <p:nvGrpSpPr>
        <p:cNvPr id="1" name="Shape 326"/>
        <p:cNvGrpSpPr/>
        <p:nvPr/>
      </p:nvGrpSpPr>
      <p:grpSpPr>
        <a:xfrm>
          <a:off x="0" y="0"/>
          <a:ext cx="0" cy="0"/>
          <a:chOff x="0" y="0"/>
          <a:chExt cx="0" cy="0"/>
        </a:xfrm>
      </p:grpSpPr>
      <p:sp>
        <p:nvSpPr>
          <p:cNvPr id="327" name="Google Shape;327;p9"/>
          <p:cNvSpPr txBox="1">
            <a:spLocks noGrp="1"/>
          </p:cNvSpPr>
          <p:nvPr>
            <p:ph type="title"/>
          </p:nvPr>
        </p:nvSpPr>
        <p:spPr>
          <a:xfrm>
            <a:off x="1851275" y="78483"/>
            <a:ext cx="5701587" cy="547940"/>
          </a:xfrm>
          <a:prstGeom prst="rect">
            <a:avLst/>
          </a:prstGeom>
          <a:noFill/>
          <a:ln>
            <a:noFill/>
          </a:ln>
        </p:spPr>
        <p:txBody>
          <a:bodyPr spcFirstLastPara="1" wrap="square" lIns="68569" tIns="34275" rIns="68569" bIns="34275" anchor="b" anchorCtr="0">
            <a:noAutofit/>
          </a:bodyPr>
          <a:lstStyle/>
          <a:p>
            <a:pPr algn="ctr">
              <a:buClr>
                <a:srgbClr val="002060"/>
              </a:buClr>
              <a:buSzPts val="4000"/>
            </a:pPr>
            <a:r>
              <a:rPr lang="es-CL" sz="3000" b="1" dirty="0">
                <a:solidFill>
                  <a:srgbClr val="002060"/>
                </a:solidFill>
              </a:rPr>
              <a:t>ELEMENTOS DEL CLIMA</a:t>
            </a:r>
            <a:endParaRPr sz="3000" dirty="0">
              <a:solidFill>
                <a:srgbClr val="002060"/>
              </a:solidFill>
            </a:endParaRPr>
          </a:p>
        </p:txBody>
      </p:sp>
      <p:pic>
        <p:nvPicPr>
          <p:cNvPr id="328" name="Google Shape;328;p9"/>
          <p:cNvPicPr preferRelativeResize="0"/>
          <p:nvPr/>
        </p:nvPicPr>
        <p:blipFill rotWithShape="1">
          <a:blip r:embed="rId3">
            <a:alphaModFix/>
          </a:blip>
          <a:srcRect/>
          <a:stretch/>
        </p:blipFill>
        <p:spPr>
          <a:xfrm>
            <a:off x="8527277" y="6192023"/>
            <a:ext cx="539543" cy="544115"/>
          </a:xfrm>
          <a:prstGeom prst="rect">
            <a:avLst/>
          </a:prstGeom>
          <a:noFill/>
          <a:ln>
            <a:noFill/>
          </a:ln>
        </p:spPr>
      </p:pic>
      <p:pic>
        <p:nvPicPr>
          <p:cNvPr id="330" name="Google Shape;330;p9"/>
          <p:cNvPicPr preferRelativeResize="0"/>
          <p:nvPr/>
        </p:nvPicPr>
        <p:blipFill rotWithShape="1">
          <a:blip r:embed="rId4">
            <a:alphaModFix/>
          </a:blip>
          <a:srcRect/>
          <a:stretch/>
        </p:blipFill>
        <p:spPr>
          <a:xfrm>
            <a:off x="7713111" y="103752"/>
            <a:ext cx="1350000" cy="566745"/>
          </a:xfrm>
          <a:prstGeom prst="rect">
            <a:avLst/>
          </a:prstGeom>
          <a:noFill/>
          <a:ln>
            <a:noFill/>
          </a:ln>
        </p:spPr>
      </p:pic>
      <p:grpSp>
        <p:nvGrpSpPr>
          <p:cNvPr id="331" name="Google Shape;331;p9"/>
          <p:cNvGrpSpPr/>
          <p:nvPr/>
        </p:nvGrpSpPr>
        <p:grpSpPr>
          <a:xfrm>
            <a:off x="-135814" y="0"/>
            <a:ext cx="1139802" cy="6858000"/>
            <a:chOff x="-181085" y="-5892"/>
            <a:chExt cx="1519736" cy="6858000"/>
          </a:xfrm>
        </p:grpSpPr>
        <p:sp>
          <p:nvSpPr>
            <p:cNvPr id="332" name="Google Shape;332;p9"/>
            <p:cNvSpPr/>
            <p:nvPr/>
          </p:nvSpPr>
          <p:spPr>
            <a:xfrm>
              <a:off x="-37804" y="-5892"/>
              <a:ext cx="1376455" cy="6858000"/>
            </a:xfrm>
            <a:prstGeom prst="rect">
              <a:avLst/>
            </a:prstGeom>
            <a:solidFill>
              <a:srgbClr val="1259A2"/>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pPr>
              <a:endParaRPr kern="0">
                <a:solidFill>
                  <a:srgbClr val="FFFFFF"/>
                </a:solidFill>
                <a:latin typeface="Corbel"/>
                <a:ea typeface="Corbel"/>
                <a:cs typeface="Corbel"/>
                <a:sym typeface="Corbel"/>
              </a:endParaRPr>
            </a:p>
          </p:txBody>
        </p:sp>
        <p:pic>
          <p:nvPicPr>
            <p:cNvPr id="333" name="Google Shape;333;p9" descr="Ventoso con relleno sólido"/>
            <p:cNvPicPr preferRelativeResize="0"/>
            <p:nvPr/>
          </p:nvPicPr>
          <p:blipFill rotWithShape="1">
            <a:blip r:embed="rId5">
              <a:alphaModFix/>
            </a:blip>
            <a:srcRect/>
            <a:stretch/>
          </p:blipFill>
          <p:spPr>
            <a:xfrm>
              <a:off x="372972" y="4473057"/>
              <a:ext cx="914400" cy="914400"/>
            </a:xfrm>
            <a:prstGeom prst="rect">
              <a:avLst/>
            </a:prstGeom>
            <a:noFill/>
            <a:ln>
              <a:noFill/>
            </a:ln>
          </p:spPr>
        </p:pic>
        <p:pic>
          <p:nvPicPr>
            <p:cNvPr id="334" name="Google Shape;334;p9" descr="Copo de nieve con relleno sólido"/>
            <p:cNvPicPr preferRelativeResize="0"/>
            <p:nvPr/>
          </p:nvPicPr>
          <p:blipFill rotWithShape="1">
            <a:blip r:embed="rId6">
              <a:alphaModFix/>
            </a:blip>
            <a:srcRect/>
            <a:stretch/>
          </p:blipFill>
          <p:spPr>
            <a:xfrm>
              <a:off x="-126270" y="2192696"/>
              <a:ext cx="914400" cy="914400"/>
            </a:xfrm>
            <a:prstGeom prst="rect">
              <a:avLst/>
            </a:prstGeom>
            <a:noFill/>
            <a:ln>
              <a:noFill/>
            </a:ln>
          </p:spPr>
        </p:pic>
        <p:pic>
          <p:nvPicPr>
            <p:cNvPr id="335" name="Google Shape;335;p9" descr="Nieve contorno"/>
            <p:cNvPicPr preferRelativeResize="0"/>
            <p:nvPr/>
          </p:nvPicPr>
          <p:blipFill rotWithShape="1">
            <a:blip r:embed="rId7">
              <a:alphaModFix/>
            </a:blip>
            <a:srcRect/>
            <a:stretch/>
          </p:blipFill>
          <p:spPr>
            <a:xfrm>
              <a:off x="298366" y="3008407"/>
              <a:ext cx="914400" cy="914400"/>
            </a:xfrm>
            <a:prstGeom prst="rect">
              <a:avLst/>
            </a:prstGeom>
            <a:noFill/>
            <a:ln>
              <a:noFill/>
            </a:ln>
          </p:spPr>
        </p:pic>
        <p:pic>
          <p:nvPicPr>
            <p:cNvPr id="336" name="Google Shape;336;p9" descr="Do contorno"/>
            <p:cNvPicPr preferRelativeResize="0"/>
            <p:nvPr/>
          </p:nvPicPr>
          <p:blipFill rotWithShape="1">
            <a:blip r:embed="rId8">
              <a:alphaModFix/>
            </a:blip>
            <a:srcRect/>
            <a:stretch/>
          </p:blipFill>
          <p:spPr>
            <a:xfrm>
              <a:off x="381194" y="5937708"/>
              <a:ext cx="914400" cy="914400"/>
            </a:xfrm>
            <a:prstGeom prst="rect">
              <a:avLst/>
            </a:prstGeom>
            <a:noFill/>
            <a:ln>
              <a:noFill/>
            </a:ln>
          </p:spPr>
        </p:pic>
        <p:pic>
          <p:nvPicPr>
            <p:cNvPr id="337" name="Google Shape;337;p9" descr="Tornado contorno"/>
            <p:cNvPicPr preferRelativeResize="0"/>
            <p:nvPr/>
          </p:nvPicPr>
          <p:blipFill rotWithShape="1">
            <a:blip r:embed="rId9">
              <a:alphaModFix/>
            </a:blip>
            <a:srcRect/>
            <a:stretch/>
          </p:blipFill>
          <p:spPr>
            <a:xfrm>
              <a:off x="-54249" y="3784714"/>
              <a:ext cx="914400" cy="914400"/>
            </a:xfrm>
            <a:prstGeom prst="rect">
              <a:avLst/>
            </a:prstGeom>
            <a:noFill/>
            <a:ln>
              <a:noFill/>
            </a:ln>
          </p:spPr>
        </p:pic>
        <p:pic>
          <p:nvPicPr>
            <p:cNvPr id="338" name="Google Shape;338;p9" descr="Arcoíris contorno"/>
            <p:cNvPicPr preferRelativeResize="0"/>
            <p:nvPr/>
          </p:nvPicPr>
          <p:blipFill rotWithShape="1">
            <a:blip r:embed="rId10">
              <a:alphaModFix/>
            </a:blip>
            <a:srcRect/>
            <a:stretch/>
          </p:blipFill>
          <p:spPr>
            <a:xfrm>
              <a:off x="7373" y="5096804"/>
              <a:ext cx="914400" cy="914400"/>
            </a:xfrm>
            <a:prstGeom prst="rect">
              <a:avLst/>
            </a:prstGeom>
            <a:noFill/>
            <a:ln>
              <a:noFill/>
            </a:ln>
          </p:spPr>
        </p:pic>
        <p:pic>
          <p:nvPicPr>
            <p:cNvPr id="339" name="Google Shape;339;p9" descr="Termómetro con relleno sólido"/>
            <p:cNvPicPr preferRelativeResize="0"/>
            <p:nvPr/>
          </p:nvPicPr>
          <p:blipFill rotWithShape="1">
            <a:blip r:embed="rId11">
              <a:alphaModFix/>
            </a:blip>
            <a:srcRect/>
            <a:stretch/>
          </p:blipFill>
          <p:spPr>
            <a:xfrm>
              <a:off x="-181085" y="738757"/>
              <a:ext cx="914400" cy="914400"/>
            </a:xfrm>
            <a:prstGeom prst="rect">
              <a:avLst/>
            </a:prstGeom>
            <a:noFill/>
            <a:ln>
              <a:noFill/>
            </a:ln>
          </p:spPr>
        </p:pic>
        <p:pic>
          <p:nvPicPr>
            <p:cNvPr id="340" name="Google Shape;340;p9" descr="Parcialmente soleado contorno"/>
            <p:cNvPicPr preferRelativeResize="0"/>
            <p:nvPr/>
          </p:nvPicPr>
          <p:blipFill rotWithShape="1">
            <a:blip r:embed="rId12">
              <a:alphaModFix/>
            </a:blip>
            <a:srcRect/>
            <a:stretch/>
          </p:blipFill>
          <p:spPr>
            <a:xfrm>
              <a:off x="335942" y="1351792"/>
              <a:ext cx="914400" cy="914400"/>
            </a:xfrm>
            <a:prstGeom prst="rect">
              <a:avLst/>
            </a:prstGeom>
            <a:noFill/>
            <a:ln>
              <a:noFill/>
            </a:ln>
          </p:spPr>
        </p:pic>
        <p:pic>
          <p:nvPicPr>
            <p:cNvPr id="341" name="Google Shape;341;p9" descr="Trueno contorno"/>
            <p:cNvPicPr preferRelativeResize="0"/>
            <p:nvPr/>
          </p:nvPicPr>
          <p:blipFill rotWithShape="1">
            <a:blip r:embed="rId13">
              <a:alphaModFix/>
            </a:blip>
            <a:srcRect/>
            <a:stretch/>
          </p:blipFill>
          <p:spPr>
            <a:xfrm>
              <a:off x="402951" y="63736"/>
              <a:ext cx="914400" cy="914400"/>
            </a:xfrm>
            <a:prstGeom prst="rect">
              <a:avLst/>
            </a:prstGeom>
            <a:noFill/>
            <a:ln>
              <a:noFill/>
            </a:ln>
          </p:spPr>
        </p:pic>
      </p:grpSp>
      <p:sp>
        <p:nvSpPr>
          <p:cNvPr id="342" name="Google Shape;342;p9"/>
          <p:cNvSpPr txBox="1"/>
          <p:nvPr/>
        </p:nvSpPr>
        <p:spPr>
          <a:xfrm>
            <a:off x="1276657" y="1042242"/>
            <a:ext cx="2743200" cy="315441"/>
          </a:xfrm>
          <a:prstGeom prst="rect">
            <a:avLst/>
          </a:prstGeom>
          <a:noFill/>
          <a:ln>
            <a:noFill/>
          </a:ln>
        </p:spPr>
        <p:txBody>
          <a:bodyPr spcFirstLastPara="1" wrap="square" lIns="68569" tIns="34275" rIns="68569" bIns="34275" anchor="t" anchorCtr="0">
            <a:spAutoFit/>
          </a:bodyPr>
          <a:lstStyle/>
          <a:p>
            <a:pPr algn="ctr" fontAlgn="auto">
              <a:spcBef>
                <a:spcPts val="0"/>
              </a:spcBef>
              <a:spcAft>
                <a:spcPts val="0"/>
              </a:spcAft>
              <a:buClr>
                <a:srgbClr val="000000"/>
              </a:buClr>
            </a:pPr>
            <a:r>
              <a:rPr lang="es-CL" sz="1600" b="1" kern="0" dirty="0">
                <a:solidFill>
                  <a:srgbClr val="002060"/>
                </a:solidFill>
                <a:latin typeface="Arial"/>
                <a:ea typeface="Arial"/>
                <a:cs typeface="Arial"/>
                <a:sym typeface="Arial"/>
              </a:rPr>
              <a:t>TEMPERATURA</a:t>
            </a:r>
            <a:endParaRPr sz="1600" b="1" kern="0" dirty="0">
              <a:solidFill>
                <a:srgbClr val="002060"/>
              </a:solidFill>
              <a:latin typeface="Arial"/>
              <a:ea typeface="Arial"/>
              <a:cs typeface="Arial"/>
              <a:sym typeface="Arial"/>
            </a:endParaRPr>
          </a:p>
        </p:txBody>
      </p:sp>
      <p:pic>
        <p:nvPicPr>
          <p:cNvPr id="344" name="Google Shape;344;p9" descr="sommer, termometer , heiss - GIF animado grátis - PicMix"/>
          <p:cNvPicPr preferRelativeResize="0"/>
          <p:nvPr/>
        </p:nvPicPr>
        <p:blipFill rotWithShape="1">
          <a:blip r:embed="rId14">
            <a:alphaModFix/>
          </a:blip>
          <a:srcRect/>
          <a:stretch/>
        </p:blipFill>
        <p:spPr>
          <a:xfrm>
            <a:off x="332852" y="382855"/>
            <a:ext cx="2078831" cy="2857500"/>
          </a:xfrm>
          <a:prstGeom prst="rect">
            <a:avLst/>
          </a:prstGeom>
          <a:noFill/>
          <a:ln>
            <a:noFill/>
          </a:ln>
        </p:spPr>
      </p:pic>
      <p:pic>
        <p:nvPicPr>
          <p:cNvPr id="22" name="Google Shape;371;p10"/>
          <p:cNvPicPr preferRelativeResize="0"/>
          <p:nvPr/>
        </p:nvPicPr>
        <p:blipFill rotWithShape="1">
          <a:blip r:embed="rId15">
            <a:alphaModFix/>
          </a:blip>
          <a:srcRect/>
          <a:stretch/>
        </p:blipFill>
        <p:spPr>
          <a:xfrm>
            <a:off x="4799947" y="1199962"/>
            <a:ext cx="1607023" cy="2372965"/>
          </a:xfrm>
          <a:prstGeom prst="rect">
            <a:avLst/>
          </a:prstGeom>
          <a:noFill/>
          <a:ln>
            <a:noFill/>
          </a:ln>
        </p:spPr>
      </p:pic>
      <p:sp>
        <p:nvSpPr>
          <p:cNvPr id="23" name="Google Shape;367;p10"/>
          <p:cNvSpPr txBox="1"/>
          <p:nvPr/>
        </p:nvSpPr>
        <p:spPr>
          <a:xfrm>
            <a:off x="6340691" y="1057658"/>
            <a:ext cx="2077429" cy="315441"/>
          </a:xfrm>
          <a:prstGeom prst="rect">
            <a:avLst/>
          </a:prstGeom>
          <a:noFill/>
          <a:ln>
            <a:noFill/>
          </a:ln>
        </p:spPr>
        <p:txBody>
          <a:bodyPr spcFirstLastPara="1" wrap="square" lIns="68569" tIns="34275" rIns="68569" bIns="34275" anchor="t" anchorCtr="0">
            <a:spAutoFit/>
          </a:bodyPr>
          <a:lstStyle>
            <a:defPPr>
              <a:defRPr lang="ru-RU"/>
            </a:defPPr>
            <a:lvl1pPr algn="ctr" fontAlgn="auto">
              <a:spcBef>
                <a:spcPts val="0"/>
              </a:spcBef>
              <a:spcAft>
                <a:spcPts val="0"/>
              </a:spcAft>
              <a:buClr>
                <a:srgbClr val="000000"/>
              </a:buClr>
              <a:defRPr sz="1600" b="1" kern="0">
                <a:solidFill>
                  <a:srgbClr val="002060"/>
                </a:solidFill>
                <a:latin typeface="Arial"/>
                <a:ea typeface="Arial"/>
                <a:cs typeface="Arial"/>
              </a:defRPr>
            </a:lvl1pPr>
          </a:lstStyle>
          <a:p>
            <a:r>
              <a:rPr lang="es-CL" dirty="0">
                <a:sym typeface="Arial"/>
              </a:rPr>
              <a:t>PRECIPITACIÓN</a:t>
            </a:r>
            <a:endParaRPr dirty="0">
              <a:sym typeface="Arial"/>
            </a:endParaRPr>
          </a:p>
        </p:txBody>
      </p:sp>
      <p:sp>
        <p:nvSpPr>
          <p:cNvPr id="24" name="Google Shape;345;p9"/>
          <p:cNvSpPr txBox="1"/>
          <p:nvPr/>
        </p:nvSpPr>
        <p:spPr>
          <a:xfrm>
            <a:off x="1784078" y="1357682"/>
            <a:ext cx="2508715" cy="2432924"/>
          </a:xfrm>
          <a:prstGeom prst="rect">
            <a:avLst/>
          </a:prstGeom>
          <a:noFill/>
          <a:ln w="3175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210312" marR="0" lvl="0" indent="-210312" algn="just" rtl="0">
              <a:lnSpc>
                <a:spcPct val="100000"/>
              </a:lnSpc>
              <a:spcBef>
                <a:spcPts val="0"/>
              </a:spcBef>
              <a:spcAft>
                <a:spcPts val="0"/>
              </a:spcAft>
              <a:buClr>
                <a:srgbClr val="002060"/>
              </a:buClr>
              <a:buSzPts val="2800"/>
              <a:buFont typeface="Arial"/>
              <a:buChar char="•"/>
            </a:pPr>
            <a:r>
              <a:rPr lang="es-CL" sz="1400" dirty="0">
                <a:solidFill>
                  <a:srgbClr val="002060"/>
                </a:solidFill>
                <a:latin typeface="Arial"/>
                <a:ea typeface="Arial"/>
                <a:cs typeface="Arial"/>
                <a:sym typeface="Arial"/>
              </a:rPr>
              <a:t>E</a:t>
            </a:r>
            <a:r>
              <a:rPr lang="es-CL" sz="1400" b="0" i="0" u="none" strike="noStrike" cap="none" dirty="0" smtClean="0">
                <a:solidFill>
                  <a:srgbClr val="002060"/>
                </a:solidFill>
                <a:latin typeface="Arial"/>
                <a:ea typeface="Arial"/>
                <a:cs typeface="Arial"/>
                <a:sym typeface="Arial"/>
              </a:rPr>
              <a:t>s </a:t>
            </a:r>
            <a:r>
              <a:rPr lang="es-CL" sz="1400" b="0" i="0" u="none" strike="noStrike" cap="none" dirty="0">
                <a:solidFill>
                  <a:srgbClr val="002060"/>
                </a:solidFill>
                <a:latin typeface="Arial"/>
                <a:ea typeface="Arial"/>
                <a:cs typeface="Arial"/>
                <a:sym typeface="Arial"/>
              </a:rPr>
              <a:t>una magnitud que nos permite medir el calor o el frío en un objeto concreto, ya sea sólido, líquido o gaseoso.</a:t>
            </a:r>
            <a:endParaRPr sz="1400" dirty="0"/>
          </a:p>
          <a:p>
            <a:pPr marL="210312" marR="0" lvl="0" indent="-210312" algn="just" rtl="0">
              <a:lnSpc>
                <a:spcPct val="100000"/>
              </a:lnSpc>
              <a:spcBef>
                <a:spcPts val="1100"/>
              </a:spcBef>
              <a:spcAft>
                <a:spcPts val="0"/>
              </a:spcAft>
              <a:buClr>
                <a:srgbClr val="002060"/>
              </a:buClr>
              <a:buSzPts val="2800"/>
              <a:buFont typeface="Arial"/>
              <a:buChar char="•"/>
            </a:pPr>
            <a:r>
              <a:rPr lang="es-CL" sz="1400" b="0" i="0" u="none" strike="noStrike" cap="none" dirty="0" smtClean="0">
                <a:solidFill>
                  <a:srgbClr val="002060"/>
                </a:solidFill>
                <a:latin typeface="Arial"/>
                <a:ea typeface="Arial"/>
                <a:cs typeface="Arial"/>
                <a:sym typeface="Arial"/>
              </a:rPr>
              <a:t>En </a:t>
            </a:r>
            <a:r>
              <a:rPr lang="es-CL" sz="1400" b="0" i="0" u="none" strike="noStrike" cap="none" dirty="0">
                <a:solidFill>
                  <a:srgbClr val="002060"/>
                </a:solidFill>
                <a:latin typeface="Arial"/>
                <a:ea typeface="Arial"/>
                <a:cs typeface="Arial"/>
                <a:sym typeface="Arial"/>
              </a:rPr>
              <a:t>la atmósfera, la temperatura varía según la altitud, es decir a mayor altitud menor T° y viceversa.</a:t>
            </a:r>
            <a:endParaRPr sz="1400" b="0" i="0" u="none" strike="noStrike" cap="none" dirty="0">
              <a:solidFill>
                <a:srgbClr val="002060"/>
              </a:solidFill>
              <a:latin typeface="Arial"/>
              <a:ea typeface="Arial"/>
              <a:cs typeface="Arial"/>
              <a:sym typeface="Arial"/>
            </a:endParaRPr>
          </a:p>
        </p:txBody>
      </p:sp>
      <p:sp>
        <p:nvSpPr>
          <p:cNvPr id="25" name="Google Shape;369;p10"/>
          <p:cNvSpPr txBox="1"/>
          <p:nvPr/>
        </p:nvSpPr>
        <p:spPr>
          <a:xfrm>
            <a:off x="6435327" y="1329170"/>
            <a:ext cx="2627784" cy="2489948"/>
          </a:xfrm>
          <a:prstGeom prst="rect">
            <a:avLst/>
          </a:prstGeom>
          <a:noFill/>
          <a:ln w="3175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defPPr>
              <a:defRPr lang="ru-RU"/>
            </a:defPPr>
            <a:lvl1pPr marL="210312" marR="0" lvl="0" indent="-210312" algn="just">
              <a:lnSpc>
                <a:spcPct val="100000"/>
              </a:lnSpc>
              <a:spcBef>
                <a:spcPts val="0"/>
              </a:spcBef>
              <a:spcAft>
                <a:spcPts val="0"/>
              </a:spcAft>
              <a:buClr>
                <a:srgbClr val="002060"/>
              </a:buClr>
              <a:buSzPts val="2800"/>
              <a:buFont typeface="Arial"/>
              <a:buChar char="•"/>
              <a:defRPr sz="1400">
                <a:solidFill>
                  <a:srgbClr val="002060"/>
                </a:solidFill>
                <a:latin typeface="Arial"/>
                <a:ea typeface="Arial"/>
                <a:cs typeface="Arial"/>
              </a:defRPr>
            </a:lvl1pPr>
          </a:lstStyle>
          <a:p>
            <a:r>
              <a:rPr lang="es-CL" dirty="0">
                <a:sym typeface="Arial"/>
              </a:rPr>
              <a:t>Es la cantidad de agua caída al suelo, en forma de lluvia, nieve, granizo y/o rocío.</a:t>
            </a:r>
            <a:endParaRPr dirty="0"/>
          </a:p>
          <a:p>
            <a:r>
              <a:rPr lang="es-CL" dirty="0">
                <a:sym typeface="Arial"/>
              </a:rPr>
              <a:t>Se genera cuando las nubes ya no pueden seguir conteniendo más agua por lo que se condensa y precipita, cayendo a la superficie por la fuerza de gravedad</a:t>
            </a:r>
            <a:r>
              <a:rPr lang="es-CL" dirty="0" smtClean="0">
                <a:sym typeface="Arial"/>
              </a:rPr>
              <a:t>.</a:t>
            </a:r>
            <a:endParaRPr dirty="0"/>
          </a:p>
        </p:txBody>
      </p:sp>
      <p:pic>
        <p:nvPicPr>
          <p:cNvPr id="26" name="Google Shape;448;p13"/>
          <p:cNvPicPr preferRelativeResize="0"/>
          <p:nvPr/>
        </p:nvPicPr>
        <p:blipFill rotWithShape="1">
          <a:blip r:embed="rId16">
            <a:alphaModFix/>
          </a:blip>
          <a:srcRect/>
          <a:stretch/>
        </p:blipFill>
        <p:spPr>
          <a:xfrm>
            <a:off x="1027057" y="4339411"/>
            <a:ext cx="1140141" cy="1593626"/>
          </a:xfrm>
          <a:prstGeom prst="rect">
            <a:avLst/>
          </a:prstGeom>
          <a:noFill/>
          <a:ln>
            <a:noFill/>
          </a:ln>
        </p:spPr>
      </p:pic>
      <p:sp>
        <p:nvSpPr>
          <p:cNvPr id="27" name="Google Shape;444;p13"/>
          <p:cNvSpPr txBox="1"/>
          <p:nvPr/>
        </p:nvSpPr>
        <p:spPr>
          <a:xfrm>
            <a:off x="1016322" y="4023970"/>
            <a:ext cx="2631817" cy="315441"/>
          </a:xfrm>
          <a:prstGeom prst="rect">
            <a:avLst/>
          </a:prstGeom>
          <a:noFill/>
          <a:ln>
            <a:noFill/>
          </a:ln>
        </p:spPr>
        <p:txBody>
          <a:bodyPr spcFirstLastPara="1" wrap="square" lIns="68569" tIns="34275" rIns="68569" bIns="34275" anchor="t" anchorCtr="0">
            <a:spAutoFit/>
          </a:bodyPr>
          <a:lstStyle>
            <a:defPPr>
              <a:defRPr lang="ru-RU"/>
            </a:defPPr>
            <a:lvl1pPr algn="ctr" fontAlgn="auto">
              <a:spcBef>
                <a:spcPts val="0"/>
              </a:spcBef>
              <a:spcAft>
                <a:spcPts val="0"/>
              </a:spcAft>
              <a:buClr>
                <a:srgbClr val="000000"/>
              </a:buClr>
              <a:defRPr sz="1600" b="1" kern="0">
                <a:solidFill>
                  <a:srgbClr val="002060"/>
                </a:solidFill>
                <a:latin typeface="Arial"/>
                <a:ea typeface="Arial"/>
                <a:cs typeface="Arial"/>
              </a:defRPr>
            </a:lvl1pPr>
          </a:lstStyle>
          <a:p>
            <a:r>
              <a:rPr lang="es-CL" dirty="0">
                <a:sym typeface="Arial"/>
              </a:rPr>
              <a:t>PRESIÓN ATMOSFÉRICA</a:t>
            </a:r>
            <a:endParaRPr dirty="0">
              <a:sym typeface="Arial"/>
            </a:endParaRPr>
          </a:p>
        </p:txBody>
      </p:sp>
      <p:sp>
        <p:nvSpPr>
          <p:cNvPr id="28" name="Google Shape;446;p13"/>
          <p:cNvSpPr txBox="1"/>
          <p:nvPr/>
        </p:nvSpPr>
        <p:spPr>
          <a:xfrm>
            <a:off x="2201831" y="4334426"/>
            <a:ext cx="2370499" cy="2401712"/>
          </a:xfrm>
          <a:prstGeom prst="rect">
            <a:avLst/>
          </a:prstGeom>
          <a:noFill/>
          <a:ln w="3175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defPPr>
              <a:defRPr lang="ru-RU"/>
            </a:defPPr>
            <a:lvl1pPr marL="210312" marR="0" lvl="0" indent="-210312" algn="just">
              <a:lnSpc>
                <a:spcPct val="100000"/>
              </a:lnSpc>
              <a:spcBef>
                <a:spcPts val="0"/>
              </a:spcBef>
              <a:spcAft>
                <a:spcPts val="0"/>
              </a:spcAft>
              <a:buClr>
                <a:srgbClr val="002060"/>
              </a:buClr>
              <a:buSzPts val="2800"/>
              <a:buFont typeface="Arial"/>
              <a:buChar char="•"/>
              <a:defRPr sz="1400">
                <a:solidFill>
                  <a:srgbClr val="002060"/>
                </a:solidFill>
                <a:latin typeface="Arial"/>
                <a:ea typeface="Arial"/>
                <a:cs typeface="Arial"/>
              </a:defRPr>
            </a:lvl1pPr>
          </a:lstStyle>
          <a:p>
            <a:r>
              <a:rPr lang="es-CL" dirty="0">
                <a:sym typeface="Arial"/>
              </a:rPr>
              <a:t>Es el peso que ejerce el aire de la atmósfera sobre la superficie terrestre. Por lo tanto la presión atmosférica será mayor a menor altura y viceversa.</a:t>
            </a:r>
            <a:endParaRPr dirty="0"/>
          </a:p>
          <a:p>
            <a:r>
              <a:rPr lang="es-CL" dirty="0">
                <a:sym typeface="Arial"/>
              </a:rPr>
              <a:t>La presión atmosférica se mide con un instrumento llamado barómetro.</a:t>
            </a:r>
            <a:endParaRPr dirty="0"/>
          </a:p>
        </p:txBody>
      </p:sp>
      <p:pic>
        <p:nvPicPr>
          <p:cNvPr id="29" name="Google Shape;548;p17"/>
          <p:cNvPicPr preferRelativeResize="0"/>
          <p:nvPr/>
        </p:nvPicPr>
        <p:blipFill rotWithShape="1">
          <a:blip r:embed="rId17">
            <a:alphaModFix/>
          </a:blip>
          <a:srcRect/>
          <a:stretch/>
        </p:blipFill>
        <p:spPr>
          <a:xfrm>
            <a:off x="4680652" y="4380224"/>
            <a:ext cx="1540744" cy="920984"/>
          </a:xfrm>
          <a:prstGeom prst="rect">
            <a:avLst/>
          </a:prstGeom>
          <a:noFill/>
          <a:ln>
            <a:noFill/>
          </a:ln>
        </p:spPr>
      </p:pic>
      <p:sp>
        <p:nvSpPr>
          <p:cNvPr id="30" name="Google Shape;545;p17"/>
          <p:cNvSpPr txBox="1"/>
          <p:nvPr/>
        </p:nvSpPr>
        <p:spPr>
          <a:xfrm>
            <a:off x="4658150" y="4023970"/>
            <a:ext cx="1261102" cy="315441"/>
          </a:xfrm>
          <a:prstGeom prst="rect">
            <a:avLst/>
          </a:prstGeom>
          <a:noFill/>
          <a:ln>
            <a:noFill/>
          </a:ln>
        </p:spPr>
        <p:txBody>
          <a:bodyPr spcFirstLastPara="1" wrap="square" lIns="68569" tIns="34275" rIns="68569" bIns="34275" anchor="t" anchorCtr="0">
            <a:spAutoFit/>
          </a:bodyPr>
          <a:lstStyle>
            <a:defPPr>
              <a:defRPr lang="ru-RU"/>
            </a:defPPr>
            <a:lvl1pPr algn="ctr" fontAlgn="auto">
              <a:spcBef>
                <a:spcPts val="0"/>
              </a:spcBef>
              <a:spcAft>
                <a:spcPts val="0"/>
              </a:spcAft>
              <a:buClr>
                <a:srgbClr val="000000"/>
              </a:buClr>
              <a:defRPr sz="1600" b="1" kern="0">
                <a:solidFill>
                  <a:srgbClr val="002060"/>
                </a:solidFill>
                <a:latin typeface="Arial"/>
                <a:ea typeface="Arial"/>
                <a:cs typeface="Arial"/>
              </a:defRPr>
            </a:lvl1pPr>
          </a:lstStyle>
          <a:p>
            <a:r>
              <a:rPr lang="es-CL" dirty="0">
                <a:sym typeface="Arial"/>
              </a:rPr>
              <a:t>VIENTO</a:t>
            </a:r>
            <a:endParaRPr dirty="0">
              <a:sym typeface="Arial"/>
            </a:endParaRPr>
          </a:p>
        </p:txBody>
      </p:sp>
      <p:sp>
        <p:nvSpPr>
          <p:cNvPr id="31" name="Google Shape;547;p17"/>
          <p:cNvSpPr txBox="1"/>
          <p:nvPr/>
        </p:nvSpPr>
        <p:spPr>
          <a:xfrm>
            <a:off x="6272296" y="4380224"/>
            <a:ext cx="2790816" cy="2355914"/>
          </a:xfrm>
          <a:prstGeom prst="rect">
            <a:avLst/>
          </a:prstGeom>
          <a:noFill/>
          <a:ln w="3175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defPPr>
              <a:defRPr lang="ru-RU"/>
            </a:defPPr>
            <a:lvl1pPr marL="210312" marR="0" lvl="0" indent="-210312" algn="just">
              <a:lnSpc>
                <a:spcPct val="100000"/>
              </a:lnSpc>
              <a:spcBef>
                <a:spcPts val="0"/>
              </a:spcBef>
              <a:spcAft>
                <a:spcPts val="0"/>
              </a:spcAft>
              <a:buClr>
                <a:srgbClr val="002060"/>
              </a:buClr>
              <a:buSzPts val="2800"/>
              <a:buFont typeface="Arial"/>
              <a:buChar char="•"/>
              <a:defRPr sz="1400">
                <a:solidFill>
                  <a:srgbClr val="002060"/>
                </a:solidFill>
                <a:latin typeface="Arial"/>
                <a:ea typeface="Arial"/>
                <a:cs typeface="Arial"/>
              </a:defRPr>
            </a:lvl1pPr>
          </a:lstStyle>
          <a:p>
            <a:r>
              <a:rPr lang="es-CL" dirty="0">
                <a:sym typeface="Arial"/>
              </a:rPr>
              <a:t>Corresponde a todo movimiento horizontal de una masa de aire en la atmósfera.</a:t>
            </a:r>
            <a:endParaRPr dirty="0"/>
          </a:p>
          <a:p>
            <a:r>
              <a:rPr lang="es-CL" dirty="0">
                <a:sym typeface="Arial"/>
              </a:rPr>
              <a:t>Se produce por las diferencias de presión atmosférica entre dos puntos.</a:t>
            </a:r>
            <a:endParaRPr dirty="0"/>
          </a:p>
          <a:p>
            <a:r>
              <a:rPr lang="es-CL" dirty="0">
                <a:sym typeface="Arial"/>
              </a:rPr>
              <a:t>Las diferencias de presión </a:t>
            </a:r>
            <a:r>
              <a:rPr lang="es-CL" dirty="0" smtClean="0">
                <a:sym typeface="Arial"/>
              </a:rPr>
              <a:t>son </a:t>
            </a:r>
            <a:r>
              <a:rPr lang="es-CL" dirty="0">
                <a:sym typeface="Arial"/>
              </a:rPr>
              <a:t>producidas por el calentamiento diferencial entre el Ecuador y los Polos.</a:t>
            </a:r>
            <a:endParaRPr dirty="0">
              <a:sym typeface="Arial"/>
            </a:endParaRPr>
          </a:p>
          <a:p>
            <a:pPr marL="0" indent="0">
              <a:buNone/>
            </a:pPr>
            <a:endParaRPr dirty="0">
              <a:sym typeface="Arial"/>
            </a:endParaRPr>
          </a:p>
        </p:txBody>
      </p:sp>
    </p:spTree>
    <p:extLst>
      <p:ext uri="{BB962C8B-B14F-4D97-AF65-F5344CB8AC3E}">
        <p14:creationId xmlns:p14="http://schemas.microsoft.com/office/powerpoint/2010/main" val="428851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fade">
                                      <p:cBhvr>
                                        <p:cTn id="22" dur="500"/>
                                        <p:tgtEl>
                                          <p:spTgt spid="2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xEl>
                                              <p:pRg st="1" end="1"/>
                                            </p:txEl>
                                          </p:spTgt>
                                        </p:tgtEl>
                                        <p:attrNameLst>
                                          <p:attrName>style.visibility</p:attrName>
                                        </p:attrNameLst>
                                      </p:cBhvr>
                                      <p:to>
                                        <p:strVal val="visible"/>
                                      </p:to>
                                    </p:set>
                                    <p:animEffect transition="in" filter="fade">
                                      <p:cBhvr>
                                        <p:cTn id="32" dur="500"/>
                                        <p:tgtEl>
                                          <p:spTgt spid="2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xEl>
                                              <p:pRg st="0" end="0"/>
                                            </p:txEl>
                                          </p:spTgt>
                                        </p:tgtEl>
                                        <p:attrNameLst>
                                          <p:attrName>style.visibility</p:attrName>
                                        </p:attrNameLst>
                                      </p:cBhvr>
                                      <p:to>
                                        <p:strVal val="visible"/>
                                      </p:to>
                                    </p:set>
                                    <p:animEffect transition="in" filter="fade">
                                      <p:cBhvr>
                                        <p:cTn id="37" dur="500"/>
                                        <p:tgtEl>
                                          <p:spTgt spid="3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xEl>
                                              <p:pRg st="1" end="1"/>
                                            </p:txEl>
                                          </p:spTgt>
                                        </p:tgtEl>
                                        <p:attrNameLst>
                                          <p:attrName>style.visibility</p:attrName>
                                        </p:attrNameLst>
                                      </p:cBhvr>
                                      <p:to>
                                        <p:strVal val="visible"/>
                                      </p:to>
                                    </p:set>
                                    <p:animEffect transition="in" filter="fade">
                                      <p:cBhvr>
                                        <p:cTn id="42" dur="500"/>
                                        <p:tgtEl>
                                          <p:spTgt spid="3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xEl>
                                              <p:pRg st="2" end="2"/>
                                            </p:txEl>
                                          </p:spTgt>
                                        </p:tgtEl>
                                        <p:attrNameLst>
                                          <p:attrName>style.visibility</p:attrName>
                                        </p:attrNameLst>
                                      </p:cBhvr>
                                      <p:to>
                                        <p:strVal val="visible"/>
                                      </p:to>
                                    </p:set>
                                    <p:animEffect transition="in" filter="fade">
                                      <p:cBhvr>
                                        <p:cTn id="47"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71A5DD"/>
            </a:gs>
            <a:gs pos="74000">
              <a:srgbClr val="E2FF65"/>
            </a:gs>
            <a:gs pos="83000">
              <a:srgbClr val="E2FF65"/>
            </a:gs>
            <a:gs pos="100000">
              <a:srgbClr val="EBFE99"/>
            </a:gs>
          </a:gsLst>
          <a:lin ang="5400000" scaled="0"/>
        </a:gradFill>
        <a:effectLst/>
      </p:bgPr>
    </p:bg>
    <p:spTree>
      <p:nvGrpSpPr>
        <p:cNvPr id="1" name="Shape 627"/>
        <p:cNvGrpSpPr/>
        <p:nvPr/>
      </p:nvGrpSpPr>
      <p:grpSpPr>
        <a:xfrm>
          <a:off x="0" y="0"/>
          <a:ext cx="0" cy="0"/>
          <a:chOff x="0" y="0"/>
          <a:chExt cx="0" cy="0"/>
        </a:xfrm>
      </p:grpSpPr>
      <p:sp>
        <p:nvSpPr>
          <p:cNvPr id="628" name="Google Shape;628;p21"/>
          <p:cNvSpPr txBox="1">
            <a:spLocks noGrp="1"/>
          </p:cNvSpPr>
          <p:nvPr>
            <p:ph type="title"/>
          </p:nvPr>
        </p:nvSpPr>
        <p:spPr>
          <a:xfrm>
            <a:off x="1942870" y="69628"/>
            <a:ext cx="5701587" cy="547940"/>
          </a:xfrm>
          <a:prstGeom prst="rect">
            <a:avLst/>
          </a:prstGeom>
          <a:noFill/>
          <a:ln>
            <a:noFill/>
          </a:ln>
        </p:spPr>
        <p:txBody>
          <a:bodyPr spcFirstLastPara="1" wrap="square" lIns="68569" tIns="34275" rIns="68569" bIns="34275" anchor="b" anchorCtr="0">
            <a:noAutofit/>
          </a:bodyPr>
          <a:lstStyle/>
          <a:p>
            <a:pPr algn="ctr">
              <a:buClr>
                <a:srgbClr val="002060"/>
              </a:buClr>
              <a:buSzPts val="4000"/>
            </a:pPr>
            <a:r>
              <a:rPr lang="es-CL" sz="3000" b="1">
                <a:solidFill>
                  <a:srgbClr val="002060"/>
                </a:solidFill>
              </a:rPr>
              <a:t>ELEMENTOS DEL CLIMA</a:t>
            </a:r>
            <a:endParaRPr sz="3000">
              <a:solidFill>
                <a:srgbClr val="002060"/>
              </a:solidFill>
            </a:endParaRPr>
          </a:p>
        </p:txBody>
      </p:sp>
      <p:pic>
        <p:nvPicPr>
          <p:cNvPr id="629" name="Google Shape;629;p21"/>
          <p:cNvPicPr preferRelativeResize="0"/>
          <p:nvPr/>
        </p:nvPicPr>
        <p:blipFill rotWithShape="1">
          <a:blip r:embed="rId3">
            <a:alphaModFix/>
          </a:blip>
          <a:srcRect/>
          <a:stretch/>
        </p:blipFill>
        <p:spPr>
          <a:xfrm>
            <a:off x="8567995" y="6288736"/>
            <a:ext cx="539543" cy="544115"/>
          </a:xfrm>
          <a:prstGeom prst="rect">
            <a:avLst/>
          </a:prstGeom>
          <a:noFill/>
          <a:ln>
            <a:noFill/>
          </a:ln>
        </p:spPr>
      </p:pic>
      <p:sp>
        <p:nvSpPr>
          <p:cNvPr id="630" name="Google Shape;630;p21"/>
          <p:cNvSpPr txBox="1"/>
          <p:nvPr/>
        </p:nvSpPr>
        <p:spPr>
          <a:xfrm>
            <a:off x="3584280" y="6560794"/>
            <a:ext cx="2673195" cy="297206"/>
          </a:xfrm>
          <a:prstGeom prst="rect">
            <a:avLst/>
          </a:prstGeom>
          <a:noFill/>
          <a:ln>
            <a:noFill/>
          </a:ln>
        </p:spPr>
        <p:txBody>
          <a:bodyPr spcFirstLastPara="1" wrap="square" lIns="68569" tIns="34275" rIns="68569" bIns="34275" anchor="t" anchorCtr="0">
            <a:noAutofit/>
          </a:bodyPr>
          <a:lstStyle/>
          <a:p>
            <a:pPr algn="ctr" fontAlgn="auto">
              <a:lnSpc>
                <a:spcPct val="90000"/>
              </a:lnSpc>
              <a:spcBef>
                <a:spcPts val="0"/>
              </a:spcBef>
              <a:spcAft>
                <a:spcPts val="0"/>
              </a:spcAft>
              <a:buClr>
                <a:srgbClr val="161616"/>
              </a:buClr>
              <a:buSzPts val="1600"/>
            </a:pPr>
            <a:r>
              <a:rPr lang="es-CL" sz="1200" b="1" kern="0" dirty="0">
                <a:solidFill>
                  <a:srgbClr val="161616"/>
                </a:solidFill>
                <a:latin typeface="Corbel"/>
                <a:ea typeface="Corbel"/>
                <a:cs typeface="Corbel"/>
                <a:sym typeface="Corbel"/>
              </a:rPr>
              <a:t>Programa anual física 2024</a:t>
            </a:r>
            <a:endParaRPr sz="1050" kern="0" dirty="0">
              <a:solidFill>
                <a:srgbClr val="000000"/>
              </a:solidFill>
              <a:latin typeface="Arial"/>
              <a:cs typeface="Arial"/>
              <a:sym typeface="Arial"/>
            </a:endParaRPr>
          </a:p>
        </p:txBody>
      </p:sp>
      <p:pic>
        <p:nvPicPr>
          <p:cNvPr id="631" name="Google Shape;631;p21"/>
          <p:cNvPicPr preferRelativeResize="0"/>
          <p:nvPr/>
        </p:nvPicPr>
        <p:blipFill rotWithShape="1">
          <a:blip r:embed="rId4">
            <a:alphaModFix/>
          </a:blip>
          <a:srcRect/>
          <a:stretch/>
        </p:blipFill>
        <p:spPr>
          <a:xfrm>
            <a:off x="7794000" y="49423"/>
            <a:ext cx="1350000" cy="566745"/>
          </a:xfrm>
          <a:prstGeom prst="rect">
            <a:avLst/>
          </a:prstGeom>
          <a:noFill/>
          <a:ln>
            <a:noFill/>
          </a:ln>
        </p:spPr>
      </p:pic>
      <p:grpSp>
        <p:nvGrpSpPr>
          <p:cNvPr id="632" name="Google Shape;632;p21"/>
          <p:cNvGrpSpPr/>
          <p:nvPr/>
        </p:nvGrpSpPr>
        <p:grpSpPr>
          <a:xfrm>
            <a:off x="-135814" y="0"/>
            <a:ext cx="1139802" cy="6858000"/>
            <a:chOff x="-181085" y="-5892"/>
            <a:chExt cx="1519736" cy="6858000"/>
          </a:xfrm>
        </p:grpSpPr>
        <p:sp>
          <p:nvSpPr>
            <p:cNvPr id="633" name="Google Shape;633;p21"/>
            <p:cNvSpPr/>
            <p:nvPr/>
          </p:nvSpPr>
          <p:spPr>
            <a:xfrm>
              <a:off x="-37804" y="-5892"/>
              <a:ext cx="1376455" cy="6858000"/>
            </a:xfrm>
            <a:prstGeom prst="rect">
              <a:avLst/>
            </a:prstGeom>
            <a:solidFill>
              <a:srgbClr val="1259A2"/>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pPr>
              <a:endParaRPr kern="0">
                <a:solidFill>
                  <a:srgbClr val="FFFFFF"/>
                </a:solidFill>
                <a:latin typeface="Corbel"/>
                <a:ea typeface="Corbel"/>
                <a:cs typeface="Corbel"/>
                <a:sym typeface="Corbel"/>
              </a:endParaRPr>
            </a:p>
          </p:txBody>
        </p:sp>
        <p:pic>
          <p:nvPicPr>
            <p:cNvPr id="634" name="Google Shape;634;p21" descr="Ventoso con relleno sólido"/>
            <p:cNvPicPr preferRelativeResize="0"/>
            <p:nvPr/>
          </p:nvPicPr>
          <p:blipFill rotWithShape="1">
            <a:blip r:embed="rId5">
              <a:alphaModFix/>
            </a:blip>
            <a:srcRect/>
            <a:stretch/>
          </p:blipFill>
          <p:spPr>
            <a:xfrm>
              <a:off x="372972" y="4473057"/>
              <a:ext cx="914400" cy="914400"/>
            </a:xfrm>
            <a:prstGeom prst="rect">
              <a:avLst/>
            </a:prstGeom>
            <a:noFill/>
            <a:ln>
              <a:noFill/>
            </a:ln>
          </p:spPr>
        </p:pic>
        <p:pic>
          <p:nvPicPr>
            <p:cNvPr id="635" name="Google Shape;635;p21" descr="Copo de nieve con relleno sólido"/>
            <p:cNvPicPr preferRelativeResize="0"/>
            <p:nvPr/>
          </p:nvPicPr>
          <p:blipFill rotWithShape="1">
            <a:blip r:embed="rId6">
              <a:alphaModFix/>
            </a:blip>
            <a:srcRect/>
            <a:stretch/>
          </p:blipFill>
          <p:spPr>
            <a:xfrm>
              <a:off x="-126270" y="2192696"/>
              <a:ext cx="914400" cy="914400"/>
            </a:xfrm>
            <a:prstGeom prst="rect">
              <a:avLst/>
            </a:prstGeom>
            <a:noFill/>
            <a:ln>
              <a:noFill/>
            </a:ln>
          </p:spPr>
        </p:pic>
        <p:pic>
          <p:nvPicPr>
            <p:cNvPr id="636" name="Google Shape;636;p21" descr="Nieve contorno"/>
            <p:cNvPicPr preferRelativeResize="0"/>
            <p:nvPr/>
          </p:nvPicPr>
          <p:blipFill rotWithShape="1">
            <a:blip r:embed="rId7">
              <a:alphaModFix/>
            </a:blip>
            <a:srcRect/>
            <a:stretch/>
          </p:blipFill>
          <p:spPr>
            <a:xfrm>
              <a:off x="298366" y="3008407"/>
              <a:ext cx="914400" cy="914400"/>
            </a:xfrm>
            <a:prstGeom prst="rect">
              <a:avLst/>
            </a:prstGeom>
            <a:noFill/>
            <a:ln>
              <a:noFill/>
            </a:ln>
          </p:spPr>
        </p:pic>
        <p:pic>
          <p:nvPicPr>
            <p:cNvPr id="637" name="Google Shape;637;p21" descr="Do contorno"/>
            <p:cNvPicPr preferRelativeResize="0"/>
            <p:nvPr/>
          </p:nvPicPr>
          <p:blipFill rotWithShape="1">
            <a:blip r:embed="rId8">
              <a:alphaModFix/>
            </a:blip>
            <a:srcRect/>
            <a:stretch/>
          </p:blipFill>
          <p:spPr>
            <a:xfrm>
              <a:off x="381194" y="5937708"/>
              <a:ext cx="914400" cy="914400"/>
            </a:xfrm>
            <a:prstGeom prst="rect">
              <a:avLst/>
            </a:prstGeom>
            <a:noFill/>
            <a:ln>
              <a:noFill/>
            </a:ln>
          </p:spPr>
        </p:pic>
        <p:pic>
          <p:nvPicPr>
            <p:cNvPr id="638" name="Google Shape;638;p21" descr="Tornado contorno"/>
            <p:cNvPicPr preferRelativeResize="0"/>
            <p:nvPr/>
          </p:nvPicPr>
          <p:blipFill rotWithShape="1">
            <a:blip r:embed="rId9">
              <a:alphaModFix/>
            </a:blip>
            <a:srcRect/>
            <a:stretch/>
          </p:blipFill>
          <p:spPr>
            <a:xfrm>
              <a:off x="-54249" y="3784714"/>
              <a:ext cx="914400" cy="914400"/>
            </a:xfrm>
            <a:prstGeom prst="rect">
              <a:avLst/>
            </a:prstGeom>
            <a:noFill/>
            <a:ln>
              <a:noFill/>
            </a:ln>
          </p:spPr>
        </p:pic>
        <p:pic>
          <p:nvPicPr>
            <p:cNvPr id="639" name="Google Shape;639;p21" descr="Arcoíris contorno"/>
            <p:cNvPicPr preferRelativeResize="0"/>
            <p:nvPr/>
          </p:nvPicPr>
          <p:blipFill rotWithShape="1">
            <a:blip r:embed="rId10">
              <a:alphaModFix/>
            </a:blip>
            <a:srcRect/>
            <a:stretch/>
          </p:blipFill>
          <p:spPr>
            <a:xfrm>
              <a:off x="7373" y="5096804"/>
              <a:ext cx="914400" cy="914400"/>
            </a:xfrm>
            <a:prstGeom prst="rect">
              <a:avLst/>
            </a:prstGeom>
            <a:noFill/>
            <a:ln>
              <a:noFill/>
            </a:ln>
          </p:spPr>
        </p:pic>
        <p:pic>
          <p:nvPicPr>
            <p:cNvPr id="640" name="Google Shape;640;p21" descr="Termómetro con relleno sólido"/>
            <p:cNvPicPr preferRelativeResize="0"/>
            <p:nvPr/>
          </p:nvPicPr>
          <p:blipFill rotWithShape="1">
            <a:blip r:embed="rId11">
              <a:alphaModFix/>
            </a:blip>
            <a:srcRect/>
            <a:stretch/>
          </p:blipFill>
          <p:spPr>
            <a:xfrm>
              <a:off x="-181085" y="738757"/>
              <a:ext cx="914400" cy="914400"/>
            </a:xfrm>
            <a:prstGeom prst="rect">
              <a:avLst/>
            </a:prstGeom>
            <a:noFill/>
            <a:ln>
              <a:noFill/>
            </a:ln>
          </p:spPr>
        </p:pic>
        <p:pic>
          <p:nvPicPr>
            <p:cNvPr id="641" name="Google Shape;641;p21" descr="Parcialmente soleado contorno"/>
            <p:cNvPicPr preferRelativeResize="0"/>
            <p:nvPr/>
          </p:nvPicPr>
          <p:blipFill rotWithShape="1">
            <a:blip r:embed="rId12">
              <a:alphaModFix/>
            </a:blip>
            <a:srcRect/>
            <a:stretch/>
          </p:blipFill>
          <p:spPr>
            <a:xfrm>
              <a:off x="335942" y="1351792"/>
              <a:ext cx="914400" cy="914400"/>
            </a:xfrm>
            <a:prstGeom prst="rect">
              <a:avLst/>
            </a:prstGeom>
            <a:noFill/>
            <a:ln>
              <a:noFill/>
            </a:ln>
          </p:spPr>
        </p:pic>
        <p:pic>
          <p:nvPicPr>
            <p:cNvPr id="642" name="Google Shape;642;p21" descr="Trueno contorno"/>
            <p:cNvPicPr preferRelativeResize="0"/>
            <p:nvPr/>
          </p:nvPicPr>
          <p:blipFill rotWithShape="1">
            <a:blip r:embed="rId13">
              <a:alphaModFix/>
            </a:blip>
            <a:srcRect/>
            <a:stretch/>
          </p:blipFill>
          <p:spPr>
            <a:xfrm>
              <a:off x="402951" y="63736"/>
              <a:ext cx="914400" cy="914400"/>
            </a:xfrm>
            <a:prstGeom prst="rect">
              <a:avLst/>
            </a:prstGeom>
            <a:noFill/>
            <a:ln>
              <a:noFill/>
            </a:ln>
          </p:spPr>
        </p:pic>
      </p:grpSp>
      <p:sp>
        <p:nvSpPr>
          <p:cNvPr id="643" name="Google Shape;643;p21"/>
          <p:cNvSpPr txBox="1"/>
          <p:nvPr/>
        </p:nvSpPr>
        <p:spPr>
          <a:xfrm>
            <a:off x="3995936" y="896875"/>
            <a:ext cx="3304020" cy="315441"/>
          </a:xfrm>
          <a:prstGeom prst="rect">
            <a:avLst/>
          </a:prstGeom>
          <a:noFill/>
          <a:ln>
            <a:noFill/>
          </a:ln>
        </p:spPr>
        <p:txBody>
          <a:bodyPr spcFirstLastPara="1" wrap="square" lIns="68569" tIns="34275" rIns="68569" bIns="34275" anchor="t" anchorCtr="0">
            <a:spAutoFit/>
          </a:bodyPr>
          <a:lstStyle/>
          <a:p>
            <a:pPr algn="ctr" fontAlgn="auto">
              <a:spcBef>
                <a:spcPts val="0"/>
              </a:spcBef>
              <a:spcAft>
                <a:spcPts val="0"/>
              </a:spcAft>
              <a:buClr>
                <a:srgbClr val="000000"/>
              </a:buClr>
            </a:pPr>
            <a:r>
              <a:rPr lang="es-CL" sz="1600" b="1" kern="0" dirty="0">
                <a:solidFill>
                  <a:srgbClr val="002060"/>
                </a:solidFill>
                <a:latin typeface="Arial"/>
                <a:ea typeface="Arial"/>
                <a:cs typeface="Arial"/>
                <a:sym typeface="Arial"/>
              </a:rPr>
              <a:t>HUMEDAD ATMOSFÉRICA</a:t>
            </a:r>
            <a:endParaRPr sz="1600" b="1" kern="0" dirty="0">
              <a:solidFill>
                <a:srgbClr val="002060"/>
              </a:solidFill>
              <a:latin typeface="Arial"/>
              <a:ea typeface="Arial"/>
              <a:cs typeface="Arial"/>
              <a:sym typeface="Arial"/>
            </a:endParaRPr>
          </a:p>
        </p:txBody>
      </p:sp>
      <p:sp>
        <p:nvSpPr>
          <p:cNvPr id="645" name="Google Shape;645;p21"/>
          <p:cNvSpPr txBox="1"/>
          <p:nvPr/>
        </p:nvSpPr>
        <p:spPr>
          <a:xfrm>
            <a:off x="3131840" y="1329530"/>
            <a:ext cx="5832648" cy="1684770"/>
          </a:xfrm>
          <a:prstGeom prst="rect">
            <a:avLst/>
          </a:prstGeom>
          <a:noFill/>
          <a:ln w="31750" cap="flat" cmpd="sng">
            <a:solidFill>
              <a:srgbClr val="00B0F0"/>
            </a:solidFill>
            <a:prstDash val="solid"/>
            <a:round/>
            <a:headEnd type="none" w="sm" len="sm"/>
            <a:tailEnd type="none" w="sm" len="sm"/>
          </a:ln>
        </p:spPr>
        <p:txBody>
          <a:bodyPr spcFirstLastPara="1" wrap="square" lIns="68569" tIns="34275" rIns="68569" bIns="34275" anchor="t" anchorCtr="0">
            <a:noAutofit/>
          </a:bodyPr>
          <a:lstStyle/>
          <a:p>
            <a:pPr marL="157734" indent="-157734" algn="just" fontAlgn="auto">
              <a:spcBef>
                <a:spcPts val="0"/>
              </a:spcBef>
              <a:spcAft>
                <a:spcPts val="0"/>
              </a:spcAft>
              <a:buClr>
                <a:srgbClr val="002060"/>
              </a:buClr>
              <a:buSzPts val="2400"/>
              <a:buFont typeface="Arial"/>
              <a:buChar char="•"/>
            </a:pPr>
            <a:r>
              <a:rPr lang="es-CL" kern="0" dirty="0">
                <a:solidFill>
                  <a:srgbClr val="002060"/>
                </a:solidFill>
                <a:latin typeface="Arial"/>
                <a:ea typeface="Arial"/>
                <a:cs typeface="Arial"/>
                <a:sym typeface="Arial"/>
              </a:rPr>
              <a:t>Es la cantidad de vapor de agua presente en la atmosfera.</a:t>
            </a:r>
            <a:endParaRPr sz="1050" kern="0" dirty="0">
              <a:solidFill>
                <a:srgbClr val="000000"/>
              </a:solidFill>
              <a:latin typeface="Arial"/>
              <a:cs typeface="Arial"/>
              <a:sym typeface="Arial"/>
            </a:endParaRPr>
          </a:p>
          <a:p>
            <a:pPr marL="157734" indent="-157734" algn="just" fontAlgn="auto">
              <a:spcBef>
                <a:spcPts val="825"/>
              </a:spcBef>
              <a:spcAft>
                <a:spcPts val="0"/>
              </a:spcAft>
              <a:buClr>
                <a:srgbClr val="002060"/>
              </a:buClr>
              <a:buSzPts val="2400"/>
              <a:buFont typeface="Arial"/>
              <a:buChar char="•"/>
            </a:pPr>
            <a:r>
              <a:rPr lang="es-CL" kern="0" dirty="0">
                <a:solidFill>
                  <a:srgbClr val="002060"/>
                </a:solidFill>
                <a:latin typeface="Arial"/>
                <a:ea typeface="Arial"/>
                <a:cs typeface="Arial"/>
                <a:sym typeface="Arial"/>
              </a:rPr>
              <a:t>Se origina por la evaporación debido al calentamiento del agua presente en la superficie (mares, ríos, lagos) producto de la radiación solar</a:t>
            </a:r>
            <a:r>
              <a:rPr lang="es-CL" kern="0" dirty="0" smtClean="0">
                <a:solidFill>
                  <a:srgbClr val="002060"/>
                </a:solidFill>
                <a:latin typeface="Arial"/>
                <a:ea typeface="Arial"/>
                <a:cs typeface="Arial"/>
                <a:sym typeface="Arial"/>
              </a:rPr>
              <a:t>.</a:t>
            </a:r>
            <a:endParaRPr sz="1050" kern="0" dirty="0">
              <a:solidFill>
                <a:srgbClr val="000000"/>
              </a:solidFill>
              <a:latin typeface="Arial"/>
              <a:cs typeface="Arial"/>
              <a:sym typeface="Arial"/>
            </a:endParaRPr>
          </a:p>
        </p:txBody>
      </p:sp>
      <p:pic>
        <p:nvPicPr>
          <p:cNvPr id="647" name="Google Shape;647;p21"/>
          <p:cNvPicPr preferRelativeResize="0"/>
          <p:nvPr/>
        </p:nvPicPr>
        <p:blipFill rotWithShape="1">
          <a:blip r:embed="rId14">
            <a:alphaModFix/>
          </a:blip>
          <a:srcRect/>
          <a:stretch/>
        </p:blipFill>
        <p:spPr>
          <a:xfrm>
            <a:off x="1085648" y="1427742"/>
            <a:ext cx="1964531" cy="1307306"/>
          </a:xfrm>
          <a:prstGeom prst="rect">
            <a:avLst/>
          </a:prstGeom>
          <a:noFill/>
          <a:ln>
            <a:noFill/>
          </a:ln>
        </p:spPr>
      </p:pic>
      <p:pic>
        <p:nvPicPr>
          <p:cNvPr id="22" name="Google Shape;671;p22"/>
          <p:cNvPicPr preferRelativeResize="0"/>
          <p:nvPr/>
        </p:nvPicPr>
        <p:blipFill rotWithShape="1">
          <a:blip r:embed="rId15">
            <a:alphaModFix/>
          </a:blip>
          <a:srcRect/>
          <a:stretch/>
        </p:blipFill>
        <p:spPr>
          <a:xfrm>
            <a:off x="1011648" y="3946992"/>
            <a:ext cx="2884487" cy="2070104"/>
          </a:xfrm>
          <a:prstGeom prst="rect">
            <a:avLst/>
          </a:prstGeom>
          <a:noFill/>
          <a:ln>
            <a:noFill/>
          </a:ln>
        </p:spPr>
      </p:pic>
      <p:sp>
        <p:nvSpPr>
          <p:cNvPr id="23" name="Google Shape;670;p22"/>
          <p:cNvSpPr txBox="1"/>
          <p:nvPr/>
        </p:nvSpPr>
        <p:spPr>
          <a:xfrm>
            <a:off x="3936104" y="4466494"/>
            <a:ext cx="4801391" cy="1093402"/>
          </a:xfrm>
          <a:prstGeom prst="rect">
            <a:avLst/>
          </a:prstGeom>
          <a:noFill/>
          <a:ln w="31750" cap="flat" cmpd="sng">
            <a:solidFill>
              <a:srgbClr val="00B0F0"/>
            </a:solidFill>
            <a:prstDash val="solid"/>
            <a:round/>
            <a:headEnd type="none" w="sm" len="sm"/>
            <a:tailEnd type="none" w="sm" len="sm"/>
          </a:ln>
        </p:spPr>
        <p:txBody>
          <a:bodyPr spcFirstLastPara="1" wrap="square" lIns="68569" tIns="34275" rIns="68569" bIns="34275" anchor="t" anchorCtr="0">
            <a:noAutofit/>
          </a:bodyPr>
          <a:lstStyle>
            <a:defPPr>
              <a:defRPr lang="ru-RU"/>
            </a:defPPr>
            <a:lvl1pPr marL="157734" indent="-157734" algn="just" fontAlgn="auto">
              <a:spcBef>
                <a:spcPts val="0"/>
              </a:spcBef>
              <a:spcAft>
                <a:spcPts val="0"/>
              </a:spcAft>
              <a:buClr>
                <a:srgbClr val="002060"/>
              </a:buClr>
              <a:buSzPts val="2400"/>
              <a:buFont typeface="Arial"/>
              <a:buChar char="•"/>
              <a:defRPr kern="0">
                <a:solidFill>
                  <a:srgbClr val="002060"/>
                </a:solidFill>
                <a:latin typeface="Arial"/>
                <a:ea typeface="Arial"/>
                <a:cs typeface="Arial"/>
              </a:defRPr>
            </a:lvl1pPr>
          </a:lstStyle>
          <a:p>
            <a:r>
              <a:rPr lang="es-CL">
                <a:sym typeface="Arial"/>
              </a:rPr>
              <a:t>Cantidad de nubes presentes en el cielo.</a:t>
            </a:r>
            <a:endParaRPr/>
          </a:p>
          <a:p>
            <a:r>
              <a:rPr lang="es-CL">
                <a:sym typeface="Arial"/>
              </a:rPr>
              <a:t>Se mide en octas considerando el cielo como una circunferencia de 8 partes.</a:t>
            </a:r>
            <a:endParaRPr/>
          </a:p>
          <a:p>
            <a:endParaRPr>
              <a:sym typeface="Arial"/>
            </a:endParaRPr>
          </a:p>
          <a:p>
            <a:endParaRPr>
              <a:sym typeface="Arial"/>
            </a:endParaRPr>
          </a:p>
          <a:p>
            <a:endParaRPr>
              <a:sym typeface="Arial"/>
            </a:endParaRPr>
          </a:p>
        </p:txBody>
      </p:sp>
      <p:sp>
        <p:nvSpPr>
          <p:cNvPr id="24" name="Google Shape;668;p22"/>
          <p:cNvSpPr txBox="1"/>
          <p:nvPr/>
        </p:nvSpPr>
        <p:spPr>
          <a:xfrm>
            <a:off x="4512237" y="4028263"/>
            <a:ext cx="2787719" cy="315441"/>
          </a:xfrm>
          <a:prstGeom prst="rect">
            <a:avLst/>
          </a:prstGeom>
          <a:noFill/>
          <a:ln>
            <a:noFill/>
          </a:ln>
        </p:spPr>
        <p:txBody>
          <a:bodyPr spcFirstLastPara="1" wrap="square" lIns="68569" tIns="34275" rIns="68569" bIns="34275" anchor="t" anchorCtr="0">
            <a:spAutoFit/>
          </a:bodyPr>
          <a:lstStyle>
            <a:defPPr>
              <a:defRPr lang="ru-RU"/>
            </a:defPPr>
            <a:lvl1pPr algn="ctr" fontAlgn="auto">
              <a:spcBef>
                <a:spcPts val="0"/>
              </a:spcBef>
              <a:spcAft>
                <a:spcPts val="0"/>
              </a:spcAft>
              <a:buClr>
                <a:srgbClr val="000000"/>
              </a:buClr>
              <a:defRPr sz="1600" b="1" kern="0">
                <a:solidFill>
                  <a:srgbClr val="002060"/>
                </a:solidFill>
                <a:latin typeface="Arial"/>
                <a:ea typeface="Arial"/>
                <a:cs typeface="Arial"/>
              </a:defRPr>
            </a:lvl1pPr>
          </a:lstStyle>
          <a:p>
            <a:r>
              <a:rPr lang="es-CL" dirty="0">
                <a:sym typeface="Arial"/>
              </a:rPr>
              <a:t>NUBOSIDAD</a:t>
            </a:r>
            <a:endParaRPr dirty="0">
              <a:sym typeface="Arial"/>
            </a:endParaRPr>
          </a:p>
        </p:txBody>
      </p:sp>
    </p:spTree>
    <p:extLst>
      <p:ext uri="{BB962C8B-B14F-4D97-AF65-F5344CB8AC3E}">
        <p14:creationId xmlns:p14="http://schemas.microsoft.com/office/powerpoint/2010/main" val="216982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
                                            <p:txEl>
                                              <p:pRg st="0" end="0"/>
                                            </p:txEl>
                                          </p:spTgt>
                                        </p:tgtEl>
                                        <p:attrNameLst>
                                          <p:attrName>style.visibility</p:attrName>
                                        </p:attrNameLst>
                                      </p:cBhvr>
                                      <p:to>
                                        <p:strVal val="visible"/>
                                      </p:to>
                                    </p:set>
                                    <p:animEffect transition="in" filter="fade">
                                      <p:cBhvr>
                                        <p:cTn id="7" dur="500"/>
                                        <p:tgtEl>
                                          <p:spTgt spid="6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
                                            <p:txEl>
                                              <p:pRg st="1" end="1"/>
                                            </p:txEl>
                                          </p:spTgt>
                                        </p:tgtEl>
                                        <p:attrNameLst>
                                          <p:attrName>style.visibility</p:attrName>
                                        </p:attrNameLst>
                                      </p:cBhvr>
                                      <p:to>
                                        <p:strVal val="visible"/>
                                      </p:to>
                                    </p:set>
                                    <p:animEffect transition="in" filter="fade">
                                      <p:cBhvr>
                                        <p:cTn id="12" dur="500"/>
                                        <p:tgtEl>
                                          <p:spTgt spid="6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fade">
                                      <p:cBhvr>
                                        <p:cTn id="2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71A5DD"/>
            </a:gs>
            <a:gs pos="74000">
              <a:srgbClr val="E2FF65"/>
            </a:gs>
            <a:gs pos="83000">
              <a:srgbClr val="E2FF65"/>
            </a:gs>
            <a:gs pos="100000">
              <a:srgbClr val="EBFE99"/>
            </a:gs>
          </a:gsLst>
          <a:lin ang="5400000" scaled="0"/>
        </a:gradFill>
        <a:effectLst/>
      </p:bgPr>
    </p:bg>
    <p:spTree>
      <p:nvGrpSpPr>
        <p:cNvPr id="1" name="Shape 726"/>
        <p:cNvGrpSpPr/>
        <p:nvPr/>
      </p:nvGrpSpPr>
      <p:grpSpPr>
        <a:xfrm>
          <a:off x="0" y="0"/>
          <a:ext cx="0" cy="0"/>
          <a:chOff x="0" y="0"/>
          <a:chExt cx="0" cy="0"/>
        </a:xfrm>
      </p:grpSpPr>
      <p:sp>
        <p:nvSpPr>
          <p:cNvPr id="727" name="Google Shape;727;p25"/>
          <p:cNvSpPr txBox="1">
            <a:spLocks noGrp="1"/>
          </p:cNvSpPr>
          <p:nvPr>
            <p:ph type="title"/>
          </p:nvPr>
        </p:nvSpPr>
        <p:spPr>
          <a:xfrm>
            <a:off x="2077872" y="67502"/>
            <a:ext cx="5701587" cy="547940"/>
          </a:xfrm>
          <a:prstGeom prst="rect">
            <a:avLst/>
          </a:prstGeom>
          <a:noFill/>
          <a:ln>
            <a:noFill/>
          </a:ln>
        </p:spPr>
        <p:txBody>
          <a:bodyPr spcFirstLastPara="1" wrap="square" lIns="68569" tIns="34275" rIns="68569" bIns="34275" anchor="b" anchorCtr="0">
            <a:noAutofit/>
          </a:bodyPr>
          <a:lstStyle/>
          <a:p>
            <a:pPr algn="ctr">
              <a:buClr>
                <a:srgbClr val="002060"/>
              </a:buClr>
              <a:buSzPts val="4000"/>
            </a:pPr>
            <a:r>
              <a:rPr lang="es-CL" sz="3000" b="1" dirty="0">
                <a:solidFill>
                  <a:srgbClr val="002060"/>
                </a:solidFill>
              </a:rPr>
              <a:t>FACTORES DEL CLIMA</a:t>
            </a:r>
            <a:endParaRPr sz="3000" dirty="0">
              <a:solidFill>
                <a:srgbClr val="002060"/>
              </a:solidFill>
            </a:endParaRPr>
          </a:p>
        </p:txBody>
      </p:sp>
      <p:pic>
        <p:nvPicPr>
          <p:cNvPr id="728" name="Google Shape;728;p25"/>
          <p:cNvPicPr preferRelativeResize="0"/>
          <p:nvPr/>
        </p:nvPicPr>
        <p:blipFill rotWithShape="1">
          <a:blip r:embed="rId3">
            <a:alphaModFix/>
          </a:blip>
          <a:srcRect/>
          <a:stretch/>
        </p:blipFill>
        <p:spPr>
          <a:xfrm>
            <a:off x="8554749" y="6128742"/>
            <a:ext cx="539543" cy="544115"/>
          </a:xfrm>
          <a:prstGeom prst="rect">
            <a:avLst/>
          </a:prstGeom>
          <a:noFill/>
          <a:ln>
            <a:noFill/>
          </a:ln>
        </p:spPr>
      </p:pic>
      <p:sp>
        <p:nvSpPr>
          <p:cNvPr id="729" name="Google Shape;729;p25"/>
          <p:cNvSpPr txBox="1"/>
          <p:nvPr/>
        </p:nvSpPr>
        <p:spPr>
          <a:xfrm>
            <a:off x="3787849" y="6576111"/>
            <a:ext cx="2673195" cy="297206"/>
          </a:xfrm>
          <a:prstGeom prst="rect">
            <a:avLst/>
          </a:prstGeom>
          <a:noFill/>
          <a:ln>
            <a:noFill/>
          </a:ln>
        </p:spPr>
        <p:txBody>
          <a:bodyPr spcFirstLastPara="1" wrap="square" lIns="68569" tIns="34275" rIns="68569" bIns="34275" anchor="t" anchorCtr="0">
            <a:noAutofit/>
          </a:bodyPr>
          <a:lstStyle/>
          <a:p>
            <a:pPr algn="ctr" fontAlgn="auto">
              <a:lnSpc>
                <a:spcPct val="90000"/>
              </a:lnSpc>
              <a:spcBef>
                <a:spcPts val="0"/>
              </a:spcBef>
              <a:spcAft>
                <a:spcPts val="0"/>
              </a:spcAft>
              <a:buClr>
                <a:srgbClr val="161616"/>
              </a:buClr>
              <a:buSzPts val="1600"/>
            </a:pPr>
            <a:r>
              <a:rPr lang="es-CL" sz="1200" b="1" kern="0" dirty="0">
                <a:solidFill>
                  <a:srgbClr val="161616"/>
                </a:solidFill>
                <a:latin typeface="Corbel"/>
                <a:ea typeface="Corbel"/>
                <a:cs typeface="Corbel"/>
                <a:sym typeface="Corbel"/>
              </a:rPr>
              <a:t>Programa anual física 2024</a:t>
            </a:r>
            <a:endParaRPr sz="1050" kern="0" dirty="0">
              <a:solidFill>
                <a:srgbClr val="000000"/>
              </a:solidFill>
              <a:latin typeface="Arial"/>
              <a:cs typeface="Arial"/>
              <a:sym typeface="Arial"/>
            </a:endParaRPr>
          </a:p>
        </p:txBody>
      </p:sp>
      <p:pic>
        <p:nvPicPr>
          <p:cNvPr id="730" name="Google Shape;730;p25"/>
          <p:cNvPicPr preferRelativeResize="0"/>
          <p:nvPr/>
        </p:nvPicPr>
        <p:blipFill rotWithShape="1">
          <a:blip r:embed="rId4">
            <a:alphaModFix/>
          </a:blip>
          <a:srcRect/>
          <a:stretch/>
        </p:blipFill>
        <p:spPr>
          <a:xfrm>
            <a:off x="7771606" y="72910"/>
            <a:ext cx="1350000" cy="566745"/>
          </a:xfrm>
          <a:prstGeom prst="rect">
            <a:avLst/>
          </a:prstGeom>
          <a:noFill/>
          <a:ln>
            <a:noFill/>
          </a:ln>
        </p:spPr>
      </p:pic>
      <p:grpSp>
        <p:nvGrpSpPr>
          <p:cNvPr id="731" name="Google Shape;731;p25"/>
          <p:cNvGrpSpPr/>
          <p:nvPr/>
        </p:nvGrpSpPr>
        <p:grpSpPr>
          <a:xfrm>
            <a:off x="-135814" y="0"/>
            <a:ext cx="1139802" cy="6858000"/>
            <a:chOff x="-181085" y="-5892"/>
            <a:chExt cx="1519736" cy="6858000"/>
          </a:xfrm>
        </p:grpSpPr>
        <p:sp>
          <p:nvSpPr>
            <p:cNvPr id="732" name="Google Shape;732;p25"/>
            <p:cNvSpPr/>
            <p:nvPr/>
          </p:nvSpPr>
          <p:spPr>
            <a:xfrm>
              <a:off x="-37804" y="-5892"/>
              <a:ext cx="1376455" cy="6858000"/>
            </a:xfrm>
            <a:prstGeom prst="rect">
              <a:avLst/>
            </a:prstGeom>
            <a:solidFill>
              <a:srgbClr val="1259A2"/>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pPr>
              <a:endParaRPr kern="0">
                <a:solidFill>
                  <a:srgbClr val="FFFFFF"/>
                </a:solidFill>
                <a:latin typeface="Corbel"/>
                <a:ea typeface="Corbel"/>
                <a:cs typeface="Corbel"/>
                <a:sym typeface="Corbel"/>
              </a:endParaRPr>
            </a:p>
          </p:txBody>
        </p:sp>
        <p:pic>
          <p:nvPicPr>
            <p:cNvPr id="733" name="Google Shape;733;p25" descr="Ventoso con relleno sólido"/>
            <p:cNvPicPr preferRelativeResize="0"/>
            <p:nvPr/>
          </p:nvPicPr>
          <p:blipFill rotWithShape="1">
            <a:blip r:embed="rId5">
              <a:alphaModFix/>
            </a:blip>
            <a:srcRect/>
            <a:stretch/>
          </p:blipFill>
          <p:spPr>
            <a:xfrm>
              <a:off x="372972" y="4473057"/>
              <a:ext cx="914400" cy="914400"/>
            </a:xfrm>
            <a:prstGeom prst="rect">
              <a:avLst/>
            </a:prstGeom>
            <a:noFill/>
            <a:ln>
              <a:noFill/>
            </a:ln>
          </p:spPr>
        </p:pic>
        <p:pic>
          <p:nvPicPr>
            <p:cNvPr id="734" name="Google Shape;734;p25" descr="Copo de nieve con relleno sólido"/>
            <p:cNvPicPr preferRelativeResize="0"/>
            <p:nvPr/>
          </p:nvPicPr>
          <p:blipFill rotWithShape="1">
            <a:blip r:embed="rId6">
              <a:alphaModFix/>
            </a:blip>
            <a:srcRect/>
            <a:stretch/>
          </p:blipFill>
          <p:spPr>
            <a:xfrm>
              <a:off x="-126270" y="2192696"/>
              <a:ext cx="914400" cy="914400"/>
            </a:xfrm>
            <a:prstGeom prst="rect">
              <a:avLst/>
            </a:prstGeom>
            <a:noFill/>
            <a:ln>
              <a:noFill/>
            </a:ln>
          </p:spPr>
        </p:pic>
        <p:pic>
          <p:nvPicPr>
            <p:cNvPr id="735" name="Google Shape;735;p25" descr="Nieve contorno"/>
            <p:cNvPicPr preferRelativeResize="0"/>
            <p:nvPr/>
          </p:nvPicPr>
          <p:blipFill rotWithShape="1">
            <a:blip r:embed="rId7">
              <a:alphaModFix/>
            </a:blip>
            <a:srcRect/>
            <a:stretch/>
          </p:blipFill>
          <p:spPr>
            <a:xfrm>
              <a:off x="298366" y="3008407"/>
              <a:ext cx="914400" cy="914400"/>
            </a:xfrm>
            <a:prstGeom prst="rect">
              <a:avLst/>
            </a:prstGeom>
            <a:noFill/>
            <a:ln>
              <a:noFill/>
            </a:ln>
          </p:spPr>
        </p:pic>
        <p:pic>
          <p:nvPicPr>
            <p:cNvPr id="736" name="Google Shape;736;p25" descr="Do contorno"/>
            <p:cNvPicPr preferRelativeResize="0"/>
            <p:nvPr/>
          </p:nvPicPr>
          <p:blipFill rotWithShape="1">
            <a:blip r:embed="rId8">
              <a:alphaModFix/>
            </a:blip>
            <a:srcRect/>
            <a:stretch/>
          </p:blipFill>
          <p:spPr>
            <a:xfrm>
              <a:off x="381194" y="5937708"/>
              <a:ext cx="914400" cy="914400"/>
            </a:xfrm>
            <a:prstGeom prst="rect">
              <a:avLst/>
            </a:prstGeom>
            <a:noFill/>
            <a:ln>
              <a:noFill/>
            </a:ln>
          </p:spPr>
        </p:pic>
        <p:pic>
          <p:nvPicPr>
            <p:cNvPr id="737" name="Google Shape;737;p25" descr="Tornado contorno"/>
            <p:cNvPicPr preferRelativeResize="0"/>
            <p:nvPr/>
          </p:nvPicPr>
          <p:blipFill rotWithShape="1">
            <a:blip r:embed="rId9">
              <a:alphaModFix/>
            </a:blip>
            <a:srcRect/>
            <a:stretch/>
          </p:blipFill>
          <p:spPr>
            <a:xfrm>
              <a:off x="-54249" y="3784714"/>
              <a:ext cx="914400" cy="914400"/>
            </a:xfrm>
            <a:prstGeom prst="rect">
              <a:avLst/>
            </a:prstGeom>
            <a:noFill/>
            <a:ln>
              <a:noFill/>
            </a:ln>
          </p:spPr>
        </p:pic>
        <p:pic>
          <p:nvPicPr>
            <p:cNvPr id="738" name="Google Shape;738;p25" descr="Arcoíris contorno"/>
            <p:cNvPicPr preferRelativeResize="0"/>
            <p:nvPr/>
          </p:nvPicPr>
          <p:blipFill rotWithShape="1">
            <a:blip r:embed="rId10">
              <a:alphaModFix/>
            </a:blip>
            <a:srcRect/>
            <a:stretch/>
          </p:blipFill>
          <p:spPr>
            <a:xfrm>
              <a:off x="7373" y="5096804"/>
              <a:ext cx="914400" cy="914400"/>
            </a:xfrm>
            <a:prstGeom prst="rect">
              <a:avLst/>
            </a:prstGeom>
            <a:noFill/>
            <a:ln>
              <a:noFill/>
            </a:ln>
          </p:spPr>
        </p:pic>
        <p:pic>
          <p:nvPicPr>
            <p:cNvPr id="739" name="Google Shape;739;p25" descr="Termómetro con relleno sólido"/>
            <p:cNvPicPr preferRelativeResize="0"/>
            <p:nvPr/>
          </p:nvPicPr>
          <p:blipFill rotWithShape="1">
            <a:blip r:embed="rId11">
              <a:alphaModFix/>
            </a:blip>
            <a:srcRect/>
            <a:stretch/>
          </p:blipFill>
          <p:spPr>
            <a:xfrm>
              <a:off x="-181085" y="738757"/>
              <a:ext cx="914400" cy="914400"/>
            </a:xfrm>
            <a:prstGeom prst="rect">
              <a:avLst/>
            </a:prstGeom>
            <a:noFill/>
            <a:ln>
              <a:noFill/>
            </a:ln>
          </p:spPr>
        </p:pic>
        <p:pic>
          <p:nvPicPr>
            <p:cNvPr id="740" name="Google Shape;740;p25" descr="Parcialmente soleado contorno"/>
            <p:cNvPicPr preferRelativeResize="0"/>
            <p:nvPr/>
          </p:nvPicPr>
          <p:blipFill rotWithShape="1">
            <a:blip r:embed="rId12">
              <a:alphaModFix/>
            </a:blip>
            <a:srcRect/>
            <a:stretch/>
          </p:blipFill>
          <p:spPr>
            <a:xfrm>
              <a:off x="335942" y="1351792"/>
              <a:ext cx="914400" cy="914400"/>
            </a:xfrm>
            <a:prstGeom prst="rect">
              <a:avLst/>
            </a:prstGeom>
            <a:noFill/>
            <a:ln>
              <a:noFill/>
            </a:ln>
          </p:spPr>
        </p:pic>
        <p:pic>
          <p:nvPicPr>
            <p:cNvPr id="741" name="Google Shape;741;p25" descr="Trueno contorno"/>
            <p:cNvPicPr preferRelativeResize="0"/>
            <p:nvPr/>
          </p:nvPicPr>
          <p:blipFill rotWithShape="1">
            <a:blip r:embed="rId13">
              <a:alphaModFix/>
            </a:blip>
            <a:srcRect/>
            <a:stretch/>
          </p:blipFill>
          <p:spPr>
            <a:xfrm>
              <a:off x="402951" y="63736"/>
              <a:ext cx="914400" cy="914400"/>
            </a:xfrm>
            <a:prstGeom prst="rect">
              <a:avLst/>
            </a:prstGeom>
            <a:noFill/>
            <a:ln>
              <a:noFill/>
            </a:ln>
          </p:spPr>
        </p:pic>
      </p:grpSp>
      <p:sp>
        <p:nvSpPr>
          <p:cNvPr id="742" name="Google Shape;742;p25"/>
          <p:cNvSpPr txBox="1"/>
          <p:nvPr/>
        </p:nvSpPr>
        <p:spPr>
          <a:xfrm>
            <a:off x="5124446" y="680105"/>
            <a:ext cx="1471373" cy="315441"/>
          </a:xfrm>
          <a:prstGeom prst="rect">
            <a:avLst/>
          </a:prstGeom>
          <a:noFill/>
          <a:ln>
            <a:noFill/>
          </a:ln>
        </p:spPr>
        <p:txBody>
          <a:bodyPr spcFirstLastPara="1" wrap="square" lIns="68569" tIns="34275" rIns="68569" bIns="34275" anchor="t" anchorCtr="0">
            <a:spAutoFit/>
          </a:bodyPr>
          <a:lstStyle/>
          <a:p>
            <a:pPr algn="ctr" fontAlgn="auto">
              <a:spcBef>
                <a:spcPts val="0"/>
              </a:spcBef>
              <a:spcAft>
                <a:spcPts val="0"/>
              </a:spcAft>
              <a:buClr>
                <a:srgbClr val="000000"/>
              </a:buClr>
            </a:pPr>
            <a:r>
              <a:rPr lang="es-CL" sz="1600" b="1" kern="0" dirty="0">
                <a:solidFill>
                  <a:srgbClr val="002060"/>
                </a:solidFill>
                <a:latin typeface="Arial"/>
                <a:ea typeface="Arial"/>
                <a:cs typeface="Arial"/>
                <a:sym typeface="Arial"/>
              </a:rPr>
              <a:t>LATITUD</a:t>
            </a:r>
            <a:endParaRPr sz="1600" b="1" kern="0" dirty="0">
              <a:solidFill>
                <a:srgbClr val="002060"/>
              </a:solidFill>
              <a:latin typeface="Arial"/>
              <a:ea typeface="Arial"/>
              <a:cs typeface="Arial"/>
              <a:sym typeface="Arial"/>
            </a:endParaRPr>
          </a:p>
        </p:txBody>
      </p:sp>
      <p:sp>
        <p:nvSpPr>
          <p:cNvPr id="21" name="Google Shape;768;p26"/>
          <p:cNvSpPr txBox="1"/>
          <p:nvPr/>
        </p:nvSpPr>
        <p:spPr>
          <a:xfrm>
            <a:off x="3140097" y="995546"/>
            <a:ext cx="5933278" cy="1844850"/>
          </a:xfrm>
          <a:prstGeom prst="rect">
            <a:avLst/>
          </a:prstGeom>
          <a:noFill/>
          <a:ln w="3175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210312" marR="0" lvl="0" indent="-210312" algn="just" rtl="0">
              <a:lnSpc>
                <a:spcPct val="100000"/>
              </a:lnSpc>
              <a:spcBef>
                <a:spcPts val="0"/>
              </a:spcBef>
              <a:spcAft>
                <a:spcPts val="0"/>
              </a:spcAft>
              <a:buClr>
                <a:srgbClr val="002060"/>
              </a:buClr>
              <a:buSzPts val="2400"/>
              <a:buFont typeface="Arial"/>
              <a:buChar char="•"/>
            </a:pPr>
            <a:r>
              <a:rPr lang="es-CL" sz="1600" dirty="0">
                <a:solidFill>
                  <a:srgbClr val="002060"/>
                </a:solidFill>
                <a:latin typeface="Arial"/>
                <a:ea typeface="Arial"/>
                <a:cs typeface="Arial"/>
                <a:sym typeface="Arial"/>
              </a:rPr>
              <a:t>El clima de una zona, depende de su posición en la superficie de la tierra.</a:t>
            </a:r>
            <a:endParaRPr sz="1600" dirty="0"/>
          </a:p>
          <a:p>
            <a:pPr marL="210312" marR="0" lvl="0" indent="-210312" algn="just" rtl="0">
              <a:lnSpc>
                <a:spcPct val="100000"/>
              </a:lnSpc>
              <a:spcBef>
                <a:spcPts val="1100"/>
              </a:spcBef>
              <a:spcAft>
                <a:spcPts val="0"/>
              </a:spcAft>
              <a:buClr>
                <a:srgbClr val="002060"/>
              </a:buClr>
              <a:buSzPts val="2400"/>
              <a:buFont typeface="Arial"/>
              <a:buChar char="•"/>
            </a:pPr>
            <a:r>
              <a:rPr lang="es-CL" sz="1600" dirty="0">
                <a:solidFill>
                  <a:srgbClr val="002060"/>
                </a:solidFill>
                <a:latin typeface="Arial"/>
                <a:ea typeface="Arial"/>
                <a:cs typeface="Arial"/>
                <a:sym typeface="Arial"/>
              </a:rPr>
              <a:t>Mientras las zonas más cercanas al paralelo del ecuador (0°) serán zonas con climas más cálidos.</a:t>
            </a:r>
            <a:endParaRPr sz="1600" dirty="0"/>
          </a:p>
          <a:p>
            <a:pPr marL="210312" marR="0" lvl="0" indent="-210312" algn="just" rtl="0">
              <a:lnSpc>
                <a:spcPct val="100000"/>
              </a:lnSpc>
              <a:spcBef>
                <a:spcPts val="1100"/>
              </a:spcBef>
              <a:spcAft>
                <a:spcPts val="0"/>
              </a:spcAft>
              <a:buClr>
                <a:srgbClr val="002060"/>
              </a:buClr>
              <a:buSzPts val="2400"/>
              <a:buFont typeface="Arial"/>
              <a:buChar char="•"/>
            </a:pPr>
            <a:r>
              <a:rPr lang="es-CL" sz="1600" dirty="0">
                <a:solidFill>
                  <a:srgbClr val="002060"/>
                </a:solidFill>
                <a:latin typeface="Arial"/>
                <a:ea typeface="Arial"/>
                <a:cs typeface="Arial"/>
                <a:sym typeface="Arial"/>
              </a:rPr>
              <a:t>Mientras las zonas se encuentren más cercanas a los polos (Norte o Sur) serán zonas con climas más </a:t>
            </a:r>
            <a:r>
              <a:rPr lang="es-CL" sz="1600" dirty="0" smtClean="0">
                <a:solidFill>
                  <a:srgbClr val="002060"/>
                </a:solidFill>
                <a:latin typeface="Arial"/>
                <a:ea typeface="Arial"/>
                <a:cs typeface="Arial"/>
                <a:sym typeface="Arial"/>
              </a:rPr>
              <a:t>fríos</a:t>
            </a:r>
            <a:r>
              <a:rPr lang="es-CL" sz="1600" dirty="0">
                <a:solidFill>
                  <a:srgbClr val="002060"/>
                </a:solidFill>
                <a:latin typeface="Arial"/>
                <a:ea typeface="Arial"/>
                <a:cs typeface="Arial"/>
                <a:sym typeface="Arial"/>
              </a:rPr>
              <a:t>.</a:t>
            </a: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400"/>
              <a:buFont typeface="Arial"/>
              <a:buNone/>
            </a:pPr>
            <a:endParaRPr sz="1600" dirty="0">
              <a:solidFill>
                <a:srgbClr val="002060"/>
              </a:solidFill>
              <a:latin typeface="Arial"/>
              <a:ea typeface="Arial"/>
              <a:cs typeface="Arial"/>
              <a:sym typeface="Arial"/>
            </a:endParaRPr>
          </a:p>
        </p:txBody>
      </p:sp>
      <p:pic>
        <p:nvPicPr>
          <p:cNvPr id="22" name="Google Shape;769;p26"/>
          <p:cNvPicPr preferRelativeResize="0"/>
          <p:nvPr/>
        </p:nvPicPr>
        <p:blipFill rotWithShape="1">
          <a:blip r:embed="rId14">
            <a:alphaModFix/>
          </a:blip>
          <a:srcRect/>
          <a:stretch/>
        </p:blipFill>
        <p:spPr>
          <a:xfrm>
            <a:off x="1033162" y="1060209"/>
            <a:ext cx="2098678" cy="1648711"/>
          </a:xfrm>
          <a:prstGeom prst="rect">
            <a:avLst/>
          </a:prstGeom>
          <a:noFill/>
          <a:ln>
            <a:noFill/>
          </a:ln>
        </p:spPr>
      </p:pic>
      <p:sp>
        <p:nvSpPr>
          <p:cNvPr id="24" name="Google Shape;817;p28"/>
          <p:cNvSpPr txBox="1"/>
          <p:nvPr/>
        </p:nvSpPr>
        <p:spPr>
          <a:xfrm>
            <a:off x="3140097" y="3886674"/>
            <a:ext cx="5917482" cy="2094236"/>
          </a:xfrm>
          <a:prstGeom prst="rect">
            <a:avLst/>
          </a:prstGeom>
          <a:noFill/>
          <a:ln w="3175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defPPr>
              <a:defRPr lang="ru-RU"/>
            </a:defPPr>
            <a:lvl1pPr marL="210312" marR="0" lvl="0" indent="-210312" algn="just">
              <a:lnSpc>
                <a:spcPct val="100000"/>
              </a:lnSpc>
              <a:spcBef>
                <a:spcPts val="0"/>
              </a:spcBef>
              <a:spcAft>
                <a:spcPts val="0"/>
              </a:spcAft>
              <a:buClr>
                <a:srgbClr val="002060"/>
              </a:buClr>
              <a:buSzPts val="2400"/>
              <a:buFont typeface="Arial"/>
              <a:buChar char="•"/>
              <a:defRPr sz="1600">
                <a:solidFill>
                  <a:srgbClr val="002060"/>
                </a:solidFill>
                <a:latin typeface="Arial"/>
                <a:ea typeface="Arial"/>
                <a:cs typeface="Arial"/>
              </a:defRPr>
            </a:lvl1pPr>
          </a:lstStyle>
          <a:p>
            <a:r>
              <a:rPr lang="es-CL" dirty="0">
                <a:sym typeface="Arial"/>
              </a:rPr>
              <a:t>Al aumentar la altitud la T° disminuye aprox., 1°C cada 154 metros.</a:t>
            </a:r>
            <a:endParaRPr dirty="0"/>
          </a:p>
          <a:p>
            <a:r>
              <a:rPr lang="es-CL" dirty="0">
                <a:sym typeface="Arial"/>
              </a:rPr>
              <a:t>Al disminuir también la presión con la altitud, los gases también pierden presión y T°.</a:t>
            </a:r>
            <a:endParaRPr dirty="0"/>
          </a:p>
          <a:p>
            <a:r>
              <a:rPr lang="es-CL" dirty="0">
                <a:sym typeface="Arial"/>
              </a:rPr>
              <a:t>A nivel del mar hay una capa de km de aire y nubosidad sobre el suelo que ayudan a retener la energía del sol. A medida que se asciende, esta capa es más fina y menos densa, perdiendo T°.</a:t>
            </a:r>
            <a:endParaRPr dirty="0"/>
          </a:p>
        </p:txBody>
      </p:sp>
      <p:pic>
        <p:nvPicPr>
          <p:cNvPr id="25" name="Google Shape;819;p28"/>
          <p:cNvPicPr preferRelativeResize="0"/>
          <p:nvPr/>
        </p:nvPicPr>
        <p:blipFill rotWithShape="1">
          <a:blip r:embed="rId15">
            <a:alphaModFix/>
          </a:blip>
          <a:srcRect/>
          <a:stretch/>
        </p:blipFill>
        <p:spPr>
          <a:xfrm>
            <a:off x="1016322" y="4225765"/>
            <a:ext cx="2057966" cy="1360266"/>
          </a:xfrm>
          <a:prstGeom prst="rect">
            <a:avLst/>
          </a:prstGeom>
          <a:noFill/>
          <a:ln>
            <a:noFill/>
          </a:ln>
        </p:spPr>
      </p:pic>
      <p:sp>
        <p:nvSpPr>
          <p:cNvPr id="26" name="Google Shape;815;p28"/>
          <p:cNvSpPr txBox="1"/>
          <p:nvPr/>
        </p:nvSpPr>
        <p:spPr>
          <a:xfrm>
            <a:off x="4879216" y="3539957"/>
            <a:ext cx="1961831" cy="315441"/>
          </a:xfrm>
          <a:prstGeom prst="rect">
            <a:avLst/>
          </a:prstGeom>
          <a:noFill/>
          <a:ln>
            <a:noFill/>
          </a:ln>
        </p:spPr>
        <p:txBody>
          <a:bodyPr spcFirstLastPara="1" wrap="square" lIns="68569" tIns="34275" rIns="68569" bIns="34275" anchor="t" anchorCtr="0">
            <a:spAutoFit/>
          </a:bodyPr>
          <a:lstStyle>
            <a:defPPr>
              <a:defRPr lang="ru-RU"/>
            </a:defPPr>
            <a:lvl1pPr algn="ctr" fontAlgn="auto">
              <a:spcBef>
                <a:spcPts val="0"/>
              </a:spcBef>
              <a:spcAft>
                <a:spcPts val="0"/>
              </a:spcAft>
              <a:buClr>
                <a:srgbClr val="000000"/>
              </a:buClr>
              <a:defRPr sz="1600" b="1" kern="0">
                <a:solidFill>
                  <a:srgbClr val="002060"/>
                </a:solidFill>
                <a:latin typeface="Arial"/>
                <a:ea typeface="Arial"/>
                <a:cs typeface="Arial"/>
              </a:defRPr>
            </a:lvl1pPr>
          </a:lstStyle>
          <a:p>
            <a:r>
              <a:rPr lang="es-CL" dirty="0">
                <a:sym typeface="Arial"/>
              </a:rPr>
              <a:t>ALTITUD</a:t>
            </a:r>
            <a:endParaRPr dirty="0">
              <a:sym typeface="Arial"/>
            </a:endParaRPr>
          </a:p>
        </p:txBody>
      </p:sp>
    </p:spTree>
    <p:extLst>
      <p:ext uri="{BB962C8B-B14F-4D97-AF65-F5344CB8AC3E}">
        <p14:creationId xmlns:p14="http://schemas.microsoft.com/office/powerpoint/2010/main" val="119354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71A5DD"/>
            </a:gs>
            <a:gs pos="74000">
              <a:srgbClr val="E2FF65"/>
            </a:gs>
            <a:gs pos="83000">
              <a:srgbClr val="E2FF65"/>
            </a:gs>
            <a:gs pos="100000">
              <a:srgbClr val="EBFE99"/>
            </a:gs>
          </a:gsLst>
          <a:lin ang="5400000" scaled="0"/>
        </a:gradFill>
        <a:effectLst/>
      </p:bgPr>
    </p:bg>
    <p:spTree>
      <p:nvGrpSpPr>
        <p:cNvPr id="1" name="Shape 726"/>
        <p:cNvGrpSpPr/>
        <p:nvPr/>
      </p:nvGrpSpPr>
      <p:grpSpPr>
        <a:xfrm>
          <a:off x="0" y="0"/>
          <a:ext cx="0" cy="0"/>
          <a:chOff x="0" y="0"/>
          <a:chExt cx="0" cy="0"/>
        </a:xfrm>
      </p:grpSpPr>
      <p:sp>
        <p:nvSpPr>
          <p:cNvPr id="727" name="Google Shape;727;p25"/>
          <p:cNvSpPr txBox="1">
            <a:spLocks noGrp="1"/>
          </p:cNvSpPr>
          <p:nvPr>
            <p:ph type="title"/>
          </p:nvPr>
        </p:nvSpPr>
        <p:spPr>
          <a:xfrm>
            <a:off x="2077872" y="67502"/>
            <a:ext cx="5701587" cy="547940"/>
          </a:xfrm>
          <a:prstGeom prst="rect">
            <a:avLst/>
          </a:prstGeom>
          <a:noFill/>
          <a:ln>
            <a:noFill/>
          </a:ln>
        </p:spPr>
        <p:txBody>
          <a:bodyPr spcFirstLastPara="1" wrap="square" lIns="68569" tIns="34275" rIns="68569" bIns="34275" anchor="b" anchorCtr="0">
            <a:noAutofit/>
          </a:bodyPr>
          <a:lstStyle/>
          <a:p>
            <a:pPr algn="ctr">
              <a:buClr>
                <a:srgbClr val="002060"/>
              </a:buClr>
              <a:buSzPts val="4000"/>
            </a:pPr>
            <a:r>
              <a:rPr lang="es-CL" sz="3000" b="1" dirty="0">
                <a:solidFill>
                  <a:srgbClr val="002060"/>
                </a:solidFill>
              </a:rPr>
              <a:t>FACTORES DEL CLIMA</a:t>
            </a:r>
            <a:endParaRPr sz="3000" dirty="0">
              <a:solidFill>
                <a:srgbClr val="002060"/>
              </a:solidFill>
            </a:endParaRPr>
          </a:p>
        </p:txBody>
      </p:sp>
      <p:pic>
        <p:nvPicPr>
          <p:cNvPr id="728" name="Google Shape;728;p25"/>
          <p:cNvPicPr preferRelativeResize="0"/>
          <p:nvPr/>
        </p:nvPicPr>
        <p:blipFill rotWithShape="1">
          <a:blip r:embed="rId3">
            <a:alphaModFix/>
          </a:blip>
          <a:srcRect/>
          <a:stretch/>
        </p:blipFill>
        <p:spPr>
          <a:xfrm>
            <a:off x="8554749" y="6128742"/>
            <a:ext cx="539543" cy="544115"/>
          </a:xfrm>
          <a:prstGeom prst="rect">
            <a:avLst/>
          </a:prstGeom>
          <a:noFill/>
          <a:ln>
            <a:noFill/>
          </a:ln>
        </p:spPr>
      </p:pic>
      <p:sp>
        <p:nvSpPr>
          <p:cNvPr id="729" name="Google Shape;729;p25"/>
          <p:cNvSpPr txBox="1"/>
          <p:nvPr/>
        </p:nvSpPr>
        <p:spPr>
          <a:xfrm>
            <a:off x="3787849" y="6576111"/>
            <a:ext cx="2673195" cy="297206"/>
          </a:xfrm>
          <a:prstGeom prst="rect">
            <a:avLst/>
          </a:prstGeom>
          <a:noFill/>
          <a:ln>
            <a:noFill/>
          </a:ln>
        </p:spPr>
        <p:txBody>
          <a:bodyPr spcFirstLastPara="1" wrap="square" lIns="68569" tIns="34275" rIns="68569" bIns="34275" anchor="t" anchorCtr="0">
            <a:noAutofit/>
          </a:bodyPr>
          <a:lstStyle/>
          <a:p>
            <a:pPr algn="ctr" fontAlgn="auto">
              <a:lnSpc>
                <a:spcPct val="90000"/>
              </a:lnSpc>
              <a:spcBef>
                <a:spcPts val="0"/>
              </a:spcBef>
              <a:spcAft>
                <a:spcPts val="0"/>
              </a:spcAft>
              <a:buClr>
                <a:srgbClr val="161616"/>
              </a:buClr>
              <a:buSzPts val="1600"/>
            </a:pPr>
            <a:r>
              <a:rPr lang="es-CL" sz="1200" b="1" kern="0" dirty="0">
                <a:solidFill>
                  <a:srgbClr val="161616"/>
                </a:solidFill>
                <a:latin typeface="Corbel"/>
                <a:ea typeface="Corbel"/>
                <a:cs typeface="Corbel"/>
                <a:sym typeface="Corbel"/>
              </a:rPr>
              <a:t>Programa anual física 2024</a:t>
            </a:r>
            <a:endParaRPr sz="1050" kern="0" dirty="0">
              <a:solidFill>
                <a:srgbClr val="000000"/>
              </a:solidFill>
              <a:latin typeface="Arial"/>
              <a:cs typeface="Arial"/>
              <a:sym typeface="Arial"/>
            </a:endParaRPr>
          </a:p>
        </p:txBody>
      </p:sp>
      <p:pic>
        <p:nvPicPr>
          <p:cNvPr id="730" name="Google Shape;730;p25"/>
          <p:cNvPicPr preferRelativeResize="0"/>
          <p:nvPr/>
        </p:nvPicPr>
        <p:blipFill rotWithShape="1">
          <a:blip r:embed="rId4">
            <a:alphaModFix/>
          </a:blip>
          <a:srcRect/>
          <a:stretch/>
        </p:blipFill>
        <p:spPr>
          <a:xfrm>
            <a:off x="7771606" y="72910"/>
            <a:ext cx="1350000" cy="566745"/>
          </a:xfrm>
          <a:prstGeom prst="rect">
            <a:avLst/>
          </a:prstGeom>
          <a:noFill/>
          <a:ln>
            <a:noFill/>
          </a:ln>
        </p:spPr>
      </p:pic>
      <p:grpSp>
        <p:nvGrpSpPr>
          <p:cNvPr id="731" name="Google Shape;731;p25"/>
          <p:cNvGrpSpPr/>
          <p:nvPr/>
        </p:nvGrpSpPr>
        <p:grpSpPr>
          <a:xfrm>
            <a:off x="-135814" y="0"/>
            <a:ext cx="1139802" cy="6858000"/>
            <a:chOff x="-181085" y="-5892"/>
            <a:chExt cx="1519736" cy="6858000"/>
          </a:xfrm>
        </p:grpSpPr>
        <p:sp>
          <p:nvSpPr>
            <p:cNvPr id="732" name="Google Shape;732;p25"/>
            <p:cNvSpPr/>
            <p:nvPr/>
          </p:nvSpPr>
          <p:spPr>
            <a:xfrm>
              <a:off x="-37804" y="-5892"/>
              <a:ext cx="1376455" cy="6858000"/>
            </a:xfrm>
            <a:prstGeom prst="rect">
              <a:avLst/>
            </a:prstGeom>
            <a:solidFill>
              <a:srgbClr val="1259A2"/>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pPr>
              <a:endParaRPr kern="0">
                <a:solidFill>
                  <a:srgbClr val="FFFFFF"/>
                </a:solidFill>
                <a:latin typeface="Corbel"/>
                <a:ea typeface="Corbel"/>
                <a:cs typeface="Corbel"/>
                <a:sym typeface="Corbel"/>
              </a:endParaRPr>
            </a:p>
          </p:txBody>
        </p:sp>
        <p:pic>
          <p:nvPicPr>
            <p:cNvPr id="733" name="Google Shape;733;p25" descr="Ventoso con relleno sólido"/>
            <p:cNvPicPr preferRelativeResize="0"/>
            <p:nvPr/>
          </p:nvPicPr>
          <p:blipFill rotWithShape="1">
            <a:blip r:embed="rId5">
              <a:alphaModFix/>
            </a:blip>
            <a:srcRect/>
            <a:stretch/>
          </p:blipFill>
          <p:spPr>
            <a:xfrm>
              <a:off x="372972" y="4473057"/>
              <a:ext cx="914400" cy="914400"/>
            </a:xfrm>
            <a:prstGeom prst="rect">
              <a:avLst/>
            </a:prstGeom>
            <a:noFill/>
            <a:ln>
              <a:noFill/>
            </a:ln>
          </p:spPr>
        </p:pic>
        <p:pic>
          <p:nvPicPr>
            <p:cNvPr id="734" name="Google Shape;734;p25" descr="Copo de nieve con relleno sólido"/>
            <p:cNvPicPr preferRelativeResize="0"/>
            <p:nvPr/>
          </p:nvPicPr>
          <p:blipFill rotWithShape="1">
            <a:blip r:embed="rId6">
              <a:alphaModFix/>
            </a:blip>
            <a:srcRect/>
            <a:stretch/>
          </p:blipFill>
          <p:spPr>
            <a:xfrm>
              <a:off x="-126270" y="2192696"/>
              <a:ext cx="914400" cy="914400"/>
            </a:xfrm>
            <a:prstGeom prst="rect">
              <a:avLst/>
            </a:prstGeom>
            <a:noFill/>
            <a:ln>
              <a:noFill/>
            </a:ln>
          </p:spPr>
        </p:pic>
        <p:pic>
          <p:nvPicPr>
            <p:cNvPr id="735" name="Google Shape;735;p25" descr="Nieve contorno"/>
            <p:cNvPicPr preferRelativeResize="0"/>
            <p:nvPr/>
          </p:nvPicPr>
          <p:blipFill rotWithShape="1">
            <a:blip r:embed="rId7">
              <a:alphaModFix/>
            </a:blip>
            <a:srcRect/>
            <a:stretch/>
          </p:blipFill>
          <p:spPr>
            <a:xfrm>
              <a:off x="298366" y="3008407"/>
              <a:ext cx="914400" cy="914400"/>
            </a:xfrm>
            <a:prstGeom prst="rect">
              <a:avLst/>
            </a:prstGeom>
            <a:noFill/>
            <a:ln>
              <a:noFill/>
            </a:ln>
          </p:spPr>
        </p:pic>
        <p:pic>
          <p:nvPicPr>
            <p:cNvPr id="736" name="Google Shape;736;p25" descr="Do contorno"/>
            <p:cNvPicPr preferRelativeResize="0"/>
            <p:nvPr/>
          </p:nvPicPr>
          <p:blipFill rotWithShape="1">
            <a:blip r:embed="rId8">
              <a:alphaModFix/>
            </a:blip>
            <a:srcRect/>
            <a:stretch/>
          </p:blipFill>
          <p:spPr>
            <a:xfrm>
              <a:off x="381194" y="5937708"/>
              <a:ext cx="914400" cy="914400"/>
            </a:xfrm>
            <a:prstGeom prst="rect">
              <a:avLst/>
            </a:prstGeom>
            <a:noFill/>
            <a:ln>
              <a:noFill/>
            </a:ln>
          </p:spPr>
        </p:pic>
        <p:pic>
          <p:nvPicPr>
            <p:cNvPr id="737" name="Google Shape;737;p25" descr="Tornado contorno"/>
            <p:cNvPicPr preferRelativeResize="0"/>
            <p:nvPr/>
          </p:nvPicPr>
          <p:blipFill rotWithShape="1">
            <a:blip r:embed="rId9">
              <a:alphaModFix/>
            </a:blip>
            <a:srcRect/>
            <a:stretch/>
          </p:blipFill>
          <p:spPr>
            <a:xfrm>
              <a:off x="-54249" y="3784714"/>
              <a:ext cx="914400" cy="914400"/>
            </a:xfrm>
            <a:prstGeom prst="rect">
              <a:avLst/>
            </a:prstGeom>
            <a:noFill/>
            <a:ln>
              <a:noFill/>
            </a:ln>
          </p:spPr>
        </p:pic>
        <p:pic>
          <p:nvPicPr>
            <p:cNvPr id="738" name="Google Shape;738;p25" descr="Arcoíris contorno"/>
            <p:cNvPicPr preferRelativeResize="0"/>
            <p:nvPr/>
          </p:nvPicPr>
          <p:blipFill rotWithShape="1">
            <a:blip r:embed="rId10">
              <a:alphaModFix/>
            </a:blip>
            <a:srcRect/>
            <a:stretch/>
          </p:blipFill>
          <p:spPr>
            <a:xfrm>
              <a:off x="7373" y="5096804"/>
              <a:ext cx="914400" cy="914400"/>
            </a:xfrm>
            <a:prstGeom prst="rect">
              <a:avLst/>
            </a:prstGeom>
            <a:noFill/>
            <a:ln>
              <a:noFill/>
            </a:ln>
          </p:spPr>
        </p:pic>
        <p:pic>
          <p:nvPicPr>
            <p:cNvPr id="739" name="Google Shape;739;p25" descr="Termómetro con relleno sólido"/>
            <p:cNvPicPr preferRelativeResize="0"/>
            <p:nvPr/>
          </p:nvPicPr>
          <p:blipFill rotWithShape="1">
            <a:blip r:embed="rId11">
              <a:alphaModFix/>
            </a:blip>
            <a:srcRect/>
            <a:stretch/>
          </p:blipFill>
          <p:spPr>
            <a:xfrm>
              <a:off x="-181085" y="738757"/>
              <a:ext cx="914400" cy="914400"/>
            </a:xfrm>
            <a:prstGeom prst="rect">
              <a:avLst/>
            </a:prstGeom>
            <a:noFill/>
            <a:ln>
              <a:noFill/>
            </a:ln>
          </p:spPr>
        </p:pic>
        <p:pic>
          <p:nvPicPr>
            <p:cNvPr id="740" name="Google Shape;740;p25" descr="Parcialmente soleado contorno"/>
            <p:cNvPicPr preferRelativeResize="0"/>
            <p:nvPr/>
          </p:nvPicPr>
          <p:blipFill rotWithShape="1">
            <a:blip r:embed="rId12">
              <a:alphaModFix/>
            </a:blip>
            <a:srcRect/>
            <a:stretch/>
          </p:blipFill>
          <p:spPr>
            <a:xfrm>
              <a:off x="335942" y="1351792"/>
              <a:ext cx="914400" cy="914400"/>
            </a:xfrm>
            <a:prstGeom prst="rect">
              <a:avLst/>
            </a:prstGeom>
            <a:noFill/>
            <a:ln>
              <a:noFill/>
            </a:ln>
          </p:spPr>
        </p:pic>
        <p:pic>
          <p:nvPicPr>
            <p:cNvPr id="741" name="Google Shape;741;p25" descr="Trueno contorno"/>
            <p:cNvPicPr preferRelativeResize="0"/>
            <p:nvPr/>
          </p:nvPicPr>
          <p:blipFill rotWithShape="1">
            <a:blip r:embed="rId13">
              <a:alphaModFix/>
            </a:blip>
            <a:srcRect/>
            <a:stretch/>
          </p:blipFill>
          <p:spPr>
            <a:xfrm>
              <a:off x="402951" y="63736"/>
              <a:ext cx="914400" cy="914400"/>
            </a:xfrm>
            <a:prstGeom prst="rect">
              <a:avLst/>
            </a:prstGeom>
            <a:noFill/>
            <a:ln>
              <a:noFill/>
            </a:ln>
          </p:spPr>
        </p:pic>
      </p:grpSp>
      <p:sp>
        <p:nvSpPr>
          <p:cNvPr id="23" name="Google Shape;866;p30"/>
          <p:cNvSpPr txBox="1"/>
          <p:nvPr/>
        </p:nvSpPr>
        <p:spPr>
          <a:xfrm>
            <a:off x="4079761" y="1387798"/>
            <a:ext cx="4912634" cy="1288056"/>
          </a:xfrm>
          <a:prstGeom prst="rect">
            <a:avLst/>
          </a:prstGeom>
          <a:noFill/>
          <a:ln>
            <a:noFill/>
          </a:ln>
        </p:spPr>
        <p:txBody>
          <a:bodyPr spcFirstLastPara="1" wrap="square" lIns="91425" tIns="45700" rIns="91425" bIns="45700" anchor="t" anchorCtr="0">
            <a:noAutofit/>
          </a:bodyPr>
          <a:lstStyle/>
          <a:p>
            <a:pPr marL="210312" marR="0" lvl="0" indent="-210312" algn="just" rtl="0">
              <a:lnSpc>
                <a:spcPct val="100000"/>
              </a:lnSpc>
              <a:spcBef>
                <a:spcPts val="0"/>
              </a:spcBef>
              <a:spcAft>
                <a:spcPts val="0"/>
              </a:spcAft>
              <a:buClr>
                <a:srgbClr val="002060"/>
              </a:buClr>
              <a:buSzPts val="2400"/>
              <a:buFont typeface="Arial"/>
              <a:buChar char="•"/>
            </a:pPr>
            <a:r>
              <a:rPr lang="es-CL" sz="1600" dirty="0">
                <a:solidFill>
                  <a:srgbClr val="002060"/>
                </a:solidFill>
                <a:latin typeface="Arial"/>
                <a:ea typeface="Arial"/>
                <a:cs typeface="Arial"/>
                <a:sym typeface="Arial"/>
              </a:rPr>
              <a:t>El relieve tiene mucha influencia en los climas que se dan en una región, debido a que las cadenas montañosas son barreras naturales al movimiento del aire.</a:t>
            </a:r>
            <a:endParaRPr sz="1600" dirty="0"/>
          </a:p>
        </p:txBody>
      </p:sp>
      <p:pic>
        <p:nvPicPr>
          <p:cNvPr id="27" name="Google Shape;868;p30"/>
          <p:cNvPicPr preferRelativeResize="0"/>
          <p:nvPr/>
        </p:nvPicPr>
        <p:blipFill rotWithShape="1">
          <a:blip r:embed="rId14">
            <a:alphaModFix/>
          </a:blip>
          <a:srcRect/>
          <a:stretch/>
        </p:blipFill>
        <p:spPr>
          <a:xfrm>
            <a:off x="1318579" y="963764"/>
            <a:ext cx="2726805" cy="1580876"/>
          </a:xfrm>
          <a:prstGeom prst="rect">
            <a:avLst/>
          </a:prstGeom>
          <a:noFill/>
          <a:ln>
            <a:noFill/>
          </a:ln>
        </p:spPr>
      </p:pic>
      <p:sp>
        <p:nvSpPr>
          <p:cNvPr id="28" name="Google Shape;864;p30"/>
          <p:cNvSpPr txBox="1"/>
          <p:nvPr/>
        </p:nvSpPr>
        <p:spPr>
          <a:xfrm>
            <a:off x="5480128" y="1017203"/>
            <a:ext cx="1961831"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b="1" dirty="0">
                <a:solidFill>
                  <a:srgbClr val="002060"/>
                </a:solidFill>
                <a:latin typeface="Arial"/>
                <a:ea typeface="Arial"/>
                <a:cs typeface="Arial"/>
                <a:sym typeface="Arial"/>
              </a:rPr>
              <a:t>RELIEVE</a:t>
            </a:r>
            <a:endParaRPr b="1" dirty="0">
              <a:solidFill>
                <a:srgbClr val="002060"/>
              </a:solidFill>
              <a:latin typeface="Arial"/>
              <a:ea typeface="Arial"/>
              <a:cs typeface="Arial"/>
              <a:sym typeface="Arial"/>
            </a:endParaRPr>
          </a:p>
        </p:txBody>
      </p:sp>
      <p:pic>
        <p:nvPicPr>
          <p:cNvPr id="29" name="Google Shape;892;p31"/>
          <p:cNvPicPr preferRelativeResize="0"/>
          <p:nvPr/>
        </p:nvPicPr>
        <p:blipFill rotWithShape="1">
          <a:blip r:embed="rId15">
            <a:alphaModFix/>
          </a:blip>
          <a:srcRect/>
          <a:stretch/>
        </p:blipFill>
        <p:spPr>
          <a:xfrm>
            <a:off x="1111449" y="2860887"/>
            <a:ext cx="2074253" cy="1108883"/>
          </a:xfrm>
          <a:prstGeom prst="rect">
            <a:avLst/>
          </a:prstGeom>
          <a:noFill/>
          <a:ln w="9525" cap="flat" cmpd="sng">
            <a:solidFill>
              <a:schemeClr val="dk2"/>
            </a:solidFill>
            <a:prstDash val="solid"/>
            <a:round/>
            <a:headEnd type="none" w="sm" len="sm"/>
            <a:tailEnd type="none" w="sm" len="sm"/>
          </a:ln>
        </p:spPr>
      </p:pic>
      <p:sp>
        <p:nvSpPr>
          <p:cNvPr id="30" name="Google Shape;894;p31"/>
          <p:cNvSpPr txBox="1"/>
          <p:nvPr/>
        </p:nvSpPr>
        <p:spPr>
          <a:xfrm>
            <a:off x="1039441" y="3969770"/>
            <a:ext cx="2146261" cy="3959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2000"/>
              <a:buFont typeface="Arial"/>
              <a:buNone/>
            </a:pPr>
            <a:r>
              <a:rPr lang="es-CL" sz="1600" dirty="0">
                <a:solidFill>
                  <a:srgbClr val="002060"/>
                </a:solidFill>
                <a:latin typeface="Arial"/>
                <a:ea typeface="Arial"/>
                <a:cs typeface="Arial"/>
                <a:sym typeface="Arial"/>
              </a:rPr>
              <a:t>Clima tropical</a:t>
            </a:r>
            <a:endParaRPr sz="1600" dirty="0">
              <a:solidFill>
                <a:srgbClr val="002060"/>
              </a:solidFill>
              <a:latin typeface="Arial"/>
              <a:ea typeface="Arial"/>
              <a:cs typeface="Arial"/>
              <a:sym typeface="Arial"/>
            </a:endParaRPr>
          </a:p>
          <a:p>
            <a:pPr marL="210312" marR="0" lvl="0" indent="-83311"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p:txBody>
      </p:sp>
      <p:pic>
        <p:nvPicPr>
          <p:cNvPr id="31" name="Google Shape;895;p31"/>
          <p:cNvPicPr preferRelativeResize="0"/>
          <p:nvPr/>
        </p:nvPicPr>
        <p:blipFill rotWithShape="1">
          <a:blip r:embed="rId16">
            <a:alphaModFix/>
          </a:blip>
          <a:srcRect/>
          <a:stretch/>
        </p:blipFill>
        <p:spPr>
          <a:xfrm>
            <a:off x="3616419" y="2877144"/>
            <a:ext cx="2323733" cy="1092626"/>
          </a:xfrm>
          <a:prstGeom prst="rect">
            <a:avLst/>
          </a:prstGeom>
          <a:noFill/>
          <a:ln w="9525" cap="flat" cmpd="sng">
            <a:solidFill>
              <a:schemeClr val="dk2"/>
            </a:solidFill>
            <a:prstDash val="solid"/>
            <a:round/>
            <a:headEnd type="none" w="sm" len="sm"/>
            <a:tailEnd type="none" w="sm" len="sm"/>
          </a:ln>
        </p:spPr>
      </p:pic>
      <p:sp>
        <p:nvSpPr>
          <p:cNvPr id="32" name="Google Shape;896;p31"/>
          <p:cNvSpPr txBox="1"/>
          <p:nvPr/>
        </p:nvSpPr>
        <p:spPr>
          <a:xfrm>
            <a:off x="3742237" y="3992835"/>
            <a:ext cx="2035701" cy="3959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2000"/>
              <a:buFont typeface="Arial"/>
              <a:buNone/>
            </a:pPr>
            <a:r>
              <a:rPr lang="es-CL" sz="1600" dirty="0">
                <a:solidFill>
                  <a:srgbClr val="002060"/>
                </a:solidFill>
                <a:latin typeface="Arial"/>
                <a:ea typeface="Arial"/>
                <a:cs typeface="Arial"/>
                <a:sym typeface="Arial"/>
              </a:rPr>
              <a:t>Clima desértico</a:t>
            </a:r>
            <a:endParaRPr sz="1600" dirty="0">
              <a:solidFill>
                <a:srgbClr val="002060"/>
              </a:solidFill>
              <a:latin typeface="Arial"/>
              <a:ea typeface="Arial"/>
              <a:cs typeface="Arial"/>
              <a:sym typeface="Arial"/>
            </a:endParaRPr>
          </a:p>
          <a:p>
            <a:pPr marL="210312" marR="0" lvl="0" indent="-83311"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p:txBody>
      </p:sp>
      <p:sp>
        <p:nvSpPr>
          <p:cNvPr id="33" name="Google Shape;922;p32"/>
          <p:cNvSpPr txBox="1"/>
          <p:nvPr/>
        </p:nvSpPr>
        <p:spPr>
          <a:xfrm>
            <a:off x="6298463" y="4017932"/>
            <a:ext cx="2353762" cy="3959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2000"/>
              <a:buFont typeface="Arial"/>
              <a:buNone/>
            </a:pPr>
            <a:r>
              <a:rPr lang="es-CL" sz="1600" dirty="0">
                <a:solidFill>
                  <a:srgbClr val="002060"/>
                </a:solidFill>
                <a:latin typeface="Arial"/>
                <a:ea typeface="Arial"/>
                <a:cs typeface="Arial"/>
                <a:sym typeface="Arial"/>
              </a:rPr>
              <a:t>Clima templado</a:t>
            </a:r>
            <a:endParaRPr sz="1600" dirty="0">
              <a:solidFill>
                <a:srgbClr val="002060"/>
              </a:solidFill>
              <a:latin typeface="Arial"/>
              <a:ea typeface="Arial"/>
              <a:cs typeface="Arial"/>
              <a:sym typeface="Arial"/>
            </a:endParaRPr>
          </a:p>
          <a:p>
            <a:pPr marL="210312" marR="0" lvl="0" indent="-83311"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p:txBody>
      </p:sp>
      <p:pic>
        <p:nvPicPr>
          <p:cNvPr id="34" name="Google Shape;925;p32"/>
          <p:cNvPicPr preferRelativeResize="0"/>
          <p:nvPr/>
        </p:nvPicPr>
        <p:blipFill rotWithShape="1">
          <a:blip r:embed="rId17">
            <a:alphaModFix/>
          </a:blip>
          <a:srcRect/>
          <a:stretch/>
        </p:blipFill>
        <p:spPr>
          <a:xfrm>
            <a:off x="6334474" y="2861225"/>
            <a:ext cx="2343928" cy="1131610"/>
          </a:xfrm>
          <a:prstGeom prst="rect">
            <a:avLst/>
          </a:prstGeom>
          <a:noFill/>
          <a:ln w="9525" cap="flat" cmpd="sng">
            <a:solidFill>
              <a:schemeClr val="dk2"/>
            </a:solidFill>
            <a:prstDash val="solid"/>
            <a:round/>
            <a:headEnd type="none" w="sm" len="sm"/>
            <a:tailEnd type="none" w="sm" len="sm"/>
          </a:ln>
        </p:spPr>
      </p:pic>
      <p:sp>
        <p:nvSpPr>
          <p:cNvPr id="35" name="Google Shape;923;p32"/>
          <p:cNvSpPr txBox="1"/>
          <p:nvPr/>
        </p:nvSpPr>
        <p:spPr>
          <a:xfrm>
            <a:off x="1962014" y="5819103"/>
            <a:ext cx="2348913" cy="3959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2000"/>
              <a:buFont typeface="Arial"/>
              <a:buNone/>
            </a:pPr>
            <a:r>
              <a:rPr lang="es-CL" sz="1600" dirty="0">
                <a:solidFill>
                  <a:srgbClr val="002060"/>
                </a:solidFill>
                <a:latin typeface="Arial"/>
                <a:ea typeface="Arial"/>
                <a:cs typeface="Arial"/>
                <a:sym typeface="Arial"/>
              </a:rPr>
              <a:t>Clima polar</a:t>
            </a:r>
            <a:endParaRPr sz="1600" dirty="0">
              <a:solidFill>
                <a:srgbClr val="002060"/>
              </a:solidFill>
              <a:latin typeface="Arial"/>
              <a:ea typeface="Arial"/>
              <a:cs typeface="Arial"/>
              <a:sym typeface="Arial"/>
            </a:endParaRPr>
          </a:p>
          <a:p>
            <a:pPr marL="210312" marR="0" lvl="0" indent="-83311"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p:txBody>
      </p:sp>
      <p:pic>
        <p:nvPicPr>
          <p:cNvPr id="36" name="Google Shape;926;p32"/>
          <p:cNvPicPr preferRelativeResize="0"/>
          <p:nvPr/>
        </p:nvPicPr>
        <p:blipFill rotWithShape="1">
          <a:blip r:embed="rId18">
            <a:alphaModFix/>
          </a:blip>
          <a:srcRect/>
          <a:stretch/>
        </p:blipFill>
        <p:spPr>
          <a:xfrm>
            <a:off x="1988974" y="4512857"/>
            <a:ext cx="2294994" cy="1292407"/>
          </a:xfrm>
          <a:prstGeom prst="rect">
            <a:avLst/>
          </a:prstGeom>
          <a:noFill/>
          <a:ln w="9525" cap="flat" cmpd="sng">
            <a:solidFill>
              <a:schemeClr val="dk2"/>
            </a:solidFill>
            <a:prstDash val="solid"/>
            <a:round/>
            <a:headEnd type="none" w="sm" len="sm"/>
            <a:tailEnd type="none" w="sm" len="sm"/>
          </a:ln>
        </p:spPr>
      </p:pic>
      <p:sp>
        <p:nvSpPr>
          <p:cNvPr id="37" name="Google Shape;951;p33"/>
          <p:cNvSpPr txBox="1"/>
          <p:nvPr/>
        </p:nvSpPr>
        <p:spPr>
          <a:xfrm>
            <a:off x="5237120" y="5853208"/>
            <a:ext cx="2335024" cy="3959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2000"/>
              <a:buFont typeface="Arial"/>
              <a:buNone/>
            </a:pPr>
            <a:r>
              <a:rPr lang="es-CL" sz="1600" dirty="0">
                <a:solidFill>
                  <a:srgbClr val="002060"/>
                </a:solidFill>
                <a:latin typeface="Arial"/>
                <a:ea typeface="Arial"/>
                <a:cs typeface="Arial"/>
                <a:sym typeface="Arial"/>
              </a:rPr>
              <a:t>Clima de montaña</a:t>
            </a:r>
            <a:endParaRPr sz="1600" dirty="0">
              <a:solidFill>
                <a:srgbClr val="002060"/>
              </a:solidFill>
              <a:latin typeface="Arial"/>
              <a:ea typeface="Arial"/>
              <a:cs typeface="Arial"/>
              <a:sym typeface="Arial"/>
            </a:endParaRPr>
          </a:p>
          <a:p>
            <a:pPr marL="210312" marR="0" lvl="0" indent="-83311"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a:p>
            <a:pPr marL="0" marR="0" lvl="0" indent="0" algn="just" rtl="0">
              <a:lnSpc>
                <a:spcPct val="100000"/>
              </a:lnSpc>
              <a:spcBef>
                <a:spcPts val="1100"/>
              </a:spcBef>
              <a:spcAft>
                <a:spcPts val="0"/>
              </a:spcAft>
              <a:buClr>
                <a:schemeClr val="dk1"/>
              </a:buClr>
              <a:buSzPts val="2000"/>
              <a:buFont typeface="Arial"/>
              <a:buNone/>
            </a:pPr>
            <a:endParaRPr sz="1600" dirty="0">
              <a:solidFill>
                <a:srgbClr val="002060"/>
              </a:solidFill>
              <a:latin typeface="Arial"/>
              <a:ea typeface="Arial"/>
              <a:cs typeface="Arial"/>
              <a:sym typeface="Arial"/>
            </a:endParaRPr>
          </a:p>
        </p:txBody>
      </p:sp>
      <p:pic>
        <p:nvPicPr>
          <p:cNvPr id="38" name="Google Shape;952;p33"/>
          <p:cNvPicPr preferRelativeResize="0"/>
          <p:nvPr/>
        </p:nvPicPr>
        <p:blipFill rotWithShape="1">
          <a:blip r:embed="rId19">
            <a:alphaModFix/>
          </a:blip>
          <a:srcRect/>
          <a:stretch/>
        </p:blipFill>
        <p:spPr>
          <a:xfrm>
            <a:off x="5154407" y="4432748"/>
            <a:ext cx="2474816" cy="1401629"/>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68959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fade">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fade">
                                      <p:cBhvr>
                                        <p:cTn id="17" dur="500"/>
                                        <p:tgtEl>
                                          <p:spTgt spid="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xEl>
                                              <p:pRg st="3" end="3"/>
                                            </p:txEl>
                                          </p:spTgt>
                                        </p:tgtEl>
                                        <p:attrNameLst>
                                          <p:attrName>style.visibility</p:attrName>
                                        </p:attrNameLst>
                                      </p:cBhvr>
                                      <p:to>
                                        <p:strVal val="visible"/>
                                      </p:to>
                                    </p:set>
                                    <p:animEffect transition="in" filter="fade">
                                      <p:cBhvr>
                                        <p:cTn id="22" dur="500"/>
                                        <p:tgtEl>
                                          <p:spTgt spid="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fade">
                                      <p:cBhvr>
                                        <p:cTn id="27" dur="500"/>
                                        <p:tgtEl>
                                          <p:spTgt spid="3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1" end="1"/>
                                            </p:txEl>
                                          </p:spTgt>
                                        </p:tgtEl>
                                        <p:attrNameLst>
                                          <p:attrName>style.visibility</p:attrName>
                                        </p:attrNameLst>
                                      </p:cBhvr>
                                      <p:to>
                                        <p:strVal val="visible"/>
                                      </p:to>
                                    </p:set>
                                    <p:animEffect transition="in" filter="fade">
                                      <p:cBhvr>
                                        <p:cTn id="32" dur="500"/>
                                        <p:tgtEl>
                                          <p:spTgt spid="3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xEl>
                                              <p:pRg st="2" end="2"/>
                                            </p:txEl>
                                          </p:spTgt>
                                        </p:tgtEl>
                                        <p:attrNameLst>
                                          <p:attrName>style.visibility</p:attrName>
                                        </p:attrNameLst>
                                      </p:cBhvr>
                                      <p:to>
                                        <p:strVal val="visible"/>
                                      </p:to>
                                    </p:set>
                                    <p:animEffect transition="in" filter="fade">
                                      <p:cBhvr>
                                        <p:cTn id="37" dur="500"/>
                                        <p:tgtEl>
                                          <p:spTgt spid="3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xEl>
                                              <p:pRg st="3" end="3"/>
                                            </p:txEl>
                                          </p:spTgt>
                                        </p:tgtEl>
                                        <p:attrNameLst>
                                          <p:attrName>style.visibility</p:attrName>
                                        </p:attrNameLst>
                                      </p:cBhvr>
                                      <p:to>
                                        <p:strVal val="visible"/>
                                      </p:to>
                                    </p:set>
                                    <p:animEffect transition="in" filter="fade">
                                      <p:cBhvr>
                                        <p:cTn id="42" dur="500"/>
                                        <p:tgtEl>
                                          <p:spTgt spid="3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xEl>
                                              <p:pRg st="0" end="0"/>
                                            </p:txEl>
                                          </p:spTgt>
                                        </p:tgtEl>
                                        <p:attrNameLst>
                                          <p:attrName>style.visibility</p:attrName>
                                        </p:attrNameLst>
                                      </p:cBhvr>
                                      <p:to>
                                        <p:strVal val="visible"/>
                                      </p:to>
                                    </p:set>
                                    <p:animEffect transition="in" filter="fade">
                                      <p:cBhvr>
                                        <p:cTn id="47" dur="500"/>
                                        <p:tgtEl>
                                          <p:spTgt spid="3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xEl>
                                              <p:pRg st="1" end="1"/>
                                            </p:txEl>
                                          </p:spTgt>
                                        </p:tgtEl>
                                        <p:attrNameLst>
                                          <p:attrName>style.visibility</p:attrName>
                                        </p:attrNameLst>
                                      </p:cBhvr>
                                      <p:to>
                                        <p:strVal val="visible"/>
                                      </p:to>
                                    </p:set>
                                    <p:animEffect transition="in" filter="fade">
                                      <p:cBhvr>
                                        <p:cTn id="52" dur="500"/>
                                        <p:tgtEl>
                                          <p:spTgt spid="3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
                                            <p:txEl>
                                              <p:pRg st="2" end="2"/>
                                            </p:txEl>
                                          </p:spTgt>
                                        </p:tgtEl>
                                        <p:attrNameLst>
                                          <p:attrName>style.visibility</p:attrName>
                                        </p:attrNameLst>
                                      </p:cBhvr>
                                      <p:to>
                                        <p:strVal val="visible"/>
                                      </p:to>
                                    </p:set>
                                    <p:animEffect transition="in" filter="fade">
                                      <p:cBhvr>
                                        <p:cTn id="57" dur="500"/>
                                        <p:tgtEl>
                                          <p:spTgt spid="33">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3">
                                            <p:txEl>
                                              <p:pRg st="3" end="3"/>
                                            </p:txEl>
                                          </p:spTgt>
                                        </p:tgtEl>
                                        <p:attrNameLst>
                                          <p:attrName>style.visibility</p:attrName>
                                        </p:attrNameLst>
                                      </p:cBhvr>
                                      <p:to>
                                        <p:strVal val="visible"/>
                                      </p:to>
                                    </p:set>
                                    <p:animEffect transition="in" filter="fade">
                                      <p:cBhvr>
                                        <p:cTn id="62" dur="500"/>
                                        <p:tgtEl>
                                          <p:spTgt spid="3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
                                            <p:txEl>
                                              <p:pRg st="1" end="1"/>
                                            </p:txEl>
                                          </p:spTgt>
                                        </p:tgtEl>
                                        <p:attrNameLst>
                                          <p:attrName>style.visibility</p:attrName>
                                        </p:attrNameLst>
                                      </p:cBhvr>
                                      <p:to>
                                        <p:strVal val="visible"/>
                                      </p:to>
                                    </p:set>
                                    <p:animEffect transition="in" filter="fade">
                                      <p:cBhvr>
                                        <p:cTn id="72" dur="500"/>
                                        <p:tgtEl>
                                          <p:spTgt spid="35">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5">
                                            <p:txEl>
                                              <p:pRg st="2" end="2"/>
                                            </p:txEl>
                                          </p:spTgt>
                                        </p:tgtEl>
                                        <p:attrNameLst>
                                          <p:attrName>style.visibility</p:attrName>
                                        </p:attrNameLst>
                                      </p:cBhvr>
                                      <p:to>
                                        <p:strVal val="visible"/>
                                      </p:to>
                                    </p:set>
                                    <p:animEffect transition="in" filter="fade">
                                      <p:cBhvr>
                                        <p:cTn id="77" dur="500"/>
                                        <p:tgtEl>
                                          <p:spTgt spid="35">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5">
                                            <p:txEl>
                                              <p:pRg st="3" end="3"/>
                                            </p:txEl>
                                          </p:spTgt>
                                        </p:tgtEl>
                                        <p:attrNameLst>
                                          <p:attrName>style.visibility</p:attrName>
                                        </p:attrNameLst>
                                      </p:cBhvr>
                                      <p:to>
                                        <p:strVal val="visible"/>
                                      </p:to>
                                    </p:set>
                                    <p:animEffect transition="in" filter="fade">
                                      <p:cBhvr>
                                        <p:cTn id="82" dur="500"/>
                                        <p:tgtEl>
                                          <p:spTgt spid="35">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7">
                                            <p:txEl>
                                              <p:pRg st="0" end="0"/>
                                            </p:txEl>
                                          </p:spTgt>
                                        </p:tgtEl>
                                        <p:attrNameLst>
                                          <p:attrName>style.visibility</p:attrName>
                                        </p:attrNameLst>
                                      </p:cBhvr>
                                      <p:to>
                                        <p:strVal val="visible"/>
                                      </p:to>
                                    </p:set>
                                    <p:animEffect transition="in" filter="fade">
                                      <p:cBhvr>
                                        <p:cTn id="87" dur="500"/>
                                        <p:tgtEl>
                                          <p:spTgt spid="37">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7">
                                            <p:txEl>
                                              <p:pRg st="1" end="1"/>
                                            </p:txEl>
                                          </p:spTgt>
                                        </p:tgtEl>
                                        <p:attrNameLst>
                                          <p:attrName>style.visibility</p:attrName>
                                        </p:attrNameLst>
                                      </p:cBhvr>
                                      <p:to>
                                        <p:strVal val="visible"/>
                                      </p:to>
                                    </p:set>
                                    <p:animEffect transition="in" filter="fade">
                                      <p:cBhvr>
                                        <p:cTn id="92" dur="500"/>
                                        <p:tgtEl>
                                          <p:spTgt spid="37">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7">
                                            <p:txEl>
                                              <p:pRg st="2" end="2"/>
                                            </p:txEl>
                                          </p:spTgt>
                                        </p:tgtEl>
                                        <p:attrNameLst>
                                          <p:attrName>style.visibility</p:attrName>
                                        </p:attrNameLst>
                                      </p:cBhvr>
                                      <p:to>
                                        <p:strVal val="visible"/>
                                      </p:to>
                                    </p:set>
                                    <p:animEffect transition="in" filter="fade">
                                      <p:cBhvr>
                                        <p:cTn id="97" dur="500"/>
                                        <p:tgtEl>
                                          <p:spTgt spid="37">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7">
                                            <p:txEl>
                                              <p:pRg st="3" end="3"/>
                                            </p:txEl>
                                          </p:spTgt>
                                        </p:tgtEl>
                                        <p:attrNameLst>
                                          <p:attrName>style.visibility</p:attrName>
                                        </p:attrNameLst>
                                      </p:cBhvr>
                                      <p:to>
                                        <p:strVal val="visible"/>
                                      </p:to>
                                    </p:set>
                                    <p:animEffect transition="in" filter="fade">
                                      <p:cBhvr>
                                        <p:cTn id="102"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71A5DD"/>
            </a:gs>
            <a:gs pos="74000">
              <a:srgbClr val="E2FF65"/>
            </a:gs>
            <a:gs pos="83000">
              <a:srgbClr val="E2FF65"/>
            </a:gs>
            <a:gs pos="100000">
              <a:srgbClr val="EBFE99"/>
            </a:gs>
          </a:gsLst>
          <a:lin ang="5400000" scaled="0"/>
        </a:gradFill>
        <a:effectLst/>
      </p:bgPr>
    </p:bg>
    <p:spTree>
      <p:nvGrpSpPr>
        <p:cNvPr id="1" name="Shape 957"/>
        <p:cNvGrpSpPr/>
        <p:nvPr/>
      </p:nvGrpSpPr>
      <p:grpSpPr>
        <a:xfrm>
          <a:off x="0" y="0"/>
          <a:ext cx="0" cy="0"/>
          <a:chOff x="0" y="0"/>
          <a:chExt cx="0" cy="0"/>
        </a:xfrm>
      </p:grpSpPr>
      <p:sp>
        <p:nvSpPr>
          <p:cNvPr id="958" name="Google Shape;958;p34"/>
          <p:cNvSpPr txBox="1">
            <a:spLocks noGrp="1"/>
          </p:cNvSpPr>
          <p:nvPr>
            <p:ph type="title"/>
          </p:nvPr>
        </p:nvSpPr>
        <p:spPr>
          <a:xfrm>
            <a:off x="2053865" y="45358"/>
            <a:ext cx="5701587" cy="547940"/>
          </a:xfrm>
          <a:prstGeom prst="rect">
            <a:avLst/>
          </a:prstGeom>
          <a:noFill/>
          <a:ln>
            <a:noFill/>
          </a:ln>
        </p:spPr>
        <p:txBody>
          <a:bodyPr spcFirstLastPara="1" wrap="square" lIns="68569" tIns="34275" rIns="68569" bIns="34275" anchor="b" anchorCtr="0">
            <a:noAutofit/>
          </a:bodyPr>
          <a:lstStyle/>
          <a:p>
            <a:pPr algn="ctr">
              <a:buClr>
                <a:srgbClr val="002060"/>
              </a:buClr>
              <a:buSzPts val="4000"/>
            </a:pPr>
            <a:r>
              <a:rPr lang="es-CL" sz="3000" b="1" dirty="0">
                <a:solidFill>
                  <a:srgbClr val="002060"/>
                </a:solidFill>
              </a:rPr>
              <a:t>FACTORES DEL CLIMA</a:t>
            </a:r>
            <a:endParaRPr sz="3000" dirty="0">
              <a:solidFill>
                <a:srgbClr val="002060"/>
              </a:solidFill>
            </a:endParaRPr>
          </a:p>
        </p:txBody>
      </p:sp>
      <p:pic>
        <p:nvPicPr>
          <p:cNvPr id="959" name="Google Shape;959;p34"/>
          <p:cNvPicPr preferRelativeResize="0"/>
          <p:nvPr/>
        </p:nvPicPr>
        <p:blipFill rotWithShape="1">
          <a:blip r:embed="rId3">
            <a:alphaModFix/>
          </a:blip>
          <a:srcRect/>
          <a:stretch/>
        </p:blipFill>
        <p:spPr>
          <a:xfrm>
            <a:off x="8565519" y="6270419"/>
            <a:ext cx="539543" cy="544115"/>
          </a:xfrm>
          <a:prstGeom prst="rect">
            <a:avLst/>
          </a:prstGeom>
          <a:noFill/>
          <a:ln>
            <a:noFill/>
          </a:ln>
        </p:spPr>
      </p:pic>
      <p:sp>
        <p:nvSpPr>
          <p:cNvPr id="960" name="Google Shape;960;p34"/>
          <p:cNvSpPr txBox="1"/>
          <p:nvPr/>
        </p:nvSpPr>
        <p:spPr>
          <a:xfrm>
            <a:off x="3864932" y="6665931"/>
            <a:ext cx="2673195" cy="297206"/>
          </a:xfrm>
          <a:prstGeom prst="rect">
            <a:avLst/>
          </a:prstGeom>
          <a:noFill/>
          <a:ln>
            <a:noFill/>
          </a:ln>
        </p:spPr>
        <p:txBody>
          <a:bodyPr spcFirstLastPara="1" wrap="square" lIns="68569" tIns="34275" rIns="68569" bIns="34275" anchor="t" anchorCtr="0">
            <a:noAutofit/>
          </a:bodyPr>
          <a:lstStyle/>
          <a:p>
            <a:pPr algn="ctr" fontAlgn="auto">
              <a:lnSpc>
                <a:spcPct val="90000"/>
              </a:lnSpc>
              <a:spcBef>
                <a:spcPts val="0"/>
              </a:spcBef>
              <a:spcAft>
                <a:spcPts val="0"/>
              </a:spcAft>
              <a:buClr>
                <a:srgbClr val="161616"/>
              </a:buClr>
              <a:buSzPts val="1600"/>
            </a:pPr>
            <a:r>
              <a:rPr lang="es-CL" sz="1200" b="1" kern="0" dirty="0">
                <a:solidFill>
                  <a:srgbClr val="161616"/>
                </a:solidFill>
                <a:latin typeface="Corbel"/>
                <a:ea typeface="Corbel"/>
                <a:cs typeface="Corbel"/>
                <a:sym typeface="Corbel"/>
              </a:rPr>
              <a:t>Programa anual física 2024</a:t>
            </a:r>
            <a:endParaRPr sz="1050" kern="0" dirty="0">
              <a:solidFill>
                <a:srgbClr val="000000"/>
              </a:solidFill>
              <a:latin typeface="Arial"/>
              <a:cs typeface="Arial"/>
              <a:sym typeface="Arial"/>
            </a:endParaRPr>
          </a:p>
        </p:txBody>
      </p:sp>
      <p:pic>
        <p:nvPicPr>
          <p:cNvPr id="961" name="Google Shape;961;p34"/>
          <p:cNvPicPr preferRelativeResize="0"/>
          <p:nvPr/>
        </p:nvPicPr>
        <p:blipFill rotWithShape="1">
          <a:blip r:embed="rId4">
            <a:alphaModFix/>
          </a:blip>
          <a:srcRect/>
          <a:stretch/>
        </p:blipFill>
        <p:spPr>
          <a:xfrm>
            <a:off x="7779459" y="0"/>
            <a:ext cx="1350000" cy="566745"/>
          </a:xfrm>
          <a:prstGeom prst="rect">
            <a:avLst/>
          </a:prstGeom>
          <a:noFill/>
          <a:ln>
            <a:noFill/>
          </a:ln>
        </p:spPr>
      </p:pic>
      <p:grpSp>
        <p:nvGrpSpPr>
          <p:cNvPr id="962" name="Google Shape;962;p34"/>
          <p:cNvGrpSpPr/>
          <p:nvPr/>
        </p:nvGrpSpPr>
        <p:grpSpPr>
          <a:xfrm>
            <a:off x="-135814" y="0"/>
            <a:ext cx="1139802" cy="6858000"/>
            <a:chOff x="-181085" y="-5892"/>
            <a:chExt cx="1519736" cy="6858000"/>
          </a:xfrm>
        </p:grpSpPr>
        <p:sp>
          <p:nvSpPr>
            <p:cNvPr id="963" name="Google Shape;963;p34"/>
            <p:cNvSpPr/>
            <p:nvPr/>
          </p:nvSpPr>
          <p:spPr>
            <a:xfrm>
              <a:off x="-37804" y="-5892"/>
              <a:ext cx="1376455" cy="6858000"/>
            </a:xfrm>
            <a:prstGeom prst="rect">
              <a:avLst/>
            </a:prstGeom>
            <a:solidFill>
              <a:srgbClr val="1259A2"/>
            </a:solidFill>
            <a:ln>
              <a:noFill/>
            </a:ln>
          </p:spPr>
          <p:txBody>
            <a:bodyPr spcFirstLastPara="1" wrap="square" lIns="68569" tIns="34275" rIns="68569" bIns="34275" anchor="ctr" anchorCtr="0">
              <a:noAutofit/>
            </a:bodyPr>
            <a:lstStyle/>
            <a:p>
              <a:pPr algn="ctr" fontAlgn="auto">
                <a:spcBef>
                  <a:spcPts val="0"/>
                </a:spcBef>
                <a:spcAft>
                  <a:spcPts val="0"/>
                </a:spcAft>
                <a:buClr>
                  <a:srgbClr val="000000"/>
                </a:buClr>
              </a:pPr>
              <a:endParaRPr kern="0">
                <a:solidFill>
                  <a:srgbClr val="FFFFFF"/>
                </a:solidFill>
                <a:latin typeface="Corbel"/>
                <a:ea typeface="Corbel"/>
                <a:cs typeface="Corbel"/>
                <a:sym typeface="Corbel"/>
              </a:endParaRPr>
            </a:p>
          </p:txBody>
        </p:sp>
        <p:pic>
          <p:nvPicPr>
            <p:cNvPr id="964" name="Google Shape;964;p34" descr="Ventoso con relleno sólido"/>
            <p:cNvPicPr preferRelativeResize="0"/>
            <p:nvPr/>
          </p:nvPicPr>
          <p:blipFill rotWithShape="1">
            <a:blip r:embed="rId5">
              <a:alphaModFix/>
            </a:blip>
            <a:srcRect/>
            <a:stretch/>
          </p:blipFill>
          <p:spPr>
            <a:xfrm>
              <a:off x="372972" y="4473057"/>
              <a:ext cx="914400" cy="914400"/>
            </a:xfrm>
            <a:prstGeom prst="rect">
              <a:avLst/>
            </a:prstGeom>
            <a:noFill/>
            <a:ln>
              <a:noFill/>
            </a:ln>
          </p:spPr>
        </p:pic>
        <p:pic>
          <p:nvPicPr>
            <p:cNvPr id="965" name="Google Shape;965;p34" descr="Copo de nieve con relleno sólido"/>
            <p:cNvPicPr preferRelativeResize="0"/>
            <p:nvPr/>
          </p:nvPicPr>
          <p:blipFill rotWithShape="1">
            <a:blip r:embed="rId6">
              <a:alphaModFix/>
            </a:blip>
            <a:srcRect/>
            <a:stretch/>
          </p:blipFill>
          <p:spPr>
            <a:xfrm>
              <a:off x="-126270" y="2192696"/>
              <a:ext cx="914400" cy="914400"/>
            </a:xfrm>
            <a:prstGeom prst="rect">
              <a:avLst/>
            </a:prstGeom>
            <a:noFill/>
            <a:ln>
              <a:noFill/>
            </a:ln>
          </p:spPr>
        </p:pic>
        <p:pic>
          <p:nvPicPr>
            <p:cNvPr id="966" name="Google Shape;966;p34" descr="Nieve contorno"/>
            <p:cNvPicPr preferRelativeResize="0"/>
            <p:nvPr/>
          </p:nvPicPr>
          <p:blipFill rotWithShape="1">
            <a:blip r:embed="rId7">
              <a:alphaModFix/>
            </a:blip>
            <a:srcRect/>
            <a:stretch/>
          </p:blipFill>
          <p:spPr>
            <a:xfrm>
              <a:off x="298366" y="3008407"/>
              <a:ext cx="914400" cy="914400"/>
            </a:xfrm>
            <a:prstGeom prst="rect">
              <a:avLst/>
            </a:prstGeom>
            <a:noFill/>
            <a:ln>
              <a:noFill/>
            </a:ln>
          </p:spPr>
        </p:pic>
        <p:pic>
          <p:nvPicPr>
            <p:cNvPr id="967" name="Google Shape;967;p34" descr="Do contorno"/>
            <p:cNvPicPr preferRelativeResize="0"/>
            <p:nvPr/>
          </p:nvPicPr>
          <p:blipFill rotWithShape="1">
            <a:blip r:embed="rId8">
              <a:alphaModFix/>
            </a:blip>
            <a:srcRect/>
            <a:stretch/>
          </p:blipFill>
          <p:spPr>
            <a:xfrm>
              <a:off x="381194" y="5937708"/>
              <a:ext cx="914400" cy="914400"/>
            </a:xfrm>
            <a:prstGeom prst="rect">
              <a:avLst/>
            </a:prstGeom>
            <a:noFill/>
            <a:ln>
              <a:noFill/>
            </a:ln>
          </p:spPr>
        </p:pic>
        <p:pic>
          <p:nvPicPr>
            <p:cNvPr id="968" name="Google Shape;968;p34" descr="Tornado contorno"/>
            <p:cNvPicPr preferRelativeResize="0"/>
            <p:nvPr/>
          </p:nvPicPr>
          <p:blipFill rotWithShape="1">
            <a:blip r:embed="rId9">
              <a:alphaModFix/>
            </a:blip>
            <a:srcRect/>
            <a:stretch/>
          </p:blipFill>
          <p:spPr>
            <a:xfrm>
              <a:off x="-54249" y="3784714"/>
              <a:ext cx="914400" cy="914400"/>
            </a:xfrm>
            <a:prstGeom prst="rect">
              <a:avLst/>
            </a:prstGeom>
            <a:noFill/>
            <a:ln>
              <a:noFill/>
            </a:ln>
          </p:spPr>
        </p:pic>
        <p:pic>
          <p:nvPicPr>
            <p:cNvPr id="969" name="Google Shape;969;p34" descr="Arcoíris contorno"/>
            <p:cNvPicPr preferRelativeResize="0"/>
            <p:nvPr/>
          </p:nvPicPr>
          <p:blipFill rotWithShape="1">
            <a:blip r:embed="rId10">
              <a:alphaModFix/>
            </a:blip>
            <a:srcRect/>
            <a:stretch/>
          </p:blipFill>
          <p:spPr>
            <a:xfrm>
              <a:off x="7373" y="5096804"/>
              <a:ext cx="914400" cy="914400"/>
            </a:xfrm>
            <a:prstGeom prst="rect">
              <a:avLst/>
            </a:prstGeom>
            <a:noFill/>
            <a:ln>
              <a:noFill/>
            </a:ln>
          </p:spPr>
        </p:pic>
        <p:pic>
          <p:nvPicPr>
            <p:cNvPr id="970" name="Google Shape;970;p34" descr="Termómetro con relleno sólido"/>
            <p:cNvPicPr preferRelativeResize="0"/>
            <p:nvPr/>
          </p:nvPicPr>
          <p:blipFill rotWithShape="1">
            <a:blip r:embed="rId11">
              <a:alphaModFix/>
            </a:blip>
            <a:srcRect/>
            <a:stretch/>
          </p:blipFill>
          <p:spPr>
            <a:xfrm>
              <a:off x="-181085" y="738757"/>
              <a:ext cx="914400" cy="914400"/>
            </a:xfrm>
            <a:prstGeom prst="rect">
              <a:avLst/>
            </a:prstGeom>
            <a:noFill/>
            <a:ln>
              <a:noFill/>
            </a:ln>
          </p:spPr>
        </p:pic>
        <p:pic>
          <p:nvPicPr>
            <p:cNvPr id="971" name="Google Shape;971;p34" descr="Parcialmente soleado contorno"/>
            <p:cNvPicPr preferRelativeResize="0"/>
            <p:nvPr/>
          </p:nvPicPr>
          <p:blipFill rotWithShape="1">
            <a:blip r:embed="rId12">
              <a:alphaModFix/>
            </a:blip>
            <a:srcRect/>
            <a:stretch/>
          </p:blipFill>
          <p:spPr>
            <a:xfrm>
              <a:off x="335942" y="1351792"/>
              <a:ext cx="914400" cy="914400"/>
            </a:xfrm>
            <a:prstGeom prst="rect">
              <a:avLst/>
            </a:prstGeom>
            <a:noFill/>
            <a:ln>
              <a:noFill/>
            </a:ln>
          </p:spPr>
        </p:pic>
        <p:pic>
          <p:nvPicPr>
            <p:cNvPr id="972" name="Google Shape;972;p34" descr="Trueno contorno"/>
            <p:cNvPicPr preferRelativeResize="0"/>
            <p:nvPr/>
          </p:nvPicPr>
          <p:blipFill rotWithShape="1">
            <a:blip r:embed="rId13">
              <a:alphaModFix/>
            </a:blip>
            <a:srcRect/>
            <a:stretch/>
          </p:blipFill>
          <p:spPr>
            <a:xfrm>
              <a:off x="402951" y="63736"/>
              <a:ext cx="914400" cy="914400"/>
            </a:xfrm>
            <a:prstGeom prst="rect">
              <a:avLst/>
            </a:prstGeom>
            <a:noFill/>
            <a:ln>
              <a:noFill/>
            </a:ln>
          </p:spPr>
        </p:pic>
      </p:grpSp>
      <p:sp>
        <p:nvSpPr>
          <p:cNvPr id="973" name="Google Shape;973;p34"/>
          <p:cNvSpPr txBox="1"/>
          <p:nvPr/>
        </p:nvSpPr>
        <p:spPr>
          <a:xfrm>
            <a:off x="4699259" y="755408"/>
            <a:ext cx="3056193" cy="315441"/>
          </a:xfrm>
          <a:prstGeom prst="rect">
            <a:avLst/>
          </a:prstGeom>
          <a:noFill/>
          <a:ln>
            <a:noFill/>
          </a:ln>
        </p:spPr>
        <p:txBody>
          <a:bodyPr spcFirstLastPara="1" wrap="square" lIns="68569" tIns="34275" rIns="68569" bIns="34275" anchor="t" anchorCtr="0">
            <a:spAutoFit/>
          </a:bodyPr>
          <a:lstStyle/>
          <a:p>
            <a:pPr algn="ctr" fontAlgn="auto">
              <a:spcBef>
                <a:spcPts val="0"/>
              </a:spcBef>
              <a:spcAft>
                <a:spcPts val="0"/>
              </a:spcAft>
              <a:buClr>
                <a:srgbClr val="000000"/>
              </a:buClr>
            </a:pPr>
            <a:r>
              <a:rPr lang="es-CL" sz="1600" b="1" kern="0" dirty="0">
                <a:solidFill>
                  <a:srgbClr val="002060"/>
                </a:solidFill>
                <a:latin typeface="Arial"/>
                <a:ea typeface="Arial"/>
                <a:cs typeface="Arial"/>
                <a:sym typeface="Arial"/>
              </a:rPr>
              <a:t>CERCANÍA AL MAR</a:t>
            </a:r>
            <a:endParaRPr sz="1600" b="1" kern="0" dirty="0">
              <a:solidFill>
                <a:srgbClr val="002060"/>
              </a:solidFill>
              <a:latin typeface="Arial"/>
              <a:ea typeface="Arial"/>
              <a:cs typeface="Arial"/>
              <a:sym typeface="Arial"/>
            </a:endParaRPr>
          </a:p>
        </p:txBody>
      </p:sp>
      <p:sp>
        <p:nvSpPr>
          <p:cNvPr id="975" name="Google Shape;975;p34"/>
          <p:cNvSpPr txBox="1"/>
          <p:nvPr/>
        </p:nvSpPr>
        <p:spPr>
          <a:xfrm>
            <a:off x="3633128" y="1082698"/>
            <a:ext cx="5398745" cy="1652884"/>
          </a:xfrm>
          <a:prstGeom prst="rect">
            <a:avLst/>
          </a:prstGeom>
          <a:noFill/>
          <a:ln>
            <a:noFill/>
          </a:ln>
        </p:spPr>
        <p:txBody>
          <a:bodyPr spcFirstLastPara="1" wrap="square" lIns="68569" tIns="34275" rIns="68569" bIns="34275" anchor="t" anchorCtr="0">
            <a:noAutofit/>
          </a:bodyPr>
          <a:lstStyle/>
          <a:p>
            <a:pPr algn="just" fontAlgn="auto">
              <a:spcBef>
                <a:spcPts val="0"/>
              </a:spcBef>
              <a:spcAft>
                <a:spcPts val="0"/>
              </a:spcAft>
              <a:buClr>
                <a:srgbClr val="002060"/>
              </a:buClr>
              <a:buSzPts val="2000"/>
            </a:pPr>
            <a:r>
              <a:rPr lang="es-CL" kern="0" dirty="0">
                <a:solidFill>
                  <a:srgbClr val="002060"/>
                </a:solidFill>
                <a:latin typeface="Arial"/>
                <a:ea typeface="Arial"/>
                <a:cs typeface="Arial"/>
                <a:sym typeface="Arial"/>
              </a:rPr>
              <a:t>El mar no se calienta tan deprisa como la tierra en verano y se enfría lentamente en invierno por lo que modera el clima de las costas, haciéndolo más templado que el del interior y con menor diferencia entre las temperaturas del mes más cálido y del más frío. </a:t>
            </a:r>
            <a:endParaRPr kern="0" dirty="0">
              <a:solidFill>
                <a:srgbClr val="002060"/>
              </a:solidFill>
              <a:latin typeface="Arial"/>
              <a:ea typeface="Arial"/>
              <a:cs typeface="Arial"/>
              <a:sym typeface="Arial"/>
            </a:endParaRPr>
          </a:p>
          <a:p>
            <a:pPr algn="just" fontAlgn="auto">
              <a:spcBef>
                <a:spcPts val="825"/>
              </a:spcBef>
              <a:spcAft>
                <a:spcPts val="0"/>
              </a:spcAft>
              <a:buClr>
                <a:srgbClr val="002060"/>
              </a:buClr>
              <a:buSzPts val="2000"/>
            </a:pPr>
            <a:r>
              <a:rPr lang="es-CL" kern="0" dirty="0">
                <a:solidFill>
                  <a:srgbClr val="002060"/>
                </a:solidFill>
                <a:latin typeface="Arial"/>
                <a:ea typeface="Arial"/>
                <a:cs typeface="Arial"/>
                <a:sym typeface="Arial"/>
              </a:rPr>
              <a:t>Regiones más lejos del mar = Climas más secos</a:t>
            </a:r>
            <a:endParaRPr kern="0" dirty="0">
              <a:solidFill>
                <a:srgbClr val="000000"/>
              </a:solidFill>
              <a:latin typeface="Arial"/>
              <a:cs typeface="Arial"/>
              <a:sym typeface="Arial"/>
            </a:endParaRPr>
          </a:p>
          <a:p>
            <a:pPr algn="just" fontAlgn="auto">
              <a:spcBef>
                <a:spcPts val="825"/>
              </a:spcBef>
              <a:spcAft>
                <a:spcPts val="0"/>
              </a:spcAft>
              <a:buClr>
                <a:srgbClr val="4D3E2F"/>
              </a:buClr>
              <a:buSzPts val="2000"/>
            </a:pPr>
            <a:endParaRPr kern="0" dirty="0">
              <a:solidFill>
                <a:srgbClr val="002060"/>
              </a:solidFill>
              <a:latin typeface="Arial"/>
              <a:ea typeface="Arial"/>
              <a:cs typeface="Arial"/>
              <a:sym typeface="Arial"/>
            </a:endParaRPr>
          </a:p>
          <a:p>
            <a:pPr algn="just" fontAlgn="auto">
              <a:spcBef>
                <a:spcPts val="825"/>
              </a:spcBef>
              <a:spcAft>
                <a:spcPts val="0"/>
              </a:spcAft>
              <a:buClr>
                <a:srgbClr val="4D3E2F"/>
              </a:buClr>
              <a:buSzPts val="2000"/>
            </a:pPr>
            <a:endParaRPr kern="0" dirty="0">
              <a:solidFill>
                <a:srgbClr val="002060"/>
              </a:solidFill>
              <a:latin typeface="Arial"/>
              <a:ea typeface="Arial"/>
              <a:cs typeface="Arial"/>
              <a:sym typeface="Arial"/>
            </a:endParaRPr>
          </a:p>
        </p:txBody>
      </p:sp>
      <p:pic>
        <p:nvPicPr>
          <p:cNvPr id="976" name="Google Shape;976;p34"/>
          <p:cNvPicPr preferRelativeResize="0"/>
          <p:nvPr/>
        </p:nvPicPr>
        <p:blipFill rotWithShape="1">
          <a:blip r:embed="rId14">
            <a:alphaModFix/>
          </a:blip>
          <a:srcRect/>
          <a:stretch/>
        </p:blipFill>
        <p:spPr>
          <a:xfrm>
            <a:off x="1102472" y="1201849"/>
            <a:ext cx="2537319" cy="1664733"/>
          </a:xfrm>
          <a:prstGeom prst="rect">
            <a:avLst/>
          </a:prstGeom>
          <a:noFill/>
          <a:ln>
            <a:noFill/>
          </a:ln>
        </p:spPr>
      </p:pic>
      <p:pic>
        <p:nvPicPr>
          <p:cNvPr id="21" name="Google Shape;1000;p35"/>
          <p:cNvPicPr preferRelativeResize="0"/>
          <p:nvPr/>
        </p:nvPicPr>
        <p:blipFill rotWithShape="1">
          <a:blip r:embed="rId15">
            <a:alphaModFix/>
          </a:blip>
          <a:srcRect/>
          <a:stretch/>
        </p:blipFill>
        <p:spPr>
          <a:xfrm>
            <a:off x="1036324" y="4463835"/>
            <a:ext cx="2562790" cy="1806584"/>
          </a:xfrm>
          <a:prstGeom prst="rect">
            <a:avLst/>
          </a:prstGeom>
          <a:noFill/>
          <a:ln>
            <a:noFill/>
          </a:ln>
        </p:spPr>
      </p:pic>
      <p:sp>
        <p:nvSpPr>
          <p:cNvPr id="22" name="Google Shape;997;p35"/>
          <p:cNvSpPr txBox="1"/>
          <p:nvPr/>
        </p:nvSpPr>
        <p:spPr>
          <a:xfrm>
            <a:off x="4267040" y="3939267"/>
            <a:ext cx="413091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600" b="1" dirty="0">
                <a:solidFill>
                  <a:srgbClr val="002060"/>
                </a:solidFill>
                <a:latin typeface="Arial"/>
                <a:ea typeface="Arial"/>
                <a:cs typeface="Arial"/>
                <a:sym typeface="Arial"/>
              </a:rPr>
              <a:t>LAS CORRIENTES MARINAS</a:t>
            </a:r>
            <a:endParaRPr sz="1600" b="1" dirty="0">
              <a:solidFill>
                <a:srgbClr val="002060"/>
              </a:solidFill>
              <a:latin typeface="Arial"/>
              <a:ea typeface="Arial"/>
              <a:cs typeface="Arial"/>
              <a:sym typeface="Arial"/>
            </a:endParaRPr>
          </a:p>
        </p:txBody>
      </p:sp>
      <p:sp>
        <p:nvSpPr>
          <p:cNvPr id="23" name="Google Shape;999;p35"/>
          <p:cNvSpPr txBox="1"/>
          <p:nvPr/>
        </p:nvSpPr>
        <p:spPr>
          <a:xfrm>
            <a:off x="3599114" y="4315254"/>
            <a:ext cx="5293366" cy="235067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2060"/>
              </a:buClr>
              <a:buSzPts val="2000"/>
              <a:buFont typeface="Arial"/>
              <a:buNone/>
            </a:pPr>
            <a:r>
              <a:rPr lang="es-CL" dirty="0">
                <a:solidFill>
                  <a:srgbClr val="002060"/>
                </a:solidFill>
                <a:latin typeface="Arial"/>
                <a:ea typeface="Arial"/>
                <a:cs typeface="Arial"/>
                <a:sym typeface="Arial"/>
              </a:rPr>
              <a:t>Las corrientes marinas son masas de agua que se desplazan a lo largo de los océanos y recorren grandes distancias. Tienen una influencia </a:t>
            </a:r>
            <a:r>
              <a:rPr lang="es-CL" dirty="0" smtClean="0">
                <a:solidFill>
                  <a:srgbClr val="002060"/>
                </a:solidFill>
                <a:latin typeface="Arial"/>
                <a:ea typeface="Arial"/>
                <a:cs typeface="Arial"/>
                <a:sym typeface="Arial"/>
              </a:rPr>
              <a:t>en </a:t>
            </a:r>
            <a:r>
              <a:rPr lang="es-CL" dirty="0">
                <a:solidFill>
                  <a:srgbClr val="002060"/>
                </a:solidFill>
                <a:latin typeface="Arial"/>
                <a:ea typeface="Arial"/>
                <a:cs typeface="Arial"/>
                <a:sym typeface="Arial"/>
              </a:rPr>
              <a:t>los climas de la Tierra ya que contribuyen a repartir el calor del trópico por el resto del planeta. Hay corrientes frías y corrientes cálidas, que enfrían o entibian las regiones que recorren e influyen en las presiones y humedad.</a:t>
            </a:r>
            <a:endParaRPr dirty="0">
              <a:solidFill>
                <a:srgbClr val="002060"/>
              </a:solidFill>
              <a:latin typeface="Arial"/>
              <a:ea typeface="Arial"/>
              <a:cs typeface="Arial"/>
              <a:sym typeface="Arial"/>
            </a:endParaRPr>
          </a:p>
        </p:txBody>
      </p:sp>
    </p:spTree>
    <p:extLst>
      <p:ext uri="{BB962C8B-B14F-4D97-AF65-F5344CB8AC3E}">
        <p14:creationId xmlns:p14="http://schemas.microsoft.com/office/powerpoint/2010/main" val="321161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362995" y="272321"/>
            <a:ext cx="4814807" cy="547940"/>
          </a:xfrm>
        </p:spPr>
        <p:txBody>
          <a:bodyPr rtlCol="0">
            <a:noAutofit/>
          </a:bodyPr>
          <a:lstStyle/>
          <a:p>
            <a:pPr algn="ctr" rtl="0"/>
            <a:r>
              <a:rPr lang="en-US" sz="3000" b="1" dirty="0">
                <a:solidFill>
                  <a:srgbClr val="002060"/>
                </a:solidFill>
              </a:rPr>
              <a:t>CAMBIO CLIMÁTICO</a:t>
            </a:r>
            <a:endParaRPr lang="es-ES" sz="3000" dirty="0">
              <a:solidFill>
                <a:srgbClr val="002060"/>
              </a:solidFill>
            </a:endParaRPr>
          </a:p>
        </p:txBody>
      </p:sp>
      <p:pic>
        <p:nvPicPr>
          <p:cNvPr id="10" name="Imagen 9">
            <a:extLst>
              <a:ext uri="{FF2B5EF4-FFF2-40B4-BE49-F238E27FC236}">
                <a16:creationId xmlns="" xmlns:a16="http://schemas.microsoft.com/office/drawing/2014/main" id="{4F079DD8-37A2-029B-C614-06AA11C98D7A}"/>
              </a:ext>
            </a:extLst>
          </p:cNvPr>
          <p:cNvPicPr>
            <a:picLocks noChangeAspect="1"/>
          </p:cNvPicPr>
          <p:nvPr/>
        </p:nvPicPr>
        <p:blipFill>
          <a:blip r:embed="rId3"/>
          <a:stretch>
            <a:fillRect/>
          </a:stretch>
        </p:blipFill>
        <p:spPr>
          <a:xfrm>
            <a:off x="8536809" y="6128742"/>
            <a:ext cx="539543" cy="544115"/>
          </a:xfrm>
          <a:prstGeom prst="rect">
            <a:avLst/>
          </a:prstGeom>
        </p:spPr>
      </p:pic>
      <p:sp>
        <p:nvSpPr>
          <p:cNvPr id="13" name="Rectangle 3">
            <a:extLst>
              <a:ext uri="{FF2B5EF4-FFF2-40B4-BE49-F238E27FC236}">
                <a16:creationId xmlns="" xmlns:a16="http://schemas.microsoft.com/office/drawing/2014/main" id="{1D368DFD-724E-38E9-7B44-F924083B1410}"/>
              </a:ext>
            </a:extLst>
          </p:cNvPr>
          <p:cNvSpPr txBox="1">
            <a:spLocks noChangeArrowheads="1"/>
          </p:cNvSpPr>
          <p:nvPr/>
        </p:nvSpPr>
        <p:spPr bwMode="auto">
          <a:xfrm>
            <a:off x="3923928" y="6560794"/>
            <a:ext cx="2673195" cy="297206"/>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200" kern="0" dirty="0">
                <a:solidFill>
                  <a:srgbClr val="DDDDDD">
                    <a:lumMod val="10000"/>
                  </a:srgbClr>
                </a:solidFill>
              </a:rPr>
              <a:t>Programa anual física 2024</a:t>
            </a:r>
          </a:p>
        </p:txBody>
      </p:sp>
      <p:pic>
        <p:nvPicPr>
          <p:cNvPr id="9" name="Imagen 8">
            <a:extLst>
              <a:ext uri="{FF2B5EF4-FFF2-40B4-BE49-F238E27FC236}">
                <a16:creationId xmlns="" xmlns:a16="http://schemas.microsoft.com/office/drawing/2014/main" id="{973E180A-A8A5-FC1C-E84C-1E05741F9C88}"/>
              </a:ext>
            </a:extLst>
          </p:cNvPr>
          <p:cNvPicPr>
            <a:picLocks noChangeAspect="1"/>
          </p:cNvPicPr>
          <p:nvPr/>
        </p:nvPicPr>
        <p:blipFill>
          <a:blip r:embed="rId4"/>
          <a:stretch>
            <a:fillRect/>
          </a:stretch>
        </p:blipFill>
        <p:spPr>
          <a:xfrm>
            <a:off x="7720305" y="42399"/>
            <a:ext cx="1350000" cy="566745"/>
          </a:xfrm>
          <a:prstGeom prst="rect">
            <a:avLst/>
          </a:prstGeom>
        </p:spPr>
      </p:pic>
      <p:grpSp>
        <p:nvGrpSpPr>
          <p:cNvPr id="29" name="Grupo 28">
            <a:extLst>
              <a:ext uri="{FF2B5EF4-FFF2-40B4-BE49-F238E27FC236}">
                <a16:creationId xmlns="" xmlns:a16="http://schemas.microsoft.com/office/drawing/2014/main" id="{9D126CDD-9139-66CE-6508-D9EB2E2837D9}"/>
              </a:ext>
            </a:extLst>
          </p:cNvPr>
          <p:cNvGrpSpPr/>
          <p:nvPr/>
        </p:nvGrpSpPr>
        <p:grpSpPr>
          <a:xfrm>
            <a:off x="-135814" y="0"/>
            <a:ext cx="1139802" cy="6858000"/>
            <a:chOff x="-181085" y="-5892"/>
            <a:chExt cx="1519736" cy="6858000"/>
          </a:xfrm>
        </p:grpSpPr>
        <p:sp>
          <p:nvSpPr>
            <p:cNvPr id="16" name="Rectángulo 15">
              <a:extLst>
                <a:ext uri="{FF2B5EF4-FFF2-40B4-BE49-F238E27FC236}">
                  <a16:creationId xmlns="" xmlns:a16="http://schemas.microsoft.com/office/drawing/2014/main" id="{D9E47B3D-D814-E8F1-8D76-AFE4737FA35B}"/>
                </a:ext>
              </a:extLst>
            </p:cNvPr>
            <p:cNvSpPr/>
            <p:nvPr/>
          </p:nvSpPr>
          <p:spPr>
            <a:xfrm>
              <a:off x="-37804" y="-5892"/>
              <a:ext cx="1376455"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L" dirty="0">
                <a:solidFill>
                  <a:prstClr val="white"/>
                </a:solidFill>
              </a:endParaRPr>
            </a:p>
          </p:txBody>
        </p:sp>
        <p:pic>
          <p:nvPicPr>
            <p:cNvPr id="6" name="Gráfico 5" descr="Ventoso con relleno sólido">
              <a:extLst>
                <a:ext uri="{FF2B5EF4-FFF2-40B4-BE49-F238E27FC236}">
                  <a16:creationId xmlns="" xmlns:a16="http://schemas.microsoft.com/office/drawing/2014/main" id="{5CC2E6C6-85C4-7983-EB7F-598F9ECE6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2972" y="4473057"/>
              <a:ext cx="914400" cy="914400"/>
            </a:xfrm>
            <a:prstGeom prst="rect">
              <a:avLst/>
            </a:prstGeom>
          </p:spPr>
        </p:pic>
        <p:pic>
          <p:nvPicPr>
            <p:cNvPr id="11" name="Gráfico 10" descr="Copo de nieve con relleno sólido">
              <a:extLst>
                <a:ext uri="{FF2B5EF4-FFF2-40B4-BE49-F238E27FC236}">
                  <a16:creationId xmlns="" xmlns:a16="http://schemas.microsoft.com/office/drawing/2014/main" id="{3AE2F426-8151-BF62-16FA-95556F7E3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270" y="2192696"/>
              <a:ext cx="914400" cy="914400"/>
            </a:xfrm>
            <a:prstGeom prst="rect">
              <a:avLst/>
            </a:prstGeom>
          </p:spPr>
        </p:pic>
        <p:pic>
          <p:nvPicPr>
            <p:cNvPr id="14" name="Gráfico 13" descr="Nieve contorno">
              <a:extLst>
                <a:ext uri="{FF2B5EF4-FFF2-40B4-BE49-F238E27FC236}">
                  <a16:creationId xmlns="" xmlns:a16="http://schemas.microsoft.com/office/drawing/2014/main" id="{670A15DB-C4E9-31BD-BDC1-BA87122EB5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8366" y="3008407"/>
              <a:ext cx="914400" cy="914400"/>
            </a:xfrm>
            <a:prstGeom prst="rect">
              <a:avLst/>
            </a:prstGeom>
          </p:spPr>
        </p:pic>
        <p:pic>
          <p:nvPicPr>
            <p:cNvPr id="18" name="Gráfico 17" descr="Do contorno">
              <a:extLst>
                <a:ext uri="{FF2B5EF4-FFF2-40B4-BE49-F238E27FC236}">
                  <a16:creationId xmlns="" xmlns:a16="http://schemas.microsoft.com/office/drawing/2014/main" id="{43F1A827-6D62-A6A4-2C86-62604E74E9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81194" y="5937708"/>
              <a:ext cx="914400" cy="914400"/>
            </a:xfrm>
            <a:prstGeom prst="rect">
              <a:avLst/>
            </a:prstGeom>
          </p:spPr>
        </p:pic>
        <p:pic>
          <p:nvPicPr>
            <p:cNvPr id="20" name="Gráfico 19" descr="Tornado contorno">
              <a:extLst>
                <a:ext uri="{FF2B5EF4-FFF2-40B4-BE49-F238E27FC236}">
                  <a16:creationId xmlns="" xmlns:a16="http://schemas.microsoft.com/office/drawing/2014/main" id="{165C711D-1B04-4CAF-B259-7452411C7E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249" y="3784714"/>
              <a:ext cx="914400" cy="914400"/>
            </a:xfrm>
            <a:prstGeom prst="rect">
              <a:avLst/>
            </a:prstGeom>
          </p:spPr>
        </p:pic>
        <p:pic>
          <p:nvPicPr>
            <p:cNvPr id="22" name="Gráfico 21" descr="Arcoíris contorno">
              <a:extLst>
                <a:ext uri="{FF2B5EF4-FFF2-40B4-BE49-F238E27FC236}">
                  <a16:creationId xmlns="" xmlns:a16="http://schemas.microsoft.com/office/drawing/2014/main" id="{609309E2-069D-BDDF-0B51-9A666EF8F6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373" y="5096804"/>
              <a:ext cx="914400" cy="914400"/>
            </a:xfrm>
            <a:prstGeom prst="rect">
              <a:avLst/>
            </a:prstGeom>
          </p:spPr>
        </p:pic>
        <p:pic>
          <p:nvPicPr>
            <p:cNvPr id="24" name="Gráfico 23" descr="Termómetro con relleno sólido">
              <a:extLst>
                <a:ext uri="{FF2B5EF4-FFF2-40B4-BE49-F238E27FC236}">
                  <a16:creationId xmlns="" xmlns:a16="http://schemas.microsoft.com/office/drawing/2014/main" id="{18B0693F-8117-D8F6-8C16-EFB78391A2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81085" y="738757"/>
              <a:ext cx="914400" cy="914400"/>
            </a:xfrm>
            <a:prstGeom prst="rect">
              <a:avLst/>
            </a:prstGeom>
          </p:spPr>
        </p:pic>
        <p:pic>
          <p:nvPicPr>
            <p:cNvPr id="26" name="Gráfico 25" descr="Parcialmente soleado contorno">
              <a:extLst>
                <a:ext uri="{FF2B5EF4-FFF2-40B4-BE49-F238E27FC236}">
                  <a16:creationId xmlns="" xmlns:a16="http://schemas.microsoft.com/office/drawing/2014/main" id="{495071F7-264E-BDB7-3FA9-1C321EF395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35942" y="1351792"/>
              <a:ext cx="914400" cy="914400"/>
            </a:xfrm>
            <a:prstGeom prst="rect">
              <a:avLst/>
            </a:prstGeom>
          </p:spPr>
        </p:pic>
        <p:pic>
          <p:nvPicPr>
            <p:cNvPr id="28" name="Gráfico 27" descr="Trueno contorno">
              <a:extLst>
                <a:ext uri="{FF2B5EF4-FFF2-40B4-BE49-F238E27FC236}">
                  <a16:creationId xmlns="" xmlns:a16="http://schemas.microsoft.com/office/drawing/2014/main" id="{2698AA70-B82C-F137-79ED-DDF557F5C97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2951" y="63736"/>
              <a:ext cx="914400" cy="914400"/>
            </a:xfrm>
            <a:prstGeom prst="rect">
              <a:avLst/>
            </a:prstGeom>
          </p:spPr>
        </p:pic>
      </p:grpSp>
      <p:pic>
        <p:nvPicPr>
          <p:cNvPr id="7" name="Imagen 6">
            <a:extLst>
              <a:ext uri="{FF2B5EF4-FFF2-40B4-BE49-F238E27FC236}">
                <a16:creationId xmlns="" xmlns:a16="http://schemas.microsoft.com/office/drawing/2014/main" id="{693C7D9F-8A3D-2CF4-1E59-D38C6BEAD230}"/>
              </a:ext>
            </a:extLst>
          </p:cNvPr>
          <p:cNvPicPr>
            <a:picLocks noChangeAspect="1"/>
          </p:cNvPicPr>
          <p:nvPr/>
        </p:nvPicPr>
        <p:blipFill>
          <a:blip r:embed="rId23">
            <a:alphaModFix amt="15000"/>
          </a:blip>
          <a:stretch>
            <a:fillRect/>
          </a:stretch>
        </p:blipFill>
        <p:spPr>
          <a:xfrm>
            <a:off x="1642424" y="2198588"/>
            <a:ext cx="6876884" cy="4352921"/>
          </a:xfrm>
          <a:prstGeom prst="rect">
            <a:avLst/>
          </a:prstGeom>
        </p:spPr>
      </p:pic>
      <p:sp>
        <p:nvSpPr>
          <p:cNvPr id="8" name="Marcador de contenido 7">
            <a:extLst>
              <a:ext uri="{FF2B5EF4-FFF2-40B4-BE49-F238E27FC236}">
                <a16:creationId xmlns="" xmlns:a16="http://schemas.microsoft.com/office/drawing/2014/main" id="{8092FC6F-7F66-E3EE-2B24-645974F27491}"/>
              </a:ext>
            </a:extLst>
          </p:cNvPr>
          <p:cNvSpPr>
            <a:spLocks noGrp="1"/>
          </p:cNvSpPr>
          <p:nvPr>
            <p:ph idx="1"/>
          </p:nvPr>
        </p:nvSpPr>
        <p:spPr>
          <a:xfrm>
            <a:off x="1106132" y="999119"/>
            <a:ext cx="7746656" cy="2433770"/>
          </a:xfrm>
          <a:noFill/>
        </p:spPr>
        <p:txBody>
          <a:bodyPr>
            <a:normAutofit/>
          </a:bodyPr>
          <a:lstStyle/>
          <a:p>
            <a:pPr algn="just"/>
            <a:r>
              <a:rPr lang="es-ES" sz="2100" dirty="0">
                <a:solidFill>
                  <a:srgbClr val="002060"/>
                </a:solidFill>
                <a:latin typeface="Arial" panose="020B0604020202020204" pitchFamily="34" charset="0"/>
                <a:cs typeface="Arial" panose="020B0604020202020204" pitchFamily="34" charset="0"/>
              </a:rPr>
              <a:t>Es una variación en el clima del planeta, atribuido directa o indirectamente a la actividad humana y que altera la composición de la atmósfera</a:t>
            </a:r>
            <a:r>
              <a:rPr lang="es-ES" sz="2100" dirty="0" smtClean="0">
                <a:solidFill>
                  <a:srgbClr val="002060"/>
                </a:solidFill>
                <a:latin typeface="Arial" panose="020B0604020202020204" pitchFamily="34" charset="0"/>
                <a:cs typeface="Arial" panose="020B0604020202020204" pitchFamily="34" charset="0"/>
              </a:rPr>
              <a:t>.</a:t>
            </a:r>
            <a:endParaRPr lang="es-ES" sz="2100" dirty="0">
              <a:solidFill>
                <a:srgbClr val="002060"/>
              </a:solidFill>
              <a:latin typeface="Arial" panose="020B0604020202020204" pitchFamily="34" charset="0"/>
              <a:cs typeface="Arial" panose="020B0604020202020204" pitchFamily="34" charset="0"/>
            </a:endParaRPr>
          </a:p>
          <a:p>
            <a:pPr algn="just"/>
            <a:r>
              <a:rPr lang="es-ES" sz="2100" dirty="0">
                <a:solidFill>
                  <a:srgbClr val="002060"/>
                </a:solidFill>
                <a:latin typeface="Arial" panose="020B0604020202020204" pitchFamily="34" charset="0"/>
                <a:cs typeface="Arial" panose="020B0604020202020204" pitchFamily="34" charset="0"/>
              </a:rPr>
              <a:t>Se manifiesta en un aumento de las temperaturas medias y una alteración del clima a escala mundial, haciendo más común eventos climáticos extremos.</a:t>
            </a:r>
            <a:endParaRPr lang="es-CL" sz="2100" dirty="0">
              <a:solidFill>
                <a:srgbClr val="002060"/>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4"/>
          <a:stretch>
            <a:fillRect/>
          </a:stretch>
        </p:blipFill>
        <p:spPr>
          <a:xfrm>
            <a:off x="1106132" y="3442174"/>
            <a:ext cx="3538456" cy="2501426"/>
          </a:xfrm>
          <a:prstGeom prst="rect">
            <a:avLst/>
          </a:prstGeom>
        </p:spPr>
      </p:pic>
      <p:sp>
        <p:nvSpPr>
          <p:cNvPr id="21" name="Título 1">
            <a:extLst>
              <a:ext uri="{FF2B5EF4-FFF2-40B4-BE49-F238E27FC236}">
                <a16:creationId xmlns="" xmlns:a16="http://schemas.microsoft.com/office/drawing/2014/main" id="{F6798EED-38DC-3D3E-72D2-352FE2C9E99E}"/>
              </a:ext>
            </a:extLst>
          </p:cNvPr>
          <p:cNvSpPr txBox="1">
            <a:spLocks/>
          </p:cNvSpPr>
          <p:nvPr/>
        </p:nvSpPr>
        <p:spPr>
          <a:xfrm>
            <a:off x="1106132" y="5943600"/>
            <a:ext cx="3568947" cy="358684"/>
          </a:xfrm>
          <a:prstGeom prst="rect">
            <a:avLst/>
          </a:prstGeom>
        </p:spPr>
        <p:txBody>
          <a:bodyPr vert="horz" lIns="91440" tIns="45720" rIns="91440" bIns="45720" rtlCol="0" anchor="b">
            <a:no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fontAlgn="auto">
              <a:spcAft>
                <a:spcPts val="0"/>
              </a:spcAft>
            </a:pPr>
            <a:r>
              <a:rPr lang="en-US" sz="1600" b="1" smtClean="0">
                <a:solidFill>
                  <a:srgbClr val="002060"/>
                </a:solidFill>
              </a:rPr>
              <a:t>CAUSAS DEL CAMBIO CLIMÁTICO</a:t>
            </a:r>
            <a:endParaRPr lang="es-ES" sz="1600" dirty="0">
              <a:solidFill>
                <a:srgbClr val="002060"/>
              </a:solidFill>
            </a:endParaRPr>
          </a:p>
        </p:txBody>
      </p:sp>
      <p:pic>
        <p:nvPicPr>
          <p:cNvPr id="4" name="Imagen 3"/>
          <p:cNvPicPr>
            <a:picLocks noChangeAspect="1"/>
          </p:cNvPicPr>
          <p:nvPr/>
        </p:nvPicPr>
        <p:blipFill>
          <a:blip r:embed="rId25"/>
          <a:stretch>
            <a:fillRect/>
          </a:stretch>
        </p:blipFill>
        <p:spPr>
          <a:xfrm>
            <a:off x="5371153" y="3471499"/>
            <a:ext cx="3613297" cy="2501426"/>
          </a:xfrm>
          <a:prstGeom prst="rect">
            <a:avLst/>
          </a:prstGeom>
        </p:spPr>
      </p:pic>
      <p:sp>
        <p:nvSpPr>
          <p:cNvPr id="23" name="Título 1"/>
          <p:cNvSpPr txBox="1">
            <a:spLocks/>
          </p:cNvSpPr>
          <p:nvPr/>
        </p:nvSpPr>
        <p:spPr>
          <a:xfrm>
            <a:off x="5112967" y="5533537"/>
            <a:ext cx="4129667" cy="730587"/>
          </a:xfrm>
          <a:prstGeom prst="rect">
            <a:avLst/>
          </a:prstGeom>
        </p:spPr>
        <p:txBody>
          <a:bodyPr vert="horz" lIns="91440" tIns="45720" rIns="91440" bIns="45720" rtlCol="0" anchor="b">
            <a:no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fontAlgn="auto">
              <a:spcAft>
                <a:spcPts val="0"/>
              </a:spcAft>
            </a:pPr>
            <a:r>
              <a:rPr lang="en-US" sz="1600" b="1" smtClean="0">
                <a:solidFill>
                  <a:srgbClr val="002060"/>
                </a:solidFill>
              </a:rPr>
              <a:t>EFECTOS DEL CAMBIO CLIMÁTICO</a:t>
            </a:r>
            <a:endParaRPr lang="es-ES" sz="1600" dirty="0">
              <a:solidFill>
                <a:srgbClr val="002060"/>
              </a:solidFill>
            </a:endParaRPr>
          </a:p>
        </p:txBody>
      </p:sp>
    </p:spTree>
    <p:extLst>
      <p:ext uri="{BB962C8B-B14F-4D97-AF65-F5344CB8AC3E}">
        <p14:creationId xmlns:p14="http://schemas.microsoft.com/office/powerpoint/2010/main" val="245528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4F079DD8-37A2-029B-C614-06AA11C98D7A}"/>
              </a:ext>
            </a:extLst>
          </p:cNvPr>
          <p:cNvPicPr>
            <a:picLocks noChangeAspect="1"/>
          </p:cNvPicPr>
          <p:nvPr/>
        </p:nvPicPr>
        <p:blipFill>
          <a:blip r:embed="rId3"/>
          <a:stretch>
            <a:fillRect/>
          </a:stretch>
        </p:blipFill>
        <p:spPr>
          <a:xfrm>
            <a:off x="8573015" y="6128742"/>
            <a:ext cx="539543" cy="544115"/>
          </a:xfrm>
          <a:prstGeom prst="rect">
            <a:avLst/>
          </a:prstGeom>
        </p:spPr>
      </p:pic>
      <p:sp>
        <p:nvSpPr>
          <p:cNvPr id="13" name="Rectangle 3">
            <a:extLst>
              <a:ext uri="{FF2B5EF4-FFF2-40B4-BE49-F238E27FC236}">
                <a16:creationId xmlns="" xmlns:a16="http://schemas.microsoft.com/office/drawing/2014/main" id="{1D368DFD-724E-38E9-7B44-F924083B1410}"/>
              </a:ext>
            </a:extLst>
          </p:cNvPr>
          <p:cNvSpPr txBox="1">
            <a:spLocks noChangeArrowheads="1"/>
          </p:cNvSpPr>
          <p:nvPr/>
        </p:nvSpPr>
        <p:spPr bwMode="auto">
          <a:xfrm>
            <a:off x="3923928" y="6561727"/>
            <a:ext cx="2673195" cy="297206"/>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200" kern="0" dirty="0">
                <a:solidFill>
                  <a:srgbClr val="DDDDDD">
                    <a:lumMod val="10000"/>
                  </a:srgbClr>
                </a:solidFill>
              </a:rPr>
              <a:t>Programa anual física 2024</a:t>
            </a:r>
          </a:p>
        </p:txBody>
      </p:sp>
      <p:pic>
        <p:nvPicPr>
          <p:cNvPr id="9" name="Imagen 8">
            <a:extLst>
              <a:ext uri="{FF2B5EF4-FFF2-40B4-BE49-F238E27FC236}">
                <a16:creationId xmlns="" xmlns:a16="http://schemas.microsoft.com/office/drawing/2014/main" id="{973E180A-A8A5-FC1C-E84C-1E05741F9C88}"/>
              </a:ext>
            </a:extLst>
          </p:cNvPr>
          <p:cNvPicPr>
            <a:picLocks noChangeAspect="1"/>
          </p:cNvPicPr>
          <p:nvPr/>
        </p:nvPicPr>
        <p:blipFill>
          <a:blip r:embed="rId4"/>
          <a:stretch>
            <a:fillRect/>
          </a:stretch>
        </p:blipFill>
        <p:spPr>
          <a:xfrm>
            <a:off x="7762558" y="51983"/>
            <a:ext cx="1350000" cy="566745"/>
          </a:xfrm>
          <a:prstGeom prst="rect">
            <a:avLst/>
          </a:prstGeom>
        </p:spPr>
      </p:pic>
      <p:grpSp>
        <p:nvGrpSpPr>
          <p:cNvPr id="29" name="Grupo 28">
            <a:extLst>
              <a:ext uri="{FF2B5EF4-FFF2-40B4-BE49-F238E27FC236}">
                <a16:creationId xmlns="" xmlns:a16="http://schemas.microsoft.com/office/drawing/2014/main" id="{9D126CDD-9139-66CE-6508-D9EB2E2837D9}"/>
              </a:ext>
            </a:extLst>
          </p:cNvPr>
          <p:cNvGrpSpPr/>
          <p:nvPr/>
        </p:nvGrpSpPr>
        <p:grpSpPr>
          <a:xfrm>
            <a:off x="-135814" y="0"/>
            <a:ext cx="1139802" cy="6858000"/>
            <a:chOff x="-181085" y="-5892"/>
            <a:chExt cx="1519736" cy="6858000"/>
          </a:xfrm>
        </p:grpSpPr>
        <p:sp>
          <p:nvSpPr>
            <p:cNvPr id="16" name="Rectángulo 15">
              <a:extLst>
                <a:ext uri="{FF2B5EF4-FFF2-40B4-BE49-F238E27FC236}">
                  <a16:creationId xmlns="" xmlns:a16="http://schemas.microsoft.com/office/drawing/2014/main" id="{D9E47B3D-D814-E8F1-8D76-AFE4737FA35B}"/>
                </a:ext>
              </a:extLst>
            </p:cNvPr>
            <p:cNvSpPr/>
            <p:nvPr/>
          </p:nvSpPr>
          <p:spPr>
            <a:xfrm>
              <a:off x="-37804" y="-5892"/>
              <a:ext cx="1376455"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L" dirty="0">
                <a:solidFill>
                  <a:prstClr val="white"/>
                </a:solidFill>
              </a:endParaRPr>
            </a:p>
          </p:txBody>
        </p:sp>
        <p:pic>
          <p:nvPicPr>
            <p:cNvPr id="6" name="Gráfico 5" descr="Ventoso con relleno sólido">
              <a:extLst>
                <a:ext uri="{FF2B5EF4-FFF2-40B4-BE49-F238E27FC236}">
                  <a16:creationId xmlns="" xmlns:a16="http://schemas.microsoft.com/office/drawing/2014/main" id="{5CC2E6C6-85C4-7983-EB7F-598F9ECE6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2972" y="4473057"/>
              <a:ext cx="914400" cy="914400"/>
            </a:xfrm>
            <a:prstGeom prst="rect">
              <a:avLst/>
            </a:prstGeom>
          </p:spPr>
        </p:pic>
        <p:pic>
          <p:nvPicPr>
            <p:cNvPr id="11" name="Gráfico 10" descr="Copo de nieve con relleno sólido">
              <a:extLst>
                <a:ext uri="{FF2B5EF4-FFF2-40B4-BE49-F238E27FC236}">
                  <a16:creationId xmlns="" xmlns:a16="http://schemas.microsoft.com/office/drawing/2014/main" id="{3AE2F426-8151-BF62-16FA-95556F7E3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270" y="2192696"/>
              <a:ext cx="914400" cy="914400"/>
            </a:xfrm>
            <a:prstGeom prst="rect">
              <a:avLst/>
            </a:prstGeom>
          </p:spPr>
        </p:pic>
        <p:pic>
          <p:nvPicPr>
            <p:cNvPr id="14" name="Gráfico 13" descr="Nieve contorno">
              <a:extLst>
                <a:ext uri="{FF2B5EF4-FFF2-40B4-BE49-F238E27FC236}">
                  <a16:creationId xmlns="" xmlns:a16="http://schemas.microsoft.com/office/drawing/2014/main" id="{670A15DB-C4E9-31BD-BDC1-BA87122EB5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8366" y="3008407"/>
              <a:ext cx="914400" cy="914400"/>
            </a:xfrm>
            <a:prstGeom prst="rect">
              <a:avLst/>
            </a:prstGeom>
          </p:spPr>
        </p:pic>
        <p:pic>
          <p:nvPicPr>
            <p:cNvPr id="18" name="Gráfico 17" descr="Do contorno">
              <a:extLst>
                <a:ext uri="{FF2B5EF4-FFF2-40B4-BE49-F238E27FC236}">
                  <a16:creationId xmlns="" xmlns:a16="http://schemas.microsoft.com/office/drawing/2014/main" id="{43F1A827-6D62-A6A4-2C86-62604E74E9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81194" y="5937708"/>
              <a:ext cx="914400" cy="914400"/>
            </a:xfrm>
            <a:prstGeom prst="rect">
              <a:avLst/>
            </a:prstGeom>
          </p:spPr>
        </p:pic>
        <p:pic>
          <p:nvPicPr>
            <p:cNvPr id="20" name="Gráfico 19" descr="Tornado contorno">
              <a:extLst>
                <a:ext uri="{FF2B5EF4-FFF2-40B4-BE49-F238E27FC236}">
                  <a16:creationId xmlns="" xmlns:a16="http://schemas.microsoft.com/office/drawing/2014/main" id="{165C711D-1B04-4CAF-B259-7452411C7E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249" y="3784714"/>
              <a:ext cx="914400" cy="914400"/>
            </a:xfrm>
            <a:prstGeom prst="rect">
              <a:avLst/>
            </a:prstGeom>
          </p:spPr>
        </p:pic>
        <p:pic>
          <p:nvPicPr>
            <p:cNvPr id="22" name="Gráfico 21" descr="Arcoíris contorno">
              <a:extLst>
                <a:ext uri="{FF2B5EF4-FFF2-40B4-BE49-F238E27FC236}">
                  <a16:creationId xmlns="" xmlns:a16="http://schemas.microsoft.com/office/drawing/2014/main" id="{609309E2-069D-BDDF-0B51-9A666EF8F6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373" y="5096804"/>
              <a:ext cx="914400" cy="914400"/>
            </a:xfrm>
            <a:prstGeom prst="rect">
              <a:avLst/>
            </a:prstGeom>
          </p:spPr>
        </p:pic>
        <p:pic>
          <p:nvPicPr>
            <p:cNvPr id="24" name="Gráfico 23" descr="Termómetro con relleno sólido">
              <a:extLst>
                <a:ext uri="{FF2B5EF4-FFF2-40B4-BE49-F238E27FC236}">
                  <a16:creationId xmlns="" xmlns:a16="http://schemas.microsoft.com/office/drawing/2014/main" id="{18B0693F-8117-D8F6-8C16-EFB78391A2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81085" y="738757"/>
              <a:ext cx="914400" cy="914400"/>
            </a:xfrm>
            <a:prstGeom prst="rect">
              <a:avLst/>
            </a:prstGeom>
          </p:spPr>
        </p:pic>
        <p:pic>
          <p:nvPicPr>
            <p:cNvPr id="26" name="Gráfico 25" descr="Parcialmente soleado contorno">
              <a:extLst>
                <a:ext uri="{FF2B5EF4-FFF2-40B4-BE49-F238E27FC236}">
                  <a16:creationId xmlns="" xmlns:a16="http://schemas.microsoft.com/office/drawing/2014/main" id="{495071F7-264E-BDB7-3FA9-1C321EF395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35942" y="1351792"/>
              <a:ext cx="914400" cy="914400"/>
            </a:xfrm>
            <a:prstGeom prst="rect">
              <a:avLst/>
            </a:prstGeom>
          </p:spPr>
        </p:pic>
        <p:pic>
          <p:nvPicPr>
            <p:cNvPr id="28" name="Gráfico 27" descr="Trueno contorno">
              <a:extLst>
                <a:ext uri="{FF2B5EF4-FFF2-40B4-BE49-F238E27FC236}">
                  <a16:creationId xmlns="" xmlns:a16="http://schemas.microsoft.com/office/drawing/2014/main" id="{2698AA70-B82C-F137-79ED-DDF557F5C97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2951" y="63736"/>
              <a:ext cx="914400" cy="914400"/>
            </a:xfrm>
            <a:prstGeom prst="rect">
              <a:avLst/>
            </a:prstGeom>
          </p:spPr>
        </p:pic>
      </p:grpSp>
      <p:sp>
        <p:nvSpPr>
          <p:cNvPr id="5" name="Título 1">
            <a:extLst>
              <a:ext uri="{FF2B5EF4-FFF2-40B4-BE49-F238E27FC236}">
                <a16:creationId xmlns="" xmlns:a16="http://schemas.microsoft.com/office/drawing/2014/main" id="{F6798EED-38DC-3D3E-72D2-352FE2C9E99E}"/>
              </a:ext>
            </a:extLst>
          </p:cNvPr>
          <p:cNvSpPr>
            <a:spLocks noGrp="1"/>
          </p:cNvSpPr>
          <p:nvPr>
            <p:ph type="title"/>
          </p:nvPr>
        </p:nvSpPr>
        <p:spPr>
          <a:xfrm>
            <a:off x="2100947" y="69628"/>
            <a:ext cx="5254222" cy="547940"/>
          </a:xfrm>
        </p:spPr>
        <p:txBody>
          <a:bodyPr rtlCol="0">
            <a:noAutofit/>
          </a:bodyPr>
          <a:lstStyle/>
          <a:p>
            <a:pPr algn="ctr" rtl="0"/>
            <a:r>
              <a:rPr lang="en-US" sz="3000" b="1" dirty="0">
                <a:solidFill>
                  <a:srgbClr val="002060"/>
                </a:solidFill>
              </a:rPr>
              <a:t>EFECTO INVERNADERO</a:t>
            </a:r>
            <a:endParaRPr lang="es-ES" sz="3000" dirty="0">
              <a:solidFill>
                <a:srgbClr val="002060"/>
              </a:solidFill>
            </a:endParaRPr>
          </a:p>
        </p:txBody>
      </p:sp>
      <p:pic>
        <p:nvPicPr>
          <p:cNvPr id="2" name="Imagen 1">
            <a:extLst>
              <a:ext uri="{FF2B5EF4-FFF2-40B4-BE49-F238E27FC236}">
                <a16:creationId xmlns="" xmlns:a16="http://schemas.microsoft.com/office/drawing/2014/main" id="{BF7D9DBA-C2C2-5C1E-B859-422755E81247}"/>
              </a:ext>
            </a:extLst>
          </p:cNvPr>
          <p:cNvPicPr>
            <a:picLocks noChangeAspect="1"/>
          </p:cNvPicPr>
          <p:nvPr/>
        </p:nvPicPr>
        <p:blipFill>
          <a:blip r:embed="rId23"/>
          <a:stretch>
            <a:fillRect/>
          </a:stretch>
        </p:blipFill>
        <p:spPr>
          <a:xfrm>
            <a:off x="1577575" y="2309952"/>
            <a:ext cx="6876884" cy="3260119"/>
          </a:xfrm>
          <a:prstGeom prst="rect">
            <a:avLst/>
          </a:prstGeom>
        </p:spPr>
      </p:pic>
      <p:sp>
        <p:nvSpPr>
          <p:cNvPr id="3" name="Marcador de contenido 7">
            <a:extLst>
              <a:ext uri="{FF2B5EF4-FFF2-40B4-BE49-F238E27FC236}">
                <a16:creationId xmlns="" xmlns:a16="http://schemas.microsoft.com/office/drawing/2014/main" id="{A759C45B-D559-A215-5081-4F443CA981FE}"/>
              </a:ext>
            </a:extLst>
          </p:cNvPr>
          <p:cNvSpPr>
            <a:spLocks noGrp="1"/>
          </p:cNvSpPr>
          <p:nvPr>
            <p:ph idx="1"/>
          </p:nvPr>
        </p:nvSpPr>
        <p:spPr>
          <a:xfrm>
            <a:off x="1123572" y="1010765"/>
            <a:ext cx="7768907" cy="2102223"/>
          </a:xfrm>
          <a:noFill/>
        </p:spPr>
        <p:txBody>
          <a:bodyPr>
            <a:normAutofit/>
          </a:bodyPr>
          <a:lstStyle/>
          <a:p>
            <a:pPr algn="just"/>
            <a:r>
              <a:rPr lang="es-ES" sz="2100" dirty="0">
                <a:solidFill>
                  <a:srgbClr val="002060"/>
                </a:solidFill>
                <a:latin typeface="Arial" panose="020B0604020202020204" pitchFamily="34" charset="0"/>
                <a:cs typeface="Arial" panose="020B0604020202020204" pitchFamily="34" charset="0"/>
              </a:rPr>
              <a:t>El efecto invernadero es un fenómeno que ocurre en la atmósfera de la tierra, en el que ciertos gases, conocidos como los gases de efecto invernadero (GEI), atrapan parte del calor y lo mantienen cerca de la superficie del planeta. Esto  ayuda a mantener una temperatura promedio global que permite la vida.</a:t>
            </a:r>
            <a:endParaRPr lang="es-CL" sz="2100" dirty="0">
              <a:solidFill>
                <a:srgbClr val="002060"/>
              </a:solidFill>
              <a:latin typeface="Arial" panose="020B0604020202020204" pitchFamily="34" charset="0"/>
              <a:cs typeface="Arial" panose="020B0604020202020204" pitchFamily="34" charset="0"/>
            </a:endParaRPr>
          </a:p>
        </p:txBody>
      </p:sp>
      <p:pic>
        <p:nvPicPr>
          <p:cNvPr id="21" name="Imagen 20">
            <a:extLst>
              <a:ext uri="{FF2B5EF4-FFF2-40B4-BE49-F238E27FC236}">
                <a16:creationId xmlns="" xmlns:a16="http://schemas.microsoft.com/office/drawing/2014/main" id="{D602F429-5309-6275-BE55-C4CC179D6299}"/>
              </a:ext>
            </a:extLst>
          </p:cNvPr>
          <p:cNvPicPr>
            <a:picLocks noChangeAspect="1"/>
          </p:cNvPicPr>
          <p:nvPr/>
        </p:nvPicPr>
        <p:blipFill>
          <a:blip r:embed="rId24"/>
          <a:stretch>
            <a:fillRect/>
          </a:stretch>
        </p:blipFill>
        <p:spPr>
          <a:xfrm>
            <a:off x="1955853" y="2820423"/>
            <a:ext cx="6480000" cy="3645000"/>
          </a:xfrm>
          <a:prstGeom prst="rect">
            <a:avLst/>
          </a:prstGeom>
        </p:spPr>
      </p:pic>
    </p:spTree>
    <p:extLst>
      <p:ext uri="{BB962C8B-B14F-4D97-AF65-F5344CB8AC3E}">
        <p14:creationId xmlns:p14="http://schemas.microsoft.com/office/powerpoint/2010/main" val="284234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4F079DD8-37A2-029B-C614-06AA11C98D7A}"/>
              </a:ext>
            </a:extLst>
          </p:cNvPr>
          <p:cNvPicPr>
            <a:picLocks noChangeAspect="1"/>
          </p:cNvPicPr>
          <p:nvPr/>
        </p:nvPicPr>
        <p:blipFill>
          <a:blip r:embed="rId3"/>
          <a:stretch>
            <a:fillRect/>
          </a:stretch>
        </p:blipFill>
        <p:spPr>
          <a:xfrm>
            <a:off x="8569529" y="6165282"/>
            <a:ext cx="539543" cy="544115"/>
          </a:xfrm>
          <a:prstGeom prst="rect">
            <a:avLst/>
          </a:prstGeom>
        </p:spPr>
      </p:pic>
      <p:sp>
        <p:nvSpPr>
          <p:cNvPr id="13" name="Rectangle 3">
            <a:extLst>
              <a:ext uri="{FF2B5EF4-FFF2-40B4-BE49-F238E27FC236}">
                <a16:creationId xmlns="" xmlns:a16="http://schemas.microsoft.com/office/drawing/2014/main" id="{1D368DFD-724E-38E9-7B44-F924083B1410}"/>
              </a:ext>
            </a:extLst>
          </p:cNvPr>
          <p:cNvSpPr txBox="1">
            <a:spLocks noChangeArrowheads="1"/>
          </p:cNvSpPr>
          <p:nvPr/>
        </p:nvSpPr>
        <p:spPr bwMode="auto">
          <a:xfrm>
            <a:off x="3635896" y="6560794"/>
            <a:ext cx="2673195" cy="297206"/>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200" kern="0" dirty="0">
                <a:solidFill>
                  <a:srgbClr val="DDDDDD">
                    <a:lumMod val="10000"/>
                  </a:srgbClr>
                </a:solidFill>
              </a:rPr>
              <a:t>Programa anual física 2024</a:t>
            </a:r>
          </a:p>
        </p:txBody>
      </p:sp>
      <p:pic>
        <p:nvPicPr>
          <p:cNvPr id="9" name="Imagen 8">
            <a:extLst>
              <a:ext uri="{FF2B5EF4-FFF2-40B4-BE49-F238E27FC236}">
                <a16:creationId xmlns="" xmlns:a16="http://schemas.microsoft.com/office/drawing/2014/main" id="{973E180A-A8A5-FC1C-E84C-1E05741F9C88}"/>
              </a:ext>
            </a:extLst>
          </p:cNvPr>
          <p:cNvPicPr>
            <a:picLocks noChangeAspect="1"/>
          </p:cNvPicPr>
          <p:nvPr/>
        </p:nvPicPr>
        <p:blipFill>
          <a:blip r:embed="rId4"/>
          <a:stretch>
            <a:fillRect/>
          </a:stretch>
        </p:blipFill>
        <p:spPr>
          <a:xfrm>
            <a:off x="7794000" y="11181"/>
            <a:ext cx="1350000" cy="566745"/>
          </a:xfrm>
          <a:prstGeom prst="rect">
            <a:avLst/>
          </a:prstGeom>
        </p:spPr>
      </p:pic>
      <p:grpSp>
        <p:nvGrpSpPr>
          <p:cNvPr id="29" name="Grupo 28">
            <a:extLst>
              <a:ext uri="{FF2B5EF4-FFF2-40B4-BE49-F238E27FC236}">
                <a16:creationId xmlns="" xmlns:a16="http://schemas.microsoft.com/office/drawing/2014/main" id="{9D126CDD-9139-66CE-6508-D9EB2E2837D9}"/>
              </a:ext>
            </a:extLst>
          </p:cNvPr>
          <p:cNvGrpSpPr/>
          <p:nvPr/>
        </p:nvGrpSpPr>
        <p:grpSpPr>
          <a:xfrm>
            <a:off x="-135814" y="0"/>
            <a:ext cx="1139802" cy="6858000"/>
            <a:chOff x="-181085" y="-5892"/>
            <a:chExt cx="1519736" cy="6858000"/>
          </a:xfrm>
        </p:grpSpPr>
        <p:sp>
          <p:nvSpPr>
            <p:cNvPr id="16" name="Rectángulo 15">
              <a:extLst>
                <a:ext uri="{FF2B5EF4-FFF2-40B4-BE49-F238E27FC236}">
                  <a16:creationId xmlns="" xmlns:a16="http://schemas.microsoft.com/office/drawing/2014/main" id="{D9E47B3D-D814-E8F1-8D76-AFE4737FA35B}"/>
                </a:ext>
              </a:extLst>
            </p:cNvPr>
            <p:cNvSpPr/>
            <p:nvPr/>
          </p:nvSpPr>
          <p:spPr>
            <a:xfrm>
              <a:off x="-37804" y="-5892"/>
              <a:ext cx="1376455"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L" dirty="0">
                <a:solidFill>
                  <a:prstClr val="white"/>
                </a:solidFill>
              </a:endParaRPr>
            </a:p>
          </p:txBody>
        </p:sp>
        <p:pic>
          <p:nvPicPr>
            <p:cNvPr id="6" name="Gráfico 5" descr="Ventoso con relleno sólido">
              <a:extLst>
                <a:ext uri="{FF2B5EF4-FFF2-40B4-BE49-F238E27FC236}">
                  <a16:creationId xmlns="" xmlns:a16="http://schemas.microsoft.com/office/drawing/2014/main" id="{5CC2E6C6-85C4-7983-EB7F-598F9ECE6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2972" y="4473057"/>
              <a:ext cx="914400" cy="914400"/>
            </a:xfrm>
            <a:prstGeom prst="rect">
              <a:avLst/>
            </a:prstGeom>
          </p:spPr>
        </p:pic>
        <p:pic>
          <p:nvPicPr>
            <p:cNvPr id="11" name="Gráfico 10" descr="Copo de nieve con relleno sólido">
              <a:extLst>
                <a:ext uri="{FF2B5EF4-FFF2-40B4-BE49-F238E27FC236}">
                  <a16:creationId xmlns="" xmlns:a16="http://schemas.microsoft.com/office/drawing/2014/main" id="{3AE2F426-8151-BF62-16FA-95556F7E3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270" y="2192696"/>
              <a:ext cx="914400" cy="914400"/>
            </a:xfrm>
            <a:prstGeom prst="rect">
              <a:avLst/>
            </a:prstGeom>
          </p:spPr>
        </p:pic>
        <p:pic>
          <p:nvPicPr>
            <p:cNvPr id="14" name="Gráfico 13" descr="Nieve contorno">
              <a:extLst>
                <a:ext uri="{FF2B5EF4-FFF2-40B4-BE49-F238E27FC236}">
                  <a16:creationId xmlns="" xmlns:a16="http://schemas.microsoft.com/office/drawing/2014/main" id="{670A15DB-C4E9-31BD-BDC1-BA87122EB5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8366" y="3008407"/>
              <a:ext cx="914400" cy="914400"/>
            </a:xfrm>
            <a:prstGeom prst="rect">
              <a:avLst/>
            </a:prstGeom>
          </p:spPr>
        </p:pic>
        <p:pic>
          <p:nvPicPr>
            <p:cNvPr id="18" name="Gráfico 17" descr="Do contorno">
              <a:extLst>
                <a:ext uri="{FF2B5EF4-FFF2-40B4-BE49-F238E27FC236}">
                  <a16:creationId xmlns="" xmlns:a16="http://schemas.microsoft.com/office/drawing/2014/main" id="{43F1A827-6D62-A6A4-2C86-62604E74E9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81194" y="5937708"/>
              <a:ext cx="914400" cy="914400"/>
            </a:xfrm>
            <a:prstGeom prst="rect">
              <a:avLst/>
            </a:prstGeom>
          </p:spPr>
        </p:pic>
        <p:pic>
          <p:nvPicPr>
            <p:cNvPr id="20" name="Gráfico 19" descr="Tornado contorno">
              <a:extLst>
                <a:ext uri="{FF2B5EF4-FFF2-40B4-BE49-F238E27FC236}">
                  <a16:creationId xmlns="" xmlns:a16="http://schemas.microsoft.com/office/drawing/2014/main" id="{165C711D-1B04-4CAF-B259-7452411C7E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249" y="3784714"/>
              <a:ext cx="914400" cy="914400"/>
            </a:xfrm>
            <a:prstGeom prst="rect">
              <a:avLst/>
            </a:prstGeom>
          </p:spPr>
        </p:pic>
        <p:pic>
          <p:nvPicPr>
            <p:cNvPr id="22" name="Gráfico 21" descr="Arcoíris contorno">
              <a:extLst>
                <a:ext uri="{FF2B5EF4-FFF2-40B4-BE49-F238E27FC236}">
                  <a16:creationId xmlns="" xmlns:a16="http://schemas.microsoft.com/office/drawing/2014/main" id="{609309E2-069D-BDDF-0B51-9A666EF8F6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373" y="5096804"/>
              <a:ext cx="914400" cy="914400"/>
            </a:xfrm>
            <a:prstGeom prst="rect">
              <a:avLst/>
            </a:prstGeom>
          </p:spPr>
        </p:pic>
        <p:pic>
          <p:nvPicPr>
            <p:cNvPr id="24" name="Gráfico 23" descr="Termómetro con relleno sólido">
              <a:extLst>
                <a:ext uri="{FF2B5EF4-FFF2-40B4-BE49-F238E27FC236}">
                  <a16:creationId xmlns="" xmlns:a16="http://schemas.microsoft.com/office/drawing/2014/main" id="{18B0693F-8117-D8F6-8C16-EFB78391A2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81085" y="738757"/>
              <a:ext cx="914400" cy="914400"/>
            </a:xfrm>
            <a:prstGeom prst="rect">
              <a:avLst/>
            </a:prstGeom>
          </p:spPr>
        </p:pic>
        <p:pic>
          <p:nvPicPr>
            <p:cNvPr id="26" name="Gráfico 25" descr="Parcialmente soleado contorno">
              <a:extLst>
                <a:ext uri="{FF2B5EF4-FFF2-40B4-BE49-F238E27FC236}">
                  <a16:creationId xmlns="" xmlns:a16="http://schemas.microsoft.com/office/drawing/2014/main" id="{495071F7-264E-BDB7-3FA9-1C321EF395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35942" y="1351792"/>
              <a:ext cx="914400" cy="914400"/>
            </a:xfrm>
            <a:prstGeom prst="rect">
              <a:avLst/>
            </a:prstGeom>
          </p:spPr>
        </p:pic>
        <p:pic>
          <p:nvPicPr>
            <p:cNvPr id="28" name="Gráfico 27" descr="Trueno contorno">
              <a:extLst>
                <a:ext uri="{FF2B5EF4-FFF2-40B4-BE49-F238E27FC236}">
                  <a16:creationId xmlns="" xmlns:a16="http://schemas.microsoft.com/office/drawing/2014/main" id="{2698AA70-B82C-F137-79ED-DDF557F5C97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2951" y="63736"/>
              <a:ext cx="914400" cy="914400"/>
            </a:xfrm>
            <a:prstGeom prst="rect">
              <a:avLst/>
            </a:prstGeom>
          </p:spPr>
        </p:pic>
      </p:grpSp>
      <p:sp>
        <p:nvSpPr>
          <p:cNvPr id="2" name="Título 1">
            <a:extLst>
              <a:ext uri="{FF2B5EF4-FFF2-40B4-BE49-F238E27FC236}">
                <a16:creationId xmlns="" xmlns:a16="http://schemas.microsoft.com/office/drawing/2014/main" id="{256CF7D5-1BC6-33B2-9626-B42512698CBB}"/>
              </a:ext>
            </a:extLst>
          </p:cNvPr>
          <p:cNvSpPr>
            <a:spLocks noGrp="1"/>
          </p:cNvSpPr>
          <p:nvPr>
            <p:ph type="title"/>
          </p:nvPr>
        </p:nvSpPr>
        <p:spPr>
          <a:xfrm>
            <a:off x="1066853" y="52086"/>
            <a:ext cx="6715991" cy="843204"/>
          </a:xfrm>
        </p:spPr>
        <p:txBody>
          <a:bodyPr rtlCol="0">
            <a:noAutofit/>
          </a:bodyPr>
          <a:lstStyle/>
          <a:p>
            <a:pPr algn="ctr" rtl="0"/>
            <a:r>
              <a:rPr lang="en-US" sz="2700" b="1" dirty="0">
                <a:solidFill>
                  <a:srgbClr val="002060"/>
                </a:solidFill>
              </a:rPr>
              <a:t>¿INTERACCIÓN DE LOS GEI CON EL CLIMA Y EL PLANETA</a:t>
            </a:r>
            <a:endParaRPr lang="es-ES" sz="2700" dirty="0">
              <a:solidFill>
                <a:srgbClr val="002060"/>
              </a:solidFill>
            </a:endParaRPr>
          </a:p>
        </p:txBody>
      </p:sp>
      <p:sp>
        <p:nvSpPr>
          <p:cNvPr id="3" name="Marcador de contenido 7">
            <a:extLst>
              <a:ext uri="{FF2B5EF4-FFF2-40B4-BE49-F238E27FC236}">
                <a16:creationId xmlns="" xmlns:a16="http://schemas.microsoft.com/office/drawing/2014/main" id="{E508A0E0-4879-7137-AD3B-651F2AD323FA}"/>
              </a:ext>
            </a:extLst>
          </p:cNvPr>
          <p:cNvSpPr>
            <a:spLocks noGrp="1"/>
          </p:cNvSpPr>
          <p:nvPr>
            <p:ph idx="1"/>
          </p:nvPr>
        </p:nvSpPr>
        <p:spPr>
          <a:xfrm>
            <a:off x="1039088" y="1357685"/>
            <a:ext cx="4685040" cy="1927299"/>
          </a:xfrm>
          <a:noFill/>
        </p:spPr>
        <p:txBody>
          <a:bodyPr>
            <a:normAutofit/>
          </a:bodyPr>
          <a:lstStyle/>
          <a:p>
            <a:pPr algn="just"/>
            <a:r>
              <a:rPr lang="es-ES" sz="1800" dirty="0">
                <a:solidFill>
                  <a:srgbClr val="002060"/>
                </a:solidFill>
                <a:latin typeface="Arial" panose="020B0604020202020204" pitchFamily="34" charset="0"/>
                <a:cs typeface="Arial" panose="020B0604020202020204" pitchFamily="34" charset="0"/>
              </a:rPr>
              <a:t>Los gases de efecto invernadero (GEI) se encuentran mayoritariamente en la troposfera y acumulan calor que proviene tanto del sol como de la tierra</a:t>
            </a:r>
            <a:r>
              <a:rPr lang="es-ES" sz="1800" dirty="0" smtClean="0">
                <a:solidFill>
                  <a:srgbClr val="002060"/>
                </a:solidFill>
                <a:latin typeface="Arial" panose="020B0604020202020204" pitchFamily="34" charset="0"/>
                <a:cs typeface="Arial" panose="020B0604020202020204" pitchFamily="34" charset="0"/>
              </a:rPr>
              <a:t>.</a:t>
            </a:r>
            <a:endParaRPr lang="es-ES" sz="1800" dirty="0">
              <a:solidFill>
                <a:srgbClr val="002060"/>
              </a:solidFill>
              <a:latin typeface="Arial" panose="020B0604020202020204" pitchFamily="34" charset="0"/>
              <a:cs typeface="Arial" panose="020B0604020202020204" pitchFamily="34" charset="0"/>
            </a:endParaRPr>
          </a:p>
          <a:p>
            <a:pPr algn="just"/>
            <a:r>
              <a:rPr lang="es-ES" sz="1800" dirty="0">
                <a:solidFill>
                  <a:srgbClr val="002060"/>
                </a:solidFill>
                <a:latin typeface="Arial" panose="020B0604020202020204" pitchFamily="34" charset="0"/>
                <a:cs typeface="Arial" panose="020B0604020202020204" pitchFamily="34" charset="0"/>
              </a:rPr>
              <a:t>Si aumenta la concentración de GEI en la atmósfera, aumenta la Temperatura media del planeta.</a:t>
            </a:r>
          </a:p>
          <a:p>
            <a:pPr algn="just"/>
            <a:endParaRPr lang="es-CL" sz="1800" dirty="0">
              <a:solidFill>
                <a:srgbClr val="002060"/>
              </a:solidFill>
              <a:latin typeface="Arial" panose="020B0604020202020204" pitchFamily="34" charset="0"/>
              <a:cs typeface="Arial" panose="020B0604020202020204" pitchFamily="34" charset="0"/>
            </a:endParaRPr>
          </a:p>
        </p:txBody>
      </p:sp>
      <p:sp>
        <p:nvSpPr>
          <p:cNvPr id="7" name="Marcador de contenido 7">
            <a:extLst>
              <a:ext uri="{FF2B5EF4-FFF2-40B4-BE49-F238E27FC236}">
                <a16:creationId xmlns="" xmlns:a16="http://schemas.microsoft.com/office/drawing/2014/main" id="{8D48F725-2524-2D87-4C58-35A5C77CD4E6}"/>
              </a:ext>
            </a:extLst>
          </p:cNvPr>
          <p:cNvSpPr txBox="1">
            <a:spLocks/>
          </p:cNvSpPr>
          <p:nvPr/>
        </p:nvSpPr>
        <p:spPr>
          <a:xfrm>
            <a:off x="1190453" y="920691"/>
            <a:ext cx="1796679" cy="436993"/>
          </a:xfrm>
          <a:prstGeom prst="rect">
            <a:avLst/>
          </a:prstGeom>
          <a:noFill/>
        </p:spPr>
        <p:txBody>
          <a:bodyPr vert="horz" lIns="68580" tIns="34290" rIns="68580" bIns="3429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fontAlgn="auto">
              <a:spcAft>
                <a:spcPts val="0"/>
              </a:spcAft>
              <a:buNone/>
            </a:pPr>
            <a:r>
              <a:rPr lang="es-ES" sz="2100" b="1" u="sng" dirty="0">
                <a:solidFill>
                  <a:srgbClr val="002060"/>
                </a:solidFill>
                <a:latin typeface="Arial" panose="020B0604020202020204" pitchFamily="34" charset="0"/>
                <a:cs typeface="Arial" panose="020B0604020202020204" pitchFamily="34" charset="0"/>
              </a:rPr>
              <a:t>Atmosfera:</a:t>
            </a:r>
          </a:p>
          <a:p>
            <a:pPr algn="just" fontAlgn="auto">
              <a:spcAft>
                <a:spcPts val="0"/>
              </a:spcAft>
            </a:pPr>
            <a:endParaRPr lang="es-CL" sz="2100" dirty="0">
              <a:solidFill>
                <a:srgbClr val="002060"/>
              </a:solidFill>
              <a:latin typeface="Arial" panose="020B0604020202020204" pitchFamily="34" charset="0"/>
              <a:cs typeface="Arial" panose="020B0604020202020204" pitchFamily="34" charset="0"/>
            </a:endParaRPr>
          </a:p>
        </p:txBody>
      </p:sp>
      <p:sp>
        <p:nvSpPr>
          <p:cNvPr id="21" name="Marcador de contenido 7">
            <a:extLst>
              <a:ext uri="{FF2B5EF4-FFF2-40B4-BE49-F238E27FC236}">
                <a16:creationId xmlns="" xmlns:a16="http://schemas.microsoft.com/office/drawing/2014/main" id="{E508A0E0-4879-7137-AD3B-651F2AD323FA}"/>
              </a:ext>
            </a:extLst>
          </p:cNvPr>
          <p:cNvSpPr txBox="1">
            <a:spLocks/>
          </p:cNvSpPr>
          <p:nvPr/>
        </p:nvSpPr>
        <p:spPr>
          <a:xfrm>
            <a:off x="1090262" y="4478949"/>
            <a:ext cx="4808627" cy="1585932"/>
          </a:xfrm>
          <a:prstGeom prst="rect">
            <a:avLst/>
          </a:prstGeom>
          <a:noFill/>
        </p:spPr>
        <p:txBody>
          <a:bodyPr vert="horz" lIns="91440" tIns="45720" rIns="91440" bIns="45720" rtlCol="0">
            <a:normAutofit/>
          </a:bodyPr>
          <a:lstStyle>
            <a:lvl1pPr marL="157734" indent="-157734" algn="just" defTabSz="685800" eaLnBrk="1" latinLnBrk="0" hangingPunct="1">
              <a:lnSpc>
                <a:spcPct val="90000"/>
              </a:lnSpc>
              <a:spcBef>
                <a:spcPts val="825"/>
              </a:spcBef>
              <a:buFont typeface="Arial" panose="020B0604020202020204" pitchFamily="34" charset="0"/>
              <a:buChar char="•"/>
              <a:defRPr sz="2100">
                <a:solidFill>
                  <a:srgbClr val="002060"/>
                </a:solidFill>
                <a:latin typeface="Arial" panose="020B0604020202020204" pitchFamily="34" charset="0"/>
                <a:cs typeface="Arial" panose="020B0604020202020204" pitchFamily="34" charset="0"/>
              </a:defRPr>
            </a:lvl1pPr>
            <a:lvl2pPr marL="329184" indent="-116586" defTabSz="685800" eaLnBrk="1" latinLnBrk="0" hangingPunct="1">
              <a:lnSpc>
                <a:spcPct val="90000"/>
              </a:lnSpc>
              <a:spcBef>
                <a:spcPts val="300"/>
              </a:spcBef>
              <a:buFont typeface="Arial" panose="020B0604020202020204" pitchFamily="34" charset="0"/>
              <a:buChar char="•"/>
              <a:defRPr sz="1350">
                <a:latin typeface="+mn-lt"/>
              </a:defRPr>
            </a:lvl2pPr>
            <a:lvl3pPr marL="507492" indent="-116586" defTabSz="685800" eaLnBrk="1" latinLnBrk="0" hangingPunct="1">
              <a:lnSpc>
                <a:spcPct val="90000"/>
              </a:lnSpc>
              <a:spcBef>
                <a:spcPts val="300"/>
              </a:spcBef>
              <a:buFont typeface="Arial" panose="020B0604020202020204" pitchFamily="34" charset="0"/>
              <a:buChar char="•"/>
              <a:defRPr sz="1200">
                <a:latin typeface="+mn-lt"/>
              </a:defRPr>
            </a:lvl3pPr>
            <a:lvl4pPr marL="678942" indent="-116586" defTabSz="685800" eaLnBrk="1" latinLnBrk="0" hangingPunct="1">
              <a:lnSpc>
                <a:spcPct val="90000"/>
              </a:lnSpc>
              <a:spcBef>
                <a:spcPts val="300"/>
              </a:spcBef>
              <a:buFont typeface="Arial" panose="020B0604020202020204" pitchFamily="34" charset="0"/>
              <a:buChar char="•"/>
              <a:defRPr sz="1200">
                <a:latin typeface="+mn-lt"/>
              </a:defRPr>
            </a:lvl4pPr>
            <a:lvl5pPr marL="850392" indent="-116586" defTabSz="685800" eaLnBrk="1" latinLnBrk="0" hangingPunct="1">
              <a:lnSpc>
                <a:spcPct val="90000"/>
              </a:lnSpc>
              <a:spcBef>
                <a:spcPts val="300"/>
              </a:spcBef>
              <a:buFont typeface="Arial" panose="020B0604020202020204" pitchFamily="34" charset="0"/>
              <a:buChar char="•"/>
              <a:defRPr sz="1200">
                <a:latin typeface="+mn-lt"/>
              </a:defRPr>
            </a:lvl5pPr>
            <a:lvl6pPr marL="1021842" indent="-116586" defTabSz="685800">
              <a:lnSpc>
                <a:spcPct val="90000"/>
              </a:lnSpc>
              <a:spcBef>
                <a:spcPts val="300"/>
              </a:spcBef>
              <a:buFont typeface="Arial" panose="020B0604020202020204" pitchFamily="34" charset="0"/>
              <a:buChar char="•"/>
              <a:defRPr sz="1200">
                <a:latin typeface="+mn-lt"/>
              </a:defRPr>
            </a:lvl6pPr>
            <a:lvl7pPr marL="1193292" indent="-116586" defTabSz="685800">
              <a:lnSpc>
                <a:spcPct val="90000"/>
              </a:lnSpc>
              <a:spcBef>
                <a:spcPts val="300"/>
              </a:spcBef>
              <a:buFont typeface="Arial" panose="020B0604020202020204" pitchFamily="34" charset="0"/>
              <a:buChar char="•"/>
              <a:defRPr sz="1200">
                <a:latin typeface="+mn-lt"/>
              </a:defRPr>
            </a:lvl7pPr>
            <a:lvl8pPr marL="1364742" indent="-116586" defTabSz="685800">
              <a:lnSpc>
                <a:spcPct val="90000"/>
              </a:lnSpc>
              <a:spcBef>
                <a:spcPts val="300"/>
              </a:spcBef>
              <a:buFont typeface="Arial" panose="020B0604020202020204" pitchFamily="34" charset="0"/>
              <a:buChar char="•"/>
              <a:defRPr sz="1200">
                <a:latin typeface="+mn-lt"/>
              </a:defRPr>
            </a:lvl8pPr>
            <a:lvl9pPr marL="1536192" indent="-116586" defTabSz="685800">
              <a:lnSpc>
                <a:spcPct val="90000"/>
              </a:lnSpc>
              <a:spcBef>
                <a:spcPts val="300"/>
              </a:spcBef>
              <a:buFont typeface="Arial" panose="020B0604020202020204" pitchFamily="34" charset="0"/>
              <a:buChar char="•"/>
              <a:defRPr sz="1200">
                <a:latin typeface="+mn-lt"/>
              </a:defRPr>
            </a:lvl9pPr>
          </a:lstStyle>
          <a:p>
            <a:r>
              <a:rPr lang="es-ES" sz="1800" dirty="0"/>
              <a:t>Los glaciares, las capas de hielo y la nieve tienen un albedo muy elevado, es decir, reflejan gran cantidad de radiación solar, lo que provoca que este no llegue a la superficie de la tierra no se calienta y contribuye al enfriamiento del planeta.</a:t>
            </a:r>
          </a:p>
          <a:p>
            <a:endParaRPr lang="es-CL" sz="1800" dirty="0"/>
          </a:p>
        </p:txBody>
      </p:sp>
      <p:sp>
        <p:nvSpPr>
          <p:cNvPr id="23" name="Marcador de contenido 7">
            <a:extLst>
              <a:ext uri="{FF2B5EF4-FFF2-40B4-BE49-F238E27FC236}">
                <a16:creationId xmlns="" xmlns:a16="http://schemas.microsoft.com/office/drawing/2014/main" id="{8D48F725-2524-2D87-4C58-35A5C77CD4E6}"/>
              </a:ext>
            </a:extLst>
          </p:cNvPr>
          <p:cNvSpPr txBox="1">
            <a:spLocks/>
          </p:cNvSpPr>
          <p:nvPr/>
        </p:nvSpPr>
        <p:spPr>
          <a:xfrm>
            <a:off x="1193400" y="3983036"/>
            <a:ext cx="2395572" cy="377777"/>
          </a:xfrm>
          <a:prstGeom prst="rect">
            <a:avLst/>
          </a:prstGeom>
          <a:noFill/>
        </p:spPr>
        <p:txBody>
          <a:bodyPr vert="horz" lIns="68580" tIns="34290" rIns="68580" bIns="34290" rtlCol="0">
            <a:normAutofit/>
          </a:bodyPr>
          <a:lstStyle>
            <a:defPPr>
              <a:defRPr lang="ru-RU"/>
            </a:defPPr>
            <a:lvl1pPr marL="0" indent="0" algn="just" defTabSz="914400" eaLnBrk="1" fontAlgn="auto" latinLnBrk="0" hangingPunct="1">
              <a:lnSpc>
                <a:spcPct val="90000"/>
              </a:lnSpc>
              <a:spcBef>
                <a:spcPts val="1100"/>
              </a:spcBef>
              <a:spcAft>
                <a:spcPts val="0"/>
              </a:spcAft>
              <a:buFont typeface="Arial" panose="020B0604020202020204" pitchFamily="34" charset="0"/>
              <a:buNone/>
              <a:defRPr sz="2100" b="1" u="sng">
                <a:solidFill>
                  <a:srgbClr val="002060"/>
                </a:solidFill>
                <a:latin typeface="Arial" panose="020B0604020202020204" pitchFamily="34" charset="0"/>
                <a:cs typeface="Arial" panose="020B0604020202020204" pitchFamily="34" charset="0"/>
              </a:defRPr>
            </a:lvl1pPr>
            <a:lvl2pPr marL="438912" indent="-155448" defTabSz="914400" eaLnBrk="1" latinLnBrk="0" hangingPunct="1">
              <a:lnSpc>
                <a:spcPct val="90000"/>
              </a:lnSpc>
              <a:spcBef>
                <a:spcPts val="400"/>
              </a:spcBef>
              <a:buFont typeface="Arial" panose="020B0604020202020204" pitchFamily="34" charset="0"/>
              <a:buChar char="•"/>
              <a:defRPr sz="1800">
                <a:latin typeface="+mn-lt"/>
              </a:defRPr>
            </a:lvl2pPr>
            <a:lvl3pPr marL="676656" indent="-155448" defTabSz="914400" eaLnBrk="1" latinLnBrk="0" hangingPunct="1">
              <a:lnSpc>
                <a:spcPct val="90000"/>
              </a:lnSpc>
              <a:spcBef>
                <a:spcPts val="400"/>
              </a:spcBef>
              <a:buFont typeface="Arial" panose="020B0604020202020204" pitchFamily="34" charset="0"/>
              <a:buChar char="•"/>
              <a:defRPr sz="1600">
                <a:latin typeface="+mn-lt"/>
              </a:defRPr>
            </a:lvl3pPr>
            <a:lvl4pPr marL="905256" indent="-155448" defTabSz="914400" eaLnBrk="1" latinLnBrk="0" hangingPunct="1">
              <a:lnSpc>
                <a:spcPct val="90000"/>
              </a:lnSpc>
              <a:spcBef>
                <a:spcPts val="400"/>
              </a:spcBef>
              <a:buFont typeface="Arial" panose="020B0604020202020204" pitchFamily="34" charset="0"/>
              <a:buChar char="•"/>
              <a:defRPr sz="1600">
                <a:latin typeface="+mn-lt"/>
              </a:defRPr>
            </a:lvl4pPr>
            <a:lvl5pPr marL="1133856" indent="-155448" defTabSz="914400" eaLnBrk="1" latinLnBrk="0" hangingPunct="1">
              <a:lnSpc>
                <a:spcPct val="90000"/>
              </a:lnSpc>
              <a:spcBef>
                <a:spcPts val="400"/>
              </a:spcBef>
              <a:buFont typeface="Arial" panose="020B0604020202020204" pitchFamily="34" charset="0"/>
              <a:buChar char="•"/>
              <a:defRPr sz="1600">
                <a:latin typeface="+mn-lt"/>
              </a:defRPr>
            </a:lvl5pPr>
            <a:lvl6pPr marL="1362456" indent="-155448">
              <a:lnSpc>
                <a:spcPct val="90000"/>
              </a:lnSpc>
              <a:spcBef>
                <a:spcPts val="400"/>
              </a:spcBef>
              <a:buFont typeface="Arial" panose="020B0604020202020204" pitchFamily="34" charset="0"/>
              <a:buChar char="•"/>
              <a:defRPr sz="1600">
                <a:latin typeface="+mn-lt"/>
              </a:defRPr>
            </a:lvl6pPr>
            <a:lvl7pPr marL="1591056" indent="-155448">
              <a:lnSpc>
                <a:spcPct val="90000"/>
              </a:lnSpc>
              <a:spcBef>
                <a:spcPts val="400"/>
              </a:spcBef>
              <a:buFont typeface="Arial" panose="020B0604020202020204" pitchFamily="34" charset="0"/>
              <a:buChar char="•"/>
              <a:defRPr sz="1600">
                <a:latin typeface="+mn-lt"/>
              </a:defRPr>
            </a:lvl7pPr>
            <a:lvl8pPr marL="1819656" indent="-155448">
              <a:lnSpc>
                <a:spcPct val="90000"/>
              </a:lnSpc>
              <a:spcBef>
                <a:spcPts val="400"/>
              </a:spcBef>
              <a:buFont typeface="Arial" panose="020B0604020202020204" pitchFamily="34" charset="0"/>
              <a:buChar char="•"/>
              <a:defRPr sz="1600">
                <a:latin typeface="+mn-lt"/>
              </a:defRPr>
            </a:lvl8pPr>
            <a:lvl9pPr marL="2048256" indent="-155448">
              <a:lnSpc>
                <a:spcPct val="90000"/>
              </a:lnSpc>
              <a:spcBef>
                <a:spcPts val="400"/>
              </a:spcBef>
              <a:buFont typeface="Arial" panose="020B0604020202020204" pitchFamily="34" charset="0"/>
              <a:buChar char="•"/>
              <a:defRPr sz="1600">
                <a:latin typeface="+mn-lt"/>
              </a:defRPr>
            </a:lvl9pPr>
          </a:lstStyle>
          <a:p>
            <a:r>
              <a:rPr lang="es-ES" dirty="0"/>
              <a:t>Criosfera:</a:t>
            </a:r>
          </a:p>
          <a:p>
            <a:endParaRPr lang="es-CL" dirty="0"/>
          </a:p>
        </p:txBody>
      </p:sp>
      <p:pic>
        <p:nvPicPr>
          <p:cNvPr id="4" name="Imagen 3"/>
          <p:cNvPicPr>
            <a:picLocks noChangeAspect="1"/>
          </p:cNvPicPr>
          <p:nvPr/>
        </p:nvPicPr>
        <p:blipFill>
          <a:blip r:embed="rId23"/>
          <a:stretch>
            <a:fillRect/>
          </a:stretch>
        </p:blipFill>
        <p:spPr>
          <a:xfrm>
            <a:off x="6136731" y="4247806"/>
            <a:ext cx="2073923" cy="2202207"/>
          </a:xfrm>
          <a:prstGeom prst="rect">
            <a:avLst/>
          </a:prstGeom>
        </p:spPr>
      </p:pic>
      <p:pic>
        <p:nvPicPr>
          <p:cNvPr id="25" name="Picture 2" descr="Efecto invernadero - NASA Ciencia">
            <a:extLst>
              <a:ext uri="{FF2B5EF4-FFF2-40B4-BE49-F238E27FC236}">
                <a16:creationId xmlns="" xmlns:a16="http://schemas.microsoft.com/office/drawing/2014/main" id="{99580EAC-9852-9CC5-FFFF-89FD30FDAA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830599" y="1435390"/>
            <a:ext cx="2974910" cy="167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6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4F079DD8-37A2-029B-C614-06AA11C98D7A}"/>
              </a:ext>
            </a:extLst>
          </p:cNvPr>
          <p:cNvPicPr>
            <a:picLocks noChangeAspect="1"/>
          </p:cNvPicPr>
          <p:nvPr/>
        </p:nvPicPr>
        <p:blipFill>
          <a:blip r:embed="rId3"/>
          <a:stretch>
            <a:fillRect/>
          </a:stretch>
        </p:blipFill>
        <p:spPr>
          <a:xfrm>
            <a:off x="8569529" y="6165282"/>
            <a:ext cx="539543" cy="544115"/>
          </a:xfrm>
          <a:prstGeom prst="rect">
            <a:avLst/>
          </a:prstGeom>
        </p:spPr>
      </p:pic>
      <p:sp>
        <p:nvSpPr>
          <p:cNvPr id="13" name="Rectangle 3">
            <a:extLst>
              <a:ext uri="{FF2B5EF4-FFF2-40B4-BE49-F238E27FC236}">
                <a16:creationId xmlns="" xmlns:a16="http://schemas.microsoft.com/office/drawing/2014/main" id="{1D368DFD-724E-38E9-7B44-F924083B1410}"/>
              </a:ext>
            </a:extLst>
          </p:cNvPr>
          <p:cNvSpPr txBox="1">
            <a:spLocks noChangeArrowheads="1"/>
          </p:cNvSpPr>
          <p:nvPr/>
        </p:nvSpPr>
        <p:spPr bwMode="auto">
          <a:xfrm>
            <a:off x="3635896" y="6560794"/>
            <a:ext cx="2673195" cy="297206"/>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200" kern="0" dirty="0">
                <a:solidFill>
                  <a:srgbClr val="DDDDDD">
                    <a:lumMod val="10000"/>
                  </a:srgbClr>
                </a:solidFill>
              </a:rPr>
              <a:t>Programa anual física 2024</a:t>
            </a:r>
          </a:p>
        </p:txBody>
      </p:sp>
      <p:pic>
        <p:nvPicPr>
          <p:cNvPr id="9" name="Imagen 8">
            <a:extLst>
              <a:ext uri="{FF2B5EF4-FFF2-40B4-BE49-F238E27FC236}">
                <a16:creationId xmlns="" xmlns:a16="http://schemas.microsoft.com/office/drawing/2014/main" id="{973E180A-A8A5-FC1C-E84C-1E05741F9C88}"/>
              </a:ext>
            </a:extLst>
          </p:cNvPr>
          <p:cNvPicPr>
            <a:picLocks noChangeAspect="1"/>
          </p:cNvPicPr>
          <p:nvPr/>
        </p:nvPicPr>
        <p:blipFill>
          <a:blip r:embed="rId4"/>
          <a:stretch>
            <a:fillRect/>
          </a:stretch>
        </p:blipFill>
        <p:spPr>
          <a:xfrm>
            <a:off x="7794000" y="11181"/>
            <a:ext cx="1350000" cy="566745"/>
          </a:xfrm>
          <a:prstGeom prst="rect">
            <a:avLst/>
          </a:prstGeom>
        </p:spPr>
      </p:pic>
      <p:grpSp>
        <p:nvGrpSpPr>
          <p:cNvPr id="29" name="Grupo 28">
            <a:extLst>
              <a:ext uri="{FF2B5EF4-FFF2-40B4-BE49-F238E27FC236}">
                <a16:creationId xmlns="" xmlns:a16="http://schemas.microsoft.com/office/drawing/2014/main" id="{9D126CDD-9139-66CE-6508-D9EB2E2837D9}"/>
              </a:ext>
            </a:extLst>
          </p:cNvPr>
          <p:cNvGrpSpPr/>
          <p:nvPr/>
        </p:nvGrpSpPr>
        <p:grpSpPr>
          <a:xfrm>
            <a:off x="-135814" y="0"/>
            <a:ext cx="1139802" cy="6858000"/>
            <a:chOff x="-181085" y="-5892"/>
            <a:chExt cx="1519736" cy="6858000"/>
          </a:xfrm>
        </p:grpSpPr>
        <p:sp>
          <p:nvSpPr>
            <p:cNvPr id="16" name="Rectángulo 15">
              <a:extLst>
                <a:ext uri="{FF2B5EF4-FFF2-40B4-BE49-F238E27FC236}">
                  <a16:creationId xmlns="" xmlns:a16="http://schemas.microsoft.com/office/drawing/2014/main" id="{D9E47B3D-D814-E8F1-8D76-AFE4737FA35B}"/>
                </a:ext>
              </a:extLst>
            </p:cNvPr>
            <p:cNvSpPr/>
            <p:nvPr/>
          </p:nvSpPr>
          <p:spPr>
            <a:xfrm>
              <a:off x="-37804" y="-5892"/>
              <a:ext cx="1376455"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L" dirty="0">
                <a:solidFill>
                  <a:prstClr val="white"/>
                </a:solidFill>
              </a:endParaRPr>
            </a:p>
          </p:txBody>
        </p:sp>
        <p:pic>
          <p:nvPicPr>
            <p:cNvPr id="6" name="Gráfico 5" descr="Ventoso con relleno sólido">
              <a:extLst>
                <a:ext uri="{FF2B5EF4-FFF2-40B4-BE49-F238E27FC236}">
                  <a16:creationId xmlns="" xmlns:a16="http://schemas.microsoft.com/office/drawing/2014/main" id="{5CC2E6C6-85C4-7983-EB7F-598F9ECE6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2972" y="4473057"/>
              <a:ext cx="914400" cy="914400"/>
            </a:xfrm>
            <a:prstGeom prst="rect">
              <a:avLst/>
            </a:prstGeom>
          </p:spPr>
        </p:pic>
        <p:pic>
          <p:nvPicPr>
            <p:cNvPr id="11" name="Gráfico 10" descr="Copo de nieve con relleno sólido">
              <a:extLst>
                <a:ext uri="{FF2B5EF4-FFF2-40B4-BE49-F238E27FC236}">
                  <a16:creationId xmlns="" xmlns:a16="http://schemas.microsoft.com/office/drawing/2014/main" id="{3AE2F426-8151-BF62-16FA-95556F7E3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270" y="2192696"/>
              <a:ext cx="914400" cy="914400"/>
            </a:xfrm>
            <a:prstGeom prst="rect">
              <a:avLst/>
            </a:prstGeom>
          </p:spPr>
        </p:pic>
        <p:pic>
          <p:nvPicPr>
            <p:cNvPr id="14" name="Gráfico 13" descr="Nieve contorno">
              <a:extLst>
                <a:ext uri="{FF2B5EF4-FFF2-40B4-BE49-F238E27FC236}">
                  <a16:creationId xmlns="" xmlns:a16="http://schemas.microsoft.com/office/drawing/2014/main" id="{670A15DB-C4E9-31BD-BDC1-BA87122EB5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8366" y="3008407"/>
              <a:ext cx="914400" cy="914400"/>
            </a:xfrm>
            <a:prstGeom prst="rect">
              <a:avLst/>
            </a:prstGeom>
          </p:spPr>
        </p:pic>
        <p:pic>
          <p:nvPicPr>
            <p:cNvPr id="18" name="Gráfico 17" descr="Do contorno">
              <a:extLst>
                <a:ext uri="{FF2B5EF4-FFF2-40B4-BE49-F238E27FC236}">
                  <a16:creationId xmlns="" xmlns:a16="http://schemas.microsoft.com/office/drawing/2014/main" id="{43F1A827-6D62-A6A4-2C86-62604E74E9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81194" y="5937708"/>
              <a:ext cx="914400" cy="914400"/>
            </a:xfrm>
            <a:prstGeom prst="rect">
              <a:avLst/>
            </a:prstGeom>
          </p:spPr>
        </p:pic>
        <p:pic>
          <p:nvPicPr>
            <p:cNvPr id="20" name="Gráfico 19" descr="Tornado contorno">
              <a:extLst>
                <a:ext uri="{FF2B5EF4-FFF2-40B4-BE49-F238E27FC236}">
                  <a16:creationId xmlns="" xmlns:a16="http://schemas.microsoft.com/office/drawing/2014/main" id="{165C711D-1B04-4CAF-B259-7452411C7E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249" y="3784714"/>
              <a:ext cx="914400" cy="914400"/>
            </a:xfrm>
            <a:prstGeom prst="rect">
              <a:avLst/>
            </a:prstGeom>
          </p:spPr>
        </p:pic>
        <p:pic>
          <p:nvPicPr>
            <p:cNvPr id="22" name="Gráfico 21" descr="Arcoíris contorno">
              <a:extLst>
                <a:ext uri="{FF2B5EF4-FFF2-40B4-BE49-F238E27FC236}">
                  <a16:creationId xmlns="" xmlns:a16="http://schemas.microsoft.com/office/drawing/2014/main" id="{609309E2-069D-BDDF-0B51-9A666EF8F6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373" y="5096804"/>
              <a:ext cx="914400" cy="914400"/>
            </a:xfrm>
            <a:prstGeom prst="rect">
              <a:avLst/>
            </a:prstGeom>
          </p:spPr>
        </p:pic>
        <p:pic>
          <p:nvPicPr>
            <p:cNvPr id="24" name="Gráfico 23" descr="Termómetro con relleno sólido">
              <a:extLst>
                <a:ext uri="{FF2B5EF4-FFF2-40B4-BE49-F238E27FC236}">
                  <a16:creationId xmlns="" xmlns:a16="http://schemas.microsoft.com/office/drawing/2014/main" id="{18B0693F-8117-D8F6-8C16-EFB78391A2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81085" y="738757"/>
              <a:ext cx="914400" cy="914400"/>
            </a:xfrm>
            <a:prstGeom prst="rect">
              <a:avLst/>
            </a:prstGeom>
          </p:spPr>
        </p:pic>
        <p:pic>
          <p:nvPicPr>
            <p:cNvPr id="26" name="Gráfico 25" descr="Parcialmente soleado contorno">
              <a:extLst>
                <a:ext uri="{FF2B5EF4-FFF2-40B4-BE49-F238E27FC236}">
                  <a16:creationId xmlns="" xmlns:a16="http://schemas.microsoft.com/office/drawing/2014/main" id="{495071F7-264E-BDB7-3FA9-1C321EF395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35942" y="1351792"/>
              <a:ext cx="914400" cy="914400"/>
            </a:xfrm>
            <a:prstGeom prst="rect">
              <a:avLst/>
            </a:prstGeom>
          </p:spPr>
        </p:pic>
        <p:pic>
          <p:nvPicPr>
            <p:cNvPr id="28" name="Gráfico 27" descr="Trueno contorno">
              <a:extLst>
                <a:ext uri="{FF2B5EF4-FFF2-40B4-BE49-F238E27FC236}">
                  <a16:creationId xmlns="" xmlns:a16="http://schemas.microsoft.com/office/drawing/2014/main" id="{2698AA70-B82C-F137-79ED-DDF557F5C97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2951" y="63736"/>
              <a:ext cx="914400" cy="914400"/>
            </a:xfrm>
            <a:prstGeom prst="rect">
              <a:avLst/>
            </a:prstGeom>
          </p:spPr>
        </p:pic>
      </p:grpSp>
      <p:sp>
        <p:nvSpPr>
          <p:cNvPr id="2" name="Título 1">
            <a:extLst>
              <a:ext uri="{FF2B5EF4-FFF2-40B4-BE49-F238E27FC236}">
                <a16:creationId xmlns="" xmlns:a16="http://schemas.microsoft.com/office/drawing/2014/main" id="{256CF7D5-1BC6-33B2-9626-B42512698CBB}"/>
              </a:ext>
            </a:extLst>
          </p:cNvPr>
          <p:cNvSpPr>
            <a:spLocks noGrp="1"/>
          </p:cNvSpPr>
          <p:nvPr>
            <p:ph type="title"/>
          </p:nvPr>
        </p:nvSpPr>
        <p:spPr>
          <a:xfrm>
            <a:off x="1066853" y="52086"/>
            <a:ext cx="6715991" cy="843204"/>
          </a:xfrm>
        </p:spPr>
        <p:txBody>
          <a:bodyPr rtlCol="0">
            <a:noAutofit/>
          </a:bodyPr>
          <a:lstStyle/>
          <a:p>
            <a:pPr algn="ctr" rtl="0"/>
            <a:r>
              <a:rPr lang="en-US" sz="2700" b="1" dirty="0">
                <a:solidFill>
                  <a:srgbClr val="002060"/>
                </a:solidFill>
              </a:rPr>
              <a:t>¿INTERACCIÓN DE LOS GEI CON EL CLIMA Y EL PLANETA</a:t>
            </a:r>
            <a:endParaRPr lang="es-ES" sz="2700" dirty="0">
              <a:solidFill>
                <a:srgbClr val="002060"/>
              </a:solidFill>
            </a:endParaRPr>
          </a:p>
        </p:txBody>
      </p:sp>
      <p:sp>
        <p:nvSpPr>
          <p:cNvPr id="27" name="Marcador de contenido 7">
            <a:extLst>
              <a:ext uri="{FF2B5EF4-FFF2-40B4-BE49-F238E27FC236}">
                <a16:creationId xmlns="" xmlns:a16="http://schemas.microsoft.com/office/drawing/2014/main" id="{8D48F725-2524-2D87-4C58-35A5C77CD4E6}"/>
              </a:ext>
            </a:extLst>
          </p:cNvPr>
          <p:cNvSpPr txBox="1">
            <a:spLocks/>
          </p:cNvSpPr>
          <p:nvPr/>
        </p:nvSpPr>
        <p:spPr>
          <a:xfrm>
            <a:off x="1161701" y="945010"/>
            <a:ext cx="1618919" cy="394607"/>
          </a:xfrm>
          <a:prstGeom prst="rect">
            <a:avLst/>
          </a:prstGeom>
          <a:noFill/>
        </p:spPr>
        <p:txBody>
          <a:bodyPr vert="horz" lIns="91440" tIns="45720" rIns="91440" bIns="45720" rtlCol="0">
            <a:normAutofit fontScale="70000" lnSpcReduction="2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a:buNone/>
            </a:pPr>
            <a:r>
              <a:rPr lang="es-ES" sz="2800" b="1" u="sng" dirty="0">
                <a:solidFill>
                  <a:srgbClr val="002060"/>
                </a:solidFill>
                <a:latin typeface="Arial" panose="020B0604020202020204" pitchFamily="34" charset="0"/>
                <a:cs typeface="Arial" panose="020B0604020202020204" pitchFamily="34" charset="0"/>
              </a:rPr>
              <a:t>Hidrosfera:</a:t>
            </a:r>
          </a:p>
          <a:p>
            <a:pPr algn="just"/>
            <a:endParaRPr lang="es-CL" sz="2800" dirty="0">
              <a:solidFill>
                <a:srgbClr val="002060"/>
              </a:solidFill>
              <a:latin typeface="Arial" panose="020B0604020202020204" pitchFamily="34" charset="0"/>
              <a:cs typeface="Arial" panose="020B0604020202020204" pitchFamily="34" charset="0"/>
            </a:endParaRPr>
          </a:p>
        </p:txBody>
      </p:sp>
      <p:pic>
        <p:nvPicPr>
          <p:cNvPr id="30" name="Imagen 29">
            <a:extLst>
              <a:ext uri="{FF2B5EF4-FFF2-40B4-BE49-F238E27FC236}">
                <a16:creationId xmlns="" xmlns:a16="http://schemas.microsoft.com/office/drawing/2014/main" id="{C8923B2B-73EA-4D56-EB43-D40F37560C86}"/>
              </a:ext>
            </a:extLst>
          </p:cNvPr>
          <p:cNvPicPr>
            <a:picLocks noChangeAspect="1"/>
          </p:cNvPicPr>
          <p:nvPr/>
        </p:nvPicPr>
        <p:blipFill>
          <a:blip r:embed="rId23"/>
          <a:stretch>
            <a:fillRect/>
          </a:stretch>
        </p:blipFill>
        <p:spPr>
          <a:xfrm>
            <a:off x="1088701" y="1382016"/>
            <a:ext cx="1924446" cy="1597653"/>
          </a:xfrm>
          <a:prstGeom prst="rect">
            <a:avLst/>
          </a:prstGeom>
          <a:ln>
            <a:solidFill>
              <a:schemeClr val="tx2"/>
            </a:solidFill>
          </a:ln>
        </p:spPr>
      </p:pic>
      <p:sp>
        <p:nvSpPr>
          <p:cNvPr id="31" name="Marcador de contenido 7">
            <a:extLst>
              <a:ext uri="{FF2B5EF4-FFF2-40B4-BE49-F238E27FC236}">
                <a16:creationId xmlns="" xmlns:a16="http://schemas.microsoft.com/office/drawing/2014/main" id="{3B4CC9E7-FCFF-B0D7-827A-9AEAE81D64C6}"/>
              </a:ext>
            </a:extLst>
          </p:cNvPr>
          <p:cNvSpPr>
            <a:spLocks noGrp="1"/>
          </p:cNvSpPr>
          <p:nvPr>
            <p:ph idx="1"/>
          </p:nvPr>
        </p:nvSpPr>
        <p:spPr>
          <a:xfrm>
            <a:off x="1077777" y="2979669"/>
            <a:ext cx="1946294" cy="313586"/>
          </a:xfrm>
          <a:noFill/>
        </p:spPr>
        <p:txBody>
          <a:bodyPr>
            <a:normAutofit/>
          </a:bodyPr>
          <a:lstStyle/>
          <a:p>
            <a:pPr marL="0" indent="0" algn="ctr">
              <a:buNone/>
            </a:pPr>
            <a:r>
              <a:rPr lang="es-ES" sz="1600" dirty="0">
                <a:solidFill>
                  <a:srgbClr val="002060"/>
                </a:solidFill>
                <a:latin typeface="Arial" panose="020B0604020202020204" pitchFamily="34" charset="0"/>
                <a:cs typeface="Arial" panose="020B0604020202020204" pitchFamily="34" charset="0"/>
              </a:rPr>
              <a:t>Ciclo del agua</a:t>
            </a:r>
          </a:p>
          <a:p>
            <a:pPr algn="just"/>
            <a:endParaRPr lang="es-CL" sz="1600" dirty="0">
              <a:solidFill>
                <a:srgbClr val="002060"/>
              </a:solidFill>
              <a:latin typeface="Arial" panose="020B0604020202020204" pitchFamily="34" charset="0"/>
              <a:cs typeface="Arial" panose="020B0604020202020204" pitchFamily="34" charset="0"/>
            </a:endParaRPr>
          </a:p>
        </p:txBody>
      </p:sp>
      <p:pic>
        <p:nvPicPr>
          <p:cNvPr id="32" name="Imagen 31">
            <a:extLst>
              <a:ext uri="{FF2B5EF4-FFF2-40B4-BE49-F238E27FC236}">
                <a16:creationId xmlns="" xmlns:a16="http://schemas.microsoft.com/office/drawing/2014/main" id="{EB94CF9C-70C6-F66A-3F1C-327BF64E7934}"/>
              </a:ext>
            </a:extLst>
          </p:cNvPr>
          <p:cNvPicPr>
            <a:picLocks noChangeAspect="1"/>
          </p:cNvPicPr>
          <p:nvPr/>
        </p:nvPicPr>
        <p:blipFill>
          <a:blip r:embed="rId24"/>
          <a:stretch>
            <a:fillRect/>
          </a:stretch>
        </p:blipFill>
        <p:spPr>
          <a:xfrm>
            <a:off x="3774458" y="1365115"/>
            <a:ext cx="1837418" cy="1631454"/>
          </a:xfrm>
          <a:prstGeom prst="rect">
            <a:avLst/>
          </a:prstGeom>
          <a:ln>
            <a:solidFill>
              <a:schemeClr val="tx2"/>
            </a:solidFill>
          </a:ln>
        </p:spPr>
      </p:pic>
      <p:sp>
        <p:nvSpPr>
          <p:cNvPr id="33" name="Marcador de contenido 7">
            <a:extLst>
              <a:ext uri="{FF2B5EF4-FFF2-40B4-BE49-F238E27FC236}">
                <a16:creationId xmlns="" xmlns:a16="http://schemas.microsoft.com/office/drawing/2014/main" id="{AF212491-4E6C-9EEA-B4B3-F1269D34EBB5}"/>
              </a:ext>
            </a:extLst>
          </p:cNvPr>
          <p:cNvSpPr txBox="1">
            <a:spLocks/>
          </p:cNvSpPr>
          <p:nvPr/>
        </p:nvSpPr>
        <p:spPr>
          <a:xfrm>
            <a:off x="3738263" y="2943727"/>
            <a:ext cx="1946294" cy="491339"/>
          </a:xfrm>
          <a:prstGeom prst="rect">
            <a:avLst/>
          </a:prstGeom>
          <a:noFill/>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s-ES" sz="1600" dirty="0">
                <a:solidFill>
                  <a:srgbClr val="002060"/>
                </a:solidFill>
                <a:latin typeface="Arial" panose="020B0604020202020204" pitchFamily="34" charset="0"/>
                <a:cs typeface="Arial" panose="020B0604020202020204" pitchFamily="34" charset="0"/>
              </a:rPr>
              <a:t>Agua de mares y océanos</a:t>
            </a:r>
          </a:p>
          <a:p>
            <a:pPr marL="0" indent="0" algn="just">
              <a:buNone/>
            </a:pPr>
            <a:endParaRPr lang="es-CL" sz="1600" dirty="0">
              <a:solidFill>
                <a:srgbClr val="002060"/>
              </a:solidFill>
              <a:latin typeface="Arial" panose="020B0604020202020204" pitchFamily="34" charset="0"/>
              <a:cs typeface="Arial" panose="020B0604020202020204" pitchFamily="34" charset="0"/>
            </a:endParaRPr>
          </a:p>
        </p:txBody>
      </p:sp>
      <p:pic>
        <p:nvPicPr>
          <p:cNvPr id="34" name="Imagen 33">
            <a:extLst>
              <a:ext uri="{FF2B5EF4-FFF2-40B4-BE49-F238E27FC236}">
                <a16:creationId xmlns="" xmlns:a16="http://schemas.microsoft.com/office/drawing/2014/main" id="{127A6F43-9D06-350A-D152-35131D3ECE7C}"/>
              </a:ext>
            </a:extLst>
          </p:cNvPr>
          <p:cNvPicPr>
            <a:picLocks noChangeAspect="1"/>
          </p:cNvPicPr>
          <p:nvPr/>
        </p:nvPicPr>
        <p:blipFill>
          <a:blip r:embed="rId25"/>
          <a:stretch>
            <a:fillRect/>
          </a:stretch>
        </p:blipFill>
        <p:spPr>
          <a:xfrm>
            <a:off x="6398750" y="1349406"/>
            <a:ext cx="2088295" cy="1664355"/>
          </a:xfrm>
          <a:prstGeom prst="rect">
            <a:avLst/>
          </a:prstGeom>
          <a:ln>
            <a:solidFill>
              <a:schemeClr val="tx2"/>
            </a:solidFill>
          </a:ln>
        </p:spPr>
      </p:pic>
      <p:sp>
        <p:nvSpPr>
          <p:cNvPr id="35" name="Marcador de contenido 7">
            <a:extLst>
              <a:ext uri="{FF2B5EF4-FFF2-40B4-BE49-F238E27FC236}">
                <a16:creationId xmlns="" xmlns:a16="http://schemas.microsoft.com/office/drawing/2014/main" id="{2852FDC1-038A-A36D-D5F4-354B2209723F}"/>
              </a:ext>
            </a:extLst>
          </p:cNvPr>
          <p:cNvSpPr txBox="1">
            <a:spLocks/>
          </p:cNvSpPr>
          <p:nvPr/>
        </p:nvSpPr>
        <p:spPr>
          <a:xfrm>
            <a:off x="6472539" y="2996569"/>
            <a:ext cx="1946294" cy="454116"/>
          </a:xfrm>
          <a:prstGeom prst="rect">
            <a:avLst/>
          </a:prstGeom>
          <a:noFill/>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s-ES" sz="1600" dirty="0">
                <a:solidFill>
                  <a:srgbClr val="002060"/>
                </a:solidFill>
                <a:latin typeface="Arial" panose="020B0604020202020204" pitchFamily="34" charset="0"/>
                <a:cs typeface="Arial" panose="020B0604020202020204" pitchFamily="34" charset="0"/>
              </a:rPr>
              <a:t>Corrientes marinas</a:t>
            </a:r>
          </a:p>
          <a:p>
            <a:pPr marL="0" indent="0" algn="just">
              <a:buNone/>
            </a:pPr>
            <a:endParaRPr lang="es-CL" sz="1600" dirty="0">
              <a:solidFill>
                <a:srgbClr val="002060"/>
              </a:solidFill>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6"/>
          <a:stretch>
            <a:fillRect/>
          </a:stretch>
        </p:blipFill>
        <p:spPr>
          <a:xfrm>
            <a:off x="1600643" y="3543226"/>
            <a:ext cx="6743700" cy="3017568"/>
          </a:xfrm>
          <a:prstGeom prst="rect">
            <a:avLst/>
          </a:prstGeom>
        </p:spPr>
      </p:pic>
    </p:spTree>
    <p:extLst>
      <p:ext uri="{BB962C8B-B14F-4D97-AF65-F5344CB8AC3E}">
        <p14:creationId xmlns:p14="http://schemas.microsoft.com/office/powerpoint/2010/main" val="105174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7E6B57-C378-EB9D-8122-7828EF6BA53F}"/>
            </a:ext>
          </a:extLst>
        </p:cNvPr>
        <p:cNvGrpSpPr/>
        <p:nvPr/>
      </p:nvGrpSpPr>
      <p:grpSpPr>
        <a:xfrm>
          <a:off x="0" y="0"/>
          <a:ext cx="0" cy="0"/>
          <a:chOff x="0" y="0"/>
          <a:chExt cx="0" cy="0"/>
        </a:xfrm>
      </p:grpSpPr>
      <p:sp>
        <p:nvSpPr>
          <p:cNvPr id="6146" name="Rectangle 2">
            <a:extLst>
              <a:ext uri="{FF2B5EF4-FFF2-40B4-BE49-F238E27FC236}">
                <a16:creationId xmlns="" xmlns:a16="http://schemas.microsoft.com/office/drawing/2014/main" id="{CC9791DD-11B3-36C3-1C2A-6E667F554D8E}"/>
              </a:ext>
            </a:extLst>
          </p:cNvPr>
          <p:cNvSpPr>
            <a:spLocks noGrp="1" noChangeArrowheads="1"/>
          </p:cNvSpPr>
          <p:nvPr>
            <p:ph type="title"/>
          </p:nvPr>
        </p:nvSpPr>
        <p:spPr>
          <a:xfrm>
            <a:off x="2313313" y="67091"/>
            <a:ext cx="5977210" cy="918217"/>
          </a:xfrm>
        </p:spPr>
        <p:txBody>
          <a:bodyPr/>
          <a:lstStyle/>
          <a:p>
            <a:pPr algn="ctr" eaLnBrk="1" hangingPunct="1"/>
            <a:r>
              <a:rPr lang="en-US" sz="2800" b="1" dirty="0">
                <a:solidFill>
                  <a:srgbClr val="000000"/>
                </a:solidFill>
              </a:rPr>
              <a:t>ESTRUCTURA INTERNA DE LA TIERRA</a:t>
            </a:r>
          </a:p>
        </p:txBody>
      </p:sp>
      <p:pic>
        <p:nvPicPr>
          <p:cNvPr id="2" name="Imagen 1">
            <a:extLst>
              <a:ext uri="{FF2B5EF4-FFF2-40B4-BE49-F238E27FC236}">
                <a16:creationId xmlns="" xmlns:a16="http://schemas.microsoft.com/office/drawing/2014/main" id="{1F45041E-39AF-06BE-C387-3B354D6E9DA8}"/>
              </a:ext>
            </a:extLst>
          </p:cNvPr>
          <p:cNvPicPr>
            <a:picLocks noChangeAspect="1"/>
          </p:cNvPicPr>
          <p:nvPr/>
        </p:nvPicPr>
        <p:blipFill>
          <a:blip r:embed="rId3"/>
          <a:stretch>
            <a:fillRect/>
          </a:stretch>
        </p:blipFill>
        <p:spPr>
          <a:xfrm>
            <a:off x="8290523" y="103147"/>
            <a:ext cx="792549" cy="786452"/>
          </a:xfrm>
          <a:prstGeom prst="rect">
            <a:avLst/>
          </a:prstGeom>
        </p:spPr>
      </p:pic>
      <p:pic>
        <p:nvPicPr>
          <p:cNvPr id="3" name="Imagen 2">
            <a:extLst>
              <a:ext uri="{FF2B5EF4-FFF2-40B4-BE49-F238E27FC236}">
                <a16:creationId xmlns="" xmlns:a16="http://schemas.microsoft.com/office/drawing/2014/main" id="{B20C247A-C02D-50E8-E74A-862891893C16}"/>
              </a:ext>
            </a:extLst>
          </p:cNvPr>
          <p:cNvPicPr>
            <a:picLocks noChangeAspect="1"/>
          </p:cNvPicPr>
          <p:nvPr/>
        </p:nvPicPr>
        <p:blipFill>
          <a:blip r:embed="rId4"/>
          <a:stretch>
            <a:fillRect/>
          </a:stretch>
        </p:blipFill>
        <p:spPr>
          <a:xfrm>
            <a:off x="8290524" y="5912450"/>
            <a:ext cx="792549" cy="792549"/>
          </a:xfrm>
          <a:prstGeom prst="rect">
            <a:avLst/>
          </a:prstGeom>
        </p:spPr>
      </p:pic>
      <p:sp>
        <p:nvSpPr>
          <p:cNvPr id="4" name="Rectangle 3">
            <a:extLst>
              <a:ext uri="{FF2B5EF4-FFF2-40B4-BE49-F238E27FC236}">
                <a16:creationId xmlns="" xmlns:a16="http://schemas.microsoft.com/office/drawing/2014/main" id="{E79510BB-23F8-9727-46CF-CEDE99915E1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mc:AlternateContent xmlns:mc="http://schemas.openxmlformats.org/markup-compatibility/2006">
        <mc:Choice xmlns="" xmlns:am3d="http://schemas.microsoft.com/office/drawing/2017/model3d" Requires="am3d">
          <p:graphicFrame>
            <p:nvGraphicFramePr>
              <p:cNvPr id="10" name="Modelo 3D 9" descr="Estructura de la tierra">
                <a:extLst>
                  <a:ext uri="{FF2B5EF4-FFF2-40B4-BE49-F238E27FC236}">
                    <a16:creationId xmlns:a16="http://schemas.microsoft.com/office/drawing/2014/main" id="{0CFB03D0-C596-CCA6-AB81-F16971DD461C}"/>
                  </a:ext>
                </a:extLst>
              </p:cNvPr>
              <p:cNvGraphicFramePr>
                <a:graphicFrameLocks noChangeAspect="1"/>
              </p:cNvGraphicFramePr>
              <p:nvPr>
                <p:extLst>
                  <p:ext uri="{D42A27DB-BD31-4B8C-83A1-F6EECF244321}">
                    <p14:modId xmlns:p14="http://schemas.microsoft.com/office/powerpoint/2010/main" val="378904206"/>
                  </p:ext>
                </p:extLst>
              </p:nvPr>
            </p:nvGraphicFramePr>
            <p:xfrm>
              <a:off x="2411761" y="4041232"/>
              <a:ext cx="5072386" cy="2502884"/>
            </p:xfrm>
            <a:graphic>
              <a:graphicData uri="http://schemas.microsoft.com/office/drawing/2017/model3d">
                <am3d:model3d r:embed="rId5">
                  <am3d:spPr>
                    <a:xfrm>
                      <a:off x="0" y="0"/>
                      <a:ext cx="5072386" cy="2502884"/>
                    </a:xfrm>
                    <a:prstGeom prst="rect">
                      <a:avLst/>
                    </a:prstGeom>
                  </am3d:spPr>
                  <am3d:camera>
                    <am3d:pos x="0" y="0" z="60352642"/>
                    <am3d:up dx="0" dy="36000000" dz="0"/>
                    <am3d:lookAt x="0" y="0" z="0"/>
                    <am3d:perspective fov="2700000"/>
                  </am3d:camera>
                  <am3d:trans>
                    <am3d:meterPerModelUnit n="2576" d="1000000"/>
                    <am3d:preTrans dx="606357" dy="338802" dz="-11835"/>
                    <am3d:scale>
                      <am3d:sx n="1000000" d="1000000"/>
                      <am3d:sy n="1000000" d="1000000"/>
                      <am3d:sz n="1000000" d="1000000"/>
                    </am3d:scale>
                    <am3d:rot ax="1200000"/>
                    <am3d:postTrans dx="0" dy="0" dz="0"/>
                  </am3d:trans>
                  <am3d:raster rName="Office3DRenderer" rVer="16.0.8326">
                    <am3d:blip r:embed="rId6"/>
                  </am3d:raster>
                  <am3d:objViewport viewportSz="59859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Estructura de la tierra">
                <a:extLst>
                  <a:ext uri="{FF2B5EF4-FFF2-40B4-BE49-F238E27FC236}">
                    <a16:creationId xmlns="" xmlns:a16="http://schemas.microsoft.com/office/drawing/2014/main" id="{0CFB03D0-C596-CCA6-AB81-F16971DD461C}"/>
                  </a:ext>
                </a:extLst>
              </p:cNvPr>
              <p:cNvPicPr>
                <a:picLocks noGrp="1" noRot="1" noChangeAspect="1" noMove="1" noResize="1" noEditPoints="1" noAdjustHandles="1" noChangeArrowheads="1" noChangeShapeType="1" noCrop="1"/>
              </p:cNvPicPr>
              <p:nvPr/>
            </p:nvPicPr>
            <p:blipFill>
              <a:blip r:embed="rId7"/>
              <a:stretch>
                <a:fillRect/>
              </a:stretch>
            </p:blipFill>
            <p:spPr>
              <a:xfrm>
                <a:off x="2411761" y="4041232"/>
                <a:ext cx="5072386" cy="2502884"/>
              </a:xfrm>
              <a:prstGeom prst="rect">
                <a:avLst/>
              </a:prstGeom>
            </p:spPr>
          </p:pic>
        </mc:Fallback>
      </mc:AlternateContent>
      <p:sp>
        <p:nvSpPr>
          <p:cNvPr id="11" name="Bocadillo: rectángulo 10">
            <a:extLst>
              <a:ext uri="{FF2B5EF4-FFF2-40B4-BE49-F238E27FC236}">
                <a16:creationId xmlns="" xmlns:a16="http://schemas.microsoft.com/office/drawing/2014/main" id="{AD11D669-4CF4-E171-0101-807FE2668ECF}"/>
              </a:ext>
            </a:extLst>
          </p:cNvPr>
          <p:cNvSpPr/>
          <p:nvPr/>
        </p:nvSpPr>
        <p:spPr>
          <a:xfrm>
            <a:off x="3087078" y="1106981"/>
            <a:ext cx="4554019" cy="1094254"/>
          </a:xfrm>
          <a:prstGeom prst="wedgeRectCallou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t>A través del estudio de las ondas sísmicas, se ha logrado desarrollar 2 modelos de la estructura interna de la tierra</a:t>
            </a:r>
          </a:p>
        </p:txBody>
      </p:sp>
      <p:sp>
        <p:nvSpPr>
          <p:cNvPr id="12" name="Rectangle 3">
            <a:extLst>
              <a:ext uri="{FF2B5EF4-FFF2-40B4-BE49-F238E27FC236}">
                <a16:creationId xmlns="" xmlns:a16="http://schemas.microsoft.com/office/drawing/2014/main" id="{3CC30F83-6965-5CB9-438F-4182352F0BF7}"/>
              </a:ext>
            </a:extLst>
          </p:cNvPr>
          <p:cNvSpPr txBox="1">
            <a:spLocks noChangeArrowheads="1"/>
          </p:cNvSpPr>
          <p:nvPr/>
        </p:nvSpPr>
        <p:spPr bwMode="auto">
          <a:xfrm>
            <a:off x="1795306" y="2473848"/>
            <a:ext cx="3152648" cy="16752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r>
              <a:rPr lang="es-CL" sz="1800" b="1" u="sng" kern="0" dirty="0">
                <a:solidFill>
                  <a:srgbClr val="00B0F0"/>
                </a:solidFill>
              </a:rPr>
              <a:t>Modelo estático:</a:t>
            </a:r>
            <a:r>
              <a:rPr lang="es-CL" sz="1800" kern="0" dirty="0">
                <a:solidFill>
                  <a:srgbClr val="00B0F0"/>
                </a:solidFill>
              </a:rPr>
              <a:t> </a:t>
            </a:r>
            <a:r>
              <a:rPr lang="es-CL" sz="1800" kern="0" dirty="0"/>
              <a:t>nos indica que la estructura interna de la tierra se divide en diferentes capas según su estructura química</a:t>
            </a:r>
            <a:r>
              <a:rPr lang="es-CL" sz="1800" kern="0" dirty="0">
                <a:solidFill>
                  <a:srgbClr val="000000"/>
                </a:solidFill>
              </a:rPr>
              <a:t>.</a:t>
            </a:r>
            <a:endParaRPr lang="es-CL" sz="1800" b="1" u="sng" kern="0" dirty="0">
              <a:solidFill>
                <a:srgbClr val="00B0F0"/>
              </a:solidFill>
            </a:endParaRPr>
          </a:p>
        </p:txBody>
      </p:sp>
      <p:sp>
        <p:nvSpPr>
          <p:cNvPr id="13" name="Rectangle 3">
            <a:extLst>
              <a:ext uri="{FF2B5EF4-FFF2-40B4-BE49-F238E27FC236}">
                <a16:creationId xmlns="" xmlns:a16="http://schemas.microsoft.com/office/drawing/2014/main" id="{0B5EEF7A-D1B9-D4CD-867C-D924F1005B4C}"/>
              </a:ext>
            </a:extLst>
          </p:cNvPr>
          <p:cNvSpPr txBox="1">
            <a:spLocks noChangeArrowheads="1"/>
          </p:cNvSpPr>
          <p:nvPr/>
        </p:nvSpPr>
        <p:spPr bwMode="auto">
          <a:xfrm>
            <a:off x="5350598" y="2473849"/>
            <a:ext cx="3656703" cy="14205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r>
              <a:rPr lang="es-CL" sz="1800" b="1" u="sng" kern="0" dirty="0">
                <a:solidFill>
                  <a:srgbClr val="00B0F0"/>
                </a:solidFill>
              </a:rPr>
              <a:t>Modelo dinámico:</a:t>
            </a:r>
            <a:r>
              <a:rPr lang="es-CL" sz="1800" kern="0" dirty="0">
                <a:solidFill>
                  <a:srgbClr val="00B0F0"/>
                </a:solidFill>
              </a:rPr>
              <a:t> </a:t>
            </a:r>
            <a:r>
              <a:rPr lang="es-CL" sz="1800" kern="0" dirty="0"/>
              <a:t>nos indica que la estructura interna de la tierra se divide en diferentes capas según las propiedades mecánicas de los materiales que la componen.</a:t>
            </a:r>
            <a:endParaRPr lang="es-CL" sz="1800" b="1" u="sng" kern="0" dirty="0">
              <a:solidFill>
                <a:srgbClr val="00B0F0"/>
              </a:solidFill>
            </a:endParaRPr>
          </a:p>
        </p:txBody>
      </p:sp>
    </p:spTree>
    <p:extLst>
      <p:ext uri="{BB962C8B-B14F-4D97-AF65-F5344CB8AC3E}">
        <p14:creationId xmlns:p14="http://schemas.microsoft.com/office/powerpoint/2010/main" val="9069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8" presetClass="emph" presetSubtype="128" accel="20000" decel="20000" fill="hold" nodeType="clickEffect">
                                  <p:stCondLst>
                                    <p:cond delay="0"/>
                                  </p:stCondLst>
                                  <p:childTnLst>
                                    <p:anim calcmode="lin" valueType="num">
                                      <p:cBhvr additive="sum">
                                        <p:cTn id="27" dur="5000" fill="hold"/>
                                        <p:tgtEl>
                                          <p:spTgt spid="10"/>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4F079DD8-37A2-029B-C614-06AA11C98D7A}"/>
              </a:ext>
            </a:extLst>
          </p:cNvPr>
          <p:cNvPicPr>
            <a:picLocks noChangeAspect="1"/>
          </p:cNvPicPr>
          <p:nvPr/>
        </p:nvPicPr>
        <p:blipFill>
          <a:blip r:embed="rId3"/>
          <a:stretch>
            <a:fillRect/>
          </a:stretch>
        </p:blipFill>
        <p:spPr>
          <a:xfrm>
            <a:off x="8454459" y="6165282"/>
            <a:ext cx="539543" cy="544115"/>
          </a:xfrm>
          <a:prstGeom prst="rect">
            <a:avLst/>
          </a:prstGeom>
        </p:spPr>
      </p:pic>
      <p:pic>
        <p:nvPicPr>
          <p:cNvPr id="9" name="Imagen 8">
            <a:extLst>
              <a:ext uri="{FF2B5EF4-FFF2-40B4-BE49-F238E27FC236}">
                <a16:creationId xmlns="" xmlns:a16="http://schemas.microsoft.com/office/drawing/2014/main" id="{973E180A-A8A5-FC1C-E84C-1E05741F9C88}"/>
              </a:ext>
            </a:extLst>
          </p:cNvPr>
          <p:cNvPicPr>
            <a:picLocks noChangeAspect="1"/>
          </p:cNvPicPr>
          <p:nvPr/>
        </p:nvPicPr>
        <p:blipFill>
          <a:blip r:embed="rId4"/>
          <a:stretch>
            <a:fillRect/>
          </a:stretch>
        </p:blipFill>
        <p:spPr>
          <a:xfrm>
            <a:off x="7761989" y="69628"/>
            <a:ext cx="1350000" cy="566745"/>
          </a:xfrm>
          <a:prstGeom prst="rect">
            <a:avLst/>
          </a:prstGeom>
        </p:spPr>
      </p:pic>
      <p:grpSp>
        <p:nvGrpSpPr>
          <p:cNvPr id="29" name="Grupo 28">
            <a:extLst>
              <a:ext uri="{FF2B5EF4-FFF2-40B4-BE49-F238E27FC236}">
                <a16:creationId xmlns="" xmlns:a16="http://schemas.microsoft.com/office/drawing/2014/main" id="{9D126CDD-9139-66CE-6508-D9EB2E2837D9}"/>
              </a:ext>
            </a:extLst>
          </p:cNvPr>
          <p:cNvGrpSpPr/>
          <p:nvPr/>
        </p:nvGrpSpPr>
        <p:grpSpPr>
          <a:xfrm>
            <a:off x="-135814" y="0"/>
            <a:ext cx="1139802" cy="6858000"/>
            <a:chOff x="-181085" y="-5892"/>
            <a:chExt cx="1519736" cy="6858000"/>
          </a:xfrm>
        </p:grpSpPr>
        <p:sp>
          <p:nvSpPr>
            <p:cNvPr id="16" name="Rectángulo 15">
              <a:extLst>
                <a:ext uri="{FF2B5EF4-FFF2-40B4-BE49-F238E27FC236}">
                  <a16:creationId xmlns="" xmlns:a16="http://schemas.microsoft.com/office/drawing/2014/main" id="{D9E47B3D-D814-E8F1-8D76-AFE4737FA35B}"/>
                </a:ext>
              </a:extLst>
            </p:cNvPr>
            <p:cNvSpPr/>
            <p:nvPr/>
          </p:nvSpPr>
          <p:spPr>
            <a:xfrm>
              <a:off x="-37804" y="-5892"/>
              <a:ext cx="1376455"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L" dirty="0">
                <a:solidFill>
                  <a:prstClr val="white"/>
                </a:solidFill>
              </a:endParaRPr>
            </a:p>
          </p:txBody>
        </p:sp>
        <p:pic>
          <p:nvPicPr>
            <p:cNvPr id="6" name="Gráfico 5" descr="Ventoso con relleno sólido">
              <a:extLst>
                <a:ext uri="{FF2B5EF4-FFF2-40B4-BE49-F238E27FC236}">
                  <a16:creationId xmlns="" xmlns:a16="http://schemas.microsoft.com/office/drawing/2014/main" id="{5CC2E6C6-85C4-7983-EB7F-598F9ECE6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2972" y="4473057"/>
              <a:ext cx="914400" cy="914400"/>
            </a:xfrm>
            <a:prstGeom prst="rect">
              <a:avLst/>
            </a:prstGeom>
          </p:spPr>
        </p:pic>
        <p:pic>
          <p:nvPicPr>
            <p:cNvPr id="11" name="Gráfico 10" descr="Copo de nieve con relleno sólido">
              <a:extLst>
                <a:ext uri="{FF2B5EF4-FFF2-40B4-BE49-F238E27FC236}">
                  <a16:creationId xmlns="" xmlns:a16="http://schemas.microsoft.com/office/drawing/2014/main" id="{3AE2F426-8151-BF62-16FA-95556F7E3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270" y="2192696"/>
              <a:ext cx="914400" cy="914400"/>
            </a:xfrm>
            <a:prstGeom prst="rect">
              <a:avLst/>
            </a:prstGeom>
          </p:spPr>
        </p:pic>
        <p:pic>
          <p:nvPicPr>
            <p:cNvPr id="14" name="Gráfico 13" descr="Nieve contorno">
              <a:extLst>
                <a:ext uri="{FF2B5EF4-FFF2-40B4-BE49-F238E27FC236}">
                  <a16:creationId xmlns="" xmlns:a16="http://schemas.microsoft.com/office/drawing/2014/main" id="{670A15DB-C4E9-31BD-BDC1-BA87122EB5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8366" y="3008407"/>
              <a:ext cx="914400" cy="914400"/>
            </a:xfrm>
            <a:prstGeom prst="rect">
              <a:avLst/>
            </a:prstGeom>
          </p:spPr>
        </p:pic>
        <p:pic>
          <p:nvPicPr>
            <p:cNvPr id="18" name="Gráfico 17" descr="Do contorno">
              <a:extLst>
                <a:ext uri="{FF2B5EF4-FFF2-40B4-BE49-F238E27FC236}">
                  <a16:creationId xmlns="" xmlns:a16="http://schemas.microsoft.com/office/drawing/2014/main" id="{43F1A827-6D62-A6A4-2C86-62604E74E9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81194" y="5937708"/>
              <a:ext cx="914400" cy="914400"/>
            </a:xfrm>
            <a:prstGeom prst="rect">
              <a:avLst/>
            </a:prstGeom>
          </p:spPr>
        </p:pic>
        <p:pic>
          <p:nvPicPr>
            <p:cNvPr id="20" name="Gráfico 19" descr="Tornado contorno">
              <a:extLst>
                <a:ext uri="{FF2B5EF4-FFF2-40B4-BE49-F238E27FC236}">
                  <a16:creationId xmlns="" xmlns:a16="http://schemas.microsoft.com/office/drawing/2014/main" id="{165C711D-1B04-4CAF-B259-7452411C7E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249" y="3784714"/>
              <a:ext cx="914400" cy="914400"/>
            </a:xfrm>
            <a:prstGeom prst="rect">
              <a:avLst/>
            </a:prstGeom>
          </p:spPr>
        </p:pic>
        <p:pic>
          <p:nvPicPr>
            <p:cNvPr id="22" name="Gráfico 21" descr="Arcoíris contorno">
              <a:extLst>
                <a:ext uri="{FF2B5EF4-FFF2-40B4-BE49-F238E27FC236}">
                  <a16:creationId xmlns="" xmlns:a16="http://schemas.microsoft.com/office/drawing/2014/main" id="{609309E2-069D-BDDF-0B51-9A666EF8F6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373" y="5096804"/>
              <a:ext cx="914400" cy="914400"/>
            </a:xfrm>
            <a:prstGeom prst="rect">
              <a:avLst/>
            </a:prstGeom>
          </p:spPr>
        </p:pic>
        <p:pic>
          <p:nvPicPr>
            <p:cNvPr id="24" name="Gráfico 23" descr="Termómetro con relleno sólido">
              <a:extLst>
                <a:ext uri="{FF2B5EF4-FFF2-40B4-BE49-F238E27FC236}">
                  <a16:creationId xmlns="" xmlns:a16="http://schemas.microsoft.com/office/drawing/2014/main" id="{18B0693F-8117-D8F6-8C16-EFB78391A2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81085" y="738757"/>
              <a:ext cx="914400" cy="914400"/>
            </a:xfrm>
            <a:prstGeom prst="rect">
              <a:avLst/>
            </a:prstGeom>
          </p:spPr>
        </p:pic>
        <p:pic>
          <p:nvPicPr>
            <p:cNvPr id="26" name="Gráfico 25" descr="Parcialmente soleado contorno">
              <a:extLst>
                <a:ext uri="{FF2B5EF4-FFF2-40B4-BE49-F238E27FC236}">
                  <a16:creationId xmlns="" xmlns:a16="http://schemas.microsoft.com/office/drawing/2014/main" id="{495071F7-264E-BDB7-3FA9-1C321EF395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35942" y="1351792"/>
              <a:ext cx="914400" cy="914400"/>
            </a:xfrm>
            <a:prstGeom prst="rect">
              <a:avLst/>
            </a:prstGeom>
          </p:spPr>
        </p:pic>
        <p:pic>
          <p:nvPicPr>
            <p:cNvPr id="28" name="Gráfico 27" descr="Trueno contorno">
              <a:extLst>
                <a:ext uri="{FF2B5EF4-FFF2-40B4-BE49-F238E27FC236}">
                  <a16:creationId xmlns="" xmlns:a16="http://schemas.microsoft.com/office/drawing/2014/main" id="{2698AA70-B82C-F137-79ED-DDF557F5C97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2951" y="63736"/>
              <a:ext cx="914400" cy="914400"/>
            </a:xfrm>
            <a:prstGeom prst="rect">
              <a:avLst/>
            </a:prstGeom>
          </p:spPr>
        </p:pic>
      </p:grpSp>
      <p:sp>
        <p:nvSpPr>
          <p:cNvPr id="2" name="Título 1">
            <a:extLst>
              <a:ext uri="{FF2B5EF4-FFF2-40B4-BE49-F238E27FC236}">
                <a16:creationId xmlns="" xmlns:a16="http://schemas.microsoft.com/office/drawing/2014/main" id="{256CF7D5-1BC6-33B2-9626-B42512698CBB}"/>
              </a:ext>
            </a:extLst>
          </p:cNvPr>
          <p:cNvSpPr>
            <a:spLocks noGrp="1"/>
          </p:cNvSpPr>
          <p:nvPr>
            <p:ph type="title"/>
          </p:nvPr>
        </p:nvSpPr>
        <p:spPr>
          <a:xfrm>
            <a:off x="1217656" y="521732"/>
            <a:ext cx="6715991" cy="843204"/>
          </a:xfrm>
        </p:spPr>
        <p:txBody>
          <a:bodyPr rtlCol="0">
            <a:noAutofit/>
          </a:bodyPr>
          <a:lstStyle/>
          <a:p>
            <a:pPr algn="ctr" rtl="0"/>
            <a:r>
              <a:rPr lang="en-US" sz="2700" b="1" dirty="0">
                <a:solidFill>
                  <a:srgbClr val="002060"/>
                </a:solidFill>
              </a:rPr>
              <a:t>¿INTERACCIÓN DE LOS GEI CON EL CLIMA Y EL PLANETA</a:t>
            </a:r>
            <a:endParaRPr lang="es-ES" sz="2700" dirty="0">
              <a:solidFill>
                <a:srgbClr val="002060"/>
              </a:solidFill>
            </a:endParaRPr>
          </a:p>
        </p:txBody>
      </p:sp>
      <p:sp>
        <p:nvSpPr>
          <p:cNvPr id="3" name="Marcador de contenido 7">
            <a:extLst>
              <a:ext uri="{FF2B5EF4-FFF2-40B4-BE49-F238E27FC236}">
                <a16:creationId xmlns="" xmlns:a16="http://schemas.microsoft.com/office/drawing/2014/main" id="{39AF1CB0-C33A-D717-6297-6BD2D7C9D619}"/>
              </a:ext>
            </a:extLst>
          </p:cNvPr>
          <p:cNvSpPr txBox="1">
            <a:spLocks/>
          </p:cNvSpPr>
          <p:nvPr/>
        </p:nvSpPr>
        <p:spPr>
          <a:xfrm>
            <a:off x="1218066" y="1757796"/>
            <a:ext cx="1796679" cy="436993"/>
          </a:xfrm>
          <a:prstGeom prst="rect">
            <a:avLst/>
          </a:prstGeom>
          <a:noFill/>
        </p:spPr>
        <p:txBody>
          <a:bodyPr vert="horz" lIns="68580" tIns="34290" rIns="68580" bIns="3429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fontAlgn="auto">
              <a:spcAft>
                <a:spcPts val="0"/>
              </a:spcAft>
              <a:buNone/>
            </a:pPr>
            <a:r>
              <a:rPr lang="es-ES" sz="2100" b="1" u="sng" dirty="0">
                <a:solidFill>
                  <a:srgbClr val="002060"/>
                </a:solidFill>
                <a:latin typeface="Arial" panose="020B0604020202020204" pitchFamily="34" charset="0"/>
                <a:cs typeface="Arial" panose="020B0604020202020204" pitchFamily="34" charset="0"/>
              </a:rPr>
              <a:t>Geosfera:</a:t>
            </a:r>
          </a:p>
          <a:p>
            <a:pPr algn="just" fontAlgn="auto">
              <a:spcAft>
                <a:spcPts val="0"/>
              </a:spcAft>
            </a:pPr>
            <a:endParaRPr lang="es-CL" sz="2100" dirty="0">
              <a:solidFill>
                <a:srgbClr val="002060"/>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 xmlns:a16="http://schemas.microsoft.com/office/drawing/2014/main" id="{F1BC7AC5-6F09-7F94-B18C-0D918045CFD2}"/>
              </a:ext>
            </a:extLst>
          </p:cNvPr>
          <p:cNvPicPr>
            <a:picLocks noChangeAspect="1"/>
          </p:cNvPicPr>
          <p:nvPr/>
        </p:nvPicPr>
        <p:blipFill>
          <a:blip r:embed="rId23"/>
          <a:stretch>
            <a:fillRect/>
          </a:stretch>
        </p:blipFill>
        <p:spPr>
          <a:xfrm>
            <a:off x="1217656" y="2556894"/>
            <a:ext cx="2871788" cy="2778919"/>
          </a:xfrm>
          <a:prstGeom prst="rect">
            <a:avLst/>
          </a:prstGeom>
          <a:ln>
            <a:solidFill>
              <a:schemeClr val="tx2"/>
            </a:solidFill>
          </a:ln>
        </p:spPr>
      </p:pic>
      <p:sp>
        <p:nvSpPr>
          <p:cNvPr id="23" name="Marcador de contenido 7">
            <a:extLst>
              <a:ext uri="{FF2B5EF4-FFF2-40B4-BE49-F238E27FC236}">
                <a16:creationId xmlns="" xmlns:a16="http://schemas.microsoft.com/office/drawing/2014/main" id="{AF6CA990-037F-20E5-7BB8-DA6B70AA977D}"/>
              </a:ext>
            </a:extLst>
          </p:cNvPr>
          <p:cNvSpPr>
            <a:spLocks noGrp="1"/>
          </p:cNvSpPr>
          <p:nvPr>
            <p:ph idx="1"/>
          </p:nvPr>
        </p:nvSpPr>
        <p:spPr>
          <a:xfrm>
            <a:off x="4374318" y="3011075"/>
            <a:ext cx="4302138" cy="1886768"/>
          </a:xfrm>
          <a:noFill/>
        </p:spPr>
        <p:txBody>
          <a:bodyPr>
            <a:normAutofit/>
          </a:bodyPr>
          <a:lstStyle/>
          <a:p>
            <a:pPr algn="just"/>
            <a:r>
              <a:rPr lang="es-ES" sz="2100" dirty="0">
                <a:solidFill>
                  <a:srgbClr val="002060"/>
                </a:solidFill>
                <a:latin typeface="Arial" panose="020B0604020202020204" pitchFamily="34" charset="0"/>
                <a:cs typeface="Arial" panose="020B0604020202020204" pitchFamily="34" charset="0"/>
              </a:rPr>
              <a:t>Una gran erupción volcánica puede disminuir la temperatura media del planeta, debido a que la nube de partículas impide el paso de la radiación solar devolviéndola al espacio.</a:t>
            </a:r>
          </a:p>
          <a:p>
            <a:pPr algn="just"/>
            <a:endParaRPr lang="es-CL" sz="2100" dirty="0">
              <a:solidFill>
                <a:srgbClr val="002060"/>
              </a:solidFill>
              <a:latin typeface="Arial" panose="020B0604020202020204" pitchFamily="34" charset="0"/>
              <a:cs typeface="Arial" panose="020B0604020202020204" pitchFamily="34" charset="0"/>
            </a:endParaRPr>
          </a:p>
        </p:txBody>
      </p:sp>
      <p:sp>
        <p:nvSpPr>
          <p:cNvPr id="30" name="Rectangle 3">
            <a:extLst>
              <a:ext uri="{FF2B5EF4-FFF2-40B4-BE49-F238E27FC236}">
                <a16:creationId xmlns="" xmlns:a16="http://schemas.microsoft.com/office/drawing/2014/main" id="{B6B2E007-06BB-89A6-772B-89ED8116736D}"/>
              </a:ext>
            </a:extLst>
          </p:cNvPr>
          <p:cNvSpPr txBox="1">
            <a:spLocks noChangeArrowheads="1"/>
          </p:cNvSpPr>
          <p:nvPr/>
        </p:nvSpPr>
        <p:spPr bwMode="auto">
          <a:xfrm>
            <a:off x="3504358" y="6560794"/>
            <a:ext cx="2673195" cy="297206"/>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200" kern="0" dirty="0">
                <a:solidFill>
                  <a:srgbClr val="DDDDDD">
                    <a:lumMod val="10000"/>
                  </a:srgbClr>
                </a:solidFill>
              </a:rPr>
              <a:t>Programa anual física 2024</a:t>
            </a:r>
          </a:p>
        </p:txBody>
      </p:sp>
    </p:spTree>
    <p:extLst>
      <p:ext uri="{BB962C8B-B14F-4D97-AF65-F5344CB8AC3E}">
        <p14:creationId xmlns:p14="http://schemas.microsoft.com/office/powerpoint/2010/main" val="176191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4F079DD8-37A2-029B-C614-06AA11C98D7A}"/>
              </a:ext>
            </a:extLst>
          </p:cNvPr>
          <p:cNvPicPr>
            <a:picLocks noChangeAspect="1"/>
          </p:cNvPicPr>
          <p:nvPr/>
        </p:nvPicPr>
        <p:blipFill>
          <a:blip r:embed="rId3"/>
          <a:stretch>
            <a:fillRect/>
          </a:stretch>
        </p:blipFill>
        <p:spPr>
          <a:xfrm>
            <a:off x="8518203" y="6153891"/>
            <a:ext cx="539543" cy="544115"/>
          </a:xfrm>
          <a:prstGeom prst="rect">
            <a:avLst/>
          </a:prstGeom>
        </p:spPr>
      </p:pic>
      <p:pic>
        <p:nvPicPr>
          <p:cNvPr id="9" name="Imagen 8">
            <a:extLst>
              <a:ext uri="{FF2B5EF4-FFF2-40B4-BE49-F238E27FC236}">
                <a16:creationId xmlns="" xmlns:a16="http://schemas.microsoft.com/office/drawing/2014/main" id="{973E180A-A8A5-FC1C-E84C-1E05741F9C88}"/>
              </a:ext>
            </a:extLst>
          </p:cNvPr>
          <p:cNvPicPr>
            <a:picLocks noChangeAspect="1"/>
          </p:cNvPicPr>
          <p:nvPr/>
        </p:nvPicPr>
        <p:blipFill>
          <a:blip r:embed="rId4"/>
          <a:stretch>
            <a:fillRect/>
          </a:stretch>
        </p:blipFill>
        <p:spPr>
          <a:xfrm>
            <a:off x="7748412" y="95984"/>
            <a:ext cx="1350000" cy="566745"/>
          </a:xfrm>
          <a:prstGeom prst="rect">
            <a:avLst/>
          </a:prstGeom>
        </p:spPr>
      </p:pic>
      <p:grpSp>
        <p:nvGrpSpPr>
          <p:cNvPr id="29" name="Grupo 28">
            <a:extLst>
              <a:ext uri="{FF2B5EF4-FFF2-40B4-BE49-F238E27FC236}">
                <a16:creationId xmlns="" xmlns:a16="http://schemas.microsoft.com/office/drawing/2014/main" id="{9D126CDD-9139-66CE-6508-D9EB2E2837D9}"/>
              </a:ext>
            </a:extLst>
          </p:cNvPr>
          <p:cNvGrpSpPr/>
          <p:nvPr/>
        </p:nvGrpSpPr>
        <p:grpSpPr>
          <a:xfrm>
            <a:off x="-135814" y="0"/>
            <a:ext cx="1139802" cy="6858000"/>
            <a:chOff x="-181085" y="-5892"/>
            <a:chExt cx="1519736" cy="6858000"/>
          </a:xfrm>
        </p:grpSpPr>
        <p:sp>
          <p:nvSpPr>
            <p:cNvPr id="16" name="Rectángulo 15">
              <a:extLst>
                <a:ext uri="{FF2B5EF4-FFF2-40B4-BE49-F238E27FC236}">
                  <a16:creationId xmlns="" xmlns:a16="http://schemas.microsoft.com/office/drawing/2014/main" id="{D9E47B3D-D814-E8F1-8D76-AFE4737FA35B}"/>
                </a:ext>
              </a:extLst>
            </p:cNvPr>
            <p:cNvSpPr/>
            <p:nvPr/>
          </p:nvSpPr>
          <p:spPr>
            <a:xfrm>
              <a:off x="-37804" y="-5892"/>
              <a:ext cx="1376455"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L" dirty="0">
                <a:solidFill>
                  <a:prstClr val="white"/>
                </a:solidFill>
              </a:endParaRPr>
            </a:p>
          </p:txBody>
        </p:sp>
        <p:pic>
          <p:nvPicPr>
            <p:cNvPr id="6" name="Gráfico 5" descr="Ventoso con relleno sólido">
              <a:extLst>
                <a:ext uri="{FF2B5EF4-FFF2-40B4-BE49-F238E27FC236}">
                  <a16:creationId xmlns="" xmlns:a16="http://schemas.microsoft.com/office/drawing/2014/main" id="{5CC2E6C6-85C4-7983-EB7F-598F9ECE6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2972" y="4473057"/>
              <a:ext cx="914400" cy="914400"/>
            </a:xfrm>
            <a:prstGeom prst="rect">
              <a:avLst/>
            </a:prstGeom>
          </p:spPr>
        </p:pic>
        <p:pic>
          <p:nvPicPr>
            <p:cNvPr id="11" name="Gráfico 10" descr="Copo de nieve con relleno sólido">
              <a:extLst>
                <a:ext uri="{FF2B5EF4-FFF2-40B4-BE49-F238E27FC236}">
                  <a16:creationId xmlns="" xmlns:a16="http://schemas.microsoft.com/office/drawing/2014/main" id="{3AE2F426-8151-BF62-16FA-95556F7E3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270" y="2192696"/>
              <a:ext cx="914400" cy="914400"/>
            </a:xfrm>
            <a:prstGeom prst="rect">
              <a:avLst/>
            </a:prstGeom>
          </p:spPr>
        </p:pic>
        <p:pic>
          <p:nvPicPr>
            <p:cNvPr id="14" name="Gráfico 13" descr="Nieve contorno">
              <a:extLst>
                <a:ext uri="{FF2B5EF4-FFF2-40B4-BE49-F238E27FC236}">
                  <a16:creationId xmlns="" xmlns:a16="http://schemas.microsoft.com/office/drawing/2014/main" id="{670A15DB-C4E9-31BD-BDC1-BA87122EB5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8366" y="3008407"/>
              <a:ext cx="914400" cy="914400"/>
            </a:xfrm>
            <a:prstGeom prst="rect">
              <a:avLst/>
            </a:prstGeom>
          </p:spPr>
        </p:pic>
        <p:pic>
          <p:nvPicPr>
            <p:cNvPr id="18" name="Gráfico 17" descr="Do contorno">
              <a:extLst>
                <a:ext uri="{FF2B5EF4-FFF2-40B4-BE49-F238E27FC236}">
                  <a16:creationId xmlns="" xmlns:a16="http://schemas.microsoft.com/office/drawing/2014/main" id="{43F1A827-6D62-A6A4-2C86-62604E74E9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81194" y="5937708"/>
              <a:ext cx="914400" cy="914400"/>
            </a:xfrm>
            <a:prstGeom prst="rect">
              <a:avLst/>
            </a:prstGeom>
          </p:spPr>
        </p:pic>
        <p:pic>
          <p:nvPicPr>
            <p:cNvPr id="20" name="Gráfico 19" descr="Tornado contorno">
              <a:extLst>
                <a:ext uri="{FF2B5EF4-FFF2-40B4-BE49-F238E27FC236}">
                  <a16:creationId xmlns="" xmlns:a16="http://schemas.microsoft.com/office/drawing/2014/main" id="{165C711D-1B04-4CAF-B259-7452411C7E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249" y="3784714"/>
              <a:ext cx="914400" cy="914400"/>
            </a:xfrm>
            <a:prstGeom prst="rect">
              <a:avLst/>
            </a:prstGeom>
          </p:spPr>
        </p:pic>
        <p:pic>
          <p:nvPicPr>
            <p:cNvPr id="22" name="Gráfico 21" descr="Arcoíris contorno">
              <a:extLst>
                <a:ext uri="{FF2B5EF4-FFF2-40B4-BE49-F238E27FC236}">
                  <a16:creationId xmlns="" xmlns:a16="http://schemas.microsoft.com/office/drawing/2014/main" id="{609309E2-069D-BDDF-0B51-9A666EF8F6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373" y="5096804"/>
              <a:ext cx="914400" cy="914400"/>
            </a:xfrm>
            <a:prstGeom prst="rect">
              <a:avLst/>
            </a:prstGeom>
          </p:spPr>
        </p:pic>
        <p:pic>
          <p:nvPicPr>
            <p:cNvPr id="24" name="Gráfico 23" descr="Termómetro con relleno sólido">
              <a:extLst>
                <a:ext uri="{FF2B5EF4-FFF2-40B4-BE49-F238E27FC236}">
                  <a16:creationId xmlns="" xmlns:a16="http://schemas.microsoft.com/office/drawing/2014/main" id="{18B0693F-8117-D8F6-8C16-EFB78391A2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81085" y="738757"/>
              <a:ext cx="914400" cy="914400"/>
            </a:xfrm>
            <a:prstGeom prst="rect">
              <a:avLst/>
            </a:prstGeom>
          </p:spPr>
        </p:pic>
        <p:pic>
          <p:nvPicPr>
            <p:cNvPr id="26" name="Gráfico 25" descr="Parcialmente soleado contorno">
              <a:extLst>
                <a:ext uri="{FF2B5EF4-FFF2-40B4-BE49-F238E27FC236}">
                  <a16:creationId xmlns="" xmlns:a16="http://schemas.microsoft.com/office/drawing/2014/main" id="{495071F7-264E-BDB7-3FA9-1C321EF395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35942" y="1351792"/>
              <a:ext cx="914400" cy="914400"/>
            </a:xfrm>
            <a:prstGeom prst="rect">
              <a:avLst/>
            </a:prstGeom>
          </p:spPr>
        </p:pic>
        <p:pic>
          <p:nvPicPr>
            <p:cNvPr id="28" name="Gráfico 27" descr="Trueno contorno">
              <a:extLst>
                <a:ext uri="{FF2B5EF4-FFF2-40B4-BE49-F238E27FC236}">
                  <a16:creationId xmlns="" xmlns:a16="http://schemas.microsoft.com/office/drawing/2014/main" id="{2698AA70-B82C-F137-79ED-DDF557F5C97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2951" y="63736"/>
              <a:ext cx="914400" cy="914400"/>
            </a:xfrm>
            <a:prstGeom prst="rect">
              <a:avLst/>
            </a:prstGeom>
          </p:spPr>
        </p:pic>
      </p:grpSp>
      <p:sp>
        <p:nvSpPr>
          <p:cNvPr id="23" name="Marcador de contenido 7">
            <a:extLst>
              <a:ext uri="{FF2B5EF4-FFF2-40B4-BE49-F238E27FC236}">
                <a16:creationId xmlns="" xmlns:a16="http://schemas.microsoft.com/office/drawing/2014/main" id="{AF6CA990-037F-20E5-7BB8-DA6B70AA977D}"/>
              </a:ext>
            </a:extLst>
          </p:cNvPr>
          <p:cNvSpPr>
            <a:spLocks noGrp="1"/>
          </p:cNvSpPr>
          <p:nvPr>
            <p:ph idx="1"/>
          </p:nvPr>
        </p:nvSpPr>
        <p:spPr>
          <a:xfrm>
            <a:off x="1046828" y="1742478"/>
            <a:ext cx="6147481" cy="1370510"/>
          </a:xfrm>
          <a:noFill/>
        </p:spPr>
        <p:txBody>
          <a:bodyPr>
            <a:normAutofit fontScale="92500"/>
          </a:bodyPr>
          <a:lstStyle/>
          <a:p>
            <a:pPr algn="just"/>
            <a:r>
              <a:rPr lang="es-ES" sz="2100" dirty="0">
                <a:solidFill>
                  <a:srgbClr val="002060"/>
                </a:solidFill>
                <a:latin typeface="Arial" panose="020B0604020202020204" pitchFamily="34" charset="0"/>
                <a:cs typeface="Arial" panose="020B0604020202020204" pitchFamily="34" charset="0"/>
              </a:rPr>
              <a:t>Es una región atmosférica compuesta por un gas llamado ozono. Este gas son moléculas que están formada por 3 átomos de oxígeno. Se ubica en la estratosfera entre unos 15 y 50 km de altitud.</a:t>
            </a:r>
          </a:p>
          <a:p>
            <a:pPr algn="just"/>
            <a:endParaRPr lang="es-CL" sz="2100" dirty="0">
              <a:solidFill>
                <a:srgbClr val="002060"/>
              </a:solidFill>
              <a:latin typeface="Arial" panose="020B0604020202020204" pitchFamily="34" charset="0"/>
              <a:cs typeface="Arial" panose="020B0604020202020204" pitchFamily="34" charset="0"/>
            </a:endParaRPr>
          </a:p>
        </p:txBody>
      </p:sp>
      <p:sp>
        <p:nvSpPr>
          <p:cNvPr id="4" name="Marcador de contenido 7">
            <a:extLst>
              <a:ext uri="{FF2B5EF4-FFF2-40B4-BE49-F238E27FC236}">
                <a16:creationId xmlns="" xmlns:a16="http://schemas.microsoft.com/office/drawing/2014/main" id="{A3821845-3893-6E5F-DF54-694D9CD96DC0}"/>
              </a:ext>
            </a:extLst>
          </p:cNvPr>
          <p:cNvSpPr txBox="1">
            <a:spLocks/>
          </p:cNvSpPr>
          <p:nvPr/>
        </p:nvSpPr>
        <p:spPr>
          <a:xfrm>
            <a:off x="1199278" y="1200354"/>
            <a:ext cx="3266012" cy="436993"/>
          </a:xfrm>
          <a:prstGeom prst="rect">
            <a:avLst/>
          </a:prstGeom>
          <a:noFill/>
        </p:spPr>
        <p:txBody>
          <a:bodyPr vert="horz" lIns="68580" tIns="34290" rIns="68580" bIns="34290" rtlCol="0">
            <a:normAutofit fontScale="925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fontAlgn="auto">
              <a:spcAft>
                <a:spcPts val="0"/>
              </a:spcAft>
              <a:buNone/>
            </a:pPr>
            <a:r>
              <a:rPr lang="es-ES" sz="2100" b="1" u="sng" dirty="0">
                <a:solidFill>
                  <a:srgbClr val="002060"/>
                </a:solidFill>
                <a:latin typeface="Arial" panose="020B0604020202020204" pitchFamily="34" charset="0"/>
                <a:cs typeface="Arial" panose="020B0604020202020204" pitchFamily="34" charset="0"/>
              </a:rPr>
              <a:t>¿Qué es la capa de ozono?</a:t>
            </a:r>
          </a:p>
          <a:p>
            <a:pPr algn="just" fontAlgn="auto">
              <a:spcAft>
                <a:spcPts val="0"/>
              </a:spcAft>
            </a:pPr>
            <a:endParaRPr lang="es-CL" sz="2100" dirty="0">
              <a:solidFill>
                <a:srgbClr val="002060"/>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 xmlns:a16="http://schemas.microsoft.com/office/drawing/2014/main" id="{701B3FD4-D2C9-87E9-9AC2-9D552BDE1619}"/>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5907" b="97890" l="3286" r="95775">
                        <a14:foregroundMark x1="7981" y1="58228" x2="7981" y2="58228"/>
                        <a14:foregroundMark x1="91549" y1="27426" x2="91549" y2="27426"/>
                        <a14:foregroundMark x1="94836" y1="79747" x2="94836" y2="79747"/>
                        <a14:foregroundMark x1="83099" y1="95359" x2="83099" y2="95359"/>
                        <a14:foregroundMark x1="96244" y1="28692" x2="96244" y2="28692"/>
                        <a14:foregroundMark x1="78404" y1="98734" x2="78404" y2="98734"/>
                        <a14:foregroundMark x1="19718" y1="12658" x2="19718" y2="12658"/>
                        <a14:foregroundMark x1="7981" y1="6329" x2="7981" y2="6329"/>
                        <a14:foregroundMark x1="3286" y1="13080" x2="3286" y2="13080"/>
                        <a14:foregroundMark x1="26291" y1="17722" x2="26291" y2="17722"/>
                      </a14:backgroundRemoval>
                    </a14:imgEffect>
                  </a14:imgLayer>
                </a14:imgProps>
              </a:ext>
            </a:extLst>
          </a:blip>
          <a:stretch>
            <a:fillRect/>
          </a:stretch>
        </p:blipFill>
        <p:spPr>
          <a:xfrm>
            <a:off x="7454293" y="1291035"/>
            <a:ext cx="1521619" cy="1693069"/>
          </a:xfrm>
          <a:prstGeom prst="rect">
            <a:avLst/>
          </a:prstGeom>
        </p:spPr>
      </p:pic>
      <p:sp>
        <p:nvSpPr>
          <p:cNvPr id="7" name="Rectangle 3">
            <a:extLst>
              <a:ext uri="{FF2B5EF4-FFF2-40B4-BE49-F238E27FC236}">
                <a16:creationId xmlns="" xmlns:a16="http://schemas.microsoft.com/office/drawing/2014/main" id="{FD266CE7-05A0-EC86-86C0-133123B67C58}"/>
              </a:ext>
            </a:extLst>
          </p:cNvPr>
          <p:cNvSpPr txBox="1">
            <a:spLocks noChangeArrowheads="1"/>
          </p:cNvSpPr>
          <p:nvPr/>
        </p:nvSpPr>
        <p:spPr bwMode="auto">
          <a:xfrm>
            <a:off x="3779912" y="6400800"/>
            <a:ext cx="2673195" cy="297206"/>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200" kern="0" dirty="0">
                <a:solidFill>
                  <a:srgbClr val="DDDDDD">
                    <a:lumMod val="10000"/>
                  </a:srgbClr>
                </a:solidFill>
              </a:rPr>
              <a:t>Programa anual física 2024</a:t>
            </a:r>
          </a:p>
        </p:txBody>
      </p:sp>
      <p:pic>
        <p:nvPicPr>
          <p:cNvPr id="5124" name="Picture 4" descr="Ozone generation/ Formación del ozono y variaciones del agujero [IGEO.TV]  on Make a GIF">
            <a:extLst>
              <a:ext uri="{FF2B5EF4-FFF2-40B4-BE49-F238E27FC236}">
                <a16:creationId xmlns="" xmlns:a16="http://schemas.microsoft.com/office/drawing/2014/main" id="{163BC74A-FB16-4802-544E-AE42A2FE088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13107" y="3570849"/>
            <a:ext cx="3240000" cy="1822500"/>
          </a:xfrm>
          <a:prstGeom prst="rect">
            <a:avLst/>
          </a:prstGeom>
          <a:noFill/>
          <a:extLst>
            <a:ext uri="{909E8E84-426E-40DD-AFC4-6F175D3DCCD1}">
              <a14:hiddenFill xmlns:a14="http://schemas.microsoft.com/office/drawing/2010/main">
                <a:solidFill>
                  <a:srgbClr val="FFFFFF"/>
                </a:solidFill>
              </a14:hiddenFill>
            </a:ext>
          </a:extLst>
        </p:spPr>
      </p:pic>
      <p:sp>
        <p:nvSpPr>
          <p:cNvPr id="12" name="Título 1">
            <a:extLst>
              <a:ext uri="{FF2B5EF4-FFF2-40B4-BE49-F238E27FC236}">
                <a16:creationId xmlns="" xmlns:a16="http://schemas.microsoft.com/office/drawing/2014/main" id="{19701D82-8466-1F05-7B0D-84B198FB9602}"/>
              </a:ext>
            </a:extLst>
          </p:cNvPr>
          <p:cNvSpPr>
            <a:spLocks noGrp="1"/>
          </p:cNvSpPr>
          <p:nvPr>
            <p:ph type="title"/>
          </p:nvPr>
        </p:nvSpPr>
        <p:spPr>
          <a:xfrm>
            <a:off x="1867722" y="78341"/>
            <a:ext cx="5534427" cy="621791"/>
          </a:xfrm>
        </p:spPr>
        <p:txBody>
          <a:bodyPr rtlCol="0">
            <a:noAutofit/>
          </a:bodyPr>
          <a:lstStyle/>
          <a:p>
            <a:pPr algn="ctr" rtl="0"/>
            <a:r>
              <a:rPr lang="en-US" sz="2700" b="1" dirty="0">
                <a:solidFill>
                  <a:srgbClr val="002060"/>
                </a:solidFill>
              </a:rPr>
              <a:t>CAPA DE OZONO</a:t>
            </a:r>
            <a:endParaRPr lang="es-ES" sz="2700" dirty="0">
              <a:solidFill>
                <a:srgbClr val="002060"/>
              </a:solidFill>
            </a:endParaRPr>
          </a:p>
        </p:txBody>
      </p:sp>
    </p:spTree>
    <p:extLst>
      <p:ext uri="{BB962C8B-B14F-4D97-AF65-F5344CB8AC3E}">
        <p14:creationId xmlns:p14="http://schemas.microsoft.com/office/powerpoint/2010/main" val="248711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4F079DD8-37A2-029B-C614-06AA11C98D7A}"/>
              </a:ext>
            </a:extLst>
          </p:cNvPr>
          <p:cNvPicPr>
            <a:picLocks noChangeAspect="1"/>
          </p:cNvPicPr>
          <p:nvPr/>
        </p:nvPicPr>
        <p:blipFill>
          <a:blip r:embed="rId3"/>
          <a:stretch>
            <a:fillRect/>
          </a:stretch>
        </p:blipFill>
        <p:spPr>
          <a:xfrm>
            <a:off x="8523568" y="6128742"/>
            <a:ext cx="539543" cy="544115"/>
          </a:xfrm>
          <a:prstGeom prst="rect">
            <a:avLst/>
          </a:prstGeom>
        </p:spPr>
      </p:pic>
      <p:pic>
        <p:nvPicPr>
          <p:cNvPr id="9" name="Imagen 8">
            <a:extLst>
              <a:ext uri="{FF2B5EF4-FFF2-40B4-BE49-F238E27FC236}">
                <a16:creationId xmlns="" xmlns:a16="http://schemas.microsoft.com/office/drawing/2014/main" id="{973E180A-A8A5-FC1C-E84C-1E05741F9C88}"/>
              </a:ext>
            </a:extLst>
          </p:cNvPr>
          <p:cNvPicPr>
            <a:picLocks noChangeAspect="1"/>
          </p:cNvPicPr>
          <p:nvPr/>
        </p:nvPicPr>
        <p:blipFill>
          <a:blip r:embed="rId4"/>
          <a:stretch>
            <a:fillRect/>
          </a:stretch>
        </p:blipFill>
        <p:spPr>
          <a:xfrm>
            <a:off x="7713111" y="69628"/>
            <a:ext cx="1350000" cy="566745"/>
          </a:xfrm>
          <a:prstGeom prst="rect">
            <a:avLst/>
          </a:prstGeom>
        </p:spPr>
      </p:pic>
      <p:grpSp>
        <p:nvGrpSpPr>
          <p:cNvPr id="29" name="Grupo 28">
            <a:extLst>
              <a:ext uri="{FF2B5EF4-FFF2-40B4-BE49-F238E27FC236}">
                <a16:creationId xmlns="" xmlns:a16="http://schemas.microsoft.com/office/drawing/2014/main" id="{9D126CDD-9139-66CE-6508-D9EB2E2837D9}"/>
              </a:ext>
            </a:extLst>
          </p:cNvPr>
          <p:cNvGrpSpPr/>
          <p:nvPr/>
        </p:nvGrpSpPr>
        <p:grpSpPr>
          <a:xfrm>
            <a:off x="-135814" y="0"/>
            <a:ext cx="1139802" cy="6858000"/>
            <a:chOff x="-181085" y="-5892"/>
            <a:chExt cx="1519736" cy="6858000"/>
          </a:xfrm>
        </p:grpSpPr>
        <p:sp>
          <p:nvSpPr>
            <p:cNvPr id="16" name="Rectángulo 15">
              <a:extLst>
                <a:ext uri="{FF2B5EF4-FFF2-40B4-BE49-F238E27FC236}">
                  <a16:creationId xmlns="" xmlns:a16="http://schemas.microsoft.com/office/drawing/2014/main" id="{D9E47B3D-D814-E8F1-8D76-AFE4737FA35B}"/>
                </a:ext>
              </a:extLst>
            </p:cNvPr>
            <p:cNvSpPr/>
            <p:nvPr/>
          </p:nvSpPr>
          <p:spPr>
            <a:xfrm>
              <a:off x="-37804" y="-5892"/>
              <a:ext cx="1376455"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L" dirty="0">
                <a:solidFill>
                  <a:prstClr val="white"/>
                </a:solidFill>
              </a:endParaRPr>
            </a:p>
          </p:txBody>
        </p:sp>
        <p:pic>
          <p:nvPicPr>
            <p:cNvPr id="6" name="Gráfico 5" descr="Ventoso con relleno sólido">
              <a:extLst>
                <a:ext uri="{FF2B5EF4-FFF2-40B4-BE49-F238E27FC236}">
                  <a16:creationId xmlns="" xmlns:a16="http://schemas.microsoft.com/office/drawing/2014/main" id="{5CC2E6C6-85C4-7983-EB7F-598F9ECE6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2972" y="4473057"/>
              <a:ext cx="914400" cy="914400"/>
            </a:xfrm>
            <a:prstGeom prst="rect">
              <a:avLst/>
            </a:prstGeom>
          </p:spPr>
        </p:pic>
        <p:pic>
          <p:nvPicPr>
            <p:cNvPr id="11" name="Gráfico 10" descr="Copo de nieve con relleno sólido">
              <a:extLst>
                <a:ext uri="{FF2B5EF4-FFF2-40B4-BE49-F238E27FC236}">
                  <a16:creationId xmlns="" xmlns:a16="http://schemas.microsoft.com/office/drawing/2014/main" id="{3AE2F426-8151-BF62-16FA-95556F7E3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270" y="2192696"/>
              <a:ext cx="914400" cy="914400"/>
            </a:xfrm>
            <a:prstGeom prst="rect">
              <a:avLst/>
            </a:prstGeom>
          </p:spPr>
        </p:pic>
        <p:pic>
          <p:nvPicPr>
            <p:cNvPr id="14" name="Gráfico 13" descr="Nieve contorno">
              <a:extLst>
                <a:ext uri="{FF2B5EF4-FFF2-40B4-BE49-F238E27FC236}">
                  <a16:creationId xmlns="" xmlns:a16="http://schemas.microsoft.com/office/drawing/2014/main" id="{670A15DB-C4E9-31BD-BDC1-BA87122EB5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8366" y="3008407"/>
              <a:ext cx="914400" cy="914400"/>
            </a:xfrm>
            <a:prstGeom prst="rect">
              <a:avLst/>
            </a:prstGeom>
          </p:spPr>
        </p:pic>
        <p:pic>
          <p:nvPicPr>
            <p:cNvPr id="18" name="Gráfico 17" descr="Do contorno">
              <a:extLst>
                <a:ext uri="{FF2B5EF4-FFF2-40B4-BE49-F238E27FC236}">
                  <a16:creationId xmlns="" xmlns:a16="http://schemas.microsoft.com/office/drawing/2014/main" id="{43F1A827-6D62-A6A4-2C86-62604E74E9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81194" y="5937708"/>
              <a:ext cx="914400" cy="914400"/>
            </a:xfrm>
            <a:prstGeom prst="rect">
              <a:avLst/>
            </a:prstGeom>
          </p:spPr>
        </p:pic>
        <p:pic>
          <p:nvPicPr>
            <p:cNvPr id="20" name="Gráfico 19" descr="Tornado contorno">
              <a:extLst>
                <a:ext uri="{FF2B5EF4-FFF2-40B4-BE49-F238E27FC236}">
                  <a16:creationId xmlns="" xmlns:a16="http://schemas.microsoft.com/office/drawing/2014/main" id="{165C711D-1B04-4CAF-B259-7452411C7E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249" y="3784714"/>
              <a:ext cx="914400" cy="914400"/>
            </a:xfrm>
            <a:prstGeom prst="rect">
              <a:avLst/>
            </a:prstGeom>
          </p:spPr>
        </p:pic>
        <p:pic>
          <p:nvPicPr>
            <p:cNvPr id="22" name="Gráfico 21" descr="Arcoíris contorno">
              <a:extLst>
                <a:ext uri="{FF2B5EF4-FFF2-40B4-BE49-F238E27FC236}">
                  <a16:creationId xmlns="" xmlns:a16="http://schemas.microsoft.com/office/drawing/2014/main" id="{609309E2-069D-BDDF-0B51-9A666EF8F6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373" y="5096804"/>
              <a:ext cx="914400" cy="914400"/>
            </a:xfrm>
            <a:prstGeom prst="rect">
              <a:avLst/>
            </a:prstGeom>
          </p:spPr>
        </p:pic>
        <p:pic>
          <p:nvPicPr>
            <p:cNvPr id="24" name="Gráfico 23" descr="Termómetro con relleno sólido">
              <a:extLst>
                <a:ext uri="{FF2B5EF4-FFF2-40B4-BE49-F238E27FC236}">
                  <a16:creationId xmlns="" xmlns:a16="http://schemas.microsoft.com/office/drawing/2014/main" id="{18B0693F-8117-D8F6-8C16-EFB78391A2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81085" y="738757"/>
              <a:ext cx="914400" cy="914400"/>
            </a:xfrm>
            <a:prstGeom prst="rect">
              <a:avLst/>
            </a:prstGeom>
          </p:spPr>
        </p:pic>
        <p:pic>
          <p:nvPicPr>
            <p:cNvPr id="26" name="Gráfico 25" descr="Parcialmente soleado contorno">
              <a:extLst>
                <a:ext uri="{FF2B5EF4-FFF2-40B4-BE49-F238E27FC236}">
                  <a16:creationId xmlns="" xmlns:a16="http://schemas.microsoft.com/office/drawing/2014/main" id="{495071F7-264E-BDB7-3FA9-1C321EF395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35942" y="1351792"/>
              <a:ext cx="914400" cy="914400"/>
            </a:xfrm>
            <a:prstGeom prst="rect">
              <a:avLst/>
            </a:prstGeom>
          </p:spPr>
        </p:pic>
        <p:pic>
          <p:nvPicPr>
            <p:cNvPr id="28" name="Gráfico 27" descr="Trueno contorno">
              <a:extLst>
                <a:ext uri="{FF2B5EF4-FFF2-40B4-BE49-F238E27FC236}">
                  <a16:creationId xmlns="" xmlns:a16="http://schemas.microsoft.com/office/drawing/2014/main" id="{2698AA70-B82C-F137-79ED-DDF557F5C97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2951" y="63736"/>
              <a:ext cx="914400" cy="914400"/>
            </a:xfrm>
            <a:prstGeom prst="rect">
              <a:avLst/>
            </a:prstGeom>
          </p:spPr>
        </p:pic>
      </p:grpSp>
      <p:sp>
        <p:nvSpPr>
          <p:cNvPr id="23" name="Marcador de contenido 7">
            <a:extLst>
              <a:ext uri="{FF2B5EF4-FFF2-40B4-BE49-F238E27FC236}">
                <a16:creationId xmlns="" xmlns:a16="http://schemas.microsoft.com/office/drawing/2014/main" id="{AF6CA990-037F-20E5-7BB8-DA6B70AA977D}"/>
              </a:ext>
            </a:extLst>
          </p:cNvPr>
          <p:cNvSpPr>
            <a:spLocks noGrp="1"/>
          </p:cNvSpPr>
          <p:nvPr>
            <p:ph idx="1"/>
          </p:nvPr>
        </p:nvSpPr>
        <p:spPr>
          <a:xfrm>
            <a:off x="1111449" y="2183315"/>
            <a:ext cx="3489228" cy="3041890"/>
          </a:xfrm>
          <a:noFill/>
        </p:spPr>
        <p:txBody>
          <a:bodyPr>
            <a:normAutofit/>
          </a:bodyPr>
          <a:lstStyle/>
          <a:p>
            <a:pPr algn="just"/>
            <a:r>
              <a:rPr lang="es-ES" sz="2100" dirty="0">
                <a:solidFill>
                  <a:srgbClr val="002060"/>
                </a:solidFill>
                <a:latin typeface="Arial" panose="020B0604020202020204" pitchFamily="34" charset="0"/>
                <a:cs typeface="Arial" panose="020B0604020202020204" pitchFamily="34" charset="0"/>
              </a:rPr>
              <a:t>La capa de ozono actúa como un escudo protector de la radiación ultravioleta tipo C y de la mayor parte del tipo B, dejando atravesar solo el tipo A, que es la menos energética de las 3.</a:t>
            </a:r>
          </a:p>
          <a:p>
            <a:pPr algn="just"/>
            <a:endParaRPr lang="es-CL" sz="2100" dirty="0">
              <a:solidFill>
                <a:srgbClr val="002060"/>
              </a:solidFill>
              <a:latin typeface="Arial" panose="020B0604020202020204" pitchFamily="34" charset="0"/>
              <a:cs typeface="Arial" panose="020B0604020202020204" pitchFamily="34" charset="0"/>
            </a:endParaRPr>
          </a:p>
        </p:txBody>
      </p:sp>
      <p:sp>
        <p:nvSpPr>
          <p:cNvPr id="4" name="Marcador de contenido 7">
            <a:extLst>
              <a:ext uri="{FF2B5EF4-FFF2-40B4-BE49-F238E27FC236}">
                <a16:creationId xmlns="" xmlns:a16="http://schemas.microsoft.com/office/drawing/2014/main" id="{A3821845-3893-6E5F-DF54-694D9CD96DC0}"/>
              </a:ext>
            </a:extLst>
          </p:cNvPr>
          <p:cNvSpPr txBox="1">
            <a:spLocks/>
          </p:cNvSpPr>
          <p:nvPr/>
        </p:nvSpPr>
        <p:spPr>
          <a:xfrm>
            <a:off x="1240263" y="1217709"/>
            <a:ext cx="3266012" cy="436993"/>
          </a:xfrm>
          <a:prstGeom prst="rect">
            <a:avLst/>
          </a:prstGeom>
          <a:noFill/>
        </p:spPr>
        <p:txBody>
          <a:bodyPr vert="horz" lIns="68580" tIns="34290" rIns="68580" bIns="3429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fontAlgn="auto">
              <a:spcAft>
                <a:spcPts val="0"/>
              </a:spcAft>
              <a:buNone/>
            </a:pPr>
            <a:r>
              <a:rPr lang="es-ES" sz="2100" b="1" u="sng" dirty="0">
                <a:solidFill>
                  <a:srgbClr val="002060"/>
                </a:solidFill>
                <a:latin typeface="Arial" panose="020B0604020202020204" pitchFamily="34" charset="0"/>
                <a:cs typeface="Arial" panose="020B0604020202020204" pitchFamily="34" charset="0"/>
              </a:rPr>
              <a:t>¿Cómo actúa?</a:t>
            </a:r>
          </a:p>
          <a:p>
            <a:pPr algn="just" fontAlgn="auto">
              <a:spcAft>
                <a:spcPts val="0"/>
              </a:spcAft>
            </a:pPr>
            <a:endParaRPr lang="es-CL" sz="2100" dirty="0">
              <a:solidFill>
                <a:srgbClr val="002060"/>
              </a:solidFill>
              <a:latin typeface="Arial" panose="020B0604020202020204" pitchFamily="34" charset="0"/>
              <a:cs typeface="Arial" panose="020B0604020202020204" pitchFamily="34" charset="0"/>
            </a:endParaRPr>
          </a:p>
        </p:txBody>
      </p:sp>
      <p:sp>
        <p:nvSpPr>
          <p:cNvPr id="7" name="Rectangle 3">
            <a:extLst>
              <a:ext uri="{FF2B5EF4-FFF2-40B4-BE49-F238E27FC236}">
                <a16:creationId xmlns="" xmlns:a16="http://schemas.microsoft.com/office/drawing/2014/main" id="{FD266CE7-05A0-EC86-86C0-133123B67C58}"/>
              </a:ext>
            </a:extLst>
          </p:cNvPr>
          <p:cNvSpPr txBox="1">
            <a:spLocks noChangeArrowheads="1"/>
          </p:cNvSpPr>
          <p:nvPr/>
        </p:nvSpPr>
        <p:spPr bwMode="auto">
          <a:xfrm>
            <a:off x="3865238" y="6560794"/>
            <a:ext cx="2673195" cy="297206"/>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200" kern="0" dirty="0">
                <a:solidFill>
                  <a:srgbClr val="DDDDDD">
                    <a:lumMod val="10000"/>
                  </a:srgbClr>
                </a:solidFill>
              </a:rPr>
              <a:t>Programa anual física 2024</a:t>
            </a:r>
          </a:p>
        </p:txBody>
      </p:sp>
      <p:sp>
        <p:nvSpPr>
          <p:cNvPr id="12" name="Título 1">
            <a:extLst>
              <a:ext uri="{FF2B5EF4-FFF2-40B4-BE49-F238E27FC236}">
                <a16:creationId xmlns="" xmlns:a16="http://schemas.microsoft.com/office/drawing/2014/main" id="{63B9B136-5093-0E1C-1A51-D5DB82BD40DC}"/>
              </a:ext>
            </a:extLst>
          </p:cNvPr>
          <p:cNvSpPr txBox="1">
            <a:spLocks/>
          </p:cNvSpPr>
          <p:nvPr/>
        </p:nvSpPr>
        <p:spPr>
          <a:xfrm>
            <a:off x="1240263" y="107352"/>
            <a:ext cx="6715991" cy="581745"/>
          </a:xfrm>
          <a:prstGeom prst="rect">
            <a:avLst/>
          </a:prstGeom>
        </p:spPr>
        <p:txBody>
          <a:bodyPr vert="horz" lIns="68580" tIns="34290" rIns="68580" bIns="3429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gn="ctr" fontAlgn="auto">
              <a:spcAft>
                <a:spcPts val="0"/>
              </a:spcAft>
            </a:pPr>
            <a:r>
              <a:rPr lang="en-US" sz="2700" b="1" dirty="0">
                <a:solidFill>
                  <a:srgbClr val="002060"/>
                </a:solidFill>
              </a:rPr>
              <a:t>IMPORTANCIA DE LA CAPA DE OZONO</a:t>
            </a:r>
            <a:endParaRPr lang="es-ES" sz="2700" dirty="0">
              <a:solidFill>
                <a:srgbClr val="002060"/>
              </a:solidFill>
            </a:endParaRPr>
          </a:p>
        </p:txBody>
      </p:sp>
      <p:sp>
        <p:nvSpPr>
          <p:cNvPr id="2" name="AutoShape 2" descr="La capa de ozono on Make a GIF">
            <a:extLst>
              <a:ext uri="{FF2B5EF4-FFF2-40B4-BE49-F238E27FC236}">
                <a16:creationId xmlns="" xmlns:a16="http://schemas.microsoft.com/office/drawing/2014/main" id="{B910CBF5-44AA-87C7-B64D-778381C75220}"/>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s-CL">
              <a:solidFill>
                <a:srgbClr val="4D3E2F"/>
              </a:solidFill>
              <a:latin typeface="Corbel" panose="020B0503020204020204"/>
            </a:endParaRPr>
          </a:p>
        </p:txBody>
      </p:sp>
      <p:pic>
        <p:nvPicPr>
          <p:cNvPr id="1028" name="Picture 4" descr="La capa de ozono on Make a GIF">
            <a:extLst>
              <a:ext uri="{FF2B5EF4-FFF2-40B4-BE49-F238E27FC236}">
                <a16:creationId xmlns="" xmlns:a16="http://schemas.microsoft.com/office/drawing/2014/main" id="{63381CC9-0DF2-2BEE-CF93-3DEBBC5DD62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01835" y="2406338"/>
            <a:ext cx="3510000" cy="195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14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4F079DD8-37A2-029B-C614-06AA11C98D7A}"/>
              </a:ext>
            </a:extLst>
          </p:cNvPr>
          <p:cNvPicPr>
            <a:picLocks noChangeAspect="1"/>
          </p:cNvPicPr>
          <p:nvPr/>
        </p:nvPicPr>
        <p:blipFill>
          <a:blip r:embed="rId3"/>
          <a:stretch>
            <a:fillRect/>
          </a:stretch>
        </p:blipFill>
        <p:spPr>
          <a:xfrm>
            <a:off x="8496673" y="6185410"/>
            <a:ext cx="539543" cy="544115"/>
          </a:xfrm>
          <a:prstGeom prst="rect">
            <a:avLst/>
          </a:prstGeom>
        </p:spPr>
      </p:pic>
      <p:pic>
        <p:nvPicPr>
          <p:cNvPr id="9" name="Imagen 8">
            <a:extLst>
              <a:ext uri="{FF2B5EF4-FFF2-40B4-BE49-F238E27FC236}">
                <a16:creationId xmlns="" xmlns:a16="http://schemas.microsoft.com/office/drawing/2014/main" id="{973E180A-A8A5-FC1C-E84C-1E05741F9C88}"/>
              </a:ext>
            </a:extLst>
          </p:cNvPr>
          <p:cNvPicPr>
            <a:picLocks noChangeAspect="1"/>
          </p:cNvPicPr>
          <p:nvPr/>
        </p:nvPicPr>
        <p:blipFill>
          <a:blip r:embed="rId4"/>
          <a:stretch>
            <a:fillRect/>
          </a:stretch>
        </p:blipFill>
        <p:spPr>
          <a:xfrm>
            <a:off x="7762558" y="38429"/>
            <a:ext cx="1350000" cy="566745"/>
          </a:xfrm>
          <a:prstGeom prst="rect">
            <a:avLst/>
          </a:prstGeom>
        </p:spPr>
      </p:pic>
      <p:grpSp>
        <p:nvGrpSpPr>
          <p:cNvPr id="29" name="Grupo 28">
            <a:extLst>
              <a:ext uri="{FF2B5EF4-FFF2-40B4-BE49-F238E27FC236}">
                <a16:creationId xmlns="" xmlns:a16="http://schemas.microsoft.com/office/drawing/2014/main" id="{9D126CDD-9139-66CE-6508-D9EB2E2837D9}"/>
              </a:ext>
            </a:extLst>
          </p:cNvPr>
          <p:cNvGrpSpPr/>
          <p:nvPr/>
        </p:nvGrpSpPr>
        <p:grpSpPr>
          <a:xfrm>
            <a:off x="-135814" y="0"/>
            <a:ext cx="1139802" cy="6858000"/>
            <a:chOff x="-181085" y="-5892"/>
            <a:chExt cx="1519736" cy="6858000"/>
          </a:xfrm>
        </p:grpSpPr>
        <p:sp>
          <p:nvSpPr>
            <p:cNvPr id="16" name="Rectángulo 15">
              <a:extLst>
                <a:ext uri="{FF2B5EF4-FFF2-40B4-BE49-F238E27FC236}">
                  <a16:creationId xmlns="" xmlns:a16="http://schemas.microsoft.com/office/drawing/2014/main" id="{D9E47B3D-D814-E8F1-8D76-AFE4737FA35B}"/>
                </a:ext>
              </a:extLst>
            </p:cNvPr>
            <p:cNvSpPr/>
            <p:nvPr/>
          </p:nvSpPr>
          <p:spPr>
            <a:xfrm>
              <a:off x="-37804" y="-5892"/>
              <a:ext cx="1376455"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L" dirty="0">
                <a:solidFill>
                  <a:prstClr val="white"/>
                </a:solidFill>
              </a:endParaRPr>
            </a:p>
          </p:txBody>
        </p:sp>
        <p:pic>
          <p:nvPicPr>
            <p:cNvPr id="6" name="Gráfico 5" descr="Ventoso con relleno sólido">
              <a:extLst>
                <a:ext uri="{FF2B5EF4-FFF2-40B4-BE49-F238E27FC236}">
                  <a16:creationId xmlns="" xmlns:a16="http://schemas.microsoft.com/office/drawing/2014/main" id="{5CC2E6C6-85C4-7983-EB7F-598F9ECE6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2972" y="4473057"/>
              <a:ext cx="914400" cy="914400"/>
            </a:xfrm>
            <a:prstGeom prst="rect">
              <a:avLst/>
            </a:prstGeom>
          </p:spPr>
        </p:pic>
        <p:pic>
          <p:nvPicPr>
            <p:cNvPr id="11" name="Gráfico 10" descr="Copo de nieve con relleno sólido">
              <a:extLst>
                <a:ext uri="{FF2B5EF4-FFF2-40B4-BE49-F238E27FC236}">
                  <a16:creationId xmlns="" xmlns:a16="http://schemas.microsoft.com/office/drawing/2014/main" id="{3AE2F426-8151-BF62-16FA-95556F7E3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270" y="2192696"/>
              <a:ext cx="914400" cy="914400"/>
            </a:xfrm>
            <a:prstGeom prst="rect">
              <a:avLst/>
            </a:prstGeom>
          </p:spPr>
        </p:pic>
        <p:pic>
          <p:nvPicPr>
            <p:cNvPr id="14" name="Gráfico 13" descr="Nieve contorno">
              <a:extLst>
                <a:ext uri="{FF2B5EF4-FFF2-40B4-BE49-F238E27FC236}">
                  <a16:creationId xmlns="" xmlns:a16="http://schemas.microsoft.com/office/drawing/2014/main" id="{670A15DB-C4E9-31BD-BDC1-BA87122EB5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8366" y="3008407"/>
              <a:ext cx="914400" cy="914400"/>
            </a:xfrm>
            <a:prstGeom prst="rect">
              <a:avLst/>
            </a:prstGeom>
          </p:spPr>
        </p:pic>
        <p:pic>
          <p:nvPicPr>
            <p:cNvPr id="18" name="Gráfico 17" descr="Do contorno">
              <a:extLst>
                <a:ext uri="{FF2B5EF4-FFF2-40B4-BE49-F238E27FC236}">
                  <a16:creationId xmlns="" xmlns:a16="http://schemas.microsoft.com/office/drawing/2014/main" id="{43F1A827-6D62-A6A4-2C86-62604E74E9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81194" y="5937708"/>
              <a:ext cx="914400" cy="914400"/>
            </a:xfrm>
            <a:prstGeom prst="rect">
              <a:avLst/>
            </a:prstGeom>
          </p:spPr>
        </p:pic>
        <p:pic>
          <p:nvPicPr>
            <p:cNvPr id="20" name="Gráfico 19" descr="Tornado contorno">
              <a:extLst>
                <a:ext uri="{FF2B5EF4-FFF2-40B4-BE49-F238E27FC236}">
                  <a16:creationId xmlns="" xmlns:a16="http://schemas.microsoft.com/office/drawing/2014/main" id="{165C711D-1B04-4CAF-B259-7452411C7E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249" y="3784714"/>
              <a:ext cx="914400" cy="914400"/>
            </a:xfrm>
            <a:prstGeom prst="rect">
              <a:avLst/>
            </a:prstGeom>
          </p:spPr>
        </p:pic>
        <p:pic>
          <p:nvPicPr>
            <p:cNvPr id="22" name="Gráfico 21" descr="Arcoíris contorno">
              <a:extLst>
                <a:ext uri="{FF2B5EF4-FFF2-40B4-BE49-F238E27FC236}">
                  <a16:creationId xmlns="" xmlns:a16="http://schemas.microsoft.com/office/drawing/2014/main" id="{609309E2-069D-BDDF-0B51-9A666EF8F6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373" y="5096804"/>
              <a:ext cx="914400" cy="914400"/>
            </a:xfrm>
            <a:prstGeom prst="rect">
              <a:avLst/>
            </a:prstGeom>
          </p:spPr>
        </p:pic>
        <p:pic>
          <p:nvPicPr>
            <p:cNvPr id="24" name="Gráfico 23" descr="Termómetro con relleno sólido">
              <a:extLst>
                <a:ext uri="{FF2B5EF4-FFF2-40B4-BE49-F238E27FC236}">
                  <a16:creationId xmlns="" xmlns:a16="http://schemas.microsoft.com/office/drawing/2014/main" id="{18B0693F-8117-D8F6-8C16-EFB78391A2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81085" y="738757"/>
              <a:ext cx="914400" cy="914400"/>
            </a:xfrm>
            <a:prstGeom prst="rect">
              <a:avLst/>
            </a:prstGeom>
          </p:spPr>
        </p:pic>
        <p:pic>
          <p:nvPicPr>
            <p:cNvPr id="26" name="Gráfico 25" descr="Parcialmente soleado contorno">
              <a:extLst>
                <a:ext uri="{FF2B5EF4-FFF2-40B4-BE49-F238E27FC236}">
                  <a16:creationId xmlns="" xmlns:a16="http://schemas.microsoft.com/office/drawing/2014/main" id="{495071F7-264E-BDB7-3FA9-1C321EF395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35942" y="1351792"/>
              <a:ext cx="914400" cy="914400"/>
            </a:xfrm>
            <a:prstGeom prst="rect">
              <a:avLst/>
            </a:prstGeom>
          </p:spPr>
        </p:pic>
        <p:pic>
          <p:nvPicPr>
            <p:cNvPr id="28" name="Gráfico 27" descr="Trueno contorno">
              <a:extLst>
                <a:ext uri="{FF2B5EF4-FFF2-40B4-BE49-F238E27FC236}">
                  <a16:creationId xmlns="" xmlns:a16="http://schemas.microsoft.com/office/drawing/2014/main" id="{2698AA70-B82C-F137-79ED-DDF557F5C97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2951" y="63736"/>
              <a:ext cx="914400" cy="914400"/>
            </a:xfrm>
            <a:prstGeom prst="rect">
              <a:avLst/>
            </a:prstGeom>
          </p:spPr>
        </p:pic>
      </p:grpSp>
      <p:sp>
        <p:nvSpPr>
          <p:cNvPr id="23" name="Marcador de contenido 7">
            <a:extLst>
              <a:ext uri="{FF2B5EF4-FFF2-40B4-BE49-F238E27FC236}">
                <a16:creationId xmlns="" xmlns:a16="http://schemas.microsoft.com/office/drawing/2014/main" id="{AF6CA990-037F-20E5-7BB8-DA6B70AA977D}"/>
              </a:ext>
            </a:extLst>
          </p:cNvPr>
          <p:cNvSpPr>
            <a:spLocks noGrp="1"/>
          </p:cNvSpPr>
          <p:nvPr>
            <p:ph idx="1"/>
          </p:nvPr>
        </p:nvSpPr>
        <p:spPr>
          <a:xfrm>
            <a:off x="1070338" y="1659049"/>
            <a:ext cx="4881388" cy="4110271"/>
          </a:xfrm>
          <a:noFill/>
        </p:spPr>
        <p:txBody>
          <a:bodyPr>
            <a:normAutofit fontScale="92500"/>
          </a:bodyPr>
          <a:lstStyle/>
          <a:p>
            <a:pPr algn="just"/>
            <a:r>
              <a:rPr lang="es-ES" sz="2100" dirty="0">
                <a:solidFill>
                  <a:srgbClr val="002060"/>
                </a:solidFill>
                <a:latin typeface="Arial" panose="020B0604020202020204" pitchFamily="34" charset="0"/>
                <a:cs typeface="Arial" panose="020B0604020202020204" pitchFamily="34" charset="0"/>
              </a:rPr>
              <a:t>Los átomos de ozono y oxígeno libre son altamente inestables, es decir, reaccionan muy fácil con otros compuestos.</a:t>
            </a:r>
          </a:p>
          <a:p>
            <a:pPr algn="just"/>
            <a:r>
              <a:rPr lang="es-ES" sz="2100" dirty="0">
                <a:solidFill>
                  <a:srgbClr val="002060"/>
                </a:solidFill>
                <a:latin typeface="Arial" panose="020B0604020202020204" pitchFamily="34" charset="0"/>
                <a:cs typeface="Arial" panose="020B0604020202020204" pitchFamily="34" charset="0"/>
              </a:rPr>
              <a:t>Algunos productos químicos que contienen </a:t>
            </a:r>
            <a:r>
              <a:rPr lang="pt-BR" sz="2100" dirty="0">
                <a:solidFill>
                  <a:srgbClr val="002060"/>
                </a:solidFill>
                <a:latin typeface="Arial" panose="020B0604020202020204" pitchFamily="34" charset="0"/>
                <a:cs typeface="Arial" panose="020B0604020202020204" pitchFamily="34" charset="0"/>
              </a:rPr>
              <a:t>hidrocarburos clorados, fluorados o bromados</a:t>
            </a:r>
            <a:r>
              <a:rPr lang="es-ES" sz="2100" dirty="0">
                <a:solidFill>
                  <a:srgbClr val="002060"/>
                </a:solidFill>
                <a:latin typeface="Arial" panose="020B0604020202020204" pitchFamily="34" charset="0"/>
                <a:cs typeface="Arial" panose="020B0604020202020204" pitchFamily="34" charset="0"/>
              </a:rPr>
              <a:t> como los aerosoles, liberan cloro como los clorofluorocarbonos (CFC) a la atmósfera.</a:t>
            </a:r>
          </a:p>
          <a:p>
            <a:pPr algn="just"/>
            <a:r>
              <a:rPr lang="es-ES" sz="2100" dirty="0">
                <a:solidFill>
                  <a:srgbClr val="002060"/>
                </a:solidFill>
                <a:latin typeface="Arial" panose="020B0604020202020204" pitchFamily="34" charset="0"/>
                <a:cs typeface="Arial" panose="020B0604020202020204" pitchFamily="34" charset="0"/>
              </a:rPr>
              <a:t>Esta molécula es estable.</a:t>
            </a:r>
          </a:p>
          <a:p>
            <a:pPr algn="just"/>
            <a:r>
              <a:rPr lang="es-ES" sz="2100" dirty="0">
                <a:solidFill>
                  <a:srgbClr val="002060"/>
                </a:solidFill>
                <a:latin typeface="Arial" panose="020B0604020202020204" pitchFamily="34" charset="0"/>
                <a:cs typeface="Arial" panose="020B0604020202020204" pitchFamily="34" charset="0"/>
              </a:rPr>
              <a:t>Al llegar a la estratosfera completa, comienza a interactuar con los rayos UV liberando el Cloro, e impidiendo la formación del ozono molecular.</a:t>
            </a:r>
            <a:endParaRPr lang="es-CL" sz="2100" dirty="0">
              <a:solidFill>
                <a:srgbClr val="002060"/>
              </a:solidFill>
              <a:latin typeface="Arial" panose="020B0604020202020204" pitchFamily="34" charset="0"/>
              <a:cs typeface="Arial" panose="020B0604020202020204" pitchFamily="34" charset="0"/>
            </a:endParaRPr>
          </a:p>
        </p:txBody>
      </p:sp>
      <p:sp>
        <p:nvSpPr>
          <p:cNvPr id="4" name="Marcador de contenido 7">
            <a:extLst>
              <a:ext uri="{FF2B5EF4-FFF2-40B4-BE49-F238E27FC236}">
                <a16:creationId xmlns="" xmlns:a16="http://schemas.microsoft.com/office/drawing/2014/main" id="{A3821845-3893-6E5F-DF54-694D9CD96DC0}"/>
              </a:ext>
            </a:extLst>
          </p:cNvPr>
          <p:cNvSpPr txBox="1">
            <a:spLocks/>
          </p:cNvSpPr>
          <p:nvPr/>
        </p:nvSpPr>
        <p:spPr>
          <a:xfrm>
            <a:off x="1240599" y="1139187"/>
            <a:ext cx="3266012" cy="436993"/>
          </a:xfrm>
          <a:prstGeom prst="rect">
            <a:avLst/>
          </a:prstGeom>
          <a:noFill/>
        </p:spPr>
        <p:txBody>
          <a:bodyPr vert="horz" lIns="68580" tIns="34290" rIns="68580" bIns="3429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fontAlgn="auto">
              <a:spcAft>
                <a:spcPts val="0"/>
              </a:spcAft>
              <a:buNone/>
            </a:pPr>
            <a:r>
              <a:rPr lang="es-ES" sz="2100" b="1" u="sng" dirty="0">
                <a:solidFill>
                  <a:srgbClr val="002060"/>
                </a:solidFill>
                <a:latin typeface="Arial" panose="020B0604020202020204" pitchFamily="34" charset="0"/>
                <a:cs typeface="Arial" panose="020B0604020202020204" pitchFamily="34" charset="0"/>
              </a:rPr>
              <a:t>¿Cómo actúa?</a:t>
            </a:r>
          </a:p>
          <a:p>
            <a:pPr algn="just" fontAlgn="auto">
              <a:spcAft>
                <a:spcPts val="0"/>
              </a:spcAft>
            </a:pPr>
            <a:endParaRPr lang="es-CL" sz="2100" dirty="0">
              <a:solidFill>
                <a:srgbClr val="002060"/>
              </a:solidFill>
              <a:latin typeface="Arial" panose="020B0604020202020204" pitchFamily="34" charset="0"/>
              <a:cs typeface="Arial" panose="020B0604020202020204" pitchFamily="34" charset="0"/>
            </a:endParaRPr>
          </a:p>
        </p:txBody>
      </p:sp>
      <p:sp>
        <p:nvSpPr>
          <p:cNvPr id="7" name="Rectangle 3">
            <a:extLst>
              <a:ext uri="{FF2B5EF4-FFF2-40B4-BE49-F238E27FC236}">
                <a16:creationId xmlns="" xmlns:a16="http://schemas.microsoft.com/office/drawing/2014/main" id="{FD266CE7-05A0-EC86-86C0-133123B67C58}"/>
              </a:ext>
            </a:extLst>
          </p:cNvPr>
          <p:cNvSpPr txBox="1">
            <a:spLocks noChangeArrowheads="1"/>
          </p:cNvSpPr>
          <p:nvPr/>
        </p:nvSpPr>
        <p:spPr bwMode="auto">
          <a:xfrm>
            <a:off x="3413733" y="6560794"/>
            <a:ext cx="2673195" cy="297206"/>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200" kern="0" dirty="0">
                <a:solidFill>
                  <a:srgbClr val="DDDDDD">
                    <a:lumMod val="10000"/>
                  </a:srgbClr>
                </a:solidFill>
              </a:rPr>
              <a:t>Programa anual física 2024</a:t>
            </a:r>
          </a:p>
        </p:txBody>
      </p:sp>
      <p:sp>
        <p:nvSpPr>
          <p:cNvPr id="12" name="Título 1">
            <a:extLst>
              <a:ext uri="{FF2B5EF4-FFF2-40B4-BE49-F238E27FC236}">
                <a16:creationId xmlns="" xmlns:a16="http://schemas.microsoft.com/office/drawing/2014/main" id="{63B9B136-5093-0E1C-1A51-D5DB82BD40DC}"/>
              </a:ext>
            </a:extLst>
          </p:cNvPr>
          <p:cNvSpPr txBox="1">
            <a:spLocks/>
          </p:cNvSpPr>
          <p:nvPr/>
        </p:nvSpPr>
        <p:spPr>
          <a:xfrm>
            <a:off x="1035336" y="69495"/>
            <a:ext cx="6715991" cy="581745"/>
          </a:xfrm>
          <a:prstGeom prst="rect">
            <a:avLst/>
          </a:prstGeom>
        </p:spPr>
        <p:txBody>
          <a:bodyPr vert="horz" lIns="68580" tIns="34290" rIns="68580" bIns="3429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gn="ctr" fontAlgn="auto">
              <a:spcAft>
                <a:spcPts val="0"/>
              </a:spcAft>
            </a:pPr>
            <a:r>
              <a:rPr lang="en-US" sz="2700" b="1" dirty="0">
                <a:solidFill>
                  <a:srgbClr val="002060"/>
                </a:solidFill>
              </a:rPr>
              <a:t>DISMINUCIÓN DE LA CAPA DE OZONO</a:t>
            </a:r>
            <a:endParaRPr lang="es-ES" sz="2700" dirty="0">
              <a:solidFill>
                <a:srgbClr val="002060"/>
              </a:solidFill>
            </a:endParaRPr>
          </a:p>
        </p:txBody>
      </p:sp>
      <p:sp>
        <p:nvSpPr>
          <p:cNvPr id="2" name="AutoShape 2" descr="La capa de ozono on Make a GIF">
            <a:extLst>
              <a:ext uri="{FF2B5EF4-FFF2-40B4-BE49-F238E27FC236}">
                <a16:creationId xmlns="" xmlns:a16="http://schemas.microsoft.com/office/drawing/2014/main" id="{B910CBF5-44AA-87C7-B64D-778381C75220}"/>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s-CL">
              <a:solidFill>
                <a:srgbClr val="4D3E2F"/>
              </a:solidFill>
              <a:latin typeface="Corbel" panose="020B0503020204020204"/>
            </a:endParaRPr>
          </a:p>
        </p:txBody>
      </p:sp>
      <p:pic>
        <p:nvPicPr>
          <p:cNvPr id="21" name="Picture 4">
            <a:extLst>
              <a:ext uri="{FF2B5EF4-FFF2-40B4-BE49-F238E27FC236}">
                <a16:creationId xmlns="" xmlns:a16="http://schemas.microsoft.com/office/drawing/2014/main" id="{91F24DE2-9286-2776-5E7A-7BE3D959CCD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51726" y="2135749"/>
            <a:ext cx="3084889" cy="25190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18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4F079DD8-37A2-029B-C614-06AA11C98D7A}"/>
              </a:ext>
            </a:extLst>
          </p:cNvPr>
          <p:cNvPicPr>
            <a:picLocks noChangeAspect="1"/>
          </p:cNvPicPr>
          <p:nvPr/>
        </p:nvPicPr>
        <p:blipFill>
          <a:blip r:embed="rId3"/>
          <a:stretch>
            <a:fillRect/>
          </a:stretch>
        </p:blipFill>
        <p:spPr>
          <a:xfrm>
            <a:off x="8481892" y="6128742"/>
            <a:ext cx="539543" cy="544115"/>
          </a:xfrm>
          <a:prstGeom prst="rect">
            <a:avLst/>
          </a:prstGeom>
        </p:spPr>
      </p:pic>
      <p:pic>
        <p:nvPicPr>
          <p:cNvPr id="9" name="Imagen 8">
            <a:extLst>
              <a:ext uri="{FF2B5EF4-FFF2-40B4-BE49-F238E27FC236}">
                <a16:creationId xmlns="" xmlns:a16="http://schemas.microsoft.com/office/drawing/2014/main" id="{973E180A-A8A5-FC1C-E84C-1E05741F9C88}"/>
              </a:ext>
            </a:extLst>
          </p:cNvPr>
          <p:cNvPicPr>
            <a:picLocks noChangeAspect="1"/>
          </p:cNvPicPr>
          <p:nvPr/>
        </p:nvPicPr>
        <p:blipFill>
          <a:blip r:embed="rId4"/>
          <a:stretch>
            <a:fillRect/>
          </a:stretch>
        </p:blipFill>
        <p:spPr>
          <a:xfrm>
            <a:off x="7785967" y="39939"/>
            <a:ext cx="1350000" cy="566745"/>
          </a:xfrm>
          <a:prstGeom prst="rect">
            <a:avLst/>
          </a:prstGeom>
        </p:spPr>
      </p:pic>
      <p:grpSp>
        <p:nvGrpSpPr>
          <p:cNvPr id="29" name="Grupo 28">
            <a:extLst>
              <a:ext uri="{FF2B5EF4-FFF2-40B4-BE49-F238E27FC236}">
                <a16:creationId xmlns="" xmlns:a16="http://schemas.microsoft.com/office/drawing/2014/main" id="{9D126CDD-9139-66CE-6508-D9EB2E2837D9}"/>
              </a:ext>
            </a:extLst>
          </p:cNvPr>
          <p:cNvGrpSpPr/>
          <p:nvPr/>
        </p:nvGrpSpPr>
        <p:grpSpPr>
          <a:xfrm>
            <a:off x="-135814" y="0"/>
            <a:ext cx="1139802" cy="6858000"/>
            <a:chOff x="-181085" y="-5892"/>
            <a:chExt cx="1519736" cy="6858000"/>
          </a:xfrm>
        </p:grpSpPr>
        <p:sp>
          <p:nvSpPr>
            <p:cNvPr id="16" name="Rectángulo 15">
              <a:extLst>
                <a:ext uri="{FF2B5EF4-FFF2-40B4-BE49-F238E27FC236}">
                  <a16:creationId xmlns="" xmlns:a16="http://schemas.microsoft.com/office/drawing/2014/main" id="{D9E47B3D-D814-E8F1-8D76-AFE4737FA35B}"/>
                </a:ext>
              </a:extLst>
            </p:cNvPr>
            <p:cNvSpPr/>
            <p:nvPr/>
          </p:nvSpPr>
          <p:spPr>
            <a:xfrm>
              <a:off x="-37804" y="-5892"/>
              <a:ext cx="1376455"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L" dirty="0">
                <a:solidFill>
                  <a:prstClr val="white"/>
                </a:solidFill>
              </a:endParaRPr>
            </a:p>
          </p:txBody>
        </p:sp>
        <p:pic>
          <p:nvPicPr>
            <p:cNvPr id="6" name="Gráfico 5" descr="Ventoso con relleno sólido">
              <a:extLst>
                <a:ext uri="{FF2B5EF4-FFF2-40B4-BE49-F238E27FC236}">
                  <a16:creationId xmlns="" xmlns:a16="http://schemas.microsoft.com/office/drawing/2014/main" id="{5CC2E6C6-85C4-7983-EB7F-598F9ECE6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2972" y="4473057"/>
              <a:ext cx="914400" cy="914400"/>
            </a:xfrm>
            <a:prstGeom prst="rect">
              <a:avLst/>
            </a:prstGeom>
          </p:spPr>
        </p:pic>
        <p:pic>
          <p:nvPicPr>
            <p:cNvPr id="11" name="Gráfico 10" descr="Copo de nieve con relleno sólido">
              <a:extLst>
                <a:ext uri="{FF2B5EF4-FFF2-40B4-BE49-F238E27FC236}">
                  <a16:creationId xmlns="" xmlns:a16="http://schemas.microsoft.com/office/drawing/2014/main" id="{3AE2F426-8151-BF62-16FA-95556F7E3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270" y="2192696"/>
              <a:ext cx="914400" cy="914400"/>
            </a:xfrm>
            <a:prstGeom prst="rect">
              <a:avLst/>
            </a:prstGeom>
          </p:spPr>
        </p:pic>
        <p:pic>
          <p:nvPicPr>
            <p:cNvPr id="14" name="Gráfico 13" descr="Nieve contorno">
              <a:extLst>
                <a:ext uri="{FF2B5EF4-FFF2-40B4-BE49-F238E27FC236}">
                  <a16:creationId xmlns="" xmlns:a16="http://schemas.microsoft.com/office/drawing/2014/main" id="{670A15DB-C4E9-31BD-BDC1-BA87122EB5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8366" y="3008407"/>
              <a:ext cx="914400" cy="914400"/>
            </a:xfrm>
            <a:prstGeom prst="rect">
              <a:avLst/>
            </a:prstGeom>
          </p:spPr>
        </p:pic>
        <p:pic>
          <p:nvPicPr>
            <p:cNvPr id="18" name="Gráfico 17" descr="Do contorno">
              <a:extLst>
                <a:ext uri="{FF2B5EF4-FFF2-40B4-BE49-F238E27FC236}">
                  <a16:creationId xmlns="" xmlns:a16="http://schemas.microsoft.com/office/drawing/2014/main" id="{43F1A827-6D62-A6A4-2C86-62604E74E9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81194" y="5937708"/>
              <a:ext cx="914400" cy="914400"/>
            </a:xfrm>
            <a:prstGeom prst="rect">
              <a:avLst/>
            </a:prstGeom>
          </p:spPr>
        </p:pic>
        <p:pic>
          <p:nvPicPr>
            <p:cNvPr id="20" name="Gráfico 19" descr="Tornado contorno">
              <a:extLst>
                <a:ext uri="{FF2B5EF4-FFF2-40B4-BE49-F238E27FC236}">
                  <a16:creationId xmlns="" xmlns:a16="http://schemas.microsoft.com/office/drawing/2014/main" id="{165C711D-1B04-4CAF-B259-7452411C7E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249" y="3784714"/>
              <a:ext cx="914400" cy="914400"/>
            </a:xfrm>
            <a:prstGeom prst="rect">
              <a:avLst/>
            </a:prstGeom>
          </p:spPr>
        </p:pic>
        <p:pic>
          <p:nvPicPr>
            <p:cNvPr id="22" name="Gráfico 21" descr="Arcoíris contorno">
              <a:extLst>
                <a:ext uri="{FF2B5EF4-FFF2-40B4-BE49-F238E27FC236}">
                  <a16:creationId xmlns="" xmlns:a16="http://schemas.microsoft.com/office/drawing/2014/main" id="{609309E2-069D-BDDF-0B51-9A666EF8F6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373" y="5096804"/>
              <a:ext cx="914400" cy="914400"/>
            </a:xfrm>
            <a:prstGeom prst="rect">
              <a:avLst/>
            </a:prstGeom>
          </p:spPr>
        </p:pic>
        <p:pic>
          <p:nvPicPr>
            <p:cNvPr id="24" name="Gráfico 23" descr="Termómetro con relleno sólido">
              <a:extLst>
                <a:ext uri="{FF2B5EF4-FFF2-40B4-BE49-F238E27FC236}">
                  <a16:creationId xmlns="" xmlns:a16="http://schemas.microsoft.com/office/drawing/2014/main" id="{18B0693F-8117-D8F6-8C16-EFB78391A2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81085" y="738757"/>
              <a:ext cx="914400" cy="914400"/>
            </a:xfrm>
            <a:prstGeom prst="rect">
              <a:avLst/>
            </a:prstGeom>
          </p:spPr>
        </p:pic>
        <p:pic>
          <p:nvPicPr>
            <p:cNvPr id="26" name="Gráfico 25" descr="Parcialmente soleado contorno">
              <a:extLst>
                <a:ext uri="{FF2B5EF4-FFF2-40B4-BE49-F238E27FC236}">
                  <a16:creationId xmlns="" xmlns:a16="http://schemas.microsoft.com/office/drawing/2014/main" id="{495071F7-264E-BDB7-3FA9-1C321EF395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35942" y="1351792"/>
              <a:ext cx="914400" cy="914400"/>
            </a:xfrm>
            <a:prstGeom prst="rect">
              <a:avLst/>
            </a:prstGeom>
          </p:spPr>
        </p:pic>
        <p:pic>
          <p:nvPicPr>
            <p:cNvPr id="28" name="Gráfico 27" descr="Trueno contorno">
              <a:extLst>
                <a:ext uri="{FF2B5EF4-FFF2-40B4-BE49-F238E27FC236}">
                  <a16:creationId xmlns="" xmlns:a16="http://schemas.microsoft.com/office/drawing/2014/main" id="{2698AA70-B82C-F137-79ED-DDF557F5C97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2951" y="63736"/>
              <a:ext cx="914400" cy="914400"/>
            </a:xfrm>
            <a:prstGeom prst="rect">
              <a:avLst/>
            </a:prstGeom>
          </p:spPr>
        </p:pic>
      </p:grpSp>
      <p:sp>
        <p:nvSpPr>
          <p:cNvPr id="23" name="Marcador de contenido 7">
            <a:extLst>
              <a:ext uri="{FF2B5EF4-FFF2-40B4-BE49-F238E27FC236}">
                <a16:creationId xmlns="" xmlns:a16="http://schemas.microsoft.com/office/drawing/2014/main" id="{AF6CA990-037F-20E5-7BB8-DA6B70AA977D}"/>
              </a:ext>
            </a:extLst>
          </p:cNvPr>
          <p:cNvSpPr>
            <a:spLocks noGrp="1"/>
          </p:cNvSpPr>
          <p:nvPr>
            <p:ph idx="1"/>
          </p:nvPr>
        </p:nvSpPr>
        <p:spPr>
          <a:xfrm>
            <a:off x="1070338" y="2155742"/>
            <a:ext cx="4149734" cy="3861353"/>
          </a:xfrm>
          <a:noFill/>
        </p:spPr>
        <p:txBody>
          <a:bodyPr>
            <a:normAutofit/>
          </a:bodyPr>
          <a:lstStyle/>
          <a:p>
            <a:pPr algn="just"/>
            <a:r>
              <a:rPr lang="es-ES" sz="2100" dirty="0">
                <a:solidFill>
                  <a:srgbClr val="002060"/>
                </a:solidFill>
                <a:latin typeface="Arial" panose="020B0604020202020204" pitchFamily="34" charset="0"/>
                <a:cs typeface="Arial" panose="020B0604020202020204" pitchFamily="34" charset="0"/>
              </a:rPr>
              <a:t>La capa de ozono se va debilitando debido a estos</a:t>
            </a:r>
            <a:r>
              <a:rPr lang="pt-BR" sz="2100" dirty="0">
                <a:solidFill>
                  <a:srgbClr val="002060"/>
                </a:solidFill>
                <a:latin typeface="Arial" panose="020B0604020202020204" pitchFamily="34" charset="0"/>
                <a:cs typeface="Arial" panose="020B0604020202020204" pitchFamily="34" charset="0"/>
              </a:rPr>
              <a:t> hidrocarburos clorados, fluorados o bromados como:</a:t>
            </a:r>
            <a:r>
              <a:rPr lang="es-ES" sz="2100" dirty="0">
                <a:solidFill>
                  <a:srgbClr val="002060"/>
                </a:solidFill>
                <a:latin typeface="Arial" panose="020B0604020202020204" pitchFamily="34" charset="0"/>
                <a:cs typeface="Arial" panose="020B0604020202020204" pitchFamily="34" charset="0"/>
              </a:rPr>
              <a:t> Clorofluorocarbonos (CFC), Hidroclorofluorocarbonos (HCFC), Bromuro de metilo .</a:t>
            </a:r>
          </a:p>
          <a:p>
            <a:pPr algn="just"/>
            <a:r>
              <a:rPr lang="es-ES" sz="2100" dirty="0">
                <a:solidFill>
                  <a:srgbClr val="002060"/>
                </a:solidFill>
                <a:latin typeface="Arial" panose="020B0604020202020204" pitchFamily="34" charset="0"/>
                <a:cs typeface="Arial" panose="020B0604020202020204" pitchFamily="34" charset="0"/>
              </a:rPr>
              <a:t>Se liberan por el uso de plaguicidas, aerosoles, refrigerantes, productos de limpieza,  aire acondicionado, etc.</a:t>
            </a:r>
            <a:endParaRPr lang="es-CL" sz="2100" dirty="0">
              <a:solidFill>
                <a:srgbClr val="002060"/>
              </a:solidFill>
              <a:latin typeface="Arial" panose="020B0604020202020204" pitchFamily="34" charset="0"/>
              <a:cs typeface="Arial" panose="020B0604020202020204" pitchFamily="34" charset="0"/>
            </a:endParaRPr>
          </a:p>
        </p:txBody>
      </p:sp>
      <p:sp>
        <p:nvSpPr>
          <p:cNvPr id="4" name="Marcador de contenido 7">
            <a:extLst>
              <a:ext uri="{FF2B5EF4-FFF2-40B4-BE49-F238E27FC236}">
                <a16:creationId xmlns="" xmlns:a16="http://schemas.microsoft.com/office/drawing/2014/main" id="{A3821845-3893-6E5F-DF54-694D9CD96DC0}"/>
              </a:ext>
            </a:extLst>
          </p:cNvPr>
          <p:cNvSpPr txBox="1">
            <a:spLocks/>
          </p:cNvSpPr>
          <p:nvPr/>
        </p:nvSpPr>
        <p:spPr>
          <a:xfrm>
            <a:off x="1117208" y="1083137"/>
            <a:ext cx="3266012" cy="436993"/>
          </a:xfrm>
          <a:prstGeom prst="rect">
            <a:avLst/>
          </a:prstGeom>
          <a:noFill/>
        </p:spPr>
        <p:txBody>
          <a:bodyPr vert="horz" lIns="68580" tIns="34290" rIns="68580" bIns="3429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fontAlgn="auto">
              <a:spcAft>
                <a:spcPts val="0"/>
              </a:spcAft>
              <a:buNone/>
            </a:pPr>
            <a:r>
              <a:rPr lang="es-ES" sz="2100" b="1" u="sng" dirty="0">
                <a:solidFill>
                  <a:srgbClr val="002060"/>
                </a:solidFill>
                <a:latin typeface="Arial" panose="020B0604020202020204" pitchFamily="34" charset="0"/>
                <a:cs typeface="Arial" panose="020B0604020202020204" pitchFamily="34" charset="0"/>
              </a:rPr>
              <a:t>¿Cómo actúa?</a:t>
            </a:r>
          </a:p>
          <a:p>
            <a:pPr algn="just" fontAlgn="auto">
              <a:spcAft>
                <a:spcPts val="0"/>
              </a:spcAft>
            </a:pPr>
            <a:endParaRPr lang="es-CL" sz="2100" dirty="0">
              <a:solidFill>
                <a:srgbClr val="002060"/>
              </a:solidFill>
              <a:latin typeface="Arial" panose="020B0604020202020204" pitchFamily="34" charset="0"/>
              <a:cs typeface="Arial" panose="020B0604020202020204" pitchFamily="34" charset="0"/>
            </a:endParaRPr>
          </a:p>
        </p:txBody>
      </p:sp>
      <p:sp>
        <p:nvSpPr>
          <p:cNvPr id="7" name="Rectangle 3">
            <a:extLst>
              <a:ext uri="{FF2B5EF4-FFF2-40B4-BE49-F238E27FC236}">
                <a16:creationId xmlns="" xmlns:a16="http://schemas.microsoft.com/office/drawing/2014/main" id="{FD266CE7-05A0-EC86-86C0-133123B67C58}"/>
              </a:ext>
            </a:extLst>
          </p:cNvPr>
          <p:cNvSpPr txBox="1">
            <a:spLocks noChangeArrowheads="1"/>
          </p:cNvSpPr>
          <p:nvPr/>
        </p:nvSpPr>
        <p:spPr bwMode="auto">
          <a:xfrm>
            <a:off x="3779912" y="6524254"/>
            <a:ext cx="2673195" cy="297206"/>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200" kern="0" dirty="0">
                <a:solidFill>
                  <a:srgbClr val="DDDDDD">
                    <a:lumMod val="10000"/>
                  </a:srgbClr>
                </a:solidFill>
              </a:rPr>
              <a:t>Programa anual física 2024</a:t>
            </a:r>
          </a:p>
        </p:txBody>
      </p:sp>
      <p:sp>
        <p:nvSpPr>
          <p:cNvPr id="12" name="Título 1">
            <a:extLst>
              <a:ext uri="{FF2B5EF4-FFF2-40B4-BE49-F238E27FC236}">
                <a16:creationId xmlns="" xmlns:a16="http://schemas.microsoft.com/office/drawing/2014/main" id="{63B9B136-5093-0E1C-1A51-D5DB82BD40DC}"/>
              </a:ext>
            </a:extLst>
          </p:cNvPr>
          <p:cNvSpPr txBox="1">
            <a:spLocks/>
          </p:cNvSpPr>
          <p:nvPr/>
        </p:nvSpPr>
        <p:spPr>
          <a:xfrm>
            <a:off x="1126082" y="19705"/>
            <a:ext cx="6715991" cy="581745"/>
          </a:xfrm>
          <a:prstGeom prst="rect">
            <a:avLst/>
          </a:prstGeom>
        </p:spPr>
        <p:txBody>
          <a:bodyPr vert="horz" lIns="68580" tIns="34290" rIns="68580" bIns="3429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gn="ctr" fontAlgn="auto">
              <a:spcAft>
                <a:spcPts val="0"/>
              </a:spcAft>
            </a:pPr>
            <a:r>
              <a:rPr lang="en-US" sz="2700" b="1" dirty="0">
                <a:solidFill>
                  <a:srgbClr val="002060"/>
                </a:solidFill>
              </a:rPr>
              <a:t>DISMINUCIÓN DE LA CAPA DE OZONO</a:t>
            </a:r>
            <a:endParaRPr lang="es-ES" sz="2700" dirty="0">
              <a:solidFill>
                <a:srgbClr val="002060"/>
              </a:solidFill>
            </a:endParaRPr>
          </a:p>
        </p:txBody>
      </p:sp>
      <p:sp>
        <p:nvSpPr>
          <p:cNvPr id="2" name="AutoShape 2" descr="La capa de ozono on Make a GIF">
            <a:extLst>
              <a:ext uri="{FF2B5EF4-FFF2-40B4-BE49-F238E27FC236}">
                <a16:creationId xmlns="" xmlns:a16="http://schemas.microsoft.com/office/drawing/2014/main" id="{B910CBF5-44AA-87C7-B64D-778381C75220}"/>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s-CL">
              <a:solidFill>
                <a:srgbClr val="4D3E2F"/>
              </a:solidFill>
              <a:latin typeface="Corbel" panose="020B0503020204020204"/>
            </a:endParaRPr>
          </a:p>
        </p:txBody>
      </p:sp>
      <p:pic>
        <p:nvPicPr>
          <p:cNvPr id="2054" name="Picture 6" descr="Resumen de EFECTOS AMBIENTALES">
            <a:extLst>
              <a:ext uri="{FF2B5EF4-FFF2-40B4-BE49-F238E27FC236}">
                <a16:creationId xmlns="" xmlns:a16="http://schemas.microsoft.com/office/drawing/2014/main" id="{207393F8-C532-E32B-E3B5-509DA68D71F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580112" y="2381374"/>
            <a:ext cx="3027322" cy="255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16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185990" y="2635271"/>
            <a:ext cx="5491937" cy="1104602"/>
          </a:xfrm>
        </p:spPr>
        <p:txBody>
          <a:bodyPr rtlCol="0">
            <a:noAutofit/>
          </a:bodyPr>
          <a:lstStyle/>
          <a:p>
            <a:pPr algn="ctr" rtl="0"/>
            <a:r>
              <a:rPr lang="en-US" sz="3000" b="1" dirty="0">
                <a:solidFill>
                  <a:srgbClr val="002060"/>
                </a:solidFill>
              </a:rPr>
              <a:t>¡MUCHAS GRACIAS POR SU ATENCIÓN!</a:t>
            </a:r>
            <a:endParaRPr lang="es-ES" sz="3000" dirty="0">
              <a:solidFill>
                <a:srgbClr val="002060"/>
              </a:solidFill>
            </a:endParaRPr>
          </a:p>
        </p:txBody>
      </p:sp>
      <p:pic>
        <p:nvPicPr>
          <p:cNvPr id="10" name="Imagen 9">
            <a:extLst>
              <a:ext uri="{FF2B5EF4-FFF2-40B4-BE49-F238E27FC236}">
                <a16:creationId xmlns="" xmlns:a16="http://schemas.microsoft.com/office/drawing/2014/main" id="{4F079DD8-37A2-029B-C614-06AA11C98D7A}"/>
              </a:ext>
            </a:extLst>
          </p:cNvPr>
          <p:cNvPicPr>
            <a:picLocks noChangeAspect="1"/>
          </p:cNvPicPr>
          <p:nvPr/>
        </p:nvPicPr>
        <p:blipFill>
          <a:blip r:embed="rId3"/>
          <a:stretch>
            <a:fillRect/>
          </a:stretch>
        </p:blipFill>
        <p:spPr>
          <a:xfrm>
            <a:off x="8454459" y="6128742"/>
            <a:ext cx="539543" cy="544115"/>
          </a:xfrm>
          <a:prstGeom prst="rect">
            <a:avLst/>
          </a:prstGeom>
        </p:spPr>
      </p:pic>
      <p:sp>
        <p:nvSpPr>
          <p:cNvPr id="13" name="Rectangle 3">
            <a:extLst>
              <a:ext uri="{FF2B5EF4-FFF2-40B4-BE49-F238E27FC236}">
                <a16:creationId xmlns="" xmlns:a16="http://schemas.microsoft.com/office/drawing/2014/main" id="{1D368DFD-724E-38E9-7B44-F924083B1410}"/>
              </a:ext>
            </a:extLst>
          </p:cNvPr>
          <p:cNvSpPr txBox="1">
            <a:spLocks noChangeArrowheads="1"/>
          </p:cNvSpPr>
          <p:nvPr/>
        </p:nvSpPr>
        <p:spPr bwMode="auto">
          <a:xfrm>
            <a:off x="3595360" y="6524254"/>
            <a:ext cx="2673195" cy="297206"/>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200" kern="0" dirty="0">
                <a:solidFill>
                  <a:srgbClr val="DDDDDD">
                    <a:lumMod val="10000"/>
                  </a:srgbClr>
                </a:solidFill>
              </a:rPr>
              <a:t>Programa anual física 2024</a:t>
            </a:r>
          </a:p>
        </p:txBody>
      </p:sp>
      <p:pic>
        <p:nvPicPr>
          <p:cNvPr id="9" name="Imagen 8">
            <a:extLst>
              <a:ext uri="{FF2B5EF4-FFF2-40B4-BE49-F238E27FC236}">
                <a16:creationId xmlns="" xmlns:a16="http://schemas.microsoft.com/office/drawing/2014/main" id="{973E180A-A8A5-FC1C-E84C-1E05741F9C88}"/>
              </a:ext>
            </a:extLst>
          </p:cNvPr>
          <p:cNvPicPr>
            <a:picLocks noChangeAspect="1"/>
          </p:cNvPicPr>
          <p:nvPr/>
        </p:nvPicPr>
        <p:blipFill>
          <a:blip r:embed="rId4"/>
          <a:stretch>
            <a:fillRect/>
          </a:stretch>
        </p:blipFill>
        <p:spPr>
          <a:xfrm>
            <a:off x="7644002" y="99099"/>
            <a:ext cx="1350000" cy="566745"/>
          </a:xfrm>
          <a:prstGeom prst="rect">
            <a:avLst/>
          </a:prstGeom>
        </p:spPr>
      </p:pic>
      <p:grpSp>
        <p:nvGrpSpPr>
          <p:cNvPr id="29" name="Grupo 28">
            <a:extLst>
              <a:ext uri="{FF2B5EF4-FFF2-40B4-BE49-F238E27FC236}">
                <a16:creationId xmlns="" xmlns:a16="http://schemas.microsoft.com/office/drawing/2014/main" id="{9D126CDD-9139-66CE-6508-D9EB2E2837D9}"/>
              </a:ext>
            </a:extLst>
          </p:cNvPr>
          <p:cNvGrpSpPr/>
          <p:nvPr/>
        </p:nvGrpSpPr>
        <p:grpSpPr>
          <a:xfrm>
            <a:off x="-135814" y="0"/>
            <a:ext cx="1139802" cy="6858000"/>
            <a:chOff x="-181085" y="-5892"/>
            <a:chExt cx="1519736" cy="6858000"/>
          </a:xfrm>
        </p:grpSpPr>
        <p:sp>
          <p:nvSpPr>
            <p:cNvPr id="16" name="Rectángulo 15">
              <a:extLst>
                <a:ext uri="{FF2B5EF4-FFF2-40B4-BE49-F238E27FC236}">
                  <a16:creationId xmlns="" xmlns:a16="http://schemas.microsoft.com/office/drawing/2014/main" id="{D9E47B3D-D814-E8F1-8D76-AFE4737FA35B}"/>
                </a:ext>
              </a:extLst>
            </p:cNvPr>
            <p:cNvSpPr/>
            <p:nvPr/>
          </p:nvSpPr>
          <p:spPr>
            <a:xfrm>
              <a:off x="-37804" y="-5892"/>
              <a:ext cx="1376455"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L" dirty="0">
                <a:solidFill>
                  <a:prstClr val="white"/>
                </a:solidFill>
              </a:endParaRPr>
            </a:p>
          </p:txBody>
        </p:sp>
        <p:pic>
          <p:nvPicPr>
            <p:cNvPr id="6" name="Gráfico 5" descr="Ventoso con relleno sólido">
              <a:extLst>
                <a:ext uri="{FF2B5EF4-FFF2-40B4-BE49-F238E27FC236}">
                  <a16:creationId xmlns="" xmlns:a16="http://schemas.microsoft.com/office/drawing/2014/main" id="{5CC2E6C6-85C4-7983-EB7F-598F9ECE6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2972" y="4473057"/>
              <a:ext cx="914400" cy="914400"/>
            </a:xfrm>
            <a:prstGeom prst="rect">
              <a:avLst/>
            </a:prstGeom>
          </p:spPr>
        </p:pic>
        <p:pic>
          <p:nvPicPr>
            <p:cNvPr id="11" name="Gráfico 10" descr="Copo de nieve con relleno sólido">
              <a:extLst>
                <a:ext uri="{FF2B5EF4-FFF2-40B4-BE49-F238E27FC236}">
                  <a16:creationId xmlns="" xmlns:a16="http://schemas.microsoft.com/office/drawing/2014/main" id="{3AE2F426-8151-BF62-16FA-95556F7E3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270" y="2192696"/>
              <a:ext cx="914400" cy="914400"/>
            </a:xfrm>
            <a:prstGeom prst="rect">
              <a:avLst/>
            </a:prstGeom>
          </p:spPr>
        </p:pic>
        <p:pic>
          <p:nvPicPr>
            <p:cNvPr id="14" name="Gráfico 13" descr="Nieve contorno">
              <a:extLst>
                <a:ext uri="{FF2B5EF4-FFF2-40B4-BE49-F238E27FC236}">
                  <a16:creationId xmlns="" xmlns:a16="http://schemas.microsoft.com/office/drawing/2014/main" id="{670A15DB-C4E9-31BD-BDC1-BA87122EB5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8366" y="3008407"/>
              <a:ext cx="914400" cy="914400"/>
            </a:xfrm>
            <a:prstGeom prst="rect">
              <a:avLst/>
            </a:prstGeom>
          </p:spPr>
        </p:pic>
        <p:pic>
          <p:nvPicPr>
            <p:cNvPr id="18" name="Gráfico 17" descr="Do contorno">
              <a:extLst>
                <a:ext uri="{FF2B5EF4-FFF2-40B4-BE49-F238E27FC236}">
                  <a16:creationId xmlns="" xmlns:a16="http://schemas.microsoft.com/office/drawing/2014/main" id="{43F1A827-6D62-A6A4-2C86-62604E74E9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81194" y="5937708"/>
              <a:ext cx="914400" cy="914400"/>
            </a:xfrm>
            <a:prstGeom prst="rect">
              <a:avLst/>
            </a:prstGeom>
          </p:spPr>
        </p:pic>
        <p:pic>
          <p:nvPicPr>
            <p:cNvPr id="20" name="Gráfico 19" descr="Tornado contorno">
              <a:extLst>
                <a:ext uri="{FF2B5EF4-FFF2-40B4-BE49-F238E27FC236}">
                  <a16:creationId xmlns="" xmlns:a16="http://schemas.microsoft.com/office/drawing/2014/main" id="{165C711D-1B04-4CAF-B259-7452411C7E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4249" y="3784714"/>
              <a:ext cx="914400" cy="914400"/>
            </a:xfrm>
            <a:prstGeom prst="rect">
              <a:avLst/>
            </a:prstGeom>
          </p:spPr>
        </p:pic>
        <p:pic>
          <p:nvPicPr>
            <p:cNvPr id="22" name="Gráfico 21" descr="Arcoíris contorno">
              <a:extLst>
                <a:ext uri="{FF2B5EF4-FFF2-40B4-BE49-F238E27FC236}">
                  <a16:creationId xmlns="" xmlns:a16="http://schemas.microsoft.com/office/drawing/2014/main" id="{609309E2-069D-BDDF-0B51-9A666EF8F6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373" y="5096804"/>
              <a:ext cx="914400" cy="914400"/>
            </a:xfrm>
            <a:prstGeom prst="rect">
              <a:avLst/>
            </a:prstGeom>
          </p:spPr>
        </p:pic>
        <p:pic>
          <p:nvPicPr>
            <p:cNvPr id="24" name="Gráfico 23" descr="Termómetro con relleno sólido">
              <a:extLst>
                <a:ext uri="{FF2B5EF4-FFF2-40B4-BE49-F238E27FC236}">
                  <a16:creationId xmlns="" xmlns:a16="http://schemas.microsoft.com/office/drawing/2014/main" id="{18B0693F-8117-D8F6-8C16-EFB78391A2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81085" y="738757"/>
              <a:ext cx="914400" cy="914400"/>
            </a:xfrm>
            <a:prstGeom prst="rect">
              <a:avLst/>
            </a:prstGeom>
          </p:spPr>
        </p:pic>
        <p:pic>
          <p:nvPicPr>
            <p:cNvPr id="26" name="Gráfico 25" descr="Parcialmente soleado contorno">
              <a:extLst>
                <a:ext uri="{FF2B5EF4-FFF2-40B4-BE49-F238E27FC236}">
                  <a16:creationId xmlns="" xmlns:a16="http://schemas.microsoft.com/office/drawing/2014/main" id="{495071F7-264E-BDB7-3FA9-1C321EF395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35942" y="1351792"/>
              <a:ext cx="914400" cy="914400"/>
            </a:xfrm>
            <a:prstGeom prst="rect">
              <a:avLst/>
            </a:prstGeom>
          </p:spPr>
        </p:pic>
        <p:pic>
          <p:nvPicPr>
            <p:cNvPr id="28" name="Gráfico 27" descr="Trueno contorno">
              <a:extLst>
                <a:ext uri="{FF2B5EF4-FFF2-40B4-BE49-F238E27FC236}">
                  <a16:creationId xmlns="" xmlns:a16="http://schemas.microsoft.com/office/drawing/2014/main" id="{2698AA70-B82C-F137-79ED-DDF557F5C97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2951" y="63736"/>
              <a:ext cx="914400" cy="914400"/>
            </a:xfrm>
            <a:prstGeom prst="rect">
              <a:avLst/>
            </a:prstGeom>
          </p:spPr>
        </p:pic>
      </p:grpSp>
    </p:spTree>
    <p:extLst>
      <p:ext uri="{BB962C8B-B14F-4D97-AF65-F5344CB8AC3E}">
        <p14:creationId xmlns:p14="http://schemas.microsoft.com/office/powerpoint/2010/main" val="180811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AC8E7D5-BAB4-B4AE-B18D-8660B50C9600}"/>
            </a:ext>
          </a:extLst>
        </p:cNvPr>
        <p:cNvGrpSpPr/>
        <p:nvPr/>
      </p:nvGrpSpPr>
      <p:grpSpPr>
        <a:xfrm>
          <a:off x="0" y="0"/>
          <a:ext cx="0" cy="0"/>
          <a:chOff x="0" y="0"/>
          <a:chExt cx="0" cy="0"/>
        </a:xfrm>
      </p:grpSpPr>
      <p:sp>
        <p:nvSpPr>
          <p:cNvPr id="6146" name="Rectangle 2">
            <a:extLst>
              <a:ext uri="{FF2B5EF4-FFF2-40B4-BE49-F238E27FC236}">
                <a16:creationId xmlns="" xmlns:a16="http://schemas.microsoft.com/office/drawing/2014/main" id="{26ABA6D9-ECCA-6A23-5145-FE72BA920443}"/>
              </a:ext>
            </a:extLst>
          </p:cNvPr>
          <p:cNvSpPr>
            <a:spLocks noGrp="1" noChangeArrowheads="1"/>
          </p:cNvSpPr>
          <p:nvPr>
            <p:ph type="title"/>
          </p:nvPr>
        </p:nvSpPr>
        <p:spPr>
          <a:xfrm>
            <a:off x="2313313" y="67091"/>
            <a:ext cx="5977210" cy="918217"/>
          </a:xfrm>
        </p:spPr>
        <p:txBody>
          <a:bodyPr/>
          <a:lstStyle/>
          <a:p>
            <a:pPr algn="ctr" eaLnBrk="1" hangingPunct="1"/>
            <a:r>
              <a:rPr lang="en-US" sz="2800" b="1" dirty="0">
                <a:solidFill>
                  <a:srgbClr val="000000"/>
                </a:solidFill>
              </a:rPr>
              <a:t>ESTRUCTURA INTERNA DE LA TIERRA</a:t>
            </a:r>
          </a:p>
        </p:txBody>
      </p:sp>
      <p:pic>
        <p:nvPicPr>
          <p:cNvPr id="2" name="Imagen 1">
            <a:extLst>
              <a:ext uri="{FF2B5EF4-FFF2-40B4-BE49-F238E27FC236}">
                <a16:creationId xmlns="" xmlns:a16="http://schemas.microsoft.com/office/drawing/2014/main" id="{B7E536D6-E99B-0B9C-FC45-B862A821DBC6}"/>
              </a:ext>
            </a:extLst>
          </p:cNvPr>
          <p:cNvPicPr>
            <a:picLocks noChangeAspect="1"/>
          </p:cNvPicPr>
          <p:nvPr/>
        </p:nvPicPr>
        <p:blipFill>
          <a:blip r:embed="rId3"/>
          <a:stretch>
            <a:fillRect/>
          </a:stretch>
        </p:blipFill>
        <p:spPr>
          <a:xfrm>
            <a:off x="8290523" y="103147"/>
            <a:ext cx="792549" cy="786452"/>
          </a:xfrm>
          <a:prstGeom prst="rect">
            <a:avLst/>
          </a:prstGeom>
        </p:spPr>
      </p:pic>
      <p:pic>
        <p:nvPicPr>
          <p:cNvPr id="3" name="Imagen 2">
            <a:extLst>
              <a:ext uri="{FF2B5EF4-FFF2-40B4-BE49-F238E27FC236}">
                <a16:creationId xmlns="" xmlns:a16="http://schemas.microsoft.com/office/drawing/2014/main" id="{2A6A7107-59CC-C4A2-3AD2-C521DC6EEDAF}"/>
              </a:ext>
            </a:extLst>
          </p:cNvPr>
          <p:cNvPicPr>
            <a:picLocks noChangeAspect="1"/>
          </p:cNvPicPr>
          <p:nvPr/>
        </p:nvPicPr>
        <p:blipFill>
          <a:blip r:embed="rId4"/>
          <a:stretch>
            <a:fillRect/>
          </a:stretch>
        </p:blipFill>
        <p:spPr>
          <a:xfrm>
            <a:off x="8290524" y="5912450"/>
            <a:ext cx="792549" cy="792549"/>
          </a:xfrm>
          <a:prstGeom prst="rect">
            <a:avLst/>
          </a:prstGeom>
        </p:spPr>
      </p:pic>
      <p:sp>
        <p:nvSpPr>
          <p:cNvPr id="4" name="Rectangle 3">
            <a:extLst>
              <a:ext uri="{FF2B5EF4-FFF2-40B4-BE49-F238E27FC236}">
                <a16:creationId xmlns="" xmlns:a16="http://schemas.microsoft.com/office/drawing/2014/main" id="{41C7366F-FD6B-7108-111B-5656C3440071}"/>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pic>
        <p:nvPicPr>
          <p:cNvPr id="2050" name="Picture 2" descr="Print Map Quiz: capas internas de la tierra (geografía - 4º - Primaria - modelo  estático - capas de la tierra - modelo dinámico - geosfera)">
            <a:extLst>
              <a:ext uri="{FF2B5EF4-FFF2-40B4-BE49-F238E27FC236}">
                <a16:creationId xmlns="" xmlns:a16="http://schemas.microsoft.com/office/drawing/2014/main" id="{44E83D83-5BA1-FDC6-8B29-74BBEB942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318" y="1227175"/>
            <a:ext cx="5472608" cy="525103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 xmlns:a16="http://schemas.microsoft.com/office/drawing/2014/main" id="{87405632-DBFC-6869-6B62-77503D8BA20E}"/>
              </a:ext>
            </a:extLst>
          </p:cNvPr>
          <p:cNvSpPr/>
          <p:nvPr/>
        </p:nvSpPr>
        <p:spPr>
          <a:xfrm>
            <a:off x="2822941" y="3330165"/>
            <a:ext cx="864096" cy="2880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100" b="1" dirty="0">
                <a:solidFill>
                  <a:schemeClr val="tx1"/>
                </a:solidFill>
              </a:rPr>
              <a:t>Corteza</a:t>
            </a:r>
          </a:p>
        </p:txBody>
      </p:sp>
      <p:sp>
        <p:nvSpPr>
          <p:cNvPr id="6" name="Rectángulo 5">
            <a:extLst>
              <a:ext uri="{FF2B5EF4-FFF2-40B4-BE49-F238E27FC236}">
                <a16:creationId xmlns="" xmlns:a16="http://schemas.microsoft.com/office/drawing/2014/main" id="{81DDE977-36EB-A3B0-4993-79F9904482EF}"/>
              </a:ext>
            </a:extLst>
          </p:cNvPr>
          <p:cNvSpPr/>
          <p:nvPr/>
        </p:nvSpPr>
        <p:spPr>
          <a:xfrm>
            <a:off x="2822941" y="3663660"/>
            <a:ext cx="1224136" cy="2533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100" b="1" dirty="0">
                <a:solidFill>
                  <a:schemeClr val="tx1"/>
                </a:solidFill>
              </a:rPr>
              <a:t>Manto superior</a:t>
            </a:r>
          </a:p>
        </p:txBody>
      </p:sp>
      <p:sp>
        <p:nvSpPr>
          <p:cNvPr id="7" name="Rectángulo 6">
            <a:extLst>
              <a:ext uri="{FF2B5EF4-FFF2-40B4-BE49-F238E27FC236}">
                <a16:creationId xmlns="" xmlns:a16="http://schemas.microsoft.com/office/drawing/2014/main" id="{AC4C21DD-B05C-27EB-DE0D-52EB473F4D58}"/>
              </a:ext>
            </a:extLst>
          </p:cNvPr>
          <p:cNvSpPr/>
          <p:nvPr/>
        </p:nvSpPr>
        <p:spPr>
          <a:xfrm>
            <a:off x="2832918" y="4160013"/>
            <a:ext cx="1224136" cy="2533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100" b="1" dirty="0">
                <a:solidFill>
                  <a:schemeClr val="tx1"/>
                </a:solidFill>
              </a:rPr>
              <a:t>Manto inferior</a:t>
            </a:r>
          </a:p>
        </p:txBody>
      </p:sp>
      <p:sp>
        <p:nvSpPr>
          <p:cNvPr id="8" name="Rectángulo 7">
            <a:extLst>
              <a:ext uri="{FF2B5EF4-FFF2-40B4-BE49-F238E27FC236}">
                <a16:creationId xmlns="" xmlns:a16="http://schemas.microsoft.com/office/drawing/2014/main" id="{33C652B4-B012-69C2-3C7D-9921C84262A8}"/>
              </a:ext>
            </a:extLst>
          </p:cNvPr>
          <p:cNvSpPr/>
          <p:nvPr/>
        </p:nvSpPr>
        <p:spPr>
          <a:xfrm>
            <a:off x="2832918" y="4830540"/>
            <a:ext cx="1224136" cy="2533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100" b="1" dirty="0">
                <a:solidFill>
                  <a:schemeClr val="tx1"/>
                </a:solidFill>
              </a:rPr>
              <a:t>Núcleo </a:t>
            </a:r>
          </a:p>
          <a:p>
            <a:pPr algn="ctr"/>
            <a:r>
              <a:rPr lang="es-CL" sz="1100" b="1" dirty="0">
                <a:solidFill>
                  <a:schemeClr val="tx1"/>
                </a:solidFill>
              </a:rPr>
              <a:t>externo</a:t>
            </a:r>
          </a:p>
        </p:txBody>
      </p:sp>
      <p:sp>
        <p:nvSpPr>
          <p:cNvPr id="9" name="Rectángulo 8">
            <a:extLst>
              <a:ext uri="{FF2B5EF4-FFF2-40B4-BE49-F238E27FC236}">
                <a16:creationId xmlns="" xmlns:a16="http://schemas.microsoft.com/office/drawing/2014/main" id="{DB4D4369-FBDB-E1E7-9DB4-B98672AD9030}"/>
              </a:ext>
            </a:extLst>
          </p:cNvPr>
          <p:cNvSpPr/>
          <p:nvPr/>
        </p:nvSpPr>
        <p:spPr>
          <a:xfrm>
            <a:off x="2822941" y="5486190"/>
            <a:ext cx="1224136" cy="2533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100" b="1" dirty="0">
                <a:solidFill>
                  <a:schemeClr val="tx1"/>
                </a:solidFill>
              </a:rPr>
              <a:t>Núcleo </a:t>
            </a:r>
          </a:p>
          <a:p>
            <a:pPr algn="ctr"/>
            <a:r>
              <a:rPr lang="es-CL" sz="1100" b="1" dirty="0">
                <a:solidFill>
                  <a:schemeClr val="tx1"/>
                </a:solidFill>
              </a:rPr>
              <a:t>interno</a:t>
            </a:r>
          </a:p>
        </p:txBody>
      </p:sp>
      <p:sp>
        <p:nvSpPr>
          <p:cNvPr id="14" name="Rectángulo 13">
            <a:extLst>
              <a:ext uri="{FF2B5EF4-FFF2-40B4-BE49-F238E27FC236}">
                <a16:creationId xmlns="" xmlns:a16="http://schemas.microsoft.com/office/drawing/2014/main" id="{9D2AEF5D-0E5A-462A-1435-FE02171B6463}"/>
              </a:ext>
            </a:extLst>
          </p:cNvPr>
          <p:cNvSpPr/>
          <p:nvPr/>
        </p:nvSpPr>
        <p:spPr>
          <a:xfrm>
            <a:off x="6147830" y="3318849"/>
            <a:ext cx="864096" cy="2880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100" b="1" dirty="0">
                <a:solidFill>
                  <a:schemeClr val="tx1"/>
                </a:solidFill>
              </a:rPr>
              <a:t>Litosfera</a:t>
            </a:r>
          </a:p>
        </p:txBody>
      </p:sp>
      <p:sp>
        <p:nvSpPr>
          <p:cNvPr id="15" name="Rectángulo 14">
            <a:extLst>
              <a:ext uri="{FF2B5EF4-FFF2-40B4-BE49-F238E27FC236}">
                <a16:creationId xmlns="" xmlns:a16="http://schemas.microsoft.com/office/drawing/2014/main" id="{D1B89A06-5C6E-D083-90FA-B6D979EED091}"/>
              </a:ext>
            </a:extLst>
          </p:cNvPr>
          <p:cNvSpPr/>
          <p:nvPr/>
        </p:nvSpPr>
        <p:spPr>
          <a:xfrm>
            <a:off x="6261817" y="3499547"/>
            <a:ext cx="1008112" cy="2880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100" b="1" dirty="0">
                <a:solidFill>
                  <a:schemeClr val="tx1"/>
                </a:solidFill>
              </a:rPr>
              <a:t>Astenosfera</a:t>
            </a:r>
          </a:p>
        </p:txBody>
      </p:sp>
      <p:sp>
        <p:nvSpPr>
          <p:cNvPr id="16" name="Rectángulo 15">
            <a:extLst>
              <a:ext uri="{FF2B5EF4-FFF2-40B4-BE49-F238E27FC236}">
                <a16:creationId xmlns="" xmlns:a16="http://schemas.microsoft.com/office/drawing/2014/main" id="{70D52A0F-D6E5-2162-18FC-0588B3A67CE2}"/>
              </a:ext>
            </a:extLst>
          </p:cNvPr>
          <p:cNvSpPr/>
          <p:nvPr/>
        </p:nvSpPr>
        <p:spPr>
          <a:xfrm>
            <a:off x="6315921" y="4073793"/>
            <a:ext cx="1008112" cy="2880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100" b="1" dirty="0">
                <a:solidFill>
                  <a:schemeClr val="tx1"/>
                </a:solidFill>
              </a:rPr>
              <a:t>Mesosfera</a:t>
            </a:r>
          </a:p>
        </p:txBody>
      </p:sp>
      <p:sp>
        <p:nvSpPr>
          <p:cNvPr id="18" name="Rectángulo 17">
            <a:extLst>
              <a:ext uri="{FF2B5EF4-FFF2-40B4-BE49-F238E27FC236}">
                <a16:creationId xmlns="" xmlns:a16="http://schemas.microsoft.com/office/drawing/2014/main" id="{A1DF8871-9F1C-140F-6DB1-D8ACBF5733F0}"/>
              </a:ext>
            </a:extLst>
          </p:cNvPr>
          <p:cNvSpPr/>
          <p:nvPr/>
        </p:nvSpPr>
        <p:spPr>
          <a:xfrm>
            <a:off x="6169290" y="5377496"/>
            <a:ext cx="1224136" cy="2533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100" b="1" dirty="0">
                <a:solidFill>
                  <a:schemeClr val="tx1"/>
                </a:solidFill>
              </a:rPr>
              <a:t>Endósfera</a:t>
            </a:r>
          </a:p>
        </p:txBody>
      </p:sp>
      <p:sp>
        <p:nvSpPr>
          <p:cNvPr id="21" name="Diagrama de flujo: almacenamiento de acceso secuencial 20">
            <a:extLst>
              <a:ext uri="{FF2B5EF4-FFF2-40B4-BE49-F238E27FC236}">
                <a16:creationId xmlns="" xmlns:a16="http://schemas.microsoft.com/office/drawing/2014/main" id="{51F5ED8E-663B-3B40-F5E9-14F525240DC7}"/>
              </a:ext>
            </a:extLst>
          </p:cNvPr>
          <p:cNvSpPr/>
          <p:nvPr/>
        </p:nvSpPr>
        <p:spPr>
          <a:xfrm>
            <a:off x="1331434" y="2138344"/>
            <a:ext cx="1601281" cy="1419579"/>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CL" sz="1100" b="1" u="sng" dirty="0">
                <a:solidFill>
                  <a:srgbClr val="0070C0"/>
                </a:solidFill>
              </a:rPr>
              <a:t>Corteza oceánica: </a:t>
            </a:r>
            <a:r>
              <a:rPr lang="es-CL" sz="1100" dirty="0">
                <a:solidFill>
                  <a:srgbClr val="0070C0"/>
                </a:solidFill>
              </a:rPr>
              <a:t>más densa de menor grosor, compuesta principalmente de basalto.</a:t>
            </a:r>
          </a:p>
        </p:txBody>
      </p:sp>
      <p:sp>
        <p:nvSpPr>
          <p:cNvPr id="22" name="Diagrama de flujo: almacenamiento de acceso secuencial 21">
            <a:extLst>
              <a:ext uri="{FF2B5EF4-FFF2-40B4-BE49-F238E27FC236}">
                <a16:creationId xmlns="" xmlns:a16="http://schemas.microsoft.com/office/drawing/2014/main" id="{C493C4CC-4162-4691-9CD2-55904BA31075}"/>
              </a:ext>
            </a:extLst>
          </p:cNvPr>
          <p:cNvSpPr/>
          <p:nvPr/>
        </p:nvSpPr>
        <p:spPr>
          <a:xfrm>
            <a:off x="3788418" y="1912553"/>
            <a:ext cx="1601282" cy="1419579"/>
          </a:xfrm>
          <a:prstGeom prst="flowChartMagneticTape">
            <a:avLst/>
          </a:prstGeom>
          <a:solidFill>
            <a:schemeClr val="accent1"/>
          </a:solidFill>
          <a:scene3d>
            <a:camera prst="orthographicFront">
              <a:rot lat="0" lon="10799980" rev="0"/>
            </a:camera>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flatTx/>
          </a:bodyPr>
          <a:lstStyle/>
          <a:p>
            <a:pPr algn="ctr"/>
            <a:r>
              <a:rPr lang="es-CL" sz="1100" b="1" u="sng" dirty="0">
                <a:solidFill>
                  <a:schemeClr val="bg1"/>
                </a:solidFill>
              </a:rPr>
              <a:t>Corteza continental: </a:t>
            </a:r>
            <a:r>
              <a:rPr lang="es-CL" sz="1100" dirty="0">
                <a:solidFill>
                  <a:schemeClr val="bg1"/>
                </a:solidFill>
              </a:rPr>
              <a:t>menos densa, de mayor grosor, compuesta principalmente de granito.</a:t>
            </a:r>
          </a:p>
        </p:txBody>
      </p:sp>
      <p:sp>
        <p:nvSpPr>
          <p:cNvPr id="23" name="Diagrama de flujo: almacenamiento de acceso secuencial 22">
            <a:extLst>
              <a:ext uri="{FF2B5EF4-FFF2-40B4-BE49-F238E27FC236}">
                <a16:creationId xmlns="" xmlns:a16="http://schemas.microsoft.com/office/drawing/2014/main" id="{49A3BE00-4398-F1BA-117E-A61BD03562BA}"/>
              </a:ext>
            </a:extLst>
          </p:cNvPr>
          <p:cNvSpPr/>
          <p:nvPr/>
        </p:nvSpPr>
        <p:spPr>
          <a:xfrm>
            <a:off x="754437" y="2430498"/>
            <a:ext cx="1887869" cy="1606023"/>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CL" sz="1100" b="1" u="sng" dirty="0">
                <a:solidFill>
                  <a:srgbClr val="0070C0"/>
                </a:solidFill>
              </a:rPr>
              <a:t>Manto superior: </a:t>
            </a:r>
            <a:r>
              <a:rPr lang="es-CL" sz="1100" dirty="0">
                <a:solidFill>
                  <a:srgbClr val="0070C0"/>
                </a:solidFill>
              </a:rPr>
              <a:t>menos denso, mayor fluidez, compuesto principalmente de silicio, magnesio, aluminio, oxígeno y fierro.</a:t>
            </a:r>
          </a:p>
        </p:txBody>
      </p:sp>
      <p:sp>
        <p:nvSpPr>
          <p:cNvPr id="24" name="Diagrama de flujo: almacenamiento de acceso secuencial 23">
            <a:extLst>
              <a:ext uri="{FF2B5EF4-FFF2-40B4-BE49-F238E27FC236}">
                <a16:creationId xmlns="" xmlns:a16="http://schemas.microsoft.com/office/drawing/2014/main" id="{9A3C4484-B083-B1DE-E2A8-059844BEC430}"/>
              </a:ext>
            </a:extLst>
          </p:cNvPr>
          <p:cNvSpPr/>
          <p:nvPr/>
        </p:nvSpPr>
        <p:spPr>
          <a:xfrm>
            <a:off x="3908338" y="3330165"/>
            <a:ext cx="1508414" cy="1265405"/>
          </a:xfrm>
          <a:prstGeom prst="flowChartMagneticTape">
            <a:avLst/>
          </a:prstGeom>
          <a:solidFill>
            <a:schemeClr val="accent1"/>
          </a:solidFill>
          <a:scene3d>
            <a:camera prst="orthographicFront">
              <a:rot lat="0" lon="10799980" rev="0"/>
            </a:camera>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flatTx/>
          </a:bodyPr>
          <a:lstStyle/>
          <a:p>
            <a:pPr algn="ctr"/>
            <a:r>
              <a:rPr lang="es-CL" sz="1100" b="1" u="sng" dirty="0">
                <a:solidFill>
                  <a:schemeClr val="bg1"/>
                </a:solidFill>
              </a:rPr>
              <a:t>Manto inferior: </a:t>
            </a:r>
            <a:r>
              <a:rPr lang="es-CL" sz="1100" dirty="0">
                <a:solidFill>
                  <a:schemeClr val="bg1"/>
                </a:solidFill>
              </a:rPr>
              <a:t>más densa, de menor fluidez, compuesta por hierro y magnesio.</a:t>
            </a:r>
          </a:p>
        </p:txBody>
      </p:sp>
      <p:sp>
        <p:nvSpPr>
          <p:cNvPr id="10" name="Diagrama de flujo: almacenamiento de acceso secuencial 9">
            <a:extLst>
              <a:ext uri="{FF2B5EF4-FFF2-40B4-BE49-F238E27FC236}">
                <a16:creationId xmlns="" xmlns:a16="http://schemas.microsoft.com/office/drawing/2014/main" id="{3CB0EC16-8F0F-3744-D05C-EC171C9E60D2}"/>
              </a:ext>
            </a:extLst>
          </p:cNvPr>
          <p:cNvSpPr/>
          <p:nvPr/>
        </p:nvSpPr>
        <p:spPr>
          <a:xfrm>
            <a:off x="1640879" y="3950407"/>
            <a:ext cx="1423420" cy="1241928"/>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CL" sz="1100" b="1" u="sng" dirty="0">
                <a:solidFill>
                  <a:srgbClr val="0070C0"/>
                </a:solidFill>
              </a:rPr>
              <a:t>Núcleo externo: </a:t>
            </a:r>
            <a:r>
              <a:rPr lang="es-CL" sz="1100" dirty="0">
                <a:solidFill>
                  <a:srgbClr val="0070C0"/>
                </a:solidFill>
              </a:rPr>
              <a:t>estado líquido, compuesto de hierro y níquel</a:t>
            </a:r>
          </a:p>
        </p:txBody>
      </p:sp>
      <p:sp>
        <p:nvSpPr>
          <p:cNvPr id="11" name="Diagrama de flujo: almacenamiento de acceso secuencial 10">
            <a:extLst>
              <a:ext uri="{FF2B5EF4-FFF2-40B4-BE49-F238E27FC236}">
                <a16:creationId xmlns="" xmlns:a16="http://schemas.microsoft.com/office/drawing/2014/main" id="{5D7D6B5E-9198-C4CA-7486-72DFF0C5C066}"/>
              </a:ext>
            </a:extLst>
          </p:cNvPr>
          <p:cNvSpPr/>
          <p:nvPr/>
        </p:nvSpPr>
        <p:spPr>
          <a:xfrm>
            <a:off x="3702986" y="4744870"/>
            <a:ext cx="1423420" cy="1147867"/>
          </a:xfrm>
          <a:prstGeom prst="flowChartMagneticTape">
            <a:avLst/>
          </a:prstGeom>
          <a:solidFill>
            <a:schemeClr val="accent1"/>
          </a:solidFill>
          <a:scene3d>
            <a:camera prst="orthographicFront">
              <a:rot lat="0" lon="10799980" rev="0"/>
            </a:camera>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flatTx/>
          </a:bodyPr>
          <a:lstStyle/>
          <a:p>
            <a:pPr algn="ctr"/>
            <a:r>
              <a:rPr lang="es-CL" sz="1100" b="1" u="sng" dirty="0">
                <a:solidFill>
                  <a:schemeClr val="bg1"/>
                </a:solidFill>
              </a:rPr>
              <a:t>Núcleo interno: </a:t>
            </a:r>
            <a:r>
              <a:rPr lang="es-CL" sz="1100" dirty="0">
                <a:solidFill>
                  <a:schemeClr val="bg1"/>
                </a:solidFill>
              </a:rPr>
              <a:t>Estado sólido, compuesto únicamente de hierro</a:t>
            </a:r>
          </a:p>
        </p:txBody>
      </p:sp>
      <p:sp>
        <p:nvSpPr>
          <p:cNvPr id="12" name="Diagrama de flujo: almacenamiento de acceso secuencial 11">
            <a:extLst>
              <a:ext uri="{FF2B5EF4-FFF2-40B4-BE49-F238E27FC236}">
                <a16:creationId xmlns="" xmlns:a16="http://schemas.microsoft.com/office/drawing/2014/main" id="{21E87F88-52AF-665B-BBA6-17E506DF83CF}"/>
              </a:ext>
            </a:extLst>
          </p:cNvPr>
          <p:cNvSpPr/>
          <p:nvPr/>
        </p:nvSpPr>
        <p:spPr>
          <a:xfrm>
            <a:off x="4630148" y="2244081"/>
            <a:ext cx="1601281" cy="1419579"/>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CL" sz="1100" b="1" u="sng" dirty="0">
                <a:solidFill>
                  <a:srgbClr val="0070C0"/>
                </a:solidFill>
              </a:rPr>
              <a:t>Litósfera:</a:t>
            </a:r>
            <a:r>
              <a:rPr lang="es-CL" sz="1100" dirty="0">
                <a:solidFill>
                  <a:srgbClr val="0070C0"/>
                </a:solidFill>
              </a:rPr>
              <a:t> capa rígida y superficial cuyo grosor varía entre 50 -  300km, fragmentada en placas tectónicas.</a:t>
            </a:r>
          </a:p>
        </p:txBody>
      </p:sp>
      <p:sp>
        <p:nvSpPr>
          <p:cNvPr id="13" name="Diagrama de flujo: almacenamiento de acceso secuencial 12">
            <a:extLst>
              <a:ext uri="{FF2B5EF4-FFF2-40B4-BE49-F238E27FC236}">
                <a16:creationId xmlns="" xmlns:a16="http://schemas.microsoft.com/office/drawing/2014/main" id="{6B2E5B07-1635-29E0-EEB4-E7B8B737FA62}"/>
              </a:ext>
            </a:extLst>
          </p:cNvPr>
          <p:cNvSpPr/>
          <p:nvPr/>
        </p:nvSpPr>
        <p:spPr>
          <a:xfrm>
            <a:off x="7198900" y="1898791"/>
            <a:ext cx="2084479" cy="1959289"/>
          </a:xfrm>
          <a:prstGeom prst="flowChartMagneticTape">
            <a:avLst/>
          </a:prstGeom>
          <a:solidFill>
            <a:schemeClr val="accent1"/>
          </a:solidFill>
          <a:scene3d>
            <a:camera prst="orthographicFront">
              <a:rot lat="0" lon="10799980" rev="0"/>
            </a:camera>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flatTx/>
          </a:bodyPr>
          <a:lstStyle/>
          <a:p>
            <a:pPr algn="ctr"/>
            <a:r>
              <a:rPr lang="es-CL" sz="1100" b="1" u="sng" dirty="0">
                <a:solidFill>
                  <a:schemeClr val="bg1"/>
                </a:solidFill>
              </a:rPr>
              <a:t>Astenósfera:</a:t>
            </a:r>
            <a:r>
              <a:rPr lang="es-CL" sz="1100" dirty="0">
                <a:solidFill>
                  <a:schemeClr val="bg1"/>
                </a:solidFill>
              </a:rPr>
              <a:t> compuesta por rocas, debido a la alta temperatura y presión, se encuentra en estado viscoso, generando que la litosfera flote sobre esta capa y se desplace. Grosor entre 70 – 100 km.</a:t>
            </a:r>
          </a:p>
        </p:txBody>
      </p:sp>
      <p:sp>
        <p:nvSpPr>
          <p:cNvPr id="17" name="Diagrama de flujo: almacenamiento de acceso secuencial 16">
            <a:extLst>
              <a:ext uri="{FF2B5EF4-FFF2-40B4-BE49-F238E27FC236}">
                <a16:creationId xmlns="" xmlns:a16="http://schemas.microsoft.com/office/drawing/2014/main" id="{BA882FF9-B6E7-3282-91AB-CAC6B7EAA95A}"/>
              </a:ext>
            </a:extLst>
          </p:cNvPr>
          <p:cNvSpPr/>
          <p:nvPr/>
        </p:nvSpPr>
        <p:spPr>
          <a:xfrm>
            <a:off x="4660536" y="3184649"/>
            <a:ext cx="1601281" cy="1419579"/>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CL" sz="1100" b="1" u="sng" dirty="0">
                <a:solidFill>
                  <a:srgbClr val="0070C0"/>
                </a:solidFill>
              </a:rPr>
              <a:t>Mesósfera:</a:t>
            </a:r>
            <a:r>
              <a:rPr lang="es-CL" sz="1100" dirty="0">
                <a:solidFill>
                  <a:srgbClr val="0070C0"/>
                </a:solidFill>
              </a:rPr>
              <a:t> es rígida debido a la alta presión. Alcanza los 2900 km de profundidad</a:t>
            </a:r>
          </a:p>
        </p:txBody>
      </p:sp>
      <p:sp>
        <p:nvSpPr>
          <p:cNvPr id="20" name="Diagrama de flujo: almacenamiento de acceso secuencial 19">
            <a:extLst>
              <a:ext uri="{FF2B5EF4-FFF2-40B4-BE49-F238E27FC236}">
                <a16:creationId xmlns="" xmlns:a16="http://schemas.microsoft.com/office/drawing/2014/main" id="{F30B37FA-0F87-2D8C-AB80-BA18AD69A3CB}"/>
              </a:ext>
            </a:extLst>
          </p:cNvPr>
          <p:cNvSpPr/>
          <p:nvPr/>
        </p:nvSpPr>
        <p:spPr>
          <a:xfrm>
            <a:off x="7191854" y="3682384"/>
            <a:ext cx="2084478" cy="1959289"/>
          </a:xfrm>
          <a:prstGeom prst="flowChartMagneticTape">
            <a:avLst/>
          </a:prstGeom>
          <a:solidFill>
            <a:schemeClr val="accent1"/>
          </a:solidFill>
          <a:scene3d>
            <a:camera prst="orthographicFront">
              <a:rot lat="0" lon="10799980" rev="0"/>
            </a:camera>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flatTx/>
          </a:bodyPr>
          <a:lstStyle/>
          <a:p>
            <a:pPr algn="ctr"/>
            <a:r>
              <a:rPr lang="es-CL" sz="1100" b="1" u="sng" dirty="0">
                <a:solidFill>
                  <a:schemeClr val="bg1"/>
                </a:solidFill>
              </a:rPr>
              <a:t>Endósfera: </a:t>
            </a:r>
            <a:r>
              <a:rPr lang="es-CL" sz="1100" dirty="0">
                <a:solidFill>
                  <a:schemeClr val="bg1"/>
                </a:solidFill>
              </a:rPr>
              <a:t>compuesta por el núcleo externo (se comporta como un fluido por las altas temperaturas) e interno (es sólido, debido a las altas presiones) 6370 km.</a:t>
            </a:r>
          </a:p>
        </p:txBody>
      </p:sp>
    </p:spTree>
    <p:extLst>
      <p:ext uri="{BB962C8B-B14F-4D97-AF65-F5344CB8AC3E}">
        <p14:creationId xmlns:p14="http://schemas.microsoft.com/office/powerpoint/2010/main" val="207033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BF6D75C-FE73-4EBF-1A0C-38A8ACEEC0D6}"/>
            </a:ext>
          </a:extLst>
        </p:cNvPr>
        <p:cNvGrpSpPr/>
        <p:nvPr/>
      </p:nvGrpSpPr>
      <p:grpSpPr>
        <a:xfrm>
          <a:off x="0" y="0"/>
          <a:ext cx="0" cy="0"/>
          <a:chOff x="0" y="0"/>
          <a:chExt cx="0" cy="0"/>
        </a:xfrm>
      </p:grpSpPr>
      <p:sp>
        <p:nvSpPr>
          <p:cNvPr id="6146" name="Rectangle 2">
            <a:extLst>
              <a:ext uri="{FF2B5EF4-FFF2-40B4-BE49-F238E27FC236}">
                <a16:creationId xmlns="" xmlns:a16="http://schemas.microsoft.com/office/drawing/2014/main" id="{1F716499-2E4A-69ED-B246-8C8DF53532BB}"/>
              </a:ext>
            </a:extLst>
          </p:cNvPr>
          <p:cNvSpPr>
            <a:spLocks noGrp="1" noChangeArrowheads="1"/>
          </p:cNvSpPr>
          <p:nvPr>
            <p:ph type="title"/>
          </p:nvPr>
        </p:nvSpPr>
        <p:spPr>
          <a:xfrm>
            <a:off x="1692376" y="72249"/>
            <a:ext cx="6851650" cy="620447"/>
          </a:xfrm>
        </p:spPr>
        <p:txBody>
          <a:bodyPr/>
          <a:lstStyle/>
          <a:p>
            <a:pPr algn="ctr" eaLnBrk="1" hangingPunct="1"/>
            <a:r>
              <a:rPr lang="en-US" sz="2600" b="1" dirty="0">
                <a:solidFill>
                  <a:srgbClr val="000000"/>
                </a:solidFill>
              </a:rPr>
              <a:t>TEORÍA DE LA DERIVA CONTINENTAL</a:t>
            </a:r>
          </a:p>
        </p:txBody>
      </p:sp>
      <p:sp>
        <p:nvSpPr>
          <p:cNvPr id="6147" name="Rectangle 3">
            <a:extLst>
              <a:ext uri="{FF2B5EF4-FFF2-40B4-BE49-F238E27FC236}">
                <a16:creationId xmlns="" xmlns:a16="http://schemas.microsoft.com/office/drawing/2014/main" id="{838CA4E8-53D4-9711-2172-19B34FCEC614}"/>
              </a:ext>
            </a:extLst>
          </p:cNvPr>
          <p:cNvSpPr>
            <a:spLocks noGrp="1" noChangeArrowheads="1"/>
          </p:cNvSpPr>
          <p:nvPr>
            <p:ph type="body" idx="1"/>
          </p:nvPr>
        </p:nvSpPr>
        <p:spPr>
          <a:xfrm>
            <a:off x="1862463" y="5349029"/>
            <a:ext cx="6851650" cy="1153659"/>
          </a:xfrm>
        </p:spPr>
        <p:txBody>
          <a:bodyPr/>
          <a:lstStyle/>
          <a:p>
            <a:pPr marL="0" indent="0" algn="just" eaLnBrk="1" hangingPunct="1">
              <a:buNone/>
            </a:pPr>
            <a:r>
              <a:rPr lang="es-CL" sz="2000" dirty="0">
                <a:solidFill>
                  <a:srgbClr val="000000"/>
                </a:solidFill>
              </a:rPr>
              <a:t>Alfred Wegener, además propuso que el Pangea comenzó a fracturarse y separarse, dando origen a los continentes y su actual ubicación geográfica.</a:t>
            </a:r>
          </a:p>
        </p:txBody>
      </p:sp>
      <p:pic>
        <p:nvPicPr>
          <p:cNvPr id="2" name="Imagen 1">
            <a:extLst>
              <a:ext uri="{FF2B5EF4-FFF2-40B4-BE49-F238E27FC236}">
                <a16:creationId xmlns="" xmlns:a16="http://schemas.microsoft.com/office/drawing/2014/main" id="{7E8FC858-590A-8C24-2AE6-0529F30ED67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3" name="Imagen 2">
            <a:extLst>
              <a:ext uri="{FF2B5EF4-FFF2-40B4-BE49-F238E27FC236}">
                <a16:creationId xmlns="" xmlns:a16="http://schemas.microsoft.com/office/drawing/2014/main" id="{57DB0105-74CF-9605-2B5F-E9178700E896}"/>
              </a:ext>
            </a:extLst>
          </p:cNvPr>
          <p:cNvPicPr>
            <a:picLocks noChangeAspect="1"/>
          </p:cNvPicPr>
          <p:nvPr/>
        </p:nvPicPr>
        <p:blipFill>
          <a:blip r:embed="rId3"/>
          <a:stretch>
            <a:fillRect/>
          </a:stretch>
        </p:blipFill>
        <p:spPr>
          <a:xfrm>
            <a:off x="8354113" y="6051376"/>
            <a:ext cx="720000" cy="720000"/>
          </a:xfrm>
          <a:prstGeom prst="rect">
            <a:avLst/>
          </a:prstGeom>
        </p:spPr>
      </p:pic>
      <p:sp>
        <p:nvSpPr>
          <p:cNvPr id="4" name="Rectangle 3">
            <a:extLst>
              <a:ext uri="{FF2B5EF4-FFF2-40B4-BE49-F238E27FC236}">
                <a16:creationId xmlns="" xmlns:a16="http://schemas.microsoft.com/office/drawing/2014/main" id="{DBA4DE2F-CB54-E944-6BA3-B4910A8F8938}"/>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pic>
        <p:nvPicPr>
          <p:cNvPr id="1026" name="Picture 2" descr="Historia de la Tierra">
            <a:extLst>
              <a:ext uri="{FF2B5EF4-FFF2-40B4-BE49-F238E27FC236}">
                <a16:creationId xmlns="" xmlns:a16="http://schemas.microsoft.com/office/drawing/2014/main" id="{18BB6F0D-3C64-4D52-2103-100A30F182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0973" y="779863"/>
            <a:ext cx="6480000" cy="44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19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47">
                                            <p:txEl>
                                              <p:pRg st="0" end="0"/>
                                            </p:txEl>
                                          </p:spTgt>
                                        </p:tgtEl>
                                        <p:attrNameLst>
                                          <p:attrName>style.visibility</p:attrName>
                                        </p:attrNameLst>
                                      </p:cBhvr>
                                      <p:to>
                                        <p:strVal val="visible"/>
                                      </p:to>
                                    </p:set>
                                    <p:animEffect transition="in" filter="fade">
                                      <p:cBhvr>
                                        <p:cTn id="14" dur="1000"/>
                                        <p:tgtEl>
                                          <p:spTgt spid="6147">
                                            <p:txEl>
                                              <p:pRg st="0" end="0"/>
                                            </p:txEl>
                                          </p:spTgt>
                                        </p:tgtEl>
                                      </p:cBhvr>
                                    </p:animEffect>
                                    <p:anim calcmode="lin" valueType="num">
                                      <p:cBhvr>
                                        <p:cTn id="15"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BF6D75C-FE73-4EBF-1A0C-38A8ACEEC0D6}"/>
            </a:ext>
          </a:extLst>
        </p:cNvPr>
        <p:cNvGrpSpPr/>
        <p:nvPr/>
      </p:nvGrpSpPr>
      <p:grpSpPr>
        <a:xfrm>
          <a:off x="0" y="0"/>
          <a:ext cx="0" cy="0"/>
          <a:chOff x="0" y="0"/>
          <a:chExt cx="0" cy="0"/>
        </a:xfrm>
      </p:grpSpPr>
      <p:sp>
        <p:nvSpPr>
          <p:cNvPr id="6146" name="Rectangle 2">
            <a:extLst>
              <a:ext uri="{FF2B5EF4-FFF2-40B4-BE49-F238E27FC236}">
                <a16:creationId xmlns="" xmlns:a16="http://schemas.microsoft.com/office/drawing/2014/main" id="{1F716499-2E4A-69ED-B246-8C8DF53532BB}"/>
              </a:ext>
            </a:extLst>
          </p:cNvPr>
          <p:cNvSpPr>
            <a:spLocks noGrp="1" noChangeArrowheads="1"/>
          </p:cNvSpPr>
          <p:nvPr>
            <p:ph type="title"/>
          </p:nvPr>
        </p:nvSpPr>
        <p:spPr>
          <a:xfrm>
            <a:off x="1692376" y="72249"/>
            <a:ext cx="6851650" cy="620447"/>
          </a:xfrm>
        </p:spPr>
        <p:txBody>
          <a:bodyPr/>
          <a:lstStyle/>
          <a:p>
            <a:pPr algn="ctr" eaLnBrk="1" hangingPunct="1"/>
            <a:r>
              <a:rPr lang="en-US" sz="2600" b="1" dirty="0">
                <a:solidFill>
                  <a:srgbClr val="000000"/>
                </a:solidFill>
              </a:rPr>
              <a:t>TEORÍA DE LA DERIVA CONTINENTAL</a:t>
            </a:r>
          </a:p>
        </p:txBody>
      </p:sp>
      <p:sp>
        <p:nvSpPr>
          <p:cNvPr id="6147" name="Rectangle 3">
            <a:extLst>
              <a:ext uri="{FF2B5EF4-FFF2-40B4-BE49-F238E27FC236}">
                <a16:creationId xmlns="" xmlns:a16="http://schemas.microsoft.com/office/drawing/2014/main" id="{838CA4E8-53D4-9711-2172-19B34FCEC614}"/>
              </a:ext>
            </a:extLst>
          </p:cNvPr>
          <p:cNvSpPr>
            <a:spLocks noGrp="1" noChangeArrowheads="1"/>
          </p:cNvSpPr>
          <p:nvPr>
            <p:ph type="body" idx="1"/>
          </p:nvPr>
        </p:nvSpPr>
        <p:spPr>
          <a:xfrm>
            <a:off x="1907704" y="785197"/>
            <a:ext cx="4254054" cy="576064"/>
          </a:xfrm>
        </p:spPr>
        <p:txBody>
          <a:bodyPr/>
          <a:lstStyle/>
          <a:p>
            <a:pPr marL="0" indent="0" algn="just" eaLnBrk="1" hangingPunct="1">
              <a:buNone/>
            </a:pPr>
            <a:r>
              <a:rPr lang="es-CL" sz="2000" dirty="0">
                <a:solidFill>
                  <a:srgbClr val="000000"/>
                </a:solidFill>
              </a:rPr>
              <a:t>¿Pero cómo llegó a esta teoría?...</a:t>
            </a:r>
          </a:p>
        </p:txBody>
      </p:sp>
      <p:pic>
        <p:nvPicPr>
          <p:cNvPr id="2" name="Imagen 1">
            <a:extLst>
              <a:ext uri="{FF2B5EF4-FFF2-40B4-BE49-F238E27FC236}">
                <a16:creationId xmlns="" xmlns:a16="http://schemas.microsoft.com/office/drawing/2014/main" id="{7E8FC858-590A-8C24-2AE6-0529F30ED67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3" name="Imagen 2">
            <a:extLst>
              <a:ext uri="{FF2B5EF4-FFF2-40B4-BE49-F238E27FC236}">
                <a16:creationId xmlns="" xmlns:a16="http://schemas.microsoft.com/office/drawing/2014/main" id="{57DB0105-74CF-9605-2B5F-E9178700E896}"/>
              </a:ext>
            </a:extLst>
          </p:cNvPr>
          <p:cNvPicPr>
            <a:picLocks noChangeAspect="1"/>
          </p:cNvPicPr>
          <p:nvPr/>
        </p:nvPicPr>
        <p:blipFill>
          <a:blip r:embed="rId3"/>
          <a:stretch>
            <a:fillRect/>
          </a:stretch>
        </p:blipFill>
        <p:spPr>
          <a:xfrm>
            <a:off x="8354113" y="6051376"/>
            <a:ext cx="720000" cy="720000"/>
          </a:xfrm>
          <a:prstGeom prst="rect">
            <a:avLst/>
          </a:prstGeom>
        </p:spPr>
      </p:pic>
      <p:sp>
        <p:nvSpPr>
          <p:cNvPr id="4" name="Rectangle 3">
            <a:extLst>
              <a:ext uri="{FF2B5EF4-FFF2-40B4-BE49-F238E27FC236}">
                <a16:creationId xmlns="" xmlns:a16="http://schemas.microsoft.com/office/drawing/2014/main" id="{DBA4DE2F-CB54-E944-6BA3-B4910A8F8938}"/>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pic>
        <p:nvPicPr>
          <p:cNvPr id="8" name="Imagen 7" descr="Mapa&#10;&#10;Descripción generada automáticamente">
            <a:extLst>
              <a:ext uri="{FF2B5EF4-FFF2-40B4-BE49-F238E27FC236}">
                <a16:creationId xmlns="" xmlns:a16="http://schemas.microsoft.com/office/drawing/2014/main" id="{56B48050-BDC7-6291-FB02-799BB56CE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20" y="1422293"/>
            <a:ext cx="2928547" cy="2340000"/>
          </a:xfrm>
          <a:prstGeom prst="rect">
            <a:avLst/>
          </a:prstGeom>
        </p:spPr>
      </p:pic>
      <p:pic>
        <p:nvPicPr>
          <p:cNvPr id="5" name="Imagen 4"/>
          <p:cNvPicPr>
            <a:picLocks noChangeAspect="1"/>
          </p:cNvPicPr>
          <p:nvPr/>
        </p:nvPicPr>
        <p:blipFill>
          <a:blip r:embed="rId5"/>
          <a:stretch>
            <a:fillRect/>
          </a:stretch>
        </p:blipFill>
        <p:spPr>
          <a:xfrm>
            <a:off x="5410525" y="1361261"/>
            <a:ext cx="2880000" cy="2304000"/>
          </a:xfrm>
          <a:prstGeom prst="rect">
            <a:avLst/>
          </a:prstGeom>
        </p:spPr>
      </p:pic>
      <p:pic>
        <p:nvPicPr>
          <p:cNvPr id="10" name="Imagen 9">
            <a:extLst>
              <a:ext uri="{FF2B5EF4-FFF2-40B4-BE49-F238E27FC236}">
                <a16:creationId xmlns="" xmlns:a16="http://schemas.microsoft.com/office/drawing/2014/main" id="{83475DAA-5A16-E448-FD4F-D937B37823A2}"/>
              </a:ext>
            </a:extLst>
          </p:cNvPr>
          <p:cNvPicPr>
            <a:picLocks noChangeAspect="1"/>
          </p:cNvPicPr>
          <p:nvPr/>
        </p:nvPicPr>
        <p:blipFill>
          <a:blip r:embed="rId6"/>
          <a:stretch>
            <a:fillRect/>
          </a:stretch>
        </p:blipFill>
        <p:spPr>
          <a:xfrm>
            <a:off x="3720129" y="3962491"/>
            <a:ext cx="3047818" cy="2340000"/>
          </a:xfrm>
          <a:prstGeom prst="rect">
            <a:avLst/>
          </a:prstGeom>
        </p:spPr>
      </p:pic>
    </p:spTree>
    <p:extLst>
      <p:ext uri="{BB962C8B-B14F-4D97-AF65-F5344CB8AC3E}">
        <p14:creationId xmlns:p14="http://schemas.microsoft.com/office/powerpoint/2010/main" val="69283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BF6D75C-FE73-4EBF-1A0C-38A8ACEEC0D6}"/>
            </a:ext>
          </a:extLst>
        </p:cNvPr>
        <p:cNvGrpSpPr/>
        <p:nvPr/>
      </p:nvGrpSpPr>
      <p:grpSpPr>
        <a:xfrm>
          <a:off x="0" y="0"/>
          <a:ext cx="0" cy="0"/>
          <a:chOff x="0" y="0"/>
          <a:chExt cx="0" cy="0"/>
        </a:xfrm>
      </p:grpSpPr>
      <p:pic>
        <p:nvPicPr>
          <p:cNvPr id="2" name="Imagen 1">
            <a:extLst>
              <a:ext uri="{FF2B5EF4-FFF2-40B4-BE49-F238E27FC236}">
                <a16:creationId xmlns="" xmlns:a16="http://schemas.microsoft.com/office/drawing/2014/main" id="{7E8FC858-590A-8C24-2AE6-0529F30ED67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3" name="Imagen 2">
            <a:extLst>
              <a:ext uri="{FF2B5EF4-FFF2-40B4-BE49-F238E27FC236}">
                <a16:creationId xmlns="" xmlns:a16="http://schemas.microsoft.com/office/drawing/2014/main" id="{57DB0105-74CF-9605-2B5F-E9178700E896}"/>
              </a:ext>
            </a:extLst>
          </p:cNvPr>
          <p:cNvPicPr>
            <a:picLocks noChangeAspect="1"/>
          </p:cNvPicPr>
          <p:nvPr/>
        </p:nvPicPr>
        <p:blipFill>
          <a:blip r:embed="rId3"/>
          <a:stretch>
            <a:fillRect/>
          </a:stretch>
        </p:blipFill>
        <p:spPr>
          <a:xfrm>
            <a:off x="8354113" y="6051376"/>
            <a:ext cx="720000" cy="720000"/>
          </a:xfrm>
          <a:prstGeom prst="rect">
            <a:avLst/>
          </a:prstGeom>
        </p:spPr>
      </p:pic>
      <p:sp>
        <p:nvSpPr>
          <p:cNvPr id="4" name="Rectangle 3">
            <a:extLst>
              <a:ext uri="{FF2B5EF4-FFF2-40B4-BE49-F238E27FC236}">
                <a16:creationId xmlns="" xmlns:a16="http://schemas.microsoft.com/office/drawing/2014/main" id="{DBA4DE2F-CB54-E944-6BA3-B4910A8F8938}"/>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7" name="Marcador de contenido 6">
            <a:extLst>
              <a:ext uri="{FF2B5EF4-FFF2-40B4-BE49-F238E27FC236}">
                <a16:creationId xmlns="" xmlns:a16="http://schemas.microsoft.com/office/drawing/2014/main" id="{6DD44270-B867-802B-57EB-AFA2F6B3A4D3}"/>
              </a:ext>
            </a:extLst>
          </p:cNvPr>
          <p:cNvSpPr>
            <a:spLocks noGrp="1"/>
          </p:cNvSpPr>
          <p:nvPr>
            <p:ph idx="1"/>
          </p:nvPr>
        </p:nvSpPr>
        <p:spPr>
          <a:xfrm>
            <a:off x="1965622" y="794572"/>
            <a:ext cx="6923087" cy="1403116"/>
          </a:xfrm>
        </p:spPr>
        <p:txBody>
          <a:bodyPr/>
          <a:lstStyle/>
          <a:p>
            <a:pPr marL="0" indent="0" algn="just">
              <a:buNone/>
            </a:pPr>
            <a:r>
              <a:rPr lang="es-ES" sz="2000" dirty="0"/>
              <a:t>La litosfera, compuesta por la corteza terrestre y la parte más superficial del manto se encuentra fragmentada en secciones llamadas placas tectónicas. Estas placas pueden contener corteza continental y corteza oceánica.</a:t>
            </a:r>
          </a:p>
        </p:txBody>
      </p:sp>
      <p:sp>
        <p:nvSpPr>
          <p:cNvPr id="8" name="Rectangle 2">
            <a:extLst>
              <a:ext uri="{FF2B5EF4-FFF2-40B4-BE49-F238E27FC236}">
                <a16:creationId xmlns="" xmlns:a16="http://schemas.microsoft.com/office/drawing/2014/main" id="{4CE00367-D45B-C790-0159-E127D1928BFB}"/>
              </a:ext>
            </a:extLst>
          </p:cNvPr>
          <p:cNvSpPr>
            <a:spLocks noGrp="1" noChangeArrowheads="1"/>
          </p:cNvSpPr>
          <p:nvPr>
            <p:ph type="title"/>
          </p:nvPr>
        </p:nvSpPr>
        <p:spPr>
          <a:xfrm>
            <a:off x="2486225" y="148681"/>
            <a:ext cx="5328592" cy="620447"/>
          </a:xfrm>
        </p:spPr>
        <p:txBody>
          <a:bodyPr/>
          <a:lstStyle/>
          <a:p>
            <a:pPr algn="ctr" eaLnBrk="1" hangingPunct="1"/>
            <a:r>
              <a:rPr lang="en-US" sz="2600" b="1" dirty="0">
                <a:solidFill>
                  <a:srgbClr val="000000"/>
                </a:solidFill>
              </a:rPr>
              <a:t>TECTÓNICA DE PLACAS</a:t>
            </a:r>
          </a:p>
        </p:txBody>
      </p:sp>
      <p:pic>
        <p:nvPicPr>
          <p:cNvPr id="10" name="Imagen 9">
            <a:extLst>
              <a:ext uri="{FF2B5EF4-FFF2-40B4-BE49-F238E27FC236}">
                <a16:creationId xmlns="" xmlns:a16="http://schemas.microsoft.com/office/drawing/2014/main" id="{6CFEE705-F68F-1120-0A17-A726B934C969}"/>
              </a:ext>
            </a:extLst>
          </p:cNvPr>
          <p:cNvPicPr>
            <a:picLocks noChangeAspect="1"/>
          </p:cNvPicPr>
          <p:nvPr/>
        </p:nvPicPr>
        <p:blipFill>
          <a:blip r:embed="rId4"/>
          <a:stretch>
            <a:fillRect/>
          </a:stretch>
        </p:blipFill>
        <p:spPr>
          <a:xfrm>
            <a:off x="2005976" y="2073562"/>
            <a:ext cx="6724650" cy="3762375"/>
          </a:xfrm>
          <a:prstGeom prst="rect">
            <a:avLst/>
          </a:prstGeom>
        </p:spPr>
      </p:pic>
      <p:pic>
        <p:nvPicPr>
          <p:cNvPr id="9" name="Picture 4" descr="Placas tectónicas, corrientes de convección y límites divergentes on Make a  GIF">
            <a:extLst>
              <a:ext uri="{FF2B5EF4-FFF2-40B4-BE49-F238E27FC236}">
                <a16:creationId xmlns="" xmlns:a16="http://schemas.microsoft.com/office/drawing/2014/main" id="{0C790E9A-AB62-670A-F16E-2F117E11D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4008" y="4595390"/>
            <a:ext cx="2205416" cy="1240547"/>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52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BF6D75C-FE73-4EBF-1A0C-38A8ACEEC0D6}"/>
            </a:ext>
          </a:extLst>
        </p:cNvPr>
        <p:cNvGrpSpPr/>
        <p:nvPr/>
      </p:nvGrpSpPr>
      <p:grpSpPr>
        <a:xfrm>
          <a:off x="0" y="0"/>
          <a:ext cx="0" cy="0"/>
          <a:chOff x="0" y="0"/>
          <a:chExt cx="0" cy="0"/>
        </a:xfrm>
      </p:grpSpPr>
      <p:pic>
        <p:nvPicPr>
          <p:cNvPr id="2" name="Imagen 1">
            <a:extLst>
              <a:ext uri="{FF2B5EF4-FFF2-40B4-BE49-F238E27FC236}">
                <a16:creationId xmlns="" xmlns:a16="http://schemas.microsoft.com/office/drawing/2014/main" id="{7E8FC858-590A-8C24-2AE6-0529F30ED67E}"/>
              </a:ext>
            </a:extLst>
          </p:cNvPr>
          <p:cNvPicPr>
            <a:picLocks noChangeAspect="1"/>
          </p:cNvPicPr>
          <p:nvPr/>
        </p:nvPicPr>
        <p:blipFill>
          <a:blip r:embed="rId2"/>
          <a:stretch>
            <a:fillRect/>
          </a:stretch>
        </p:blipFill>
        <p:spPr>
          <a:xfrm>
            <a:off x="8354384" y="80137"/>
            <a:ext cx="792549" cy="786452"/>
          </a:xfrm>
          <a:prstGeom prst="rect">
            <a:avLst/>
          </a:prstGeom>
        </p:spPr>
      </p:pic>
      <p:pic>
        <p:nvPicPr>
          <p:cNvPr id="3" name="Imagen 2">
            <a:extLst>
              <a:ext uri="{FF2B5EF4-FFF2-40B4-BE49-F238E27FC236}">
                <a16:creationId xmlns="" xmlns:a16="http://schemas.microsoft.com/office/drawing/2014/main" id="{57DB0105-74CF-9605-2B5F-E9178700E896}"/>
              </a:ext>
            </a:extLst>
          </p:cNvPr>
          <p:cNvPicPr>
            <a:picLocks noChangeAspect="1"/>
          </p:cNvPicPr>
          <p:nvPr/>
        </p:nvPicPr>
        <p:blipFill>
          <a:blip r:embed="rId3"/>
          <a:stretch>
            <a:fillRect/>
          </a:stretch>
        </p:blipFill>
        <p:spPr>
          <a:xfrm>
            <a:off x="8510687" y="6201431"/>
            <a:ext cx="568797" cy="568797"/>
          </a:xfrm>
          <a:prstGeom prst="rect">
            <a:avLst/>
          </a:prstGeom>
        </p:spPr>
      </p:pic>
      <p:sp>
        <p:nvSpPr>
          <p:cNvPr id="4" name="Rectangle 3">
            <a:extLst>
              <a:ext uri="{FF2B5EF4-FFF2-40B4-BE49-F238E27FC236}">
                <a16:creationId xmlns="" xmlns:a16="http://schemas.microsoft.com/office/drawing/2014/main" id="{DBA4DE2F-CB54-E944-6BA3-B4910A8F8938}"/>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8" name="Rectangle 2">
            <a:extLst>
              <a:ext uri="{FF2B5EF4-FFF2-40B4-BE49-F238E27FC236}">
                <a16:creationId xmlns="" xmlns:a16="http://schemas.microsoft.com/office/drawing/2014/main" id="{1F413A08-C50A-9D94-3E4A-629AECADC782}"/>
              </a:ext>
            </a:extLst>
          </p:cNvPr>
          <p:cNvSpPr>
            <a:spLocks noGrp="1" noChangeArrowheads="1"/>
          </p:cNvSpPr>
          <p:nvPr>
            <p:ph type="title"/>
          </p:nvPr>
        </p:nvSpPr>
        <p:spPr>
          <a:xfrm>
            <a:off x="1925729" y="80137"/>
            <a:ext cx="6590399" cy="955118"/>
          </a:xfrm>
        </p:spPr>
        <p:txBody>
          <a:bodyPr/>
          <a:lstStyle/>
          <a:p>
            <a:pPr algn="ctr" eaLnBrk="1" hangingPunct="1"/>
            <a:r>
              <a:rPr lang="en-US" sz="2600" b="1" dirty="0">
                <a:solidFill>
                  <a:srgbClr val="000000"/>
                </a:solidFill>
              </a:rPr>
              <a:t>MOVIMIENTO DE PLACAS TECTÓNICAS</a:t>
            </a:r>
          </a:p>
        </p:txBody>
      </p:sp>
      <p:sp>
        <p:nvSpPr>
          <p:cNvPr id="9" name="Marcador de contenido 6">
            <a:extLst>
              <a:ext uri="{FF2B5EF4-FFF2-40B4-BE49-F238E27FC236}">
                <a16:creationId xmlns="" xmlns:a16="http://schemas.microsoft.com/office/drawing/2014/main" id="{74797BF6-B957-E0F8-3D1C-7A098A45EC70}"/>
              </a:ext>
            </a:extLst>
          </p:cNvPr>
          <p:cNvSpPr txBox="1">
            <a:spLocks/>
          </p:cNvSpPr>
          <p:nvPr/>
        </p:nvSpPr>
        <p:spPr bwMode="auto">
          <a:xfrm>
            <a:off x="1925729" y="866590"/>
            <a:ext cx="7148384" cy="5602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s-ES" sz="2000" kern="0" dirty="0"/>
              <a:t>Debido a que las placas se encuentran en constante movimiento, se estiman 2,5 cm por año, se produce el contacto unas con otras. A las zonas donde se enfrentan dos placas se les denomina límites o bordes. De acuerdo con esta interacción se dividen en</a:t>
            </a:r>
            <a:r>
              <a:rPr lang="es-ES" sz="2000" kern="0" dirty="0" smtClean="0"/>
              <a:t>:</a:t>
            </a:r>
          </a:p>
          <a:p>
            <a:pPr marL="0" indent="0" algn="just">
              <a:buFontTx/>
              <a:buNone/>
            </a:pPr>
            <a:endParaRPr lang="es-ES" sz="2000" kern="0" dirty="0"/>
          </a:p>
          <a:p>
            <a:pPr algn="just"/>
            <a:r>
              <a:rPr lang="es-ES" sz="1600" kern="0" dirty="0"/>
              <a:t>Límite </a:t>
            </a:r>
            <a:r>
              <a:rPr lang="es-ES" sz="1600" kern="0" dirty="0" smtClean="0"/>
              <a:t>convergente</a:t>
            </a:r>
            <a:r>
              <a:rPr lang="es-ES" sz="1600" kern="0" dirty="0"/>
              <a:t> </a:t>
            </a:r>
            <a:r>
              <a:rPr lang="es-ES" sz="1600" kern="0" dirty="0" smtClean="0"/>
              <a:t>(choque de placas)</a:t>
            </a:r>
          </a:p>
          <a:p>
            <a:pPr marL="0" indent="0" algn="just">
              <a:buNone/>
            </a:pPr>
            <a:endParaRPr lang="es-ES" sz="2000" kern="0" dirty="0" smtClean="0"/>
          </a:p>
          <a:p>
            <a:pPr algn="just"/>
            <a:endParaRPr lang="es-ES" sz="2000" kern="0" dirty="0"/>
          </a:p>
          <a:p>
            <a:pPr marL="0" indent="0" algn="just">
              <a:buNone/>
            </a:pPr>
            <a:endParaRPr lang="es-ES" sz="2000" kern="0" dirty="0"/>
          </a:p>
          <a:p>
            <a:pPr algn="just"/>
            <a:r>
              <a:rPr lang="es-ES" sz="1600" kern="0" dirty="0"/>
              <a:t>Límite </a:t>
            </a:r>
            <a:r>
              <a:rPr lang="es-ES" sz="1600" kern="0" dirty="0" smtClean="0"/>
              <a:t>divergente (separación de placas)</a:t>
            </a:r>
          </a:p>
          <a:p>
            <a:pPr algn="just"/>
            <a:endParaRPr lang="es-ES" sz="2000" kern="0" dirty="0"/>
          </a:p>
          <a:p>
            <a:pPr marL="0" indent="0" algn="just">
              <a:buNone/>
            </a:pPr>
            <a:endParaRPr lang="es-ES" sz="2000" kern="0" dirty="0"/>
          </a:p>
          <a:p>
            <a:pPr algn="just"/>
            <a:endParaRPr lang="es-ES" sz="2000" kern="0" dirty="0"/>
          </a:p>
          <a:p>
            <a:pPr algn="just"/>
            <a:r>
              <a:rPr lang="es-ES" sz="1600" kern="0" dirty="0"/>
              <a:t>Límite </a:t>
            </a:r>
            <a:r>
              <a:rPr lang="es-ES" sz="1600" kern="0" dirty="0" smtClean="0"/>
              <a:t>transformante (deslizamiento de placas)</a:t>
            </a:r>
            <a:endParaRPr lang="es-ES" sz="1600" kern="0" dirty="0"/>
          </a:p>
          <a:p>
            <a:pPr marL="0" indent="0" algn="just">
              <a:buFontTx/>
              <a:buNone/>
            </a:pPr>
            <a:endParaRPr lang="es-ES" sz="2000" kern="0" dirty="0"/>
          </a:p>
          <a:p>
            <a:pPr marL="0" indent="0" algn="just">
              <a:buFontTx/>
              <a:buNone/>
            </a:pPr>
            <a:endParaRPr lang="es-ES" sz="2000" kern="0" dirty="0"/>
          </a:p>
        </p:txBody>
      </p:sp>
      <p:pic>
        <p:nvPicPr>
          <p:cNvPr id="7" name="Picture 4">
            <a:extLst>
              <a:ext uri="{FF2B5EF4-FFF2-40B4-BE49-F238E27FC236}">
                <a16:creationId xmlns="" xmlns:a16="http://schemas.microsoft.com/office/drawing/2014/main" id="{0F1E05BB-2F89-DE9A-0C1B-FFE8F794F70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58318" y="2309479"/>
            <a:ext cx="1568137" cy="123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gift boredes divergentes">
            <a:extLst>
              <a:ext uri="{FF2B5EF4-FFF2-40B4-BE49-F238E27FC236}">
                <a16:creationId xmlns="" xmlns:a16="http://schemas.microsoft.com/office/drawing/2014/main" id="{1E8E6DC1-2FBF-B218-860E-4F6791446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141" y="3876150"/>
            <a:ext cx="1584000" cy="118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4" descr="Falla Transformante on Make a GIF">
            <a:extLst>
              <a:ext uri="{FF2B5EF4-FFF2-40B4-BE49-F238E27FC236}">
                <a16:creationId xmlns="" xmlns:a16="http://schemas.microsoft.com/office/drawing/2014/main" id="{4864F444-0FB7-52F0-330C-06458BFA9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6700" y="5374457"/>
            <a:ext cx="1660954" cy="12457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Rectangle 2">
            <a:extLst>
              <a:ext uri="{FF2B5EF4-FFF2-40B4-BE49-F238E27FC236}">
                <a16:creationId xmlns="" xmlns:a16="http://schemas.microsoft.com/office/drawing/2014/main" id="{8C13609B-3958-FB49-7D95-151DB9357C8C}"/>
              </a:ext>
            </a:extLst>
          </p:cNvPr>
          <p:cNvSpPr>
            <a:spLocks noGrp="1" noChangeArrowheads="1"/>
          </p:cNvSpPr>
          <p:nvPr>
            <p:ph type="title"/>
          </p:nvPr>
        </p:nvSpPr>
        <p:spPr>
          <a:xfrm>
            <a:off x="2166319" y="54535"/>
            <a:ext cx="5976664" cy="661557"/>
          </a:xfrm>
        </p:spPr>
        <p:txBody>
          <a:bodyPr/>
          <a:lstStyle/>
          <a:p>
            <a:pPr algn="ctr" eaLnBrk="1" hangingPunct="1"/>
            <a:r>
              <a:rPr lang="en-US" sz="2800" b="1" dirty="0">
                <a:solidFill>
                  <a:srgbClr val="000000"/>
                </a:solidFill>
              </a:rPr>
              <a:t>SISMOS Y TERREMOTOS</a:t>
            </a:r>
          </a:p>
        </p:txBody>
      </p:sp>
      <p:pic>
        <p:nvPicPr>
          <p:cNvPr id="2" name="Imagen 1">
            <a:extLst>
              <a:ext uri="{FF2B5EF4-FFF2-40B4-BE49-F238E27FC236}">
                <a16:creationId xmlns="" xmlns:a16="http://schemas.microsoft.com/office/drawing/2014/main" id="{62B339B9-C34F-76A2-1D05-E0436CFE580A}"/>
              </a:ext>
            </a:extLst>
          </p:cNvPr>
          <p:cNvPicPr>
            <a:picLocks noChangeAspect="1"/>
          </p:cNvPicPr>
          <p:nvPr/>
        </p:nvPicPr>
        <p:blipFill>
          <a:blip r:embed="rId2"/>
          <a:stretch>
            <a:fillRect/>
          </a:stretch>
        </p:blipFill>
        <p:spPr>
          <a:xfrm>
            <a:off x="8321675" y="5984999"/>
            <a:ext cx="716022" cy="720000"/>
          </a:xfrm>
          <a:prstGeom prst="rect">
            <a:avLst/>
          </a:prstGeom>
        </p:spPr>
      </p:pic>
      <p:pic>
        <p:nvPicPr>
          <p:cNvPr id="5" name="Imagen 4">
            <a:extLst>
              <a:ext uri="{FF2B5EF4-FFF2-40B4-BE49-F238E27FC236}">
                <a16:creationId xmlns="" xmlns:a16="http://schemas.microsoft.com/office/drawing/2014/main" id="{3D250324-F88B-EA94-78C1-C57A9B763352}"/>
              </a:ext>
            </a:extLst>
          </p:cNvPr>
          <p:cNvPicPr>
            <a:picLocks noChangeAspect="1"/>
          </p:cNvPicPr>
          <p:nvPr/>
        </p:nvPicPr>
        <p:blipFill>
          <a:blip r:embed="rId3"/>
          <a:stretch>
            <a:fillRect/>
          </a:stretch>
        </p:blipFill>
        <p:spPr>
          <a:xfrm>
            <a:off x="8321675" y="40699"/>
            <a:ext cx="792549" cy="786452"/>
          </a:xfrm>
          <a:prstGeom prst="rect">
            <a:avLst/>
          </a:prstGeom>
        </p:spPr>
      </p:pic>
      <p:sp>
        <p:nvSpPr>
          <p:cNvPr id="3" name="Rectángulo 2">
            <a:extLst>
              <a:ext uri="{FF2B5EF4-FFF2-40B4-BE49-F238E27FC236}">
                <a16:creationId xmlns="" xmlns:a16="http://schemas.microsoft.com/office/drawing/2014/main" id="{73288528-DA08-2B29-88D0-A95DA47C61D5}"/>
              </a:ext>
            </a:extLst>
          </p:cNvPr>
          <p:cNvSpPr/>
          <p:nvPr/>
        </p:nvSpPr>
        <p:spPr>
          <a:xfrm>
            <a:off x="1991680" y="657239"/>
            <a:ext cx="6660468" cy="2009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Los sismos son vibraciones o movimientos bruscos de la tierra, ocasionados por la energía que se libera cuando las placas tectónicas se rozan, generando esfuerzos de fricción que impiden el desplazamiento de una respecto de la otra, provocando una ruptura violenta y la liberación de energía repentina acumulada.</a:t>
            </a:r>
            <a:endParaRPr lang="es-CL" dirty="0">
              <a:solidFill>
                <a:srgbClr val="002060"/>
              </a:solidFill>
            </a:endParaRPr>
          </a:p>
        </p:txBody>
      </p:sp>
      <p:pic>
        <p:nvPicPr>
          <p:cNvPr id="7" name="Imagen 6"/>
          <p:cNvPicPr>
            <a:picLocks noChangeAspect="1"/>
          </p:cNvPicPr>
          <p:nvPr/>
        </p:nvPicPr>
        <p:blipFill>
          <a:blip r:embed="rId4"/>
          <a:stretch>
            <a:fillRect/>
          </a:stretch>
        </p:blipFill>
        <p:spPr>
          <a:xfrm>
            <a:off x="2561433" y="2552302"/>
            <a:ext cx="5736833" cy="3603048"/>
          </a:xfrm>
          <a:prstGeom prst="rect">
            <a:avLst/>
          </a:prstGeom>
        </p:spPr>
      </p:pic>
    </p:spTree>
    <p:extLst>
      <p:ext uri="{BB962C8B-B14F-4D97-AF65-F5344CB8AC3E}">
        <p14:creationId xmlns:p14="http://schemas.microsoft.com/office/powerpoint/2010/main" val="2178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Ecología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4212_TF03098889.potx" id="{99B7B45F-DC7D-44EA-8DF0-8A66079C22E3}" vid="{03709ECD-8C5E-4EE5-A4EC-DA515FF5B39C}"/>
    </a:ext>
  </a:extLst>
</a:theme>
</file>

<file path=ppt/theme/theme11.xml><?xml version="1.0" encoding="utf-8"?>
<a:theme xmlns:a="http://schemas.openxmlformats.org/drawingml/2006/main" name="8_Ecología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4212_TF03098889.potx" id="{99B7B45F-DC7D-44EA-8DF0-8A66079C22E3}" vid="{03709ECD-8C5E-4EE5-A4EC-DA515FF5B39C}"/>
    </a:ext>
  </a:extLst>
</a:theme>
</file>

<file path=ppt/theme/theme12.xml><?xml version="1.0" encoding="utf-8"?>
<a:theme xmlns:a="http://schemas.openxmlformats.org/drawingml/2006/main" name="9_Ecología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4212_TF03098889.potx" id="{99B7B45F-DC7D-44EA-8DF0-8A66079C22E3}" vid="{03709ECD-8C5E-4EE5-A4EC-DA515FF5B39C}"/>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cología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cología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Ecología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Ecología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Ecología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Ecología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Ecología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4212_TF03098889.potx" id="{99B7B45F-DC7D-44EA-8DF0-8A66079C22E3}" vid="{03709ECD-8C5E-4EE5-A4EC-DA515FF5B39C}"/>
    </a:ext>
  </a:extLst>
</a:theme>
</file>

<file path=docProps/app.xml><?xml version="1.0" encoding="utf-8"?>
<Properties xmlns="http://schemas.openxmlformats.org/officeDocument/2006/extended-properties" xmlns:vt="http://schemas.openxmlformats.org/officeDocument/2006/docPropsVTypes">
  <Template>template</Template>
  <TotalTime>2015</TotalTime>
  <Words>2506</Words>
  <Application>Microsoft Office PowerPoint</Application>
  <PresentationFormat>Presentación en pantalla (4:3)</PresentationFormat>
  <Paragraphs>262</Paragraphs>
  <Slides>35</Slides>
  <Notes>21</Notes>
  <HiddenSlides>0</HiddenSlides>
  <MMClips>0</MMClips>
  <ScaleCrop>false</ScaleCrop>
  <HeadingPairs>
    <vt:vector size="6" baseType="variant">
      <vt:variant>
        <vt:lpstr>Fuentes usadas</vt:lpstr>
      </vt:variant>
      <vt:variant>
        <vt:i4>3</vt:i4>
      </vt:variant>
      <vt:variant>
        <vt:lpstr>Tema</vt:lpstr>
      </vt:variant>
      <vt:variant>
        <vt:i4>12</vt:i4>
      </vt:variant>
      <vt:variant>
        <vt:lpstr>Títulos de diapositiva</vt:lpstr>
      </vt:variant>
      <vt:variant>
        <vt:i4>35</vt:i4>
      </vt:variant>
    </vt:vector>
  </HeadingPairs>
  <TitlesOfParts>
    <vt:vector size="50" baseType="lpstr">
      <vt:lpstr>Arial</vt:lpstr>
      <vt:lpstr>Corbel</vt:lpstr>
      <vt:lpstr>Noto Sans Symbols</vt:lpstr>
      <vt:lpstr>template</vt:lpstr>
      <vt:lpstr>Custom Design</vt:lpstr>
      <vt:lpstr>Ecología 16x9</vt:lpstr>
      <vt:lpstr>1_Ecología 16x9</vt:lpstr>
      <vt:lpstr>2_Ecología 16x9</vt:lpstr>
      <vt:lpstr>3_Ecología 16x9</vt:lpstr>
      <vt:lpstr>4_Ecología 16x9</vt:lpstr>
      <vt:lpstr>5_Ecología 16x9</vt:lpstr>
      <vt:lpstr>6_Ecología 16x9</vt:lpstr>
      <vt:lpstr>7_Ecología 16x9</vt:lpstr>
      <vt:lpstr>8_Ecología 16x9</vt:lpstr>
      <vt:lpstr>9_Ecología 16x9</vt:lpstr>
      <vt:lpstr>ENERGÍA - TIERRA</vt:lpstr>
      <vt:lpstr>FORMACIÓN DE LA TIERRA</vt:lpstr>
      <vt:lpstr>ESTRUCTURA INTERNA DE LA TIERRA</vt:lpstr>
      <vt:lpstr>ESTRUCTURA INTERNA DE LA TIERRA</vt:lpstr>
      <vt:lpstr>TEORÍA DE LA DERIVA CONTINENTAL</vt:lpstr>
      <vt:lpstr>TEORÍA DE LA DERIVA CONTINENTAL</vt:lpstr>
      <vt:lpstr>TECTÓNICA DE PLACAS</vt:lpstr>
      <vt:lpstr>MOVIMIENTO DE PLACAS TECTÓNICAS</vt:lpstr>
      <vt:lpstr>SISMOS Y TERREMOTOS</vt:lpstr>
      <vt:lpstr>ONDAS SÍSMICAS</vt:lpstr>
      <vt:lpstr>ESCALA DE MEDICIONES SÍSMICAS</vt:lpstr>
      <vt:lpstr>MAREMOTOS Y TSUNAMIS</vt:lpstr>
      <vt:lpstr>CAUSAS DE LOS TSUNAMIS</vt:lpstr>
      <vt:lpstr>VOLCANES</vt:lpstr>
      <vt:lpstr>TIPOS DE VOLCANES</vt:lpstr>
      <vt:lpstr>PRODUCTOS VOLCÁNICOS</vt:lpstr>
      <vt:lpstr>TIPOS DE ERUPCIONES </vt:lpstr>
      <vt:lpstr>ATMÓSFERA TERRESTRE</vt:lpstr>
      <vt:lpstr>Presentación de PowerPoint</vt:lpstr>
      <vt:lpstr>ELEMENTOS Y FACTORES DEL CLIMA</vt:lpstr>
      <vt:lpstr>ELEMENTOS DEL CLIMA</vt:lpstr>
      <vt:lpstr>ELEMENTOS DEL CLIMA</vt:lpstr>
      <vt:lpstr>FACTORES DEL CLIMA</vt:lpstr>
      <vt:lpstr>FACTORES DEL CLIMA</vt:lpstr>
      <vt:lpstr>FACTORES DEL CLIMA</vt:lpstr>
      <vt:lpstr>CAMBIO CLIMÁTICO</vt:lpstr>
      <vt:lpstr>EFECTO INVERNADERO</vt:lpstr>
      <vt:lpstr>¿INTERACCIÓN DE LOS GEI CON EL CLIMA Y EL PLANETA</vt:lpstr>
      <vt:lpstr>¿INTERACCIÓN DE LOS GEI CON EL CLIMA Y EL PLANETA</vt:lpstr>
      <vt:lpstr>¿INTERACCIÓN DE LOS GEI CON EL CLIMA Y EL PLANETA</vt:lpstr>
      <vt:lpstr>CAPA DE OZONO</vt:lpstr>
      <vt:lpstr>Presentación de PowerPoint</vt:lpstr>
      <vt:lpstr>Presentación de PowerPoint</vt:lpstr>
      <vt:lpstr>Presentación de PowerPoint</vt:lpstr>
      <vt:lpstr>¡MUCHAS GRACIAS POR SU ATENCIÓN!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ENERGÍA - TIERRA</dc:title>
  <dc:creator>Daniela Pla</dc:creator>
  <cp:lastModifiedBy>Cuenta Microsoft</cp:lastModifiedBy>
  <cp:revision>50</cp:revision>
  <dcterms:created xsi:type="dcterms:W3CDTF">2024-04-09T23:41:08Z</dcterms:created>
  <dcterms:modified xsi:type="dcterms:W3CDTF">2024-10-29T23:03:59Z</dcterms:modified>
</cp:coreProperties>
</file>