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30"/>
  </p:notesMasterIdLst>
  <p:sldIdLst>
    <p:sldId id="256" r:id="rId2"/>
    <p:sldId id="561" r:id="rId3"/>
    <p:sldId id="816" r:id="rId4"/>
    <p:sldId id="879" r:id="rId5"/>
    <p:sldId id="839" r:id="rId6"/>
    <p:sldId id="870" r:id="rId7"/>
    <p:sldId id="880" r:id="rId8"/>
    <p:sldId id="881" r:id="rId9"/>
    <p:sldId id="882" r:id="rId10"/>
    <p:sldId id="884" r:id="rId11"/>
    <p:sldId id="883" r:id="rId12"/>
    <p:sldId id="871" r:id="rId13"/>
    <p:sldId id="885" r:id="rId14"/>
    <p:sldId id="872" r:id="rId15"/>
    <p:sldId id="886" r:id="rId16"/>
    <p:sldId id="887" r:id="rId17"/>
    <p:sldId id="564" r:id="rId18"/>
    <p:sldId id="876" r:id="rId19"/>
    <p:sldId id="877" r:id="rId20"/>
    <p:sldId id="781" r:id="rId21"/>
    <p:sldId id="847" r:id="rId22"/>
    <p:sldId id="849" r:id="rId23"/>
    <p:sldId id="878" r:id="rId24"/>
    <p:sldId id="859" r:id="rId25"/>
    <p:sldId id="860" r:id="rId26"/>
    <p:sldId id="875" r:id="rId27"/>
    <p:sldId id="614" r:id="rId28"/>
    <p:sldId id="868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  <p:embeddedFont>
      <p:font typeface="Poppins Black" panose="00000A00000000000000" pitchFamily="2" charset="0"/>
      <p:bold r:id="rId37"/>
      <p:boldItalic r:id="rId38"/>
    </p:embeddedFont>
    <p:embeddedFont>
      <p:font typeface="Varela Round" panose="00000500000000000000" pitchFamily="2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>
        <p:scale>
          <a:sx n="60" d="100"/>
          <a:sy n="60" d="100"/>
        </p:scale>
        <p:origin x="1852" y="8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02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3510F-49FF-BA89-8980-2D34679A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BE87EF-8AE8-8D24-7451-0263D80EB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741C15-6198-60EF-930D-A3449E59F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41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28: Probabilidad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9F2E-DA65-C9EF-0188-78BEF7A6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96C17FE-992A-AEA6-7CBD-774F80E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9885" y="-124316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Variaciones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F3AB0CE-557E-C91F-3E72-856CCF0B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0048A7-8FAC-C235-C7E2-F799EE21E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C790782-6834-9209-20B0-12720F6A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EC531C6-1EAA-7095-98E5-E1238F6C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069E119-A3DC-1FDC-5B2B-86203672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0444770-4758-2176-8AAF-0F7DE8BE9A86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1EF7DC96-77D3-0B49-596C-83B96C867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D3AF5650-F1FA-85D9-178D-B2FC7B61FFCE}"/>
              </a:ext>
            </a:extLst>
          </p:cNvPr>
          <p:cNvSpPr txBox="1">
            <a:spLocks/>
          </p:cNvSpPr>
          <p:nvPr/>
        </p:nvSpPr>
        <p:spPr>
          <a:xfrm>
            <a:off x="-1280868" y="2025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Variación sin Repetición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7E12FB-71E3-F4A6-486B-9D192795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563"/>
          <a:stretch/>
        </p:blipFill>
        <p:spPr>
          <a:xfrm>
            <a:off x="421245" y="1380675"/>
            <a:ext cx="3240000" cy="32473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F09392-51D4-6F16-F8AE-F4D3E362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96"/>
          <a:stretch/>
        </p:blipFill>
        <p:spPr>
          <a:xfrm>
            <a:off x="5014525" y="162034"/>
            <a:ext cx="3240000" cy="43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6DFC4-EFE7-055B-2228-1461E8B78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18EFBDF-5D65-6696-F797-582220DB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903" y="-112516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Variaciones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9E36C5C-0881-B0CB-0309-4EB1367CB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FD859E7-1F12-F286-3DA6-43C86F6B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0B143E5-64AC-A34D-045E-73976054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643BAB9-FC5D-B84D-F326-26C2832B9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7C6BAA-C83B-9430-5976-E23795DF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797BAF0-7CF5-E991-A66C-9FD966497A35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E6FD2E7-E50B-483D-EF2F-56059030C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CED4C299-F502-3DF6-68FC-BB8A0CD233E5}"/>
              </a:ext>
            </a:extLst>
          </p:cNvPr>
          <p:cNvSpPr txBox="1">
            <a:spLocks/>
          </p:cNvSpPr>
          <p:nvPr/>
        </p:nvSpPr>
        <p:spPr>
          <a:xfrm>
            <a:off x="-1044886" y="2143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Variación con Repetición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F3E8718-BB8B-81E3-F27C-9D52C807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804"/>
          <a:stretch/>
        </p:blipFill>
        <p:spPr>
          <a:xfrm>
            <a:off x="422228" y="2107739"/>
            <a:ext cx="3600000" cy="10477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3E4141-75EF-1E0E-BA9A-90399205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25"/>
          <a:stretch/>
        </p:blipFill>
        <p:spPr>
          <a:xfrm>
            <a:off x="5183820" y="637123"/>
            <a:ext cx="3600000" cy="38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4BFE-59E2-630F-F638-0B986480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522265-B865-966B-FB2E-28F01DFB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Combinaciones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9520ADE-25E1-A68C-5815-B22F4B42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725FD26-6DE5-8482-396E-16230163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90890FF-BE42-BF32-FAAC-FCE60F5D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11A4EFF-1AD8-6C5E-40B3-D2F30AA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61A82C9-0DF1-11D8-94B6-1347AE36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C5F5850-2932-6106-FA6C-4E3592E45D33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419DDBA-9084-3D94-723E-7B2D35528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0269FF-1A9D-0918-2E53-F168ACBB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95"/>
          <a:stretch/>
        </p:blipFill>
        <p:spPr>
          <a:xfrm>
            <a:off x="646603" y="1288271"/>
            <a:ext cx="3240000" cy="28717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74C087-28F0-CD17-FA18-203E1B4C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14" b="157"/>
          <a:stretch/>
        </p:blipFill>
        <p:spPr>
          <a:xfrm>
            <a:off x="5057745" y="1008566"/>
            <a:ext cx="3240000" cy="34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17F77-9222-E66E-51A9-16A9244C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9D3F3CF-1579-5CCA-600C-C03BA3E1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Resumen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3EAB874-86CE-5A83-482A-E264EACA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5E194DE-B002-35B2-6AF8-7F81D5A5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E581749-0E77-7C10-BFAD-1490B988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3293B2A-DD3A-96E6-3EEB-FAB1AF34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619BB04-11DA-6D9C-0BBD-22DCA695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1EE52C5C-0FF6-6635-5EF3-178DC2572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5136E55D-01A1-4110-AB6C-562048298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2" t="16375" r="19382" b="9600"/>
          <a:stretch/>
        </p:blipFill>
        <p:spPr>
          <a:xfrm>
            <a:off x="1571245" y="765324"/>
            <a:ext cx="6001509" cy="39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0AAB-AE38-FB55-32A9-5DEE8CAF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AD413CF-6D20-EE1B-8A02-67B3448D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Distribución Binomial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92C5BF-5C4A-8346-A762-5459888A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D2746D6-EB6C-BAE1-E90C-9ADB069D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FEE3ADD-3C26-9D31-704A-395F8BBD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6C87280E-0BE0-47DA-8259-E115F6D1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1C2F28F-DDDA-4A4C-60D5-D457526F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B759D84-3748-BFBA-0544-663B9CEEC39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C1881D58-0EA9-8E7E-3BB1-70583B07F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9A72C4-7E41-B50B-F2EA-55EA1CC7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761"/>
          <a:stretch/>
        </p:blipFill>
        <p:spPr>
          <a:xfrm>
            <a:off x="278919" y="1179297"/>
            <a:ext cx="3858163" cy="38492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D17FE6-16CE-E1C6-A1ED-FE165780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673"/>
          <a:stretch/>
        </p:blipFill>
        <p:spPr>
          <a:xfrm>
            <a:off x="4724400" y="1924082"/>
            <a:ext cx="3772426" cy="18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1CDB-E934-7447-6556-1B2F3131E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38B39C5-4566-B5D7-79DF-90B52C35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Distribución Binomial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604E52B-8463-67A0-2804-E35A85C2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461733A-803E-6719-53AD-F2879435F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8F02FB8-0217-2207-CE9A-B0211E1B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7DDE86C-C4A0-D725-32F4-0A43261A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4E22F6-CB05-44B2-7ACF-81716017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EA6071D-D592-A0AA-6490-E5B026F33455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6B07B4D2-12D1-BA5D-6DA2-CA4517246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D19282-FB1A-6BB9-5785-A8CB2E49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122"/>
          <a:stretch/>
        </p:blipFill>
        <p:spPr>
          <a:xfrm>
            <a:off x="335280" y="1455036"/>
            <a:ext cx="3772426" cy="26296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B142B7-B231-E7B3-CFEB-21BC98D96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65" y="2147767"/>
            <a:ext cx="3734321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757F-6EE2-262F-5C62-BA094F66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479FC19-6C2C-839E-55EB-B758B6CE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Distribución Binomial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3F9625-6A5D-8B79-91AE-819656AF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6335C09-BFBE-9BFA-655D-C65247085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D8E80C0-84A4-A51D-4649-096945B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B20D559-B2A6-6576-426A-B35DFD1E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441B8CB-2030-917F-B4AB-6826029B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755100F-9A69-11D2-5CEC-F25AFA86D360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7B09F60B-B09E-CD86-CF31-04AF75EB8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285BCB-16EF-8E1B-8C72-BF327B82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249"/>
          <a:stretch/>
        </p:blipFill>
        <p:spPr>
          <a:xfrm>
            <a:off x="396124" y="1942027"/>
            <a:ext cx="3715268" cy="2000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69592D-6848-8718-7E6A-DD215EFA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82" b="-374"/>
          <a:stretch/>
        </p:blipFill>
        <p:spPr>
          <a:xfrm>
            <a:off x="4797065" y="1645326"/>
            <a:ext cx="3715268" cy="24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4AC403-1251-3B33-DAEC-0EE1278D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803"/>
            <a:ext cx="9144000" cy="363589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36579-0AAD-0812-598F-53855484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B1A359-537A-E3A0-092C-4A2A9525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122"/>
            <a:ext cx="9144000" cy="319125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6D0A3767-2CBC-6D62-1015-AF7C01F5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81F3B0-101F-D86E-01BB-4E185AA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4CC100-E9E4-10FF-EB55-48EF769CE97A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1C6112-8313-68B3-6F83-16BF8948D6FD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10A5DDD-AAC4-8B81-DC4C-1439E96B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058C-C4A0-A985-86E2-01F05379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582F75-C4CC-9841-CA03-4D8A7101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879"/>
            <a:ext cx="8421624" cy="394185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860A0E5C-16FA-5E3E-4BAD-DAE51C00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94A49D-6D49-AB7D-C6F2-6EA07181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633D7A-B650-EFD2-AFB0-96C87936F590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F777FD-C3CF-DEAA-AC13-9E84106378C8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20596EFE-A326-FB0A-96A7-66E450B1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los principios aditivo y multiplicativo en el contexto de la teoría combinatoria.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qué es un factorial y cómo se representa.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la diferencia entre permutaciones lineales, circulares y con repetición.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variaciones con y sin repetición y su diferencia con las permutaciones.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Explicar qué es una combinación y cómo se diferencia de una permutación.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el concepto y la fórmula de la distribución binomial.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4C46CF-F75D-F810-3E8F-E5B32736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370"/>
            <a:ext cx="9144000" cy="321476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405112" y="22657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43" y="293394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65A825-13BE-EC7F-1E5A-97150F16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5" y="1133372"/>
            <a:ext cx="5953956" cy="299126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26F286-2311-1B80-514B-41806D63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331"/>
            <a:ext cx="6796230" cy="407321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831E6-C370-349F-E9D7-1A49E842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8EB040-FEB7-8DB3-92F3-69071E7D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2" y="548482"/>
            <a:ext cx="6876625" cy="420351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ECB4A42A-2495-5A3D-400C-55AB16DE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9058C1-4BAC-3993-06D8-5630F83B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633350-3D86-B1CF-01A5-8A3AC7CEEF2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Modelo Matemáticas  Admisión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37B4EF-BF1B-29EE-C27C-FF63EFDCFE41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16C9D5A9-BCB0-DC18-8118-94F9654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4205EA-2959-9438-FCC8-DC8BC6BF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4" y="531750"/>
            <a:ext cx="7180949" cy="423697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Modelo Matemáticas  Admisión 2019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315-8192-C635-FA76-C508CBE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D489FE-2A62-5D7D-6549-839EE5D4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" y="859383"/>
            <a:ext cx="5937148" cy="383590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DBCD6081-BAD3-2E5F-BEA4-E02E307A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C0B2F-AFE8-442F-F42E-A5AF1FC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1915F-3986-3DF5-41CD-56938DA288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Modelo Matemáticas Admisión 2018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CCFA9A-71E7-8EA8-6653-A27BAAA5252F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67B9EAF8-D88B-5223-9FEB-FACECBC0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23CE-6A3B-1395-F4DC-C7043867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5A4F65-F2D0-D083-90F8-0CD0BB2F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629485"/>
            <a:ext cx="7520815" cy="446781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254A4A3D-6318-9417-9A99-467A76D3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6387B2-1D4B-9406-7828-4B241EB2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EAE412-DC39-8467-6ED5-61B78A817E2E}"/>
              </a:ext>
            </a:extLst>
          </p:cNvPr>
          <p:cNvSpPr txBox="1"/>
          <p:nvPr/>
        </p:nvSpPr>
        <p:spPr>
          <a:xfrm>
            <a:off x="5521081" y="4236979"/>
            <a:ext cx="479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Modelo Matemáticas Admisión 2018</a:t>
            </a:r>
          </a:p>
          <a:p>
            <a:endParaRPr lang="es-CL" sz="900" dirty="0">
              <a:latin typeface="Aptos" panose="020B00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4CFAF0-67E7-3E6A-2ADF-FB14F4AD1490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34D97B64-A4CA-9C9E-FAC7-EA139FED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los principios aditivo y multiplicativo en el contexto de la teoría combinatoria.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qué es un factorial y cómo se representa.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la diferencia entre permutaciones lineales, circulares y con repetición.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variaciones con y sin repetición y su diferencia con las permutaciones.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Explicar qué es una combinación y cómo se diferencia de una permutación.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el concepto y la fórmula de la distribución binomial.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28: Probabilidad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Principio Aditivo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1A7EC-9E2D-0776-5E86-04F29C28E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317"/>
          <a:stretch/>
        </p:blipFill>
        <p:spPr>
          <a:xfrm>
            <a:off x="335280" y="1733550"/>
            <a:ext cx="3600000" cy="16768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6AF2A9-E1B3-FA68-B0D2-B7D41E3D2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221"/>
          <a:stretch/>
        </p:blipFill>
        <p:spPr>
          <a:xfrm>
            <a:off x="4797065" y="1476664"/>
            <a:ext cx="3600000" cy="25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5B62E-29F0-9465-D2C6-A41DED38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36C7162-812D-D0F1-6287-54A6ADF0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Principio Multiplicativo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DA2618E-7071-00F5-D4FC-595F2118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C4825A1-98DE-DC91-499E-6CFD8124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A4246A0-EF85-C4B7-D650-7F65CC51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18DD0E9-95BC-8ABD-C3E8-EA37C18F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2019F9E-090D-A7F7-5B48-EB0DE0ED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8FB7CE0-175A-1C65-B102-3EF10EB8C09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847ED4D1-7750-77D0-D781-6A2302076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7E8B2D-DBF9-4BA1-EEA1-1EF3C4F3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6503"/>
          <a:stretch/>
        </p:blipFill>
        <p:spPr>
          <a:xfrm>
            <a:off x="396124" y="2308183"/>
            <a:ext cx="3600000" cy="9267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A5CC03-C90C-8753-B746-F9B22329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993"/>
          <a:stretch/>
        </p:blipFill>
        <p:spPr>
          <a:xfrm>
            <a:off x="4824000" y="1272571"/>
            <a:ext cx="3600000" cy="29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Combinatoria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0CEF5C-2DA3-3BF3-7C16-7056B7A7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846"/>
          <a:stretch/>
        </p:blipFill>
        <p:spPr>
          <a:xfrm>
            <a:off x="396124" y="1313024"/>
            <a:ext cx="3600000" cy="32849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C630C4-09F1-B357-19D1-EA07B13C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71"/>
          <a:stretch/>
        </p:blipFill>
        <p:spPr>
          <a:xfrm>
            <a:off x="4824000" y="1238290"/>
            <a:ext cx="3600000" cy="30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8FE9-7FBE-1469-B113-D506865B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12C037-0FFD-2785-9ACF-788E63E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Unión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9A31DB3-A626-73D6-82EE-BB16DF45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9C505D7-4847-2746-C152-CDB42B48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E75A891-E339-5870-A0A8-024428CA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4A4DDB0-F48B-8C63-456E-404ED9AB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3A5BF9-2F8B-B251-050C-3CF937B6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9583E41-9799-A1B8-4749-511439EFA3C9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71D371C-90EC-BAC8-6BC6-6E3BB4229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823B19BB-0091-1B87-65EB-91D2DEF4D078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Mutuamente Excluyentes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72278-C6F1-BB66-54D7-2F71B95E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127"/>
          <a:stretch/>
        </p:blipFill>
        <p:spPr>
          <a:xfrm>
            <a:off x="335280" y="2173027"/>
            <a:ext cx="3600000" cy="1179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66800C-2B7A-10CF-E564-0F6C3840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4"/>
          <a:stretch/>
        </p:blipFill>
        <p:spPr>
          <a:xfrm>
            <a:off x="5185631" y="1179297"/>
            <a:ext cx="3313528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A81D-1A5B-D64C-D231-39C14E80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A1B086A-CE3F-A7C9-524E-EC9D9645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Permutaciones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4CC11F4B-C042-5172-4C13-F10126FB6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A56A385-8F36-582B-4309-A00658D3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00A333C-3C75-1D62-2553-7B58A792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891A30F-851D-B267-8891-F857D200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DD5AB59-2B17-BB4D-70FA-9B86CD61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0882426-0FE5-B852-314D-1F9470CABFD6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1304AF8-D5A5-5BF7-B05A-BC7282A8A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EA7A4455-F76F-D32C-BB80-B999FA32EB4A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Permutación Lineal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65463A-9B55-B810-AA5C-BFE4396F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663"/>
          <a:stretch/>
        </p:blipFill>
        <p:spPr>
          <a:xfrm>
            <a:off x="373467" y="1733550"/>
            <a:ext cx="3600000" cy="2196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415B43-6DDA-93D3-CA2A-8A0CF9A0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243" b="416"/>
          <a:stretch/>
        </p:blipFill>
        <p:spPr>
          <a:xfrm>
            <a:off x="4823017" y="1901215"/>
            <a:ext cx="3600000" cy="17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6B987-2109-EEB4-4997-563B0688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17877E6-AFE0-44F2-5D11-9228DA47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Permutaciones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2D138CB-5CD0-040B-4725-737B1C4B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92E1275-18FD-AA93-F255-4992F419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838EAE1-CB1D-E38F-BD1C-8E6F36AC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FFF07FD8-D246-7F5D-D233-BE0C6C0F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5B4A432-E49C-8D7B-8F58-AC33211D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A580E70-1A1C-6066-6E7F-1A7A4CD9423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B1B869DC-1617-83C0-4878-857E82C4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B301DD01-69CB-8F95-F82A-F226ADF34A9D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Permutación con repetición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95B4A-AF8F-5775-FBCC-943D3BA8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303"/>
          <a:stretch/>
        </p:blipFill>
        <p:spPr>
          <a:xfrm>
            <a:off x="561811" y="2167209"/>
            <a:ext cx="3383483" cy="1476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0B2030-780A-301C-8495-B1FC44C7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80"/>
          <a:stretch/>
        </p:blipFill>
        <p:spPr>
          <a:xfrm>
            <a:off x="5198706" y="1055629"/>
            <a:ext cx="3383483" cy="36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F637-5FF4-8B51-9324-CB9A4813A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BFDDBE-4D9C-A874-9027-9DBA2B7D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Permutaciones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8239586-E6EB-7B90-CB9B-634C23C4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9CF41A1-0A9C-DAAD-04F6-A47F9C05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FB3CCCD-1D99-7E8A-E8BE-62F336C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444B5F2-0331-BB10-9749-65CB56D58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3FE3EDB-1FA0-2E33-A16D-25FAEB5BE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2D22925-EEBD-73B9-245E-C3EC29FA5E45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D46D85-7568-B1FE-EDEA-86836FBC8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66F87C-A198-1530-2DBB-FB1A7F391F82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Permutación circular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CF88D-058D-242B-5B29-E35B80C2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104"/>
          <a:stretch/>
        </p:blipFill>
        <p:spPr>
          <a:xfrm>
            <a:off x="427645" y="2104862"/>
            <a:ext cx="3600000" cy="12385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9C87DF-DC09-B698-FCB1-3481699E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27"/>
          <a:stretch/>
        </p:blipFill>
        <p:spPr>
          <a:xfrm>
            <a:off x="4935285" y="1117421"/>
            <a:ext cx="3600000" cy="33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374</Words>
  <Application>Microsoft Office PowerPoint</Application>
  <PresentationFormat>Presentación en pantalla (16:9)</PresentationFormat>
  <Paragraphs>84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Aptos</vt:lpstr>
      <vt:lpstr>Poppins Black</vt:lpstr>
      <vt:lpstr>Wingdings</vt:lpstr>
      <vt:lpstr>Barlow</vt:lpstr>
      <vt:lpstr>Varela Round</vt:lpstr>
      <vt:lpstr>Nunito Light</vt:lpstr>
      <vt:lpstr>Arial</vt:lpstr>
      <vt:lpstr>Data Analytics Strategy Toolkit by Slidesgo</vt:lpstr>
      <vt:lpstr>Presentación de PowerPoint</vt:lpstr>
      <vt:lpstr>Objetivos de Aprendizaje</vt:lpstr>
      <vt:lpstr>Principio Aditivo</vt:lpstr>
      <vt:lpstr>Principio Multiplicativo</vt:lpstr>
      <vt:lpstr>Combinatoria</vt:lpstr>
      <vt:lpstr>Unión de Eventos</vt:lpstr>
      <vt:lpstr>Permutaciones</vt:lpstr>
      <vt:lpstr>Permutaciones</vt:lpstr>
      <vt:lpstr>Permutaciones</vt:lpstr>
      <vt:lpstr>Variaciones</vt:lpstr>
      <vt:lpstr>Variaciones</vt:lpstr>
      <vt:lpstr>Combinaciones</vt:lpstr>
      <vt:lpstr>Resumen</vt:lpstr>
      <vt:lpstr>Distribución Binomial</vt:lpstr>
      <vt:lpstr>Distribución Binomial</vt:lpstr>
      <vt:lpstr>Distribución Binomial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Pregunta N°10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94</cp:revision>
  <dcterms:modified xsi:type="dcterms:W3CDTF">2024-11-11T18:30:42Z</dcterms:modified>
</cp:coreProperties>
</file>