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 bookmarkIdSeed="2">
  <p:sldMasterIdLst>
    <p:sldMasterId id="2147483681" r:id="rId1"/>
  </p:sldMasterIdLst>
  <p:notesMasterIdLst>
    <p:notesMasterId r:id="rId21"/>
  </p:notesMasterIdLst>
  <p:sldIdLst>
    <p:sldId id="256" r:id="rId2"/>
    <p:sldId id="561" r:id="rId3"/>
    <p:sldId id="816" r:id="rId4"/>
    <p:sldId id="751" r:id="rId5"/>
    <p:sldId id="831" r:id="rId6"/>
    <p:sldId id="832" r:id="rId7"/>
    <p:sldId id="817" r:id="rId8"/>
    <p:sldId id="833" r:id="rId9"/>
    <p:sldId id="834" r:id="rId10"/>
    <p:sldId id="835" r:id="rId11"/>
    <p:sldId id="564" r:id="rId12"/>
    <p:sldId id="779" r:id="rId13"/>
    <p:sldId id="780" r:id="rId14"/>
    <p:sldId id="781" r:id="rId15"/>
    <p:sldId id="782" r:id="rId16"/>
    <p:sldId id="830" r:id="rId17"/>
    <p:sldId id="836" r:id="rId18"/>
    <p:sldId id="614" r:id="rId19"/>
    <p:sldId id="815" r:id="rId20"/>
  </p:sldIdLst>
  <p:sldSz cx="9144000" cy="5143500" type="screen16x9"/>
  <p:notesSz cx="6858000" cy="9144000"/>
  <p:embeddedFontLst>
    <p:embeddedFont>
      <p:font typeface="Barlow" panose="00000500000000000000" pitchFamily="2" charset="0"/>
      <p:regular r:id="rId22"/>
      <p:bold r:id="rId23"/>
      <p:italic r:id="rId24"/>
      <p:boldItalic r:id="rId25"/>
    </p:embeddedFont>
    <p:embeddedFont>
      <p:font typeface="Nunito Light" pitchFamily="2" charset="0"/>
      <p:regular r:id="rId26"/>
      <p:italic r:id="rId27"/>
    </p:embeddedFont>
    <p:embeddedFont>
      <p:font typeface="Poppins Black" panose="00000A00000000000000" pitchFamily="2" charset="0"/>
      <p:bold r:id="rId28"/>
      <p:boldItalic r:id="rId29"/>
    </p:embeddedFont>
    <p:embeddedFont>
      <p:font typeface="Varela Round" panose="00000500000000000000" pitchFamily="2" charset="-79"/>
      <p:regular r:id="rId3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D00EFC87-1464-4D3B-B894-A8A0B769C7A6}">
  <a:tblStyle styleId="{D00EFC87-1464-4D3B-B894-A8A0B769C7A6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97F693B3-FAA5-4539-B8A6-C26D81C39821}" styleName="Table_1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0505E3EF-67EA-436B-97B2-0124C06EBD24}" styleName="Estilo medio 4 - Énfasis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368" autoAdjust="0"/>
    <p:restoredTop sz="94660"/>
  </p:normalViewPr>
  <p:slideViewPr>
    <p:cSldViewPr snapToGrid="0">
      <p:cViewPr varScale="1">
        <p:scale>
          <a:sx n="108" d="100"/>
          <a:sy n="108" d="100"/>
        </p:scale>
        <p:origin x="404" y="6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5.fntdata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4.fntdata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3.fntdata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2.fntdata"/><Relationship Id="rId28" Type="http://schemas.openxmlformats.org/officeDocument/2006/relationships/font" Target="fonts/font7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1.fntdata"/><Relationship Id="rId27" Type="http://schemas.openxmlformats.org/officeDocument/2006/relationships/font" Target="fonts/font6.fntdata"/><Relationship Id="rId30" Type="http://schemas.openxmlformats.org/officeDocument/2006/relationships/font" Target="fonts/font9.fntdata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5" name="Google Shape;755;g4dfce81f19_0_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6" name="Google Shape;756;g4dfce81f19_0_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5" name="Google Shape;755;g4dfce81f19_0_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6" name="Google Shape;756;g4dfce81f19_0_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7263522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oogle Shape;9;p2"/>
          <p:cNvGrpSpPr/>
          <p:nvPr/>
        </p:nvGrpSpPr>
        <p:grpSpPr>
          <a:xfrm>
            <a:off x="-6782" y="-1232671"/>
            <a:ext cx="9807905" cy="7974474"/>
            <a:chOff x="-6782" y="-1232671"/>
            <a:chExt cx="9807905" cy="7974474"/>
          </a:xfrm>
        </p:grpSpPr>
        <p:sp>
          <p:nvSpPr>
            <p:cNvPr id="10" name="Google Shape;10;p2"/>
            <p:cNvSpPr/>
            <p:nvPr/>
          </p:nvSpPr>
          <p:spPr>
            <a:xfrm rot="-5400000">
              <a:off x="7120124" y="4060803"/>
              <a:ext cx="3520399" cy="1841600"/>
            </a:xfrm>
            <a:custGeom>
              <a:avLst/>
              <a:gdLst/>
              <a:ahLst/>
              <a:cxnLst/>
              <a:rect l="l" t="t" r="r" b="b"/>
              <a:pathLst>
                <a:path w="64958" h="33981" extrusionOk="0">
                  <a:moveTo>
                    <a:pt x="1" y="0"/>
                  </a:moveTo>
                  <a:lnTo>
                    <a:pt x="1" y="33831"/>
                  </a:lnTo>
                  <a:lnTo>
                    <a:pt x="64957" y="33980"/>
                  </a:lnTo>
                  <a:lnTo>
                    <a:pt x="64957" y="33980"/>
                  </a:lnTo>
                  <a:lnTo>
                    <a:pt x="30991" y="0"/>
                  </a:lnTo>
                  <a:close/>
                </a:path>
              </a:pathLst>
            </a:custGeom>
            <a:solidFill>
              <a:srgbClr val="000000">
                <a:alpha val="8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" name="Google Shape;11;p2"/>
            <p:cNvSpPr/>
            <p:nvPr/>
          </p:nvSpPr>
          <p:spPr>
            <a:xfrm>
              <a:off x="-1" y="4104678"/>
              <a:ext cx="3520399" cy="1841600"/>
            </a:xfrm>
            <a:custGeom>
              <a:avLst/>
              <a:gdLst/>
              <a:ahLst/>
              <a:cxnLst/>
              <a:rect l="l" t="t" r="r" b="b"/>
              <a:pathLst>
                <a:path w="64958" h="33981" extrusionOk="0">
                  <a:moveTo>
                    <a:pt x="1" y="0"/>
                  </a:moveTo>
                  <a:lnTo>
                    <a:pt x="1" y="33831"/>
                  </a:lnTo>
                  <a:lnTo>
                    <a:pt x="64957" y="33980"/>
                  </a:lnTo>
                  <a:lnTo>
                    <a:pt x="64957" y="33980"/>
                  </a:lnTo>
                  <a:lnTo>
                    <a:pt x="30991" y="0"/>
                  </a:lnTo>
                  <a:close/>
                </a:path>
              </a:pathLst>
            </a:custGeom>
            <a:solidFill>
              <a:srgbClr val="000000">
                <a:alpha val="8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" name="Google Shape;12;p2"/>
            <p:cNvSpPr/>
            <p:nvPr/>
          </p:nvSpPr>
          <p:spPr>
            <a:xfrm rot="10800000">
              <a:off x="-6782" y="-1232671"/>
              <a:ext cx="9150782" cy="1911396"/>
            </a:xfrm>
            <a:custGeom>
              <a:avLst/>
              <a:gdLst/>
              <a:ahLst/>
              <a:cxnLst/>
              <a:rect l="l" t="t" r="r" b="b"/>
              <a:pathLst>
                <a:path w="130200" h="26774" extrusionOk="0">
                  <a:moveTo>
                    <a:pt x="102561" y="0"/>
                  </a:moveTo>
                  <a:lnTo>
                    <a:pt x="88194" y="14370"/>
                  </a:lnTo>
                  <a:lnTo>
                    <a:pt x="66817" y="14370"/>
                  </a:lnTo>
                  <a:lnTo>
                    <a:pt x="52542" y="95"/>
                  </a:lnTo>
                  <a:lnTo>
                    <a:pt x="1" y="95"/>
                  </a:lnTo>
                  <a:lnTo>
                    <a:pt x="1" y="26774"/>
                  </a:lnTo>
                  <a:lnTo>
                    <a:pt x="130200" y="26774"/>
                  </a:lnTo>
                  <a:lnTo>
                    <a:pt x="130200" y="0"/>
                  </a:lnTo>
                  <a:close/>
                </a:path>
              </a:pathLst>
            </a:custGeom>
            <a:solidFill>
              <a:srgbClr val="000000">
                <a:alpha val="8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3" name="Google Shape;13;p2"/>
          <p:cNvGrpSpPr/>
          <p:nvPr/>
        </p:nvGrpSpPr>
        <p:grpSpPr>
          <a:xfrm>
            <a:off x="-885529" y="302485"/>
            <a:ext cx="10998540" cy="4878740"/>
            <a:chOff x="-885529" y="302485"/>
            <a:chExt cx="10998540" cy="4878740"/>
          </a:xfrm>
        </p:grpSpPr>
        <p:sp>
          <p:nvSpPr>
            <p:cNvPr id="14" name="Google Shape;14;p2"/>
            <p:cNvSpPr/>
            <p:nvPr/>
          </p:nvSpPr>
          <p:spPr>
            <a:xfrm>
              <a:off x="2581296" y="4914218"/>
              <a:ext cx="1418251" cy="267006"/>
            </a:xfrm>
            <a:custGeom>
              <a:avLst/>
              <a:gdLst/>
              <a:ahLst/>
              <a:cxnLst/>
              <a:rect l="l" t="t" r="r" b="b"/>
              <a:pathLst>
                <a:path w="22325" h="4203" extrusionOk="0">
                  <a:moveTo>
                    <a:pt x="0" y="0"/>
                  </a:moveTo>
                  <a:lnTo>
                    <a:pt x="4191" y="4191"/>
                  </a:lnTo>
                  <a:lnTo>
                    <a:pt x="22325" y="4202"/>
                  </a:lnTo>
                  <a:lnTo>
                    <a:pt x="1813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" name="Google Shape;15;p2"/>
            <p:cNvSpPr/>
            <p:nvPr/>
          </p:nvSpPr>
          <p:spPr>
            <a:xfrm flipH="1">
              <a:off x="7266974" y="4937849"/>
              <a:ext cx="1205478" cy="219752"/>
            </a:xfrm>
            <a:custGeom>
              <a:avLst/>
              <a:gdLst/>
              <a:ahLst/>
              <a:cxnLst/>
              <a:rect l="l" t="t" r="r" b="b"/>
              <a:pathLst>
                <a:path w="15848" h="2889" extrusionOk="0">
                  <a:moveTo>
                    <a:pt x="0" y="0"/>
                  </a:moveTo>
                  <a:lnTo>
                    <a:pt x="2889" y="2889"/>
                  </a:lnTo>
                  <a:lnTo>
                    <a:pt x="15847" y="2889"/>
                  </a:lnTo>
                  <a:lnTo>
                    <a:pt x="1295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-293550" y="4455724"/>
              <a:ext cx="1006784" cy="183531"/>
            </a:xfrm>
            <a:custGeom>
              <a:avLst/>
              <a:gdLst/>
              <a:ahLst/>
              <a:cxnLst/>
              <a:rect l="l" t="t" r="r" b="b"/>
              <a:pathLst>
                <a:path w="15848" h="2889" extrusionOk="0">
                  <a:moveTo>
                    <a:pt x="0" y="0"/>
                  </a:moveTo>
                  <a:lnTo>
                    <a:pt x="2889" y="2889"/>
                  </a:lnTo>
                  <a:lnTo>
                    <a:pt x="15847" y="2889"/>
                  </a:lnTo>
                  <a:lnTo>
                    <a:pt x="1295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7;p2"/>
            <p:cNvSpPr/>
            <p:nvPr/>
          </p:nvSpPr>
          <p:spPr>
            <a:xfrm rot="10800000" flipH="1">
              <a:off x="8291042" y="569492"/>
              <a:ext cx="1821969" cy="184293"/>
            </a:xfrm>
            <a:custGeom>
              <a:avLst/>
              <a:gdLst/>
              <a:ahLst/>
              <a:cxnLst/>
              <a:rect l="l" t="t" r="r" b="b"/>
              <a:pathLst>
                <a:path w="28680" h="2901" extrusionOk="0">
                  <a:moveTo>
                    <a:pt x="28679" y="1"/>
                  </a:moveTo>
                  <a:lnTo>
                    <a:pt x="2737" y="162"/>
                  </a:lnTo>
                  <a:lnTo>
                    <a:pt x="1" y="2900"/>
                  </a:lnTo>
                  <a:lnTo>
                    <a:pt x="28679" y="2751"/>
                  </a:lnTo>
                  <a:lnTo>
                    <a:pt x="2867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" name="Google Shape;18;p2"/>
            <p:cNvSpPr/>
            <p:nvPr/>
          </p:nvSpPr>
          <p:spPr>
            <a:xfrm flipH="1">
              <a:off x="-885529" y="302485"/>
              <a:ext cx="1418251" cy="267006"/>
            </a:xfrm>
            <a:custGeom>
              <a:avLst/>
              <a:gdLst/>
              <a:ahLst/>
              <a:cxnLst/>
              <a:rect l="l" t="t" r="r" b="b"/>
              <a:pathLst>
                <a:path w="22325" h="4203" extrusionOk="0">
                  <a:moveTo>
                    <a:pt x="0" y="0"/>
                  </a:moveTo>
                  <a:lnTo>
                    <a:pt x="4191" y="4191"/>
                  </a:lnTo>
                  <a:lnTo>
                    <a:pt x="22325" y="4202"/>
                  </a:lnTo>
                  <a:lnTo>
                    <a:pt x="1813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9" name="Google Shape;19;p2"/>
          <p:cNvGrpSpPr/>
          <p:nvPr/>
        </p:nvGrpSpPr>
        <p:grpSpPr>
          <a:xfrm>
            <a:off x="-689412" y="-2417039"/>
            <a:ext cx="11168660" cy="9105554"/>
            <a:chOff x="-689412" y="-2417039"/>
            <a:chExt cx="11168660" cy="9105554"/>
          </a:xfrm>
        </p:grpSpPr>
        <p:grpSp>
          <p:nvGrpSpPr>
            <p:cNvPr id="20" name="Google Shape;20;p2"/>
            <p:cNvGrpSpPr/>
            <p:nvPr/>
          </p:nvGrpSpPr>
          <p:grpSpPr>
            <a:xfrm>
              <a:off x="6699625" y="4455725"/>
              <a:ext cx="3779622" cy="1782883"/>
              <a:chOff x="5782225" y="4455725"/>
              <a:chExt cx="3779622" cy="1782883"/>
            </a:xfrm>
          </p:grpSpPr>
          <p:sp>
            <p:nvSpPr>
              <p:cNvPr id="21" name="Google Shape;21;p2"/>
              <p:cNvSpPr/>
              <p:nvPr/>
            </p:nvSpPr>
            <p:spPr>
              <a:xfrm>
                <a:off x="6756575" y="4455725"/>
                <a:ext cx="2805272" cy="1537408"/>
              </a:xfrm>
              <a:custGeom>
                <a:avLst/>
                <a:gdLst/>
                <a:ahLst/>
                <a:cxnLst/>
                <a:rect l="l" t="t" r="r" b="b"/>
                <a:pathLst>
                  <a:path w="87610" h="48014" extrusionOk="0">
                    <a:moveTo>
                      <a:pt x="41297" y="0"/>
                    </a:moveTo>
                    <a:lnTo>
                      <a:pt x="9329" y="31926"/>
                    </a:lnTo>
                    <a:lnTo>
                      <a:pt x="0" y="31926"/>
                    </a:lnTo>
                    <a:lnTo>
                      <a:pt x="0" y="48014"/>
                    </a:lnTo>
                    <a:lnTo>
                      <a:pt x="87610" y="48014"/>
                    </a:lnTo>
                    <a:lnTo>
                      <a:pt x="87610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" name="Google Shape;22;p2"/>
              <p:cNvSpPr/>
              <p:nvPr/>
            </p:nvSpPr>
            <p:spPr>
              <a:xfrm>
                <a:off x="5782225" y="4701200"/>
                <a:ext cx="2805272" cy="1537408"/>
              </a:xfrm>
              <a:custGeom>
                <a:avLst/>
                <a:gdLst/>
                <a:ahLst/>
                <a:cxnLst/>
                <a:rect l="l" t="t" r="r" b="b"/>
                <a:pathLst>
                  <a:path w="87610" h="48014" extrusionOk="0">
                    <a:moveTo>
                      <a:pt x="41297" y="0"/>
                    </a:moveTo>
                    <a:lnTo>
                      <a:pt x="9329" y="31926"/>
                    </a:lnTo>
                    <a:lnTo>
                      <a:pt x="0" y="31926"/>
                    </a:lnTo>
                    <a:lnTo>
                      <a:pt x="0" y="48014"/>
                    </a:lnTo>
                    <a:lnTo>
                      <a:pt x="87610" y="48014"/>
                    </a:lnTo>
                    <a:lnTo>
                      <a:pt x="87610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23" name="Google Shape;23;p2"/>
            <p:cNvGrpSpPr/>
            <p:nvPr/>
          </p:nvGrpSpPr>
          <p:grpSpPr>
            <a:xfrm>
              <a:off x="-48925" y="4604000"/>
              <a:ext cx="5424616" cy="2084515"/>
              <a:chOff x="0" y="4604000"/>
              <a:chExt cx="5424616" cy="2084515"/>
            </a:xfrm>
          </p:grpSpPr>
          <p:sp>
            <p:nvSpPr>
              <p:cNvPr id="24" name="Google Shape;24;p2"/>
              <p:cNvSpPr/>
              <p:nvPr/>
            </p:nvSpPr>
            <p:spPr>
              <a:xfrm>
                <a:off x="0" y="4604000"/>
                <a:ext cx="4495016" cy="2084515"/>
              </a:xfrm>
              <a:custGeom>
                <a:avLst/>
                <a:gdLst/>
                <a:ahLst/>
                <a:cxnLst/>
                <a:rect l="l" t="t" r="r" b="b"/>
                <a:pathLst>
                  <a:path w="101749" h="47185" extrusionOk="0">
                    <a:moveTo>
                      <a:pt x="0" y="1"/>
                    </a:moveTo>
                    <a:lnTo>
                      <a:pt x="0" y="47185"/>
                    </a:lnTo>
                    <a:lnTo>
                      <a:pt x="101748" y="47185"/>
                    </a:lnTo>
                    <a:lnTo>
                      <a:pt x="101748" y="31097"/>
                    </a:lnTo>
                    <a:lnTo>
                      <a:pt x="96897" y="31097"/>
                    </a:lnTo>
                    <a:lnTo>
                      <a:pt x="76166" y="10366"/>
                    </a:lnTo>
                    <a:lnTo>
                      <a:pt x="55269" y="10366"/>
                    </a:lnTo>
                    <a:lnTo>
                      <a:pt x="44904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25;p2"/>
              <p:cNvSpPr/>
              <p:nvPr/>
            </p:nvSpPr>
            <p:spPr>
              <a:xfrm>
                <a:off x="929600" y="4604000"/>
                <a:ext cx="4495016" cy="2084515"/>
              </a:xfrm>
              <a:custGeom>
                <a:avLst/>
                <a:gdLst/>
                <a:ahLst/>
                <a:cxnLst/>
                <a:rect l="l" t="t" r="r" b="b"/>
                <a:pathLst>
                  <a:path w="101749" h="47185" extrusionOk="0">
                    <a:moveTo>
                      <a:pt x="0" y="1"/>
                    </a:moveTo>
                    <a:lnTo>
                      <a:pt x="0" y="47185"/>
                    </a:lnTo>
                    <a:lnTo>
                      <a:pt x="101748" y="47185"/>
                    </a:lnTo>
                    <a:lnTo>
                      <a:pt x="101748" y="31097"/>
                    </a:lnTo>
                    <a:lnTo>
                      <a:pt x="96897" y="31097"/>
                    </a:lnTo>
                    <a:lnTo>
                      <a:pt x="76166" y="10366"/>
                    </a:lnTo>
                    <a:lnTo>
                      <a:pt x="55269" y="10366"/>
                    </a:lnTo>
                    <a:lnTo>
                      <a:pt x="44904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26" name="Google Shape;26;p2"/>
            <p:cNvSpPr/>
            <p:nvPr/>
          </p:nvSpPr>
          <p:spPr>
            <a:xfrm rot="10800000">
              <a:off x="-689412" y="-1173475"/>
              <a:ext cx="2805272" cy="1537408"/>
            </a:xfrm>
            <a:custGeom>
              <a:avLst/>
              <a:gdLst/>
              <a:ahLst/>
              <a:cxnLst/>
              <a:rect l="l" t="t" r="r" b="b"/>
              <a:pathLst>
                <a:path w="87610" h="48014" extrusionOk="0">
                  <a:moveTo>
                    <a:pt x="41297" y="0"/>
                  </a:moveTo>
                  <a:lnTo>
                    <a:pt x="9329" y="31926"/>
                  </a:lnTo>
                  <a:lnTo>
                    <a:pt x="0" y="31926"/>
                  </a:lnTo>
                  <a:lnTo>
                    <a:pt x="0" y="48014"/>
                  </a:lnTo>
                  <a:lnTo>
                    <a:pt x="87610" y="48014"/>
                  </a:lnTo>
                  <a:lnTo>
                    <a:pt x="8761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" name="Google Shape;27;p2"/>
            <p:cNvSpPr/>
            <p:nvPr/>
          </p:nvSpPr>
          <p:spPr>
            <a:xfrm rot="10800000">
              <a:off x="4880516" y="-2417039"/>
              <a:ext cx="5115407" cy="3017539"/>
            </a:xfrm>
            <a:custGeom>
              <a:avLst/>
              <a:gdLst/>
              <a:ahLst/>
              <a:cxnLst/>
              <a:rect l="l" t="t" r="r" b="b"/>
              <a:pathLst>
                <a:path w="111617" h="65842" extrusionOk="0">
                  <a:moveTo>
                    <a:pt x="0" y="0"/>
                  </a:moveTo>
                  <a:lnTo>
                    <a:pt x="0" y="65842"/>
                  </a:lnTo>
                  <a:lnTo>
                    <a:pt x="111616" y="65842"/>
                  </a:lnTo>
                  <a:lnTo>
                    <a:pt x="111616" y="17621"/>
                  </a:lnTo>
                  <a:lnTo>
                    <a:pt x="97436" y="17621"/>
                  </a:lnTo>
                  <a:lnTo>
                    <a:pt x="85702" y="6053"/>
                  </a:lnTo>
                  <a:lnTo>
                    <a:pt x="52864" y="6053"/>
                  </a:lnTo>
                  <a:lnTo>
                    <a:pt x="4681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8" name="Google Shape;28;p2"/>
          <p:cNvSpPr txBox="1">
            <a:spLocks noGrp="1"/>
          </p:cNvSpPr>
          <p:nvPr>
            <p:ph type="ctrTitle"/>
          </p:nvPr>
        </p:nvSpPr>
        <p:spPr>
          <a:xfrm>
            <a:off x="1394250" y="1432275"/>
            <a:ext cx="6355500" cy="16101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300"/>
              <a:buNone/>
              <a:defRPr sz="4300"/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9pPr>
          </a:lstStyle>
          <a:p>
            <a:endParaRPr/>
          </a:p>
        </p:txBody>
      </p:sp>
      <p:sp>
        <p:nvSpPr>
          <p:cNvPr id="29" name="Google Shape;29;p2"/>
          <p:cNvSpPr txBox="1">
            <a:spLocks noGrp="1"/>
          </p:cNvSpPr>
          <p:nvPr>
            <p:ph type="subTitle" idx="1"/>
          </p:nvPr>
        </p:nvSpPr>
        <p:spPr>
          <a:xfrm>
            <a:off x="1394250" y="3058425"/>
            <a:ext cx="6355500" cy="387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500">
                <a:solidFill>
                  <a:schemeClr val="dk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4" name="Google Shape;54;p4"/>
          <p:cNvGrpSpPr/>
          <p:nvPr/>
        </p:nvGrpSpPr>
        <p:grpSpPr>
          <a:xfrm>
            <a:off x="7852085" y="4186321"/>
            <a:ext cx="3074607" cy="453954"/>
            <a:chOff x="5478797" y="847321"/>
            <a:chExt cx="3074607" cy="453954"/>
          </a:xfrm>
        </p:grpSpPr>
        <p:grpSp>
          <p:nvGrpSpPr>
            <p:cNvPr id="55" name="Google Shape;55;p4"/>
            <p:cNvGrpSpPr/>
            <p:nvPr/>
          </p:nvGrpSpPr>
          <p:grpSpPr>
            <a:xfrm flipH="1">
              <a:off x="5675409" y="922405"/>
              <a:ext cx="2877996" cy="223763"/>
              <a:chOff x="1687059" y="2012316"/>
              <a:chExt cx="3573375" cy="277863"/>
            </a:xfrm>
          </p:grpSpPr>
          <p:sp>
            <p:nvSpPr>
              <p:cNvPr id="56" name="Google Shape;56;p4"/>
              <p:cNvSpPr/>
              <p:nvPr/>
            </p:nvSpPr>
            <p:spPr>
              <a:xfrm>
                <a:off x="1687059" y="2012316"/>
                <a:ext cx="3516675" cy="253825"/>
              </a:xfrm>
              <a:custGeom>
                <a:avLst/>
                <a:gdLst/>
                <a:ahLst/>
                <a:cxnLst/>
                <a:rect l="l" t="t" r="r" b="b"/>
                <a:pathLst>
                  <a:path w="140667" h="10153" extrusionOk="0">
                    <a:moveTo>
                      <a:pt x="0" y="0"/>
                    </a:moveTo>
                    <a:lnTo>
                      <a:pt x="67520" y="0"/>
                    </a:lnTo>
                    <a:lnTo>
                      <a:pt x="77673" y="10153"/>
                    </a:lnTo>
                    <a:lnTo>
                      <a:pt x="140667" y="10153"/>
                    </a:lnTo>
                  </a:path>
                </a:pathLst>
              </a:cu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  <p:sp>
            <p:nvSpPr>
              <p:cNvPr id="57" name="Google Shape;57;p4"/>
              <p:cNvSpPr/>
              <p:nvPr/>
            </p:nvSpPr>
            <p:spPr>
              <a:xfrm>
                <a:off x="5203734" y="2233479"/>
                <a:ext cx="56700" cy="56700"/>
              </a:xfrm>
              <a:prstGeom prst="ellipse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58" name="Google Shape;58;p4"/>
            <p:cNvGrpSpPr/>
            <p:nvPr/>
          </p:nvGrpSpPr>
          <p:grpSpPr>
            <a:xfrm flipH="1">
              <a:off x="6072799" y="847321"/>
              <a:ext cx="2430997" cy="185534"/>
              <a:chOff x="1748547" y="1392116"/>
              <a:chExt cx="5911958" cy="451312"/>
            </a:xfrm>
          </p:grpSpPr>
          <p:sp>
            <p:nvSpPr>
              <p:cNvPr id="59" name="Google Shape;59;p4"/>
              <p:cNvSpPr/>
              <p:nvPr/>
            </p:nvSpPr>
            <p:spPr>
              <a:xfrm>
                <a:off x="1748547" y="1392116"/>
                <a:ext cx="5793758" cy="395567"/>
              </a:xfrm>
              <a:custGeom>
                <a:avLst/>
                <a:gdLst/>
                <a:ahLst/>
                <a:cxnLst/>
                <a:rect l="l" t="t" r="r" b="b"/>
                <a:pathLst>
                  <a:path w="111066" h="7583" extrusionOk="0">
                    <a:moveTo>
                      <a:pt x="0" y="0"/>
                    </a:moveTo>
                    <a:lnTo>
                      <a:pt x="79263" y="0"/>
                    </a:lnTo>
                    <a:lnTo>
                      <a:pt x="86847" y="7583"/>
                    </a:lnTo>
                    <a:lnTo>
                      <a:pt x="111066" y="7583"/>
                    </a:lnTo>
                  </a:path>
                </a:pathLst>
              </a:cu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  <p:sp>
            <p:nvSpPr>
              <p:cNvPr id="60" name="Google Shape;60;p4"/>
              <p:cNvSpPr/>
              <p:nvPr/>
            </p:nvSpPr>
            <p:spPr>
              <a:xfrm>
                <a:off x="7542305" y="1725228"/>
                <a:ext cx="118200" cy="118200"/>
              </a:xfrm>
              <a:prstGeom prst="ellipse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61" name="Google Shape;61;p4"/>
            <p:cNvGrpSpPr/>
            <p:nvPr/>
          </p:nvGrpSpPr>
          <p:grpSpPr>
            <a:xfrm flipH="1">
              <a:off x="5478797" y="1255615"/>
              <a:ext cx="3010303" cy="45661"/>
              <a:chOff x="1766900" y="2869225"/>
              <a:chExt cx="3737650" cy="56700"/>
            </a:xfrm>
          </p:grpSpPr>
          <p:cxnSp>
            <p:nvCxnSpPr>
              <p:cNvPr id="62" name="Google Shape;62;p4"/>
              <p:cNvCxnSpPr/>
              <p:nvPr/>
            </p:nvCxnSpPr>
            <p:spPr>
              <a:xfrm>
                <a:off x="1766900" y="2897575"/>
                <a:ext cx="36879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sp>
            <p:nvSpPr>
              <p:cNvPr id="63" name="Google Shape;63;p4"/>
              <p:cNvSpPr/>
              <p:nvPr/>
            </p:nvSpPr>
            <p:spPr>
              <a:xfrm>
                <a:off x="5447850" y="2869225"/>
                <a:ext cx="56700" cy="56700"/>
              </a:xfrm>
              <a:prstGeom prst="ellipse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  <p:grpSp>
        <p:nvGrpSpPr>
          <p:cNvPr id="64" name="Google Shape;64;p4"/>
          <p:cNvGrpSpPr/>
          <p:nvPr/>
        </p:nvGrpSpPr>
        <p:grpSpPr>
          <a:xfrm>
            <a:off x="-522276" y="-1302097"/>
            <a:ext cx="7191391" cy="7853482"/>
            <a:chOff x="-522276" y="-1302097"/>
            <a:chExt cx="7191391" cy="7853482"/>
          </a:xfrm>
        </p:grpSpPr>
        <p:sp>
          <p:nvSpPr>
            <p:cNvPr id="65" name="Google Shape;65;p4"/>
            <p:cNvSpPr/>
            <p:nvPr/>
          </p:nvSpPr>
          <p:spPr>
            <a:xfrm flipH="1">
              <a:off x="3148717" y="4709785"/>
              <a:ext cx="3520399" cy="1841600"/>
            </a:xfrm>
            <a:custGeom>
              <a:avLst/>
              <a:gdLst/>
              <a:ahLst/>
              <a:cxnLst/>
              <a:rect l="l" t="t" r="r" b="b"/>
              <a:pathLst>
                <a:path w="64958" h="33981" extrusionOk="0">
                  <a:moveTo>
                    <a:pt x="1" y="0"/>
                  </a:moveTo>
                  <a:lnTo>
                    <a:pt x="1" y="33831"/>
                  </a:lnTo>
                  <a:lnTo>
                    <a:pt x="64957" y="33980"/>
                  </a:lnTo>
                  <a:lnTo>
                    <a:pt x="64957" y="33980"/>
                  </a:lnTo>
                  <a:lnTo>
                    <a:pt x="30991" y="0"/>
                  </a:lnTo>
                  <a:close/>
                </a:path>
              </a:pathLst>
            </a:custGeom>
            <a:solidFill>
              <a:srgbClr val="000000">
                <a:alpha val="8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6" name="Google Shape;66;p4"/>
            <p:cNvSpPr/>
            <p:nvPr/>
          </p:nvSpPr>
          <p:spPr>
            <a:xfrm rot="10800000" flipH="1">
              <a:off x="-522276" y="-1302097"/>
              <a:ext cx="3520399" cy="1841600"/>
            </a:xfrm>
            <a:custGeom>
              <a:avLst/>
              <a:gdLst/>
              <a:ahLst/>
              <a:cxnLst/>
              <a:rect l="l" t="t" r="r" b="b"/>
              <a:pathLst>
                <a:path w="64958" h="33981" extrusionOk="0">
                  <a:moveTo>
                    <a:pt x="1" y="0"/>
                  </a:moveTo>
                  <a:lnTo>
                    <a:pt x="1" y="33831"/>
                  </a:lnTo>
                  <a:lnTo>
                    <a:pt x="64957" y="33980"/>
                  </a:lnTo>
                  <a:lnTo>
                    <a:pt x="64957" y="33980"/>
                  </a:lnTo>
                  <a:lnTo>
                    <a:pt x="30991" y="0"/>
                  </a:lnTo>
                  <a:close/>
                </a:path>
              </a:pathLst>
            </a:custGeom>
            <a:solidFill>
              <a:srgbClr val="000000">
                <a:alpha val="8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67" name="Google Shape;67;p4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68" name="Google Shape;68;p4"/>
          <p:cNvSpPr txBox="1">
            <a:spLocks noGrp="1"/>
          </p:cNvSpPr>
          <p:nvPr>
            <p:ph type="body" idx="1"/>
          </p:nvPr>
        </p:nvSpPr>
        <p:spPr>
          <a:xfrm>
            <a:off x="720000" y="1065989"/>
            <a:ext cx="7704000" cy="34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algn="ctr" rtl="0">
              <a:spcBef>
                <a:spcPts val="0"/>
              </a:spcBef>
              <a:spcAft>
                <a:spcPts val="0"/>
              </a:spcAft>
              <a:buSzPts val="1200"/>
              <a:buFont typeface="Nunito Light"/>
              <a:buChar char="●"/>
              <a:defRPr>
                <a:solidFill>
                  <a:schemeClr val="hlink"/>
                </a:solidFill>
                <a:latin typeface="Barlow"/>
                <a:ea typeface="Barlow"/>
                <a:cs typeface="Barlow"/>
                <a:sym typeface="Barlow"/>
              </a:defRPr>
            </a:lvl1pPr>
            <a:lvl2pPr marL="914400" lvl="1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2pPr>
            <a:lvl3pPr marL="1371600" lvl="2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3pPr>
            <a:lvl4pPr marL="1828800" lvl="3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4pPr>
            <a:lvl5pPr marL="2286000" lvl="4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5pPr>
            <a:lvl6pPr marL="2743200" lvl="5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6pPr>
            <a:lvl7pPr marL="3200400" lvl="6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7pPr>
            <a:lvl8pPr marL="3657600" lvl="7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8pPr>
            <a:lvl9pPr marL="4114800" lvl="8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9pPr>
          </a:lstStyle>
          <a:p>
            <a:endParaRPr/>
          </a:p>
        </p:txBody>
      </p:sp>
      <p:sp>
        <p:nvSpPr>
          <p:cNvPr id="69" name="Google Shape;69;p4"/>
          <p:cNvSpPr/>
          <p:nvPr/>
        </p:nvSpPr>
        <p:spPr>
          <a:xfrm flipH="1">
            <a:off x="6000549" y="4603999"/>
            <a:ext cx="1205478" cy="219752"/>
          </a:xfrm>
          <a:custGeom>
            <a:avLst/>
            <a:gdLst/>
            <a:ahLst/>
            <a:cxnLst/>
            <a:rect l="l" t="t" r="r" b="b"/>
            <a:pathLst>
              <a:path w="15848" h="2889" extrusionOk="0">
                <a:moveTo>
                  <a:pt x="0" y="0"/>
                </a:moveTo>
                <a:lnTo>
                  <a:pt x="2889" y="2889"/>
                </a:lnTo>
                <a:lnTo>
                  <a:pt x="15847" y="2889"/>
                </a:lnTo>
                <a:lnTo>
                  <a:pt x="12959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70" name="Google Shape;70;p4"/>
          <p:cNvGrpSpPr/>
          <p:nvPr/>
        </p:nvGrpSpPr>
        <p:grpSpPr>
          <a:xfrm>
            <a:off x="4132575" y="4716825"/>
            <a:ext cx="5724316" cy="2084515"/>
            <a:chOff x="4132575" y="4716825"/>
            <a:chExt cx="5724316" cy="2084515"/>
          </a:xfrm>
        </p:grpSpPr>
        <p:sp>
          <p:nvSpPr>
            <p:cNvPr id="71" name="Google Shape;71;p4"/>
            <p:cNvSpPr/>
            <p:nvPr/>
          </p:nvSpPr>
          <p:spPr>
            <a:xfrm flipH="1">
              <a:off x="5361875" y="4716825"/>
              <a:ext cx="4495016" cy="2084515"/>
            </a:xfrm>
            <a:custGeom>
              <a:avLst/>
              <a:gdLst/>
              <a:ahLst/>
              <a:cxnLst/>
              <a:rect l="l" t="t" r="r" b="b"/>
              <a:pathLst>
                <a:path w="101749" h="47185" extrusionOk="0">
                  <a:moveTo>
                    <a:pt x="0" y="1"/>
                  </a:moveTo>
                  <a:lnTo>
                    <a:pt x="0" y="47185"/>
                  </a:lnTo>
                  <a:lnTo>
                    <a:pt x="101748" y="47185"/>
                  </a:lnTo>
                  <a:lnTo>
                    <a:pt x="101748" y="31097"/>
                  </a:lnTo>
                  <a:lnTo>
                    <a:pt x="96897" y="31097"/>
                  </a:lnTo>
                  <a:lnTo>
                    <a:pt x="76166" y="10366"/>
                  </a:lnTo>
                  <a:lnTo>
                    <a:pt x="55269" y="10366"/>
                  </a:lnTo>
                  <a:lnTo>
                    <a:pt x="4490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2" name="Google Shape;72;p4"/>
            <p:cNvSpPr/>
            <p:nvPr/>
          </p:nvSpPr>
          <p:spPr>
            <a:xfrm flipH="1">
              <a:off x="4132575" y="4716825"/>
              <a:ext cx="4495016" cy="2084515"/>
            </a:xfrm>
            <a:custGeom>
              <a:avLst/>
              <a:gdLst/>
              <a:ahLst/>
              <a:cxnLst/>
              <a:rect l="l" t="t" r="r" b="b"/>
              <a:pathLst>
                <a:path w="101749" h="47185" extrusionOk="0">
                  <a:moveTo>
                    <a:pt x="0" y="1"/>
                  </a:moveTo>
                  <a:lnTo>
                    <a:pt x="0" y="47185"/>
                  </a:lnTo>
                  <a:lnTo>
                    <a:pt x="101748" y="47185"/>
                  </a:lnTo>
                  <a:lnTo>
                    <a:pt x="101748" y="31097"/>
                  </a:lnTo>
                  <a:lnTo>
                    <a:pt x="96897" y="31097"/>
                  </a:lnTo>
                  <a:lnTo>
                    <a:pt x="76166" y="10366"/>
                  </a:lnTo>
                  <a:lnTo>
                    <a:pt x="55269" y="10366"/>
                  </a:lnTo>
                  <a:lnTo>
                    <a:pt x="4490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chemeClr val="accent2"/>
        </a:solidFill>
        <a:effectLst/>
      </p:bgPr>
    </p:bg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13225" y="445025"/>
            <a:ext cx="77175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Poppins Black"/>
              <a:buNone/>
              <a:defRPr sz="2600">
                <a:solidFill>
                  <a:schemeClr val="dk1"/>
                </a:solidFill>
                <a:latin typeface="Poppins Black"/>
                <a:ea typeface="Poppins Black"/>
                <a:cs typeface="Poppins Black"/>
                <a:sym typeface="Poppins Black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Raleway"/>
              <a:buNone/>
              <a:defRPr sz="3500" b="1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Raleway"/>
              <a:buNone/>
              <a:defRPr sz="3500" b="1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Raleway"/>
              <a:buNone/>
              <a:defRPr sz="3500" b="1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Raleway"/>
              <a:buNone/>
              <a:defRPr sz="3500" b="1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Raleway"/>
              <a:buNone/>
              <a:defRPr sz="3500" b="1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Raleway"/>
              <a:buNone/>
              <a:defRPr sz="3500" b="1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Raleway"/>
              <a:buNone/>
              <a:defRPr sz="3500" b="1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Raleway"/>
              <a:buNone/>
              <a:defRPr sz="3500" b="1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13225" y="1152475"/>
            <a:ext cx="77175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Barlow"/>
              <a:buChar char="●"/>
              <a:defRPr sz="1200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1pPr>
            <a:lvl2pPr marL="914400" lvl="1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Barlow"/>
              <a:buChar char="○"/>
              <a:defRPr sz="1200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2pPr>
            <a:lvl3pPr marL="1371600" lvl="2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Barlow"/>
              <a:buChar char="■"/>
              <a:defRPr sz="1200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3pPr>
            <a:lvl4pPr marL="1828800" lvl="3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Barlow"/>
              <a:buChar char="●"/>
              <a:defRPr sz="1200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4pPr>
            <a:lvl5pPr marL="2286000" lvl="4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Barlow"/>
              <a:buChar char="○"/>
              <a:defRPr sz="1200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5pPr>
            <a:lvl6pPr marL="2743200" lvl="5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Barlow"/>
              <a:buChar char="■"/>
              <a:defRPr sz="1200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6pPr>
            <a:lvl7pPr marL="3200400" lvl="6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Barlow"/>
              <a:buChar char="●"/>
              <a:defRPr sz="1200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7pPr>
            <a:lvl8pPr marL="3657600" lvl="7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Barlow"/>
              <a:buChar char="○"/>
              <a:defRPr sz="1200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8pPr>
            <a:lvl9pPr marL="4114800" lvl="8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Barlow"/>
              <a:buChar char="■"/>
              <a:defRPr sz="1200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0" r:id="rId2"/>
    <p:sldLayoutId id="2147483658" r:id="rId3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Imagen que contiene Texto&#10;&#10;Descripción generada automáticamente">
            <a:extLst>
              <a:ext uri="{FF2B5EF4-FFF2-40B4-BE49-F238E27FC236}">
                <a16:creationId xmlns:a16="http://schemas.microsoft.com/office/drawing/2014/main" id="{F981D12E-B78B-BC3D-618D-C2A2B752E13C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476074" y="101424"/>
            <a:ext cx="2191850" cy="2191850"/>
          </a:xfrm>
          <a:prstGeom prst="rect">
            <a:avLst/>
          </a:prstGeom>
        </p:spPr>
      </p:pic>
      <p:grpSp>
        <p:nvGrpSpPr>
          <p:cNvPr id="760" name="Google Shape;760;p36"/>
          <p:cNvGrpSpPr/>
          <p:nvPr/>
        </p:nvGrpSpPr>
        <p:grpSpPr>
          <a:xfrm rot="10800000">
            <a:off x="6662200" y="3637323"/>
            <a:ext cx="3537150" cy="626797"/>
            <a:chOff x="1199232" y="2120038"/>
            <a:chExt cx="4391793" cy="778340"/>
          </a:xfrm>
        </p:grpSpPr>
        <p:grpSp>
          <p:nvGrpSpPr>
            <p:cNvPr id="761" name="Google Shape;761;p36"/>
            <p:cNvGrpSpPr/>
            <p:nvPr/>
          </p:nvGrpSpPr>
          <p:grpSpPr>
            <a:xfrm>
              <a:off x="2227732" y="2577138"/>
              <a:ext cx="1945675" cy="56700"/>
              <a:chOff x="2227732" y="2661275"/>
              <a:chExt cx="1945675" cy="56700"/>
            </a:xfrm>
          </p:grpSpPr>
          <p:cxnSp>
            <p:nvCxnSpPr>
              <p:cNvPr id="762" name="Google Shape;762;p36"/>
              <p:cNvCxnSpPr/>
              <p:nvPr/>
            </p:nvCxnSpPr>
            <p:spPr>
              <a:xfrm>
                <a:off x="2227732" y="2689625"/>
                <a:ext cx="18960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sp>
            <p:nvSpPr>
              <p:cNvPr id="763" name="Google Shape;763;p36"/>
              <p:cNvSpPr/>
              <p:nvPr/>
            </p:nvSpPr>
            <p:spPr>
              <a:xfrm>
                <a:off x="4116707" y="2661275"/>
                <a:ext cx="56700" cy="56700"/>
              </a:xfrm>
              <a:prstGeom prst="ellipse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764" name="Google Shape;764;p36"/>
            <p:cNvGrpSpPr/>
            <p:nvPr/>
          </p:nvGrpSpPr>
          <p:grpSpPr>
            <a:xfrm>
              <a:off x="1943838" y="2729277"/>
              <a:ext cx="1938597" cy="169100"/>
              <a:chOff x="2216194" y="2593212"/>
              <a:chExt cx="4728285" cy="412439"/>
            </a:xfrm>
          </p:grpSpPr>
          <p:sp>
            <p:nvSpPr>
              <p:cNvPr id="765" name="Google Shape;765;p36"/>
              <p:cNvSpPr/>
              <p:nvPr/>
            </p:nvSpPr>
            <p:spPr>
              <a:xfrm>
                <a:off x="2216194" y="2593212"/>
                <a:ext cx="4593868" cy="355100"/>
              </a:xfrm>
              <a:custGeom>
                <a:avLst/>
                <a:gdLst/>
                <a:ahLst/>
                <a:cxnLst/>
                <a:rect l="l" t="t" r="r" b="b"/>
                <a:pathLst>
                  <a:path w="77550" h="5994" extrusionOk="0">
                    <a:moveTo>
                      <a:pt x="0" y="0"/>
                    </a:moveTo>
                    <a:lnTo>
                      <a:pt x="59202" y="0"/>
                    </a:lnTo>
                    <a:lnTo>
                      <a:pt x="65196" y="5994"/>
                    </a:lnTo>
                    <a:lnTo>
                      <a:pt x="77550" y="5994"/>
                    </a:lnTo>
                  </a:path>
                </a:pathLst>
              </a:cu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s-CL" dirty="0"/>
              </a:p>
            </p:txBody>
          </p:sp>
          <p:sp>
            <p:nvSpPr>
              <p:cNvPr id="766" name="Google Shape;766;p36"/>
              <p:cNvSpPr/>
              <p:nvPr/>
            </p:nvSpPr>
            <p:spPr>
              <a:xfrm>
                <a:off x="6810079" y="2871251"/>
                <a:ext cx="134400" cy="134400"/>
              </a:xfrm>
              <a:prstGeom prst="ellipse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767" name="Google Shape;767;p36"/>
            <p:cNvGrpSpPr/>
            <p:nvPr/>
          </p:nvGrpSpPr>
          <p:grpSpPr>
            <a:xfrm>
              <a:off x="1779150" y="2289288"/>
              <a:ext cx="3811875" cy="127113"/>
              <a:chOff x="1779150" y="2604263"/>
              <a:chExt cx="3811875" cy="127113"/>
            </a:xfrm>
          </p:grpSpPr>
          <p:sp>
            <p:nvSpPr>
              <p:cNvPr id="768" name="Google Shape;768;p36"/>
              <p:cNvSpPr/>
              <p:nvPr/>
            </p:nvSpPr>
            <p:spPr>
              <a:xfrm>
                <a:off x="1779150" y="2630450"/>
                <a:ext cx="3755175" cy="100925"/>
              </a:xfrm>
              <a:custGeom>
                <a:avLst/>
                <a:gdLst/>
                <a:ahLst/>
                <a:cxnLst/>
                <a:rect l="l" t="t" r="r" b="b"/>
                <a:pathLst>
                  <a:path w="150207" h="4037" extrusionOk="0">
                    <a:moveTo>
                      <a:pt x="0" y="4037"/>
                    </a:moveTo>
                    <a:lnTo>
                      <a:pt x="83176" y="4037"/>
                    </a:lnTo>
                    <a:lnTo>
                      <a:pt x="87213" y="0"/>
                    </a:lnTo>
                    <a:lnTo>
                      <a:pt x="150207" y="0"/>
                    </a:lnTo>
                  </a:path>
                </a:pathLst>
              </a:cu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s-CL" dirty="0"/>
              </a:p>
            </p:txBody>
          </p:sp>
          <p:sp>
            <p:nvSpPr>
              <p:cNvPr id="769" name="Google Shape;769;p36"/>
              <p:cNvSpPr/>
              <p:nvPr/>
            </p:nvSpPr>
            <p:spPr>
              <a:xfrm>
                <a:off x="5534325" y="2604263"/>
                <a:ext cx="56700" cy="56700"/>
              </a:xfrm>
              <a:prstGeom prst="ellipse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770" name="Google Shape;770;p36"/>
            <p:cNvGrpSpPr/>
            <p:nvPr/>
          </p:nvGrpSpPr>
          <p:grpSpPr>
            <a:xfrm>
              <a:off x="1199232" y="2120038"/>
              <a:ext cx="3737650" cy="56700"/>
              <a:chOff x="1199232" y="2869225"/>
              <a:chExt cx="3737650" cy="56700"/>
            </a:xfrm>
          </p:grpSpPr>
          <p:cxnSp>
            <p:nvCxnSpPr>
              <p:cNvPr id="771" name="Google Shape;771;p36"/>
              <p:cNvCxnSpPr/>
              <p:nvPr/>
            </p:nvCxnSpPr>
            <p:spPr>
              <a:xfrm>
                <a:off x="1199232" y="2897575"/>
                <a:ext cx="36879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sp>
            <p:nvSpPr>
              <p:cNvPr id="772" name="Google Shape;772;p36"/>
              <p:cNvSpPr/>
              <p:nvPr/>
            </p:nvSpPr>
            <p:spPr>
              <a:xfrm>
                <a:off x="4880182" y="2869225"/>
                <a:ext cx="56700" cy="56700"/>
              </a:xfrm>
              <a:prstGeom prst="ellipse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  <p:grpSp>
        <p:nvGrpSpPr>
          <p:cNvPr id="773" name="Google Shape;773;p36"/>
          <p:cNvGrpSpPr/>
          <p:nvPr/>
        </p:nvGrpSpPr>
        <p:grpSpPr>
          <a:xfrm>
            <a:off x="-1696246" y="967904"/>
            <a:ext cx="3599787" cy="1044096"/>
            <a:chOff x="-1431671" y="656504"/>
            <a:chExt cx="3599787" cy="1044096"/>
          </a:xfrm>
        </p:grpSpPr>
        <p:grpSp>
          <p:nvGrpSpPr>
            <p:cNvPr id="774" name="Google Shape;774;p36"/>
            <p:cNvGrpSpPr/>
            <p:nvPr/>
          </p:nvGrpSpPr>
          <p:grpSpPr>
            <a:xfrm>
              <a:off x="-368508" y="1432892"/>
              <a:ext cx="1567047" cy="45661"/>
              <a:chOff x="1754675" y="2661275"/>
              <a:chExt cx="1945675" cy="56700"/>
            </a:xfrm>
          </p:grpSpPr>
          <p:cxnSp>
            <p:nvCxnSpPr>
              <p:cNvPr id="775" name="Google Shape;775;p36"/>
              <p:cNvCxnSpPr/>
              <p:nvPr/>
            </p:nvCxnSpPr>
            <p:spPr>
              <a:xfrm>
                <a:off x="1754675" y="2689625"/>
                <a:ext cx="18960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sp>
            <p:nvSpPr>
              <p:cNvPr id="776" name="Google Shape;776;p36"/>
              <p:cNvSpPr/>
              <p:nvPr/>
            </p:nvSpPr>
            <p:spPr>
              <a:xfrm>
                <a:off x="3643650" y="2661275"/>
                <a:ext cx="56700" cy="56700"/>
              </a:xfrm>
              <a:prstGeom prst="ellipse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777" name="Google Shape;777;p36"/>
            <p:cNvGrpSpPr/>
            <p:nvPr/>
          </p:nvGrpSpPr>
          <p:grpSpPr>
            <a:xfrm>
              <a:off x="-766480" y="1564412"/>
              <a:ext cx="1561280" cy="136187"/>
              <a:chOff x="1754675" y="2824000"/>
              <a:chExt cx="4728285" cy="412439"/>
            </a:xfrm>
          </p:grpSpPr>
          <p:sp>
            <p:nvSpPr>
              <p:cNvPr id="778" name="Google Shape;778;p36"/>
              <p:cNvSpPr/>
              <p:nvPr/>
            </p:nvSpPr>
            <p:spPr>
              <a:xfrm>
                <a:off x="1754675" y="2824000"/>
                <a:ext cx="4593868" cy="355100"/>
              </a:xfrm>
              <a:custGeom>
                <a:avLst/>
                <a:gdLst/>
                <a:ahLst/>
                <a:cxnLst/>
                <a:rect l="l" t="t" r="r" b="b"/>
                <a:pathLst>
                  <a:path w="77550" h="5994" extrusionOk="0">
                    <a:moveTo>
                      <a:pt x="0" y="0"/>
                    </a:moveTo>
                    <a:lnTo>
                      <a:pt x="59202" y="0"/>
                    </a:lnTo>
                    <a:lnTo>
                      <a:pt x="65196" y="5994"/>
                    </a:lnTo>
                    <a:lnTo>
                      <a:pt x="77550" y="5994"/>
                    </a:lnTo>
                  </a:path>
                </a:pathLst>
              </a:cu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s-CL" dirty="0"/>
              </a:p>
            </p:txBody>
          </p:sp>
          <p:sp>
            <p:nvSpPr>
              <p:cNvPr id="779" name="Google Shape;779;p36"/>
              <p:cNvSpPr/>
              <p:nvPr/>
            </p:nvSpPr>
            <p:spPr>
              <a:xfrm>
                <a:off x="6348560" y="3102039"/>
                <a:ext cx="134400" cy="134400"/>
              </a:xfrm>
              <a:prstGeom prst="ellipse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780" name="Google Shape;780;p36"/>
            <p:cNvGrpSpPr/>
            <p:nvPr/>
          </p:nvGrpSpPr>
          <p:grpSpPr>
            <a:xfrm>
              <a:off x="-1431671" y="1201087"/>
              <a:ext cx="3070084" cy="102364"/>
              <a:chOff x="1779150" y="2604263"/>
              <a:chExt cx="3811875" cy="127113"/>
            </a:xfrm>
          </p:grpSpPr>
          <p:sp>
            <p:nvSpPr>
              <p:cNvPr id="781" name="Google Shape;781;p36"/>
              <p:cNvSpPr/>
              <p:nvPr/>
            </p:nvSpPr>
            <p:spPr>
              <a:xfrm>
                <a:off x="1779150" y="2630450"/>
                <a:ext cx="3755175" cy="100925"/>
              </a:xfrm>
              <a:custGeom>
                <a:avLst/>
                <a:gdLst/>
                <a:ahLst/>
                <a:cxnLst/>
                <a:rect l="l" t="t" r="r" b="b"/>
                <a:pathLst>
                  <a:path w="150207" h="4037" extrusionOk="0">
                    <a:moveTo>
                      <a:pt x="0" y="4037"/>
                    </a:moveTo>
                    <a:lnTo>
                      <a:pt x="83176" y="4037"/>
                    </a:lnTo>
                    <a:lnTo>
                      <a:pt x="87213" y="0"/>
                    </a:lnTo>
                    <a:lnTo>
                      <a:pt x="150207" y="0"/>
                    </a:lnTo>
                  </a:path>
                </a:pathLst>
              </a:cu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s-CL" dirty="0"/>
              </a:p>
            </p:txBody>
          </p:sp>
          <p:sp>
            <p:nvSpPr>
              <p:cNvPr id="782" name="Google Shape;782;p36"/>
              <p:cNvSpPr/>
              <p:nvPr/>
            </p:nvSpPr>
            <p:spPr>
              <a:xfrm>
                <a:off x="5534325" y="2604263"/>
                <a:ext cx="56700" cy="56700"/>
              </a:xfrm>
              <a:prstGeom prst="ellipse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783" name="Google Shape;783;p36"/>
            <p:cNvGrpSpPr/>
            <p:nvPr/>
          </p:nvGrpSpPr>
          <p:grpSpPr>
            <a:xfrm>
              <a:off x="-856941" y="773805"/>
              <a:ext cx="2877996" cy="223763"/>
              <a:chOff x="1748550" y="2064750"/>
              <a:chExt cx="3573375" cy="277863"/>
            </a:xfrm>
          </p:grpSpPr>
          <p:sp>
            <p:nvSpPr>
              <p:cNvPr id="784" name="Google Shape;784;p36"/>
              <p:cNvSpPr/>
              <p:nvPr/>
            </p:nvSpPr>
            <p:spPr>
              <a:xfrm>
                <a:off x="1748550" y="2064750"/>
                <a:ext cx="3516675" cy="253825"/>
              </a:xfrm>
              <a:custGeom>
                <a:avLst/>
                <a:gdLst/>
                <a:ahLst/>
                <a:cxnLst/>
                <a:rect l="l" t="t" r="r" b="b"/>
                <a:pathLst>
                  <a:path w="140667" h="10153" extrusionOk="0">
                    <a:moveTo>
                      <a:pt x="0" y="0"/>
                    </a:moveTo>
                    <a:lnTo>
                      <a:pt x="67520" y="0"/>
                    </a:lnTo>
                    <a:lnTo>
                      <a:pt x="77673" y="10153"/>
                    </a:lnTo>
                    <a:lnTo>
                      <a:pt x="140667" y="10153"/>
                    </a:lnTo>
                  </a:path>
                </a:pathLst>
              </a:cu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s-CL" dirty="0"/>
              </a:p>
            </p:txBody>
          </p:sp>
          <p:sp>
            <p:nvSpPr>
              <p:cNvPr id="785" name="Google Shape;785;p36"/>
              <p:cNvSpPr/>
              <p:nvPr/>
            </p:nvSpPr>
            <p:spPr>
              <a:xfrm>
                <a:off x="5265225" y="2285913"/>
                <a:ext cx="56700" cy="56700"/>
              </a:xfrm>
              <a:prstGeom prst="ellipse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786" name="Google Shape;786;p36"/>
            <p:cNvGrpSpPr/>
            <p:nvPr/>
          </p:nvGrpSpPr>
          <p:grpSpPr>
            <a:xfrm>
              <a:off x="-856958" y="656504"/>
              <a:ext cx="2430741" cy="185537"/>
              <a:chOff x="1748547" y="1392116"/>
              <a:chExt cx="5911958" cy="451312"/>
            </a:xfrm>
          </p:grpSpPr>
          <p:sp>
            <p:nvSpPr>
              <p:cNvPr id="787" name="Google Shape;787;p36"/>
              <p:cNvSpPr/>
              <p:nvPr/>
            </p:nvSpPr>
            <p:spPr>
              <a:xfrm>
                <a:off x="1748547" y="1392116"/>
                <a:ext cx="5793758" cy="395567"/>
              </a:xfrm>
              <a:custGeom>
                <a:avLst/>
                <a:gdLst/>
                <a:ahLst/>
                <a:cxnLst/>
                <a:rect l="l" t="t" r="r" b="b"/>
                <a:pathLst>
                  <a:path w="111066" h="7583" extrusionOk="0">
                    <a:moveTo>
                      <a:pt x="0" y="0"/>
                    </a:moveTo>
                    <a:lnTo>
                      <a:pt x="79263" y="0"/>
                    </a:lnTo>
                    <a:lnTo>
                      <a:pt x="86847" y="7583"/>
                    </a:lnTo>
                    <a:lnTo>
                      <a:pt x="111066" y="7583"/>
                    </a:lnTo>
                  </a:path>
                </a:pathLst>
              </a:cu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s-CL" dirty="0"/>
              </a:p>
            </p:txBody>
          </p:sp>
          <p:sp>
            <p:nvSpPr>
              <p:cNvPr id="788" name="Google Shape;788;p36"/>
              <p:cNvSpPr/>
              <p:nvPr/>
            </p:nvSpPr>
            <p:spPr>
              <a:xfrm>
                <a:off x="7542305" y="1725228"/>
                <a:ext cx="118200" cy="118200"/>
              </a:xfrm>
              <a:prstGeom prst="ellipse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789" name="Google Shape;789;p36"/>
            <p:cNvGrpSpPr/>
            <p:nvPr/>
          </p:nvGrpSpPr>
          <p:grpSpPr>
            <a:xfrm>
              <a:off x="-842187" y="1064790"/>
              <a:ext cx="3010303" cy="45661"/>
              <a:chOff x="1766900" y="2869225"/>
              <a:chExt cx="3737650" cy="56700"/>
            </a:xfrm>
          </p:grpSpPr>
          <p:cxnSp>
            <p:nvCxnSpPr>
              <p:cNvPr id="790" name="Google Shape;790;p36"/>
              <p:cNvCxnSpPr/>
              <p:nvPr/>
            </p:nvCxnSpPr>
            <p:spPr>
              <a:xfrm>
                <a:off x="1766900" y="2897575"/>
                <a:ext cx="36879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sp>
            <p:nvSpPr>
              <p:cNvPr id="791" name="Google Shape;791;p36"/>
              <p:cNvSpPr/>
              <p:nvPr/>
            </p:nvSpPr>
            <p:spPr>
              <a:xfrm>
                <a:off x="5447850" y="2869225"/>
                <a:ext cx="56700" cy="56700"/>
              </a:xfrm>
              <a:prstGeom prst="ellipse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  <p:grpSp>
        <p:nvGrpSpPr>
          <p:cNvPr id="4" name="Grupo 3">
            <a:extLst>
              <a:ext uri="{FF2B5EF4-FFF2-40B4-BE49-F238E27FC236}">
                <a16:creationId xmlns:a16="http://schemas.microsoft.com/office/drawing/2014/main" id="{940E9B1F-B83B-6512-D3DB-7437054941C2}"/>
              </a:ext>
            </a:extLst>
          </p:cNvPr>
          <p:cNvGrpSpPr/>
          <p:nvPr/>
        </p:nvGrpSpPr>
        <p:grpSpPr>
          <a:xfrm>
            <a:off x="667752" y="2571750"/>
            <a:ext cx="7808495" cy="2427508"/>
            <a:chOff x="667753" y="2571751"/>
            <a:chExt cx="7808495" cy="2427508"/>
          </a:xfrm>
        </p:grpSpPr>
        <p:sp>
          <p:nvSpPr>
            <p:cNvPr id="6" name="CuadroTexto 5">
              <a:extLst>
                <a:ext uri="{FF2B5EF4-FFF2-40B4-BE49-F238E27FC236}">
                  <a16:creationId xmlns:a16="http://schemas.microsoft.com/office/drawing/2014/main" id="{58692A62-0C1F-5190-A790-D4B87018E122}"/>
                </a:ext>
              </a:extLst>
            </p:cNvPr>
            <p:cNvSpPr txBox="1"/>
            <p:nvPr/>
          </p:nvSpPr>
          <p:spPr>
            <a:xfrm>
              <a:off x="667753" y="2571751"/>
              <a:ext cx="7808495" cy="56932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lnSpc>
                  <a:spcPct val="107000"/>
                </a:lnSpc>
                <a:spcBef>
                  <a:spcPts val="900"/>
                </a:spcBef>
              </a:pPr>
              <a:r>
                <a:rPr lang="es-CL" sz="3000" b="1" dirty="0">
                  <a:solidFill>
                    <a:schemeClr val="accent4"/>
                  </a:solidFill>
                  <a:latin typeface="Aptos" panose="020B00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Clase 22: Geometría II</a:t>
              </a:r>
            </a:p>
          </p:txBody>
        </p:sp>
        <p:sp>
          <p:nvSpPr>
            <p:cNvPr id="7" name="CuadroTexto 6">
              <a:extLst>
                <a:ext uri="{FF2B5EF4-FFF2-40B4-BE49-F238E27FC236}">
                  <a16:creationId xmlns:a16="http://schemas.microsoft.com/office/drawing/2014/main" id="{676D8914-D208-9347-BBC3-08633C02D1E9}"/>
                </a:ext>
              </a:extLst>
            </p:cNvPr>
            <p:cNvSpPr txBox="1"/>
            <p:nvPr/>
          </p:nvSpPr>
          <p:spPr>
            <a:xfrm>
              <a:off x="2287706" y="3141074"/>
              <a:ext cx="4572000" cy="57708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s-CL" sz="1050" dirty="0">
                  <a:latin typeface="Aptos" panose="020B0004020202020204" pitchFamily="34" charset="0"/>
                  <a:cs typeface="Arial" panose="020B0604020202020204" pitchFamily="34" charset="0"/>
                </a:rPr>
                <a:t>Departamento de Matemáticas </a:t>
              </a:r>
            </a:p>
            <a:p>
              <a:pPr algn="ctr"/>
              <a:r>
                <a:rPr lang="es-CL" sz="1050" dirty="0">
                  <a:latin typeface="Aptos" panose="020B0004020202020204" pitchFamily="34" charset="0"/>
                  <a:cs typeface="Arial" panose="020B0604020202020204" pitchFamily="34" charset="0"/>
                </a:rPr>
                <a:t>4tos y Egresados – Programas M1 y M2</a:t>
              </a:r>
            </a:p>
            <a:p>
              <a:pPr algn="ctr"/>
              <a:r>
                <a:rPr lang="es-CL" sz="1050" dirty="0">
                  <a:latin typeface="Aptos" panose="020B0004020202020204" pitchFamily="34" charset="0"/>
                  <a:cs typeface="Arial" panose="020B0604020202020204" pitchFamily="34" charset="0"/>
                </a:rPr>
                <a:t>Eje: Geometría</a:t>
              </a:r>
            </a:p>
          </p:txBody>
        </p:sp>
        <p:sp>
          <p:nvSpPr>
            <p:cNvPr id="8" name="CuadroTexto 7">
              <a:extLst>
                <a:ext uri="{FF2B5EF4-FFF2-40B4-BE49-F238E27FC236}">
                  <a16:creationId xmlns:a16="http://schemas.microsoft.com/office/drawing/2014/main" id="{3D87125F-1F8C-8B9A-EC77-F15AB73324D7}"/>
                </a:ext>
              </a:extLst>
            </p:cNvPr>
            <p:cNvSpPr txBox="1"/>
            <p:nvPr/>
          </p:nvSpPr>
          <p:spPr>
            <a:xfrm>
              <a:off x="2287706" y="4691482"/>
              <a:ext cx="4570293" cy="30777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s-CL" dirty="0">
                  <a:latin typeface="Aptos" panose="020B0004020202020204" pitchFamily="34" charset="0"/>
                  <a:cs typeface="Arial" panose="020B0604020202020204" pitchFamily="34" charset="0"/>
                </a:rPr>
                <a:t>Primavera, 2024</a:t>
              </a:r>
            </a:p>
          </p:txBody>
        </p:sp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C141295-B471-C62F-6449-FBCC196940B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>
            <a:extLst>
              <a:ext uri="{FF2B5EF4-FFF2-40B4-BE49-F238E27FC236}">
                <a16:creationId xmlns:a16="http://schemas.microsoft.com/office/drawing/2014/main" id="{0E9133DA-58FF-C66E-E301-15F52ED3D7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109638"/>
            <a:ext cx="7704000" cy="572700"/>
          </a:xfrm>
        </p:spPr>
        <p:txBody>
          <a:bodyPr/>
          <a:lstStyle/>
          <a:p>
            <a:r>
              <a:rPr lang="es-CL" b="1" dirty="0">
                <a:latin typeface="Aptos" panose="020B0004020202020204" pitchFamily="34" charset="0"/>
              </a:rPr>
              <a:t>Cilindro</a:t>
            </a:r>
          </a:p>
        </p:txBody>
      </p:sp>
      <p:sp>
        <p:nvSpPr>
          <p:cNvPr id="15" name="Rectangle 8">
            <a:extLst>
              <a:ext uri="{FF2B5EF4-FFF2-40B4-BE49-F238E27FC236}">
                <a16:creationId xmlns:a16="http://schemas.microsoft.com/office/drawing/2014/main" id="{A055AF3B-4473-B42C-B300-4509CCF3F01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5280" y="3728560"/>
            <a:ext cx="184731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CL" sz="1600" dirty="0"/>
          </a:p>
        </p:txBody>
      </p:sp>
      <p:sp>
        <p:nvSpPr>
          <p:cNvPr id="18" name="Rectangle 12">
            <a:extLst>
              <a:ext uri="{FF2B5EF4-FFF2-40B4-BE49-F238E27FC236}">
                <a16:creationId xmlns:a16="http://schemas.microsoft.com/office/drawing/2014/main" id="{D09BEE75-8609-CA72-96E4-C1DEBDAE110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1393" y="1476049"/>
            <a:ext cx="184731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CL" sz="1600" dirty="0"/>
          </a:p>
        </p:txBody>
      </p:sp>
      <p:sp>
        <p:nvSpPr>
          <p:cNvPr id="21" name="Rectangle 16">
            <a:extLst>
              <a:ext uri="{FF2B5EF4-FFF2-40B4-BE49-F238E27FC236}">
                <a16:creationId xmlns:a16="http://schemas.microsoft.com/office/drawing/2014/main" id="{E87DAEDB-A6F0-1A84-2DD9-C95DD756767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1245" y="3861543"/>
            <a:ext cx="184731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CL" sz="1600" dirty="0"/>
          </a:p>
        </p:txBody>
      </p:sp>
      <p:sp>
        <p:nvSpPr>
          <p:cNvPr id="26" name="Rectangle 7">
            <a:extLst>
              <a:ext uri="{FF2B5EF4-FFF2-40B4-BE49-F238E27FC236}">
                <a16:creationId xmlns:a16="http://schemas.microsoft.com/office/drawing/2014/main" id="{C995A4BD-7A2F-AD42-2301-CDA87D202AC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35731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CL" dirty="0"/>
          </a:p>
        </p:txBody>
      </p:sp>
      <p:sp>
        <p:nvSpPr>
          <p:cNvPr id="3" name="Rectangle 3">
            <a:extLst>
              <a:ext uri="{FF2B5EF4-FFF2-40B4-BE49-F238E27FC236}">
                <a16:creationId xmlns:a16="http://schemas.microsoft.com/office/drawing/2014/main" id="{C5081B9C-7B22-4810-BB1D-9EACBED7CD6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68362" y="394185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CL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0CF0FC44-1659-CC41-56BF-DFACA9358AD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13847" y="1152563"/>
            <a:ext cx="3716305" cy="38812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507940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3EED29D6-C6FF-9828-23C0-D7FFEF0B4B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688" y="630052"/>
            <a:ext cx="5283743" cy="4316297"/>
          </a:xfrm>
          <a:prstGeom prst="rect">
            <a:avLst/>
          </a:prstGeom>
        </p:spPr>
      </p:pic>
      <p:pic>
        <p:nvPicPr>
          <p:cNvPr id="9" name="Picture 2" descr="Resultado de imagen para pregunta">
            <a:extLst>
              <a:ext uri="{FF2B5EF4-FFF2-40B4-BE49-F238E27FC236}">
                <a16:creationId xmlns:a16="http://schemas.microsoft.com/office/drawing/2014/main" id="{387CED49-6ABE-4017-F1FA-A9A7E92C6A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2670" y="-69872"/>
            <a:ext cx="1009856" cy="10098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6DDAD342-3D36-6893-25BC-2E648BE2FA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670" y="0"/>
            <a:ext cx="7407000" cy="1063500"/>
          </a:xfrm>
        </p:spPr>
        <p:txBody>
          <a:bodyPr/>
          <a:lstStyle/>
          <a:p>
            <a:r>
              <a:rPr lang="es-CL" dirty="0"/>
              <a:t>Pregunta N°1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313F0015-198F-3E8A-8D29-02A728027287}"/>
              </a:ext>
            </a:extLst>
          </p:cNvPr>
          <p:cNvSpPr txBox="1"/>
          <p:nvPr/>
        </p:nvSpPr>
        <p:spPr>
          <a:xfrm>
            <a:off x="3018430" y="4512901"/>
            <a:ext cx="4790003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900" dirty="0">
                <a:latin typeface="Aptos" panose="020B0004020202020204" pitchFamily="34" charset="0"/>
              </a:rPr>
              <a:t>DEMRE: PAES M1 Matemáticas Invierno Admisión 2025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A7EFE1BC-71B7-1FF4-A0EC-2E53F3CFCA3F}"/>
              </a:ext>
            </a:extLst>
          </p:cNvPr>
          <p:cNvSpPr txBox="1"/>
          <p:nvPr/>
        </p:nvSpPr>
        <p:spPr>
          <a:xfrm>
            <a:off x="6018994" y="2878065"/>
            <a:ext cx="1780032" cy="107721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CL" sz="1600" b="1" u="sng" dirty="0">
                <a:solidFill>
                  <a:schemeClr val="accent6">
                    <a:lumMod val="50000"/>
                  </a:schemeClr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Respuesta Correcta </a:t>
            </a:r>
          </a:p>
          <a:p>
            <a:pPr algn="ctr"/>
            <a:r>
              <a:rPr lang="es-CL" sz="3200" b="1" dirty="0">
                <a:solidFill>
                  <a:schemeClr val="accent6">
                    <a:lumMod val="50000"/>
                  </a:schemeClr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D  </a:t>
            </a:r>
          </a:p>
        </p:txBody>
      </p:sp>
      <p:pic>
        <p:nvPicPr>
          <p:cNvPr id="10" name="Picture 6" descr="Pulgar arriba emoji - símbolo, significado logotipo, historia, PNG">
            <a:extLst>
              <a:ext uri="{FF2B5EF4-FFF2-40B4-BE49-F238E27FC236}">
                <a16:creationId xmlns:a16="http://schemas.microsoft.com/office/drawing/2014/main" id="{BFA05D52-440D-F657-481C-16E6C72103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7125" y="3546207"/>
            <a:ext cx="1677733" cy="9445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684334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1A62BDE0-F396-321A-08CD-86CB7DEB06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7229" y="789995"/>
            <a:ext cx="7641797" cy="3444097"/>
          </a:xfrm>
          <a:prstGeom prst="rect">
            <a:avLst/>
          </a:prstGeom>
        </p:spPr>
      </p:pic>
      <p:pic>
        <p:nvPicPr>
          <p:cNvPr id="9" name="Picture 2" descr="Resultado de imagen para pregunta">
            <a:extLst>
              <a:ext uri="{FF2B5EF4-FFF2-40B4-BE49-F238E27FC236}">
                <a16:creationId xmlns:a16="http://schemas.microsoft.com/office/drawing/2014/main" id="{387CED49-6ABE-4017-F1FA-A9A7E92C6A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2670" y="-69872"/>
            <a:ext cx="1009856" cy="10098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6DDAD342-3D36-6893-25BC-2E648BE2FA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670" y="0"/>
            <a:ext cx="7407000" cy="1063500"/>
          </a:xfrm>
        </p:spPr>
        <p:txBody>
          <a:bodyPr/>
          <a:lstStyle/>
          <a:p>
            <a:r>
              <a:rPr lang="es-CL" dirty="0"/>
              <a:t>Pregunta N°2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313F0015-198F-3E8A-8D29-02A728027287}"/>
              </a:ext>
            </a:extLst>
          </p:cNvPr>
          <p:cNvSpPr txBox="1"/>
          <p:nvPr/>
        </p:nvSpPr>
        <p:spPr>
          <a:xfrm>
            <a:off x="3018430" y="4512901"/>
            <a:ext cx="4790003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900" dirty="0">
                <a:latin typeface="Aptos" panose="020B0004020202020204" pitchFamily="34" charset="0"/>
              </a:rPr>
              <a:t>DEMRE: PAES M1 Matemáticas Invierno Admisión 2025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A7EFE1BC-71B7-1FF4-A0EC-2E53F3CFCA3F}"/>
              </a:ext>
            </a:extLst>
          </p:cNvPr>
          <p:cNvSpPr txBox="1"/>
          <p:nvPr/>
        </p:nvSpPr>
        <p:spPr>
          <a:xfrm>
            <a:off x="6018994" y="2878065"/>
            <a:ext cx="1780032" cy="107721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CL" sz="1600" b="1" u="sng" dirty="0">
                <a:solidFill>
                  <a:schemeClr val="accent6">
                    <a:lumMod val="50000"/>
                  </a:schemeClr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Respuesta Correcta </a:t>
            </a:r>
          </a:p>
          <a:p>
            <a:pPr algn="ctr"/>
            <a:r>
              <a:rPr lang="es-CL" sz="3200" b="1" dirty="0">
                <a:solidFill>
                  <a:schemeClr val="accent6">
                    <a:lumMod val="50000"/>
                  </a:schemeClr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C  </a:t>
            </a:r>
          </a:p>
        </p:txBody>
      </p:sp>
      <p:pic>
        <p:nvPicPr>
          <p:cNvPr id="10" name="Picture 6" descr="Pulgar arriba emoji - símbolo, significado logotipo, historia, PNG">
            <a:extLst>
              <a:ext uri="{FF2B5EF4-FFF2-40B4-BE49-F238E27FC236}">
                <a16:creationId xmlns:a16="http://schemas.microsoft.com/office/drawing/2014/main" id="{BFA05D52-440D-F657-481C-16E6C72103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7125" y="3546207"/>
            <a:ext cx="1677733" cy="9445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114872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445A6F00-2752-6B03-7D98-CBF0133DC96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148" y="47195"/>
            <a:ext cx="5433306" cy="4752953"/>
          </a:xfrm>
          <a:prstGeom prst="rect">
            <a:avLst/>
          </a:prstGeom>
        </p:spPr>
      </p:pic>
      <p:pic>
        <p:nvPicPr>
          <p:cNvPr id="9" name="Picture 2" descr="Resultado de imagen para pregunta">
            <a:extLst>
              <a:ext uri="{FF2B5EF4-FFF2-40B4-BE49-F238E27FC236}">
                <a16:creationId xmlns:a16="http://schemas.microsoft.com/office/drawing/2014/main" id="{387CED49-6ABE-4017-F1FA-A9A7E92C6A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2670" y="-69872"/>
            <a:ext cx="1009856" cy="10098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6DDAD342-3D36-6893-25BC-2E648BE2FA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25122" y="0"/>
            <a:ext cx="2767547" cy="1063500"/>
          </a:xfrm>
        </p:spPr>
        <p:txBody>
          <a:bodyPr/>
          <a:lstStyle/>
          <a:p>
            <a:r>
              <a:rPr lang="es-CL" dirty="0"/>
              <a:t>Pregunta N°3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313F0015-198F-3E8A-8D29-02A728027287}"/>
              </a:ext>
            </a:extLst>
          </p:cNvPr>
          <p:cNvSpPr txBox="1"/>
          <p:nvPr/>
        </p:nvSpPr>
        <p:spPr>
          <a:xfrm>
            <a:off x="3018430" y="4512901"/>
            <a:ext cx="4790003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900" dirty="0">
                <a:latin typeface="Aptos" panose="020B0004020202020204" pitchFamily="34" charset="0"/>
              </a:rPr>
              <a:t>DEMRE: PAES M1 Matemáticas Invierno Admisión 2025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A7EFE1BC-71B7-1FF4-A0EC-2E53F3CFCA3F}"/>
              </a:ext>
            </a:extLst>
          </p:cNvPr>
          <p:cNvSpPr txBox="1"/>
          <p:nvPr/>
        </p:nvSpPr>
        <p:spPr>
          <a:xfrm>
            <a:off x="6018994" y="2878065"/>
            <a:ext cx="1780032" cy="107721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CL" sz="1600" b="1" u="sng" dirty="0">
                <a:solidFill>
                  <a:schemeClr val="accent6">
                    <a:lumMod val="50000"/>
                  </a:schemeClr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Respuesta Correcta </a:t>
            </a:r>
          </a:p>
          <a:p>
            <a:pPr algn="ctr"/>
            <a:r>
              <a:rPr lang="es-CL" sz="3200" b="1" dirty="0">
                <a:solidFill>
                  <a:schemeClr val="accent6">
                    <a:lumMod val="50000"/>
                  </a:schemeClr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A  </a:t>
            </a:r>
          </a:p>
        </p:txBody>
      </p:sp>
      <p:pic>
        <p:nvPicPr>
          <p:cNvPr id="10" name="Picture 6" descr="Pulgar arriba emoji - símbolo, significado logotipo, historia, PNG">
            <a:extLst>
              <a:ext uri="{FF2B5EF4-FFF2-40B4-BE49-F238E27FC236}">
                <a16:creationId xmlns:a16="http://schemas.microsoft.com/office/drawing/2014/main" id="{BFA05D52-440D-F657-481C-16E6C72103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7125" y="3546207"/>
            <a:ext cx="1677733" cy="9445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009539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B66DE6F4-64C2-D729-FCAF-E3B8C76905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31750"/>
            <a:ext cx="5445528" cy="4194336"/>
          </a:xfrm>
          <a:prstGeom prst="rect">
            <a:avLst/>
          </a:prstGeom>
        </p:spPr>
      </p:pic>
      <p:pic>
        <p:nvPicPr>
          <p:cNvPr id="9" name="Picture 2" descr="Resultado de imagen para pregunta">
            <a:extLst>
              <a:ext uri="{FF2B5EF4-FFF2-40B4-BE49-F238E27FC236}">
                <a16:creationId xmlns:a16="http://schemas.microsoft.com/office/drawing/2014/main" id="{387CED49-6ABE-4017-F1FA-A9A7E92C6A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2670" y="-69872"/>
            <a:ext cx="1009856" cy="10098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6DDAD342-3D36-6893-25BC-2E648BE2FA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25122" y="0"/>
            <a:ext cx="2767547" cy="1063500"/>
          </a:xfrm>
        </p:spPr>
        <p:txBody>
          <a:bodyPr/>
          <a:lstStyle/>
          <a:p>
            <a:r>
              <a:rPr lang="es-CL" dirty="0"/>
              <a:t>Pregunta N°4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313F0015-198F-3E8A-8D29-02A728027287}"/>
              </a:ext>
            </a:extLst>
          </p:cNvPr>
          <p:cNvSpPr txBox="1"/>
          <p:nvPr/>
        </p:nvSpPr>
        <p:spPr>
          <a:xfrm>
            <a:off x="5584876" y="3754970"/>
            <a:ext cx="4790003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900" dirty="0">
                <a:latin typeface="Aptos" panose="020B0004020202020204" pitchFamily="34" charset="0"/>
              </a:rPr>
              <a:t>DEMRE: PAES M1 Matemáticas Invierno Admisión 2025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A7EFE1BC-71B7-1FF4-A0EC-2E53F3CFCA3F}"/>
              </a:ext>
            </a:extLst>
          </p:cNvPr>
          <p:cNvSpPr txBox="1"/>
          <p:nvPr/>
        </p:nvSpPr>
        <p:spPr>
          <a:xfrm>
            <a:off x="6142881" y="1731319"/>
            <a:ext cx="1780032" cy="107721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CL" sz="1600" b="1" u="sng" dirty="0">
                <a:solidFill>
                  <a:schemeClr val="accent6">
                    <a:lumMod val="50000"/>
                  </a:schemeClr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Respuesta Correcta </a:t>
            </a:r>
          </a:p>
          <a:p>
            <a:pPr algn="ctr"/>
            <a:r>
              <a:rPr lang="es-CL" sz="3200" b="1" dirty="0">
                <a:solidFill>
                  <a:schemeClr val="accent6">
                    <a:lumMod val="50000"/>
                  </a:schemeClr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D  </a:t>
            </a:r>
          </a:p>
        </p:txBody>
      </p:sp>
      <p:pic>
        <p:nvPicPr>
          <p:cNvPr id="10" name="Picture 6" descr="Pulgar arriba emoji - símbolo, significado logotipo, historia, PNG">
            <a:extLst>
              <a:ext uri="{FF2B5EF4-FFF2-40B4-BE49-F238E27FC236}">
                <a16:creationId xmlns:a16="http://schemas.microsoft.com/office/drawing/2014/main" id="{BFA05D52-440D-F657-481C-16E6C72103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1012" y="2399461"/>
            <a:ext cx="1677733" cy="9445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471012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BD31702B-7E66-17A2-0294-C09D42FD6E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206" y="435056"/>
            <a:ext cx="6467236" cy="4480348"/>
          </a:xfrm>
          <a:prstGeom prst="rect">
            <a:avLst/>
          </a:prstGeom>
        </p:spPr>
      </p:pic>
      <p:pic>
        <p:nvPicPr>
          <p:cNvPr id="9" name="Picture 2" descr="Resultado de imagen para pregunta">
            <a:extLst>
              <a:ext uri="{FF2B5EF4-FFF2-40B4-BE49-F238E27FC236}">
                <a16:creationId xmlns:a16="http://schemas.microsoft.com/office/drawing/2014/main" id="{387CED49-6ABE-4017-F1FA-A9A7E92C6A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2670" y="-69872"/>
            <a:ext cx="1009856" cy="10098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6DDAD342-3D36-6893-25BC-2E648BE2FA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25122" y="0"/>
            <a:ext cx="2767547" cy="1063500"/>
          </a:xfrm>
        </p:spPr>
        <p:txBody>
          <a:bodyPr/>
          <a:lstStyle/>
          <a:p>
            <a:r>
              <a:rPr lang="es-CL" dirty="0"/>
              <a:t>Pregunta N°5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313F0015-198F-3E8A-8D29-02A728027287}"/>
              </a:ext>
            </a:extLst>
          </p:cNvPr>
          <p:cNvSpPr txBox="1"/>
          <p:nvPr/>
        </p:nvSpPr>
        <p:spPr>
          <a:xfrm>
            <a:off x="2930120" y="4177483"/>
            <a:ext cx="4790003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900" dirty="0">
                <a:latin typeface="Aptos" panose="020B0004020202020204" pitchFamily="34" charset="0"/>
              </a:rPr>
              <a:t>DEMRE: PAES M1 Matemáticas Invierno Admisión 2025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A7EFE1BC-71B7-1FF4-A0EC-2E53F3CFCA3F}"/>
              </a:ext>
            </a:extLst>
          </p:cNvPr>
          <p:cNvSpPr txBox="1"/>
          <p:nvPr/>
        </p:nvSpPr>
        <p:spPr>
          <a:xfrm>
            <a:off x="6650225" y="2878065"/>
            <a:ext cx="1780032" cy="107721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CL" sz="1600" b="1" u="sng" dirty="0">
                <a:solidFill>
                  <a:schemeClr val="accent6">
                    <a:lumMod val="50000"/>
                  </a:schemeClr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Respuesta Correcta </a:t>
            </a:r>
          </a:p>
          <a:p>
            <a:pPr algn="ctr"/>
            <a:r>
              <a:rPr lang="es-CL" sz="3200" b="1" dirty="0">
                <a:solidFill>
                  <a:schemeClr val="accent6">
                    <a:lumMod val="50000"/>
                  </a:schemeClr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D  </a:t>
            </a:r>
          </a:p>
        </p:txBody>
      </p:sp>
      <p:pic>
        <p:nvPicPr>
          <p:cNvPr id="10" name="Picture 6" descr="Pulgar arriba emoji - símbolo, significado logotipo, historia, PNG">
            <a:extLst>
              <a:ext uri="{FF2B5EF4-FFF2-40B4-BE49-F238E27FC236}">
                <a16:creationId xmlns:a16="http://schemas.microsoft.com/office/drawing/2014/main" id="{BFA05D52-440D-F657-481C-16E6C72103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8356" y="3546207"/>
            <a:ext cx="1677733" cy="9445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745389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CD3C2C8B-4B54-7F42-F71B-4A4BDDDC71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4228132" cy="5143500"/>
          </a:xfrm>
          <a:prstGeom prst="rect">
            <a:avLst/>
          </a:prstGeom>
        </p:spPr>
      </p:pic>
      <p:pic>
        <p:nvPicPr>
          <p:cNvPr id="9" name="Picture 2" descr="Resultado de imagen para pregunta">
            <a:extLst>
              <a:ext uri="{FF2B5EF4-FFF2-40B4-BE49-F238E27FC236}">
                <a16:creationId xmlns:a16="http://schemas.microsoft.com/office/drawing/2014/main" id="{387CED49-6ABE-4017-F1FA-A9A7E92C6A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2670" y="-69872"/>
            <a:ext cx="1009856" cy="10098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6DDAD342-3D36-6893-25BC-2E648BE2FA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25122" y="0"/>
            <a:ext cx="2767547" cy="1063500"/>
          </a:xfrm>
        </p:spPr>
        <p:txBody>
          <a:bodyPr/>
          <a:lstStyle/>
          <a:p>
            <a:r>
              <a:rPr lang="es-CL" dirty="0"/>
              <a:t>Pregunta N°6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313F0015-198F-3E8A-8D29-02A728027287}"/>
              </a:ext>
            </a:extLst>
          </p:cNvPr>
          <p:cNvSpPr txBox="1"/>
          <p:nvPr/>
        </p:nvSpPr>
        <p:spPr>
          <a:xfrm>
            <a:off x="2930120" y="4177483"/>
            <a:ext cx="4790003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900" dirty="0">
                <a:latin typeface="Aptos" panose="020B0004020202020204" pitchFamily="34" charset="0"/>
              </a:rPr>
              <a:t>DEMRE: PAES M1 Matemáticas Invierno Admisión 2025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A7EFE1BC-71B7-1FF4-A0EC-2E53F3CFCA3F}"/>
              </a:ext>
            </a:extLst>
          </p:cNvPr>
          <p:cNvSpPr txBox="1"/>
          <p:nvPr/>
        </p:nvSpPr>
        <p:spPr>
          <a:xfrm>
            <a:off x="6018994" y="2878065"/>
            <a:ext cx="1780032" cy="107721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CL" sz="1600" b="1" u="sng" dirty="0">
                <a:solidFill>
                  <a:schemeClr val="accent6">
                    <a:lumMod val="50000"/>
                  </a:schemeClr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Respuesta Correcta </a:t>
            </a:r>
          </a:p>
          <a:p>
            <a:pPr algn="ctr"/>
            <a:r>
              <a:rPr lang="es-CL" sz="3200" b="1" dirty="0">
                <a:solidFill>
                  <a:schemeClr val="accent6">
                    <a:lumMod val="50000"/>
                  </a:schemeClr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D  </a:t>
            </a:r>
          </a:p>
        </p:txBody>
      </p:sp>
      <p:pic>
        <p:nvPicPr>
          <p:cNvPr id="10" name="Picture 6" descr="Pulgar arriba emoji - símbolo, significado logotipo, historia, PNG">
            <a:extLst>
              <a:ext uri="{FF2B5EF4-FFF2-40B4-BE49-F238E27FC236}">
                <a16:creationId xmlns:a16="http://schemas.microsoft.com/office/drawing/2014/main" id="{BFA05D52-440D-F657-481C-16E6C72103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7125" y="3546207"/>
            <a:ext cx="1677733" cy="9445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130966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3687545-BD52-9E8D-2BA1-0F587408422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1059B50D-52D9-9F5C-532F-5E96FDF5EB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75190"/>
            <a:ext cx="5731617" cy="4490752"/>
          </a:xfrm>
          <a:prstGeom prst="rect">
            <a:avLst/>
          </a:prstGeom>
        </p:spPr>
      </p:pic>
      <p:pic>
        <p:nvPicPr>
          <p:cNvPr id="9" name="Picture 2" descr="Resultado de imagen para pregunta">
            <a:extLst>
              <a:ext uri="{FF2B5EF4-FFF2-40B4-BE49-F238E27FC236}">
                <a16:creationId xmlns:a16="http://schemas.microsoft.com/office/drawing/2014/main" id="{068F5129-9B8C-32AC-ACB2-E04AC546F0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2670" y="-69872"/>
            <a:ext cx="1009856" cy="10098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867619E9-19F3-29F0-1E7B-F51732C9C0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25122" y="0"/>
            <a:ext cx="2767547" cy="1063500"/>
          </a:xfrm>
        </p:spPr>
        <p:txBody>
          <a:bodyPr/>
          <a:lstStyle/>
          <a:p>
            <a:r>
              <a:rPr lang="es-CL" dirty="0"/>
              <a:t>Pregunta N°7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21A10F1E-73BE-E0AA-2763-9B9D4C0B661F}"/>
              </a:ext>
            </a:extLst>
          </p:cNvPr>
          <p:cNvSpPr txBox="1"/>
          <p:nvPr/>
        </p:nvSpPr>
        <p:spPr>
          <a:xfrm>
            <a:off x="2930120" y="4177483"/>
            <a:ext cx="4790003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900" dirty="0">
                <a:latin typeface="Aptos" panose="020B0004020202020204" pitchFamily="34" charset="0"/>
              </a:rPr>
              <a:t>DEMRE: PAES M2 Matemáticas Invierno Admisión 2025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0D7FF525-78A8-F26D-35E7-48059E670880}"/>
              </a:ext>
            </a:extLst>
          </p:cNvPr>
          <p:cNvSpPr txBox="1"/>
          <p:nvPr/>
        </p:nvSpPr>
        <p:spPr>
          <a:xfrm>
            <a:off x="6018994" y="2878065"/>
            <a:ext cx="1780032" cy="107721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CL" sz="1600" b="1" u="sng" dirty="0">
                <a:solidFill>
                  <a:schemeClr val="accent6">
                    <a:lumMod val="50000"/>
                  </a:schemeClr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Respuesta Correcta </a:t>
            </a:r>
          </a:p>
          <a:p>
            <a:pPr algn="ctr"/>
            <a:r>
              <a:rPr lang="es-CL" sz="3200" b="1" dirty="0">
                <a:solidFill>
                  <a:schemeClr val="accent6">
                    <a:lumMod val="50000"/>
                  </a:schemeClr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A </a:t>
            </a:r>
          </a:p>
        </p:txBody>
      </p:sp>
      <p:pic>
        <p:nvPicPr>
          <p:cNvPr id="10" name="Picture 6" descr="Pulgar arriba emoji - símbolo, significado logotipo, historia, PNG">
            <a:extLst>
              <a:ext uri="{FF2B5EF4-FFF2-40B4-BE49-F238E27FC236}">
                <a16:creationId xmlns:a16="http://schemas.microsoft.com/office/drawing/2014/main" id="{03296EB3-D638-96D2-0B4C-60AA8DA188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7125" y="3546207"/>
            <a:ext cx="1677733" cy="9445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026976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EB4E702-3A4A-4942-C3E8-178227B8A1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36253"/>
            <a:ext cx="7704000" cy="572700"/>
          </a:xfrm>
        </p:spPr>
        <p:txBody>
          <a:bodyPr/>
          <a:lstStyle/>
          <a:p>
            <a:pPr algn="l"/>
            <a:r>
              <a:rPr lang="es-CL" sz="2800" b="1" dirty="0">
                <a:latin typeface="Aptos" panose="020B0004020202020204" pitchFamily="34" charset="0"/>
              </a:rPr>
              <a:t>Hoy aprendimos a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866DB418-3601-39A8-EF66-D64570CA722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92275" y="1441881"/>
            <a:ext cx="5492569" cy="3002104"/>
          </a:xfrm>
        </p:spPr>
        <p:txBody>
          <a:bodyPr/>
          <a:lstStyle/>
          <a:p>
            <a:pPr algn="just">
              <a:buFont typeface="Wingdings" panose="05000000000000000000" pitchFamily="2" charset="2"/>
              <a:buChar char="ü"/>
            </a:pPr>
            <a:r>
              <a:rPr lang="es-ES" sz="1600" dirty="0">
                <a:solidFill>
                  <a:schemeClr val="tx1"/>
                </a:solidFill>
                <a:latin typeface="Aptos" panose="020B0004020202020204" pitchFamily="34" charset="0"/>
              </a:rPr>
              <a:t>Describir cómo calcular el área y el perímetro de un círculo, y sector circular.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es-ES" sz="1600" dirty="0">
                <a:solidFill>
                  <a:schemeClr val="tx1"/>
                </a:solidFill>
                <a:latin typeface="Aptos" panose="020B0004020202020204" pitchFamily="34" charset="0"/>
              </a:rPr>
              <a:t>Describir como calcular el área y el volumen de cubo,  prisma y cilindro.</a:t>
            </a:r>
          </a:p>
          <a:p>
            <a:pPr marL="152400" indent="0" algn="just">
              <a:buNone/>
            </a:pPr>
            <a:endParaRPr lang="es-ES" sz="1600" dirty="0">
              <a:solidFill>
                <a:schemeClr val="tx1"/>
              </a:solidFill>
              <a:latin typeface="Aptos" panose="020B0004020202020204" pitchFamily="34" charset="0"/>
            </a:endParaRP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6315D1A3-9672-D345-1AF5-5ED4117477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70648" y="1764969"/>
            <a:ext cx="2004902" cy="23559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506369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Imagen que contiene Texto&#10;&#10;Descripción generada automáticamente">
            <a:extLst>
              <a:ext uri="{FF2B5EF4-FFF2-40B4-BE49-F238E27FC236}">
                <a16:creationId xmlns:a16="http://schemas.microsoft.com/office/drawing/2014/main" id="{F981D12E-B78B-BC3D-618D-C2A2B752E13C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476074" y="101424"/>
            <a:ext cx="2191850" cy="2191850"/>
          </a:xfrm>
          <a:prstGeom prst="rect">
            <a:avLst/>
          </a:prstGeom>
        </p:spPr>
      </p:pic>
      <p:grpSp>
        <p:nvGrpSpPr>
          <p:cNvPr id="760" name="Google Shape;760;p36"/>
          <p:cNvGrpSpPr/>
          <p:nvPr/>
        </p:nvGrpSpPr>
        <p:grpSpPr>
          <a:xfrm rot="10800000">
            <a:off x="6662200" y="3637323"/>
            <a:ext cx="3537150" cy="626797"/>
            <a:chOff x="1199232" y="2120038"/>
            <a:chExt cx="4391793" cy="778340"/>
          </a:xfrm>
        </p:grpSpPr>
        <p:grpSp>
          <p:nvGrpSpPr>
            <p:cNvPr id="761" name="Google Shape;761;p36"/>
            <p:cNvGrpSpPr/>
            <p:nvPr/>
          </p:nvGrpSpPr>
          <p:grpSpPr>
            <a:xfrm>
              <a:off x="2227732" y="2577138"/>
              <a:ext cx="1945675" cy="56700"/>
              <a:chOff x="2227732" y="2661275"/>
              <a:chExt cx="1945675" cy="56700"/>
            </a:xfrm>
          </p:grpSpPr>
          <p:cxnSp>
            <p:nvCxnSpPr>
              <p:cNvPr id="762" name="Google Shape;762;p36"/>
              <p:cNvCxnSpPr/>
              <p:nvPr/>
            </p:nvCxnSpPr>
            <p:spPr>
              <a:xfrm>
                <a:off x="2227732" y="2689625"/>
                <a:ext cx="18960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sp>
            <p:nvSpPr>
              <p:cNvPr id="763" name="Google Shape;763;p36"/>
              <p:cNvSpPr/>
              <p:nvPr/>
            </p:nvSpPr>
            <p:spPr>
              <a:xfrm>
                <a:off x="4116707" y="2661275"/>
                <a:ext cx="56700" cy="56700"/>
              </a:xfrm>
              <a:prstGeom prst="ellipse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764" name="Google Shape;764;p36"/>
            <p:cNvGrpSpPr/>
            <p:nvPr/>
          </p:nvGrpSpPr>
          <p:grpSpPr>
            <a:xfrm>
              <a:off x="1943838" y="2729277"/>
              <a:ext cx="1938597" cy="169100"/>
              <a:chOff x="2216194" y="2593212"/>
              <a:chExt cx="4728285" cy="412439"/>
            </a:xfrm>
          </p:grpSpPr>
          <p:sp>
            <p:nvSpPr>
              <p:cNvPr id="765" name="Google Shape;765;p36"/>
              <p:cNvSpPr/>
              <p:nvPr/>
            </p:nvSpPr>
            <p:spPr>
              <a:xfrm>
                <a:off x="2216194" y="2593212"/>
                <a:ext cx="4593868" cy="355100"/>
              </a:xfrm>
              <a:custGeom>
                <a:avLst/>
                <a:gdLst/>
                <a:ahLst/>
                <a:cxnLst/>
                <a:rect l="l" t="t" r="r" b="b"/>
                <a:pathLst>
                  <a:path w="77550" h="5994" extrusionOk="0">
                    <a:moveTo>
                      <a:pt x="0" y="0"/>
                    </a:moveTo>
                    <a:lnTo>
                      <a:pt x="59202" y="0"/>
                    </a:lnTo>
                    <a:lnTo>
                      <a:pt x="65196" y="5994"/>
                    </a:lnTo>
                    <a:lnTo>
                      <a:pt x="77550" y="5994"/>
                    </a:lnTo>
                  </a:path>
                </a:pathLst>
              </a:cu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s-CL" dirty="0"/>
              </a:p>
            </p:txBody>
          </p:sp>
          <p:sp>
            <p:nvSpPr>
              <p:cNvPr id="766" name="Google Shape;766;p36"/>
              <p:cNvSpPr/>
              <p:nvPr/>
            </p:nvSpPr>
            <p:spPr>
              <a:xfrm>
                <a:off x="6810079" y="2871251"/>
                <a:ext cx="134400" cy="134400"/>
              </a:xfrm>
              <a:prstGeom prst="ellipse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767" name="Google Shape;767;p36"/>
            <p:cNvGrpSpPr/>
            <p:nvPr/>
          </p:nvGrpSpPr>
          <p:grpSpPr>
            <a:xfrm>
              <a:off x="1779150" y="2289288"/>
              <a:ext cx="3811875" cy="127113"/>
              <a:chOff x="1779150" y="2604263"/>
              <a:chExt cx="3811875" cy="127113"/>
            </a:xfrm>
          </p:grpSpPr>
          <p:sp>
            <p:nvSpPr>
              <p:cNvPr id="768" name="Google Shape;768;p36"/>
              <p:cNvSpPr/>
              <p:nvPr/>
            </p:nvSpPr>
            <p:spPr>
              <a:xfrm>
                <a:off x="1779150" y="2630450"/>
                <a:ext cx="3755175" cy="100925"/>
              </a:xfrm>
              <a:custGeom>
                <a:avLst/>
                <a:gdLst/>
                <a:ahLst/>
                <a:cxnLst/>
                <a:rect l="l" t="t" r="r" b="b"/>
                <a:pathLst>
                  <a:path w="150207" h="4037" extrusionOk="0">
                    <a:moveTo>
                      <a:pt x="0" y="4037"/>
                    </a:moveTo>
                    <a:lnTo>
                      <a:pt x="83176" y="4037"/>
                    </a:lnTo>
                    <a:lnTo>
                      <a:pt x="87213" y="0"/>
                    </a:lnTo>
                    <a:lnTo>
                      <a:pt x="150207" y="0"/>
                    </a:lnTo>
                  </a:path>
                </a:pathLst>
              </a:cu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s-CL" dirty="0"/>
              </a:p>
            </p:txBody>
          </p:sp>
          <p:sp>
            <p:nvSpPr>
              <p:cNvPr id="769" name="Google Shape;769;p36"/>
              <p:cNvSpPr/>
              <p:nvPr/>
            </p:nvSpPr>
            <p:spPr>
              <a:xfrm>
                <a:off x="5534325" y="2604263"/>
                <a:ext cx="56700" cy="56700"/>
              </a:xfrm>
              <a:prstGeom prst="ellipse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770" name="Google Shape;770;p36"/>
            <p:cNvGrpSpPr/>
            <p:nvPr/>
          </p:nvGrpSpPr>
          <p:grpSpPr>
            <a:xfrm>
              <a:off x="1199232" y="2120038"/>
              <a:ext cx="3737650" cy="56700"/>
              <a:chOff x="1199232" y="2869225"/>
              <a:chExt cx="3737650" cy="56700"/>
            </a:xfrm>
          </p:grpSpPr>
          <p:cxnSp>
            <p:nvCxnSpPr>
              <p:cNvPr id="771" name="Google Shape;771;p36"/>
              <p:cNvCxnSpPr/>
              <p:nvPr/>
            </p:nvCxnSpPr>
            <p:spPr>
              <a:xfrm>
                <a:off x="1199232" y="2897575"/>
                <a:ext cx="36879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sp>
            <p:nvSpPr>
              <p:cNvPr id="772" name="Google Shape;772;p36"/>
              <p:cNvSpPr/>
              <p:nvPr/>
            </p:nvSpPr>
            <p:spPr>
              <a:xfrm>
                <a:off x="4880182" y="2869225"/>
                <a:ext cx="56700" cy="56700"/>
              </a:xfrm>
              <a:prstGeom prst="ellipse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  <p:grpSp>
        <p:nvGrpSpPr>
          <p:cNvPr id="773" name="Google Shape;773;p36"/>
          <p:cNvGrpSpPr/>
          <p:nvPr/>
        </p:nvGrpSpPr>
        <p:grpSpPr>
          <a:xfrm>
            <a:off x="-1696246" y="967904"/>
            <a:ext cx="3599787" cy="1044096"/>
            <a:chOff x="-1431671" y="656504"/>
            <a:chExt cx="3599787" cy="1044096"/>
          </a:xfrm>
        </p:grpSpPr>
        <p:grpSp>
          <p:nvGrpSpPr>
            <p:cNvPr id="774" name="Google Shape;774;p36"/>
            <p:cNvGrpSpPr/>
            <p:nvPr/>
          </p:nvGrpSpPr>
          <p:grpSpPr>
            <a:xfrm>
              <a:off x="-368508" y="1432892"/>
              <a:ext cx="1567047" cy="45661"/>
              <a:chOff x="1754675" y="2661275"/>
              <a:chExt cx="1945675" cy="56700"/>
            </a:xfrm>
          </p:grpSpPr>
          <p:cxnSp>
            <p:nvCxnSpPr>
              <p:cNvPr id="775" name="Google Shape;775;p36"/>
              <p:cNvCxnSpPr/>
              <p:nvPr/>
            </p:nvCxnSpPr>
            <p:spPr>
              <a:xfrm>
                <a:off x="1754675" y="2689625"/>
                <a:ext cx="18960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sp>
            <p:nvSpPr>
              <p:cNvPr id="776" name="Google Shape;776;p36"/>
              <p:cNvSpPr/>
              <p:nvPr/>
            </p:nvSpPr>
            <p:spPr>
              <a:xfrm>
                <a:off x="3643650" y="2661275"/>
                <a:ext cx="56700" cy="56700"/>
              </a:xfrm>
              <a:prstGeom prst="ellipse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777" name="Google Shape;777;p36"/>
            <p:cNvGrpSpPr/>
            <p:nvPr/>
          </p:nvGrpSpPr>
          <p:grpSpPr>
            <a:xfrm>
              <a:off x="-766480" y="1564412"/>
              <a:ext cx="1561280" cy="136187"/>
              <a:chOff x="1754675" y="2824000"/>
              <a:chExt cx="4728285" cy="412439"/>
            </a:xfrm>
          </p:grpSpPr>
          <p:sp>
            <p:nvSpPr>
              <p:cNvPr id="778" name="Google Shape;778;p36"/>
              <p:cNvSpPr/>
              <p:nvPr/>
            </p:nvSpPr>
            <p:spPr>
              <a:xfrm>
                <a:off x="1754675" y="2824000"/>
                <a:ext cx="4593868" cy="355100"/>
              </a:xfrm>
              <a:custGeom>
                <a:avLst/>
                <a:gdLst/>
                <a:ahLst/>
                <a:cxnLst/>
                <a:rect l="l" t="t" r="r" b="b"/>
                <a:pathLst>
                  <a:path w="77550" h="5994" extrusionOk="0">
                    <a:moveTo>
                      <a:pt x="0" y="0"/>
                    </a:moveTo>
                    <a:lnTo>
                      <a:pt x="59202" y="0"/>
                    </a:lnTo>
                    <a:lnTo>
                      <a:pt x="65196" y="5994"/>
                    </a:lnTo>
                    <a:lnTo>
                      <a:pt x="77550" y="5994"/>
                    </a:lnTo>
                  </a:path>
                </a:pathLst>
              </a:cu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s-CL" dirty="0"/>
              </a:p>
            </p:txBody>
          </p:sp>
          <p:sp>
            <p:nvSpPr>
              <p:cNvPr id="779" name="Google Shape;779;p36"/>
              <p:cNvSpPr/>
              <p:nvPr/>
            </p:nvSpPr>
            <p:spPr>
              <a:xfrm>
                <a:off x="6348560" y="3102039"/>
                <a:ext cx="134400" cy="134400"/>
              </a:xfrm>
              <a:prstGeom prst="ellipse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780" name="Google Shape;780;p36"/>
            <p:cNvGrpSpPr/>
            <p:nvPr/>
          </p:nvGrpSpPr>
          <p:grpSpPr>
            <a:xfrm>
              <a:off x="-1431671" y="1201087"/>
              <a:ext cx="3070084" cy="102364"/>
              <a:chOff x="1779150" y="2604263"/>
              <a:chExt cx="3811875" cy="127113"/>
            </a:xfrm>
          </p:grpSpPr>
          <p:sp>
            <p:nvSpPr>
              <p:cNvPr id="781" name="Google Shape;781;p36"/>
              <p:cNvSpPr/>
              <p:nvPr/>
            </p:nvSpPr>
            <p:spPr>
              <a:xfrm>
                <a:off x="1779150" y="2630450"/>
                <a:ext cx="3755175" cy="100925"/>
              </a:xfrm>
              <a:custGeom>
                <a:avLst/>
                <a:gdLst/>
                <a:ahLst/>
                <a:cxnLst/>
                <a:rect l="l" t="t" r="r" b="b"/>
                <a:pathLst>
                  <a:path w="150207" h="4037" extrusionOk="0">
                    <a:moveTo>
                      <a:pt x="0" y="4037"/>
                    </a:moveTo>
                    <a:lnTo>
                      <a:pt x="83176" y="4037"/>
                    </a:lnTo>
                    <a:lnTo>
                      <a:pt x="87213" y="0"/>
                    </a:lnTo>
                    <a:lnTo>
                      <a:pt x="150207" y="0"/>
                    </a:lnTo>
                  </a:path>
                </a:pathLst>
              </a:cu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s-CL" dirty="0"/>
              </a:p>
            </p:txBody>
          </p:sp>
          <p:sp>
            <p:nvSpPr>
              <p:cNvPr id="782" name="Google Shape;782;p36"/>
              <p:cNvSpPr/>
              <p:nvPr/>
            </p:nvSpPr>
            <p:spPr>
              <a:xfrm>
                <a:off x="5534325" y="2604263"/>
                <a:ext cx="56700" cy="56700"/>
              </a:xfrm>
              <a:prstGeom prst="ellipse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783" name="Google Shape;783;p36"/>
            <p:cNvGrpSpPr/>
            <p:nvPr/>
          </p:nvGrpSpPr>
          <p:grpSpPr>
            <a:xfrm>
              <a:off x="-856941" y="773805"/>
              <a:ext cx="2877996" cy="223763"/>
              <a:chOff x="1748550" y="2064750"/>
              <a:chExt cx="3573375" cy="277863"/>
            </a:xfrm>
          </p:grpSpPr>
          <p:sp>
            <p:nvSpPr>
              <p:cNvPr id="784" name="Google Shape;784;p36"/>
              <p:cNvSpPr/>
              <p:nvPr/>
            </p:nvSpPr>
            <p:spPr>
              <a:xfrm>
                <a:off x="1748550" y="2064750"/>
                <a:ext cx="3516675" cy="253825"/>
              </a:xfrm>
              <a:custGeom>
                <a:avLst/>
                <a:gdLst/>
                <a:ahLst/>
                <a:cxnLst/>
                <a:rect l="l" t="t" r="r" b="b"/>
                <a:pathLst>
                  <a:path w="140667" h="10153" extrusionOk="0">
                    <a:moveTo>
                      <a:pt x="0" y="0"/>
                    </a:moveTo>
                    <a:lnTo>
                      <a:pt x="67520" y="0"/>
                    </a:lnTo>
                    <a:lnTo>
                      <a:pt x="77673" y="10153"/>
                    </a:lnTo>
                    <a:lnTo>
                      <a:pt x="140667" y="10153"/>
                    </a:lnTo>
                  </a:path>
                </a:pathLst>
              </a:cu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s-CL" dirty="0"/>
              </a:p>
            </p:txBody>
          </p:sp>
          <p:sp>
            <p:nvSpPr>
              <p:cNvPr id="785" name="Google Shape;785;p36"/>
              <p:cNvSpPr/>
              <p:nvPr/>
            </p:nvSpPr>
            <p:spPr>
              <a:xfrm>
                <a:off x="5265225" y="2285913"/>
                <a:ext cx="56700" cy="56700"/>
              </a:xfrm>
              <a:prstGeom prst="ellipse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786" name="Google Shape;786;p36"/>
            <p:cNvGrpSpPr/>
            <p:nvPr/>
          </p:nvGrpSpPr>
          <p:grpSpPr>
            <a:xfrm>
              <a:off x="-856958" y="656504"/>
              <a:ext cx="2430741" cy="185537"/>
              <a:chOff x="1748547" y="1392116"/>
              <a:chExt cx="5911958" cy="451312"/>
            </a:xfrm>
          </p:grpSpPr>
          <p:sp>
            <p:nvSpPr>
              <p:cNvPr id="787" name="Google Shape;787;p36"/>
              <p:cNvSpPr/>
              <p:nvPr/>
            </p:nvSpPr>
            <p:spPr>
              <a:xfrm>
                <a:off x="1748547" y="1392116"/>
                <a:ext cx="5793758" cy="395567"/>
              </a:xfrm>
              <a:custGeom>
                <a:avLst/>
                <a:gdLst/>
                <a:ahLst/>
                <a:cxnLst/>
                <a:rect l="l" t="t" r="r" b="b"/>
                <a:pathLst>
                  <a:path w="111066" h="7583" extrusionOk="0">
                    <a:moveTo>
                      <a:pt x="0" y="0"/>
                    </a:moveTo>
                    <a:lnTo>
                      <a:pt x="79263" y="0"/>
                    </a:lnTo>
                    <a:lnTo>
                      <a:pt x="86847" y="7583"/>
                    </a:lnTo>
                    <a:lnTo>
                      <a:pt x="111066" y="7583"/>
                    </a:lnTo>
                  </a:path>
                </a:pathLst>
              </a:cu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s-CL" dirty="0"/>
              </a:p>
            </p:txBody>
          </p:sp>
          <p:sp>
            <p:nvSpPr>
              <p:cNvPr id="788" name="Google Shape;788;p36"/>
              <p:cNvSpPr/>
              <p:nvPr/>
            </p:nvSpPr>
            <p:spPr>
              <a:xfrm>
                <a:off x="7542305" y="1725228"/>
                <a:ext cx="118200" cy="118200"/>
              </a:xfrm>
              <a:prstGeom prst="ellipse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789" name="Google Shape;789;p36"/>
            <p:cNvGrpSpPr/>
            <p:nvPr/>
          </p:nvGrpSpPr>
          <p:grpSpPr>
            <a:xfrm>
              <a:off x="-842187" y="1064790"/>
              <a:ext cx="3010303" cy="45661"/>
              <a:chOff x="1766900" y="2869225"/>
              <a:chExt cx="3737650" cy="56700"/>
            </a:xfrm>
          </p:grpSpPr>
          <p:cxnSp>
            <p:nvCxnSpPr>
              <p:cNvPr id="790" name="Google Shape;790;p36"/>
              <p:cNvCxnSpPr/>
              <p:nvPr/>
            </p:nvCxnSpPr>
            <p:spPr>
              <a:xfrm>
                <a:off x="1766900" y="2897575"/>
                <a:ext cx="36879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sp>
            <p:nvSpPr>
              <p:cNvPr id="791" name="Google Shape;791;p36"/>
              <p:cNvSpPr/>
              <p:nvPr/>
            </p:nvSpPr>
            <p:spPr>
              <a:xfrm>
                <a:off x="5447850" y="2869225"/>
                <a:ext cx="56700" cy="56700"/>
              </a:xfrm>
              <a:prstGeom prst="ellipse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  <p:grpSp>
        <p:nvGrpSpPr>
          <p:cNvPr id="4" name="Grupo 3">
            <a:extLst>
              <a:ext uri="{FF2B5EF4-FFF2-40B4-BE49-F238E27FC236}">
                <a16:creationId xmlns:a16="http://schemas.microsoft.com/office/drawing/2014/main" id="{940E9B1F-B83B-6512-D3DB-7437054941C2}"/>
              </a:ext>
            </a:extLst>
          </p:cNvPr>
          <p:cNvGrpSpPr/>
          <p:nvPr/>
        </p:nvGrpSpPr>
        <p:grpSpPr>
          <a:xfrm>
            <a:off x="667752" y="2571750"/>
            <a:ext cx="7808495" cy="2427508"/>
            <a:chOff x="667753" y="2571751"/>
            <a:chExt cx="7808495" cy="2427508"/>
          </a:xfrm>
        </p:grpSpPr>
        <p:sp>
          <p:nvSpPr>
            <p:cNvPr id="6" name="CuadroTexto 5">
              <a:extLst>
                <a:ext uri="{FF2B5EF4-FFF2-40B4-BE49-F238E27FC236}">
                  <a16:creationId xmlns:a16="http://schemas.microsoft.com/office/drawing/2014/main" id="{58692A62-0C1F-5190-A790-D4B87018E122}"/>
                </a:ext>
              </a:extLst>
            </p:cNvPr>
            <p:cNvSpPr txBox="1"/>
            <p:nvPr/>
          </p:nvSpPr>
          <p:spPr>
            <a:xfrm>
              <a:off x="667753" y="2571751"/>
              <a:ext cx="7808495" cy="56932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lnSpc>
                  <a:spcPct val="107000"/>
                </a:lnSpc>
                <a:spcBef>
                  <a:spcPts val="900"/>
                </a:spcBef>
              </a:pPr>
              <a:r>
                <a:rPr lang="es-CL" sz="3000" b="1" dirty="0">
                  <a:solidFill>
                    <a:schemeClr val="accent4"/>
                  </a:solidFill>
                  <a:latin typeface="Aptos" panose="020B00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Clase 22: Geometría II</a:t>
              </a:r>
            </a:p>
          </p:txBody>
        </p:sp>
        <p:sp>
          <p:nvSpPr>
            <p:cNvPr id="7" name="CuadroTexto 6">
              <a:extLst>
                <a:ext uri="{FF2B5EF4-FFF2-40B4-BE49-F238E27FC236}">
                  <a16:creationId xmlns:a16="http://schemas.microsoft.com/office/drawing/2014/main" id="{676D8914-D208-9347-BBC3-08633C02D1E9}"/>
                </a:ext>
              </a:extLst>
            </p:cNvPr>
            <p:cNvSpPr txBox="1"/>
            <p:nvPr/>
          </p:nvSpPr>
          <p:spPr>
            <a:xfrm>
              <a:off x="2287706" y="3141074"/>
              <a:ext cx="4572000" cy="57708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s-CL" sz="1050" dirty="0">
                  <a:latin typeface="Aptos" panose="020B0004020202020204" pitchFamily="34" charset="0"/>
                  <a:cs typeface="Arial" panose="020B0604020202020204" pitchFamily="34" charset="0"/>
                </a:rPr>
                <a:t>Departamento de Matemáticas </a:t>
              </a:r>
            </a:p>
            <a:p>
              <a:pPr algn="ctr"/>
              <a:r>
                <a:rPr lang="es-CL" sz="1050" dirty="0">
                  <a:latin typeface="Aptos" panose="020B0004020202020204" pitchFamily="34" charset="0"/>
                  <a:cs typeface="Arial" panose="020B0604020202020204" pitchFamily="34" charset="0"/>
                </a:rPr>
                <a:t>4tos y Egresados – Programas M1 y M2</a:t>
              </a:r>
            </a:p>
            <a:p>
              <a:pPr algn="ctr"/>
              <a:r>
                <a:rPr lang="es-CL" sz="1050" dirty="0">
                  <a:latin typeface="Aptos" panose="020B0004020202020204" pitchFamily="34" charset="0"/>
                  <a:cs typeface="Arial" panose="020B0604020202020204" pitchFamily="34" charset="0"/>
                </a:rPr>
                <a:t>Eje: Geometría</a:t>
              </a:r>
            </a:p>
          </p:txBody>
        </p:sp>
        <p:sp>
          <p:nvSpPr>
            <p:cNvPr id="8" name="CuadroTexto 7">
              <a:extLst>
                <a:ext uri="{FF2B5EF4-FFF2-40B4-BE49-F238E27FC236}">
                  <a16:creationId xmlns:a16="http://schemas.microsoft.com/office/drawing/2014/main" id="{3D87125F-1F8C-8B9A-EC77-F15AB73324D7}"/>
                </a:ext>
              </a:extLst>
            </p:cNvPr>
            <p:cNvSpPr txBox="1"/>
            <p:nvPr/>
          </p:nvSpPr>
          <p:spPr>
            <a:xfrm>
              <a:off x="2287706" y="4691482"/>
              <a:ext cx="4570293" cy="30777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s-CL" dirty="0">
                  <a:latin typeface="Aptos" panose="020B0004020202020204" pitchFamily="34" charset="0"/>
                  <a:cs typeface="Arial" panose="020B0604020202020204" pitchFamily="34" charset="0"/>
                </a:rPr>
                <a:t>Primavera, 2024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9173726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EB4E702-3A4A-4942-C3E8-178227B8A1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36253"/>
            <a:ext cx="7704000" cy="572700"/>
          </a:xfrm>
        </p:spPr>
        <p:txBody>
          <a:bodyPr/>
          <a:lstStyle/>
          <a:p>
            <a:pPr algn="l"/>
            <a:r>
              <a:rPr lang="es-CL" sz="2800" b="1" dirty="0">
                <a:latin typeface="Aptos" panose="020B0004020202020204" pitchFamily="34" charset="0"/>
              </a:rPr>
              <a:t>Objetivos de Aprendizaje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866DB418-3601-39A8-EF66-D64570CA722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50035" y="1405143"/>
            <a:ext cx="5920565" cy="3002104"/>
          </a:xfrm>
        </p:spPr>
        <p:txBody>
          <a:bodyPr/>
          <a:lstStyle/>
          <a:p>
            <a:pPr algn="just"/>
            <a:r>
              <a:rPr lang="es-ES" sz="1600" dirty="0">
                <a:solidFill>
                  <a:schemeClr val="tx1"/>
                </a:solidFill>
                <a:latin typeface="Aptos" panose="020B0004020202020204" pitchFamily="34" charset="0"/>
              </a:rPr>
              <a:t>Describir cómo calcular el área y el perímetro de un círculo, y sector circular.</a:t>
            </a:r>
          </a:p>
          <a:p>
            <a:pPr algn="just"/>
            <a:r>
              <a:rPr lang="es-ES" sz="1600" dirty="0">
                <a:solidFill>
                  <a:schemeClr val="tx1"/>
                </a:solidFill>
                <a:latin typeface="Aptos" panose="020B0004020202020204" pitchFamily="34" charset="0"/>
              </a:rPr>
              <a:t>Describir como calcular el área y el volumen de cubo,  prisma y cilindro.</a:t>
            </a: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6315D1A3-9672-D345-1AF5-5ED4117477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70648" y="1764969"/>
            <a:ext cx="2004902" cy="23559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62124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>
            <a:extLst>
              <a:ext uri="{FF2B5EF4-FFF2-40B4-BE49-F238E27FC236}">
                <a16:creationId xmlns:a16="http://schemas.microsoft.com/office/drawing/2014/main" id="{01046DF9-BB61-738B-C77D-80ACC9FE87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217845"/>
            <a:ext cx="7704000" cy="572700"/>
          </a:xfrm>
        </p:spPr>
        <p:txBody>
          <a:bodyPr/>
          <a:lstStyle/>
          <a:p>
            <a:r>
              <a:rPr lang="es-CL" b="1" dirty="0">
                <a:latin typeface="Aptos" panose="020B0004020202020204" pitchFamily="34" charset="0"/>
              </a:rPr>
              <a:t>Círculo y Circunferencia</a:t>
            </a:r>
          </a:p>
        </p:txBody>
      </p:sp>
      <p:sp>
        <p:nvSpPr>
          <p:cNvPr id="15" name="Rectangle 8">
            <a:extLst>
              <a:ext uri="{FF2B5EF4-FFF2-40B4-BE49-F238E27FC236}">
                <a16:creationId xmlns:a16="http://schemas.microsoft.com/office/drawing/2014/main" id="{5F5F100A-82D0-BEC1-6189-86705AC57E5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5280" y="3728560"/>
            <a:ext cx="184731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CL" sz="1600" dirty="0"/>
          </a:p>
        </p:txBody>
      </p:sp>
      <p:sp>
        <p:nvSpPr>
          <p:cNvPr id="18" name="Rectangle 12">
            <a:extLst>
              <a:ext uri="{FF2B5EF4-FFF2-40B4-BE49-F238E27FC236}">
                <a16:creationId xmlns:a16="http://schemas.microsoft.com/office/drawing/2014/main" id="{BA90862D-817F-CF4F-AD18-81055E2759E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1393" y="1476049"/>
            <a:ext cx="184731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CL" sz="1600" dirty="0"/>
          </a:p>
        </p:txBody>
      </p:sp>
      <p:sp>
        <p:nvSpPr>
          <p:cNvPr id="21" name="Rectangle 16">
            <a:extLst>
              <a:ext uri="{FF2B5EF4-FFF2-40B4-BE49-F238E27FC236}">
                <a16:creationId xmlns:a16="http://schemas.microsoft.com/office/drawing/2014/main" id="{659FB0F2-BEFF-A66B-0B93-52881E413DF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1245" y="3861543"/>
            <a:ext cx="184731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CL" sz="1600" dirty="0"/>
          </a:p>
        </p:txBody>
      </p:sp>
      <p:sp>
        <p:nvSpPr>
          <p:cNvPr id="26" name="Rectangle 7">
            <a:extLst>
              <a:ext uri="{FF2B5EF4-FFF2-40B4-BE49-F238E27FC236}">
                <a16:creationId xmlns:a16="http://schemas.microsoft.com/office/drawing/2014/main" id="{E3958079-9310-68E9-1CEA-6C6A1D4049D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35731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CL" dirty="0"/>
          </a:p>
        </p:txBody>
      </p:sp>
      <p:sp>
        <p:nvSpPr>
          <p:cNvPr id="13" name="Rectangle 3">
            <a:extLst>
              <a:ext uri="{FF2B5EF4-FFF2-40B4-BE49-F238E27FC236}">
                <a16:creationId xmlns:a16="http://schemas.microsoft.com/office/drawing/2014/main" id="{5733ECE8-0405-CB3D-BDB8-2146D78A0FD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7335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CL"/>
          </a:p>
        </p:txBody>
      </p:sp>
      <p:cxnSp>
        <p:nvCxnSpPr>
          <p:cNvPr id="20" name="Conector recto 19">
            <a:extLst>
              <a:ext uri="{FF2B5EF4-FFF2-40B4-BE49-F238E27FC236}">
                <a16:creationId xmlns:a16="http://schemas.microsoft.com/office/drawing/2014/main" id="{15FC4C20-4539-33B0-E3B6-C67932A3B9CB}"/>
              </a:ext>
            </a:extLst>
          </p:cNvPr>
          <p:cNvCxnSpPr/>
          <p:nvPr/>
        </p:nvCxnSpPr>
        <p:spPr>
          <a:xfrm>
            <a:off x="4346934" y="1179297"/>
            <a:ext cx="0" cy="365009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Imagen 6">
            <a:extLst>
              <a:ext uri="{FF2B5EF4-FFF2-40B4-BE49-F238E27FC236}">
                <a16:creationId xmlns:a16="http://schemas.microsoft.com/office/drawing/2014/main" id="{E6B2F975-DBCA-FA45-7736-2F4E60610621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6107" b="37950"/>
          <a:stretch/>
        </p:blipFill>
        <p:spPr>
          <a:xfrm>
            <a:off x="531895" y="1366713"/>
            <a:ext cx="3600000" cy="2973375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A59612B1-A4CB-65B2-975C-87399CE003D2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9197" t="63225" r="19515" b="959"/>
          <a:stretch/>
        </p:blipFill>
        <p:spPr>
          <a:xfrm>
            <a:off x="5642288" y="1708756"/>
            <a:ext cx="2245053" cy="1937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30864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>
            <a:extLst>
              <a:ext uri="{FF2B5EF4-FFF2-40B4-BE49-F238E27FC236}">
                <a16:creationId xmlns:a16="http://schemas.microsoft.com/office/drawing/2014/main" id="{01046DF9-BB61-738B-C77D-80ACC9FE87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-37619"/>
            <a:ext cx="7704000" cy="572700"/>
          </a:xfrm>
        </p:spPr>
        <p:txBody>
          <a:bodyPr/>
          <a:lstStyle/>
          <a:p>
            <a:r>
              <a:rPr lang="es-CL" b="1" dirty="0">
                <a:latin typeface="Aptos" panose="020B0004020202020204" pitchFamily="34" charset="0"/>
              </a:rPr>
              <a:t>Círculo y Circunferencia</a:t>
            </a:r>
          </a:p>
        </p:txBody>
      </p:sp>
      <p:sp>
        <p:nvSpPr>
          <p:cNvPr id="15" name="Rectangle 8">
            <a:extLst>
              <a:ext uri="{FF2B5EF4-FFF2-40B4-BE49-F238E27FC236}">
                <a16:creationId xmlns:a16="http://schemas.microsoft.com/office/drawing/2014/main" id="{5F5F100A-82D0-BEC1-6189-86705AC57E5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5280" y="3728560"/>
            <a:ext cx="184731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CL" sz="1600" dirty="0"/>
          </a:p>
        </p:txBody>
      </p:sp>
      <p:sp>
        <p:nvSpPr>
          <p:cNvPr id="18" name="Rectangle 12">
            <a:extLst>
              <a:ext uri="{FF2B5EF4-FFF2-40B4-BE49-F238E27FC236}">
                <a16:creationId xmlns:a16="http://schemas.microsoft.com/office/drawing/2014/main" id="{BA90862D-817F-CF4F-AD18-81055E2759E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1393" y="1476049"/>
            <a:ext cx="184731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CL" sz="1600" dirty="0"/>
          </a:p>
        </p:txBody>
      </p:sp>
      <p:sp>
        <p:nvSpPr>
          <p:cNvPr id="21" name="Rectangle 16">
            <a:extLst>
              <a:ext uri="{FF2B5EF4-FFF2-40B4-BE49-F238E27FC236}">
                <a16:creationId xmlns:a16="http://schemas.microsoft.com/office/drawing/2014/main" id="{659FB0F2-BEFF-A66B-0B93-52881E413DF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1245" y="3861543"/>
            <a:ext cx="184731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CL" sz="1600" dirty="0"/>
          </a:p>
        </p:txBody>
      </p:sp>
      <p:sp>
        <p:nvSpPr>
          <p:cNvPr id="26" name="Rectangle 7">
            <a:extLst>
              <a:ext uri="{FF2B5EF4-FFF2-40B4-BE49-F238E27FC236}">
                <a16:creationId xmlns:a16="http://schemas.microsoft.com/office/drawing/2014/main" id="{E3958079-9310-68E9-1CEA-6C6A1D4049D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35731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CL" dirty="0"/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5A6A983D-18C8-87F3-7F82-FDD1464E4A9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7302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CL"/>
          </a:p>
        </p:txBody>
      </p:sp>
      <p:sp>
        <p:nvSpPr>
          <p:cNvPr id="4" name="CuadroTexto 12">
            <a:extLst>
              <a:ext uri="{FF2B5EF4-FFF2-40B4-BE49-F238E27FC236}">
                <a16:creationId xmlns:a16="http://schemas.microsoft.com/office/drawing/2014/main" id="{62493E35-2BA0-8BC6-B38D-94C245DBA5E6}"/>
              </a:ext>
            </a:extLst>
          </p:cNvPr>
          <p:cNvSpPr txBox="1"/>
          <p:nvPr/>
        </p:nvSpPr>
        <p:spPr>
          <a:xfrm>
            <a:off x="1393825" y="310568"/>
            <a:ext cx="6356350" cy="37786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s-ES" sz="1800" b="1" kern="100" dirty="0">
                <a:effectLst/>
                <a:latin typeface="Aptos" panose="020B00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Elementos</a:t>
            </a:r>
            <a:endParaRPr lang="es-CL" sz="1800" b="1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Rectangle 3">
            <a:extLst>
              <a:ext uri="{FF2B5EF4-FFF2-40B4-BE49-F238E27FC236}">
                <a16:creationId xmlns:a16="http://schemas.microsoft.com/office/drawing/2014/main" id="{9FCE325B-6B14-E6E1-92E9-0210B662244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68362" y="394185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CL"/>
          </a:p>
        </p:txBody>
      </p:sp>
      <p:cxnSp>
        <p:nvCxnSpPr>
          <p:cNvPr id="20" name="Conector recto 19">
            <a:extLst>
              <a:ext uri="{FF2B5EF4-FFF2-40B4-BE49-F238E27FC236}">
                <a16:creationId xmlns:a16="http://schemas.microsoft.com/office/drawing/2014/main" id="{15FC4C20-4539-33B0-E3B6-C67932A3B9CB}"/>
              </a:ext>
            </a:extLst>
          </p:cNvPr>
          <p:cNvCxnSpPr>
            <a:cxnSpLocks/>
          </p:cNvCxnSpPr>
          <p:nvPr/>
        </p:nvCxnSpPr>
        <p:spPr>
          <a:xfrm flipH="1">
            <a:off x="4346934" y="814111"/>
            <a:ext cx="42186" cy="401527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Imagen 6">
            <a:extLst>
              <a:ext uri="{FF2B5EF4-FFF2-40B4-BE49-F238E27FC236}">
                <a16:creationId xmlns:a16="http://schemas.microsoft.com/office/drawing/2014/main" id="{03F7D5AF-EFDE-AABD-EF0F-0F8AE8CAB97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9585" y="1357313"/>
            <a:ext cx="3600000" cy="3036325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55C8E229-BAE7-2CB9-BACD-8528E3FACCA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66945" y="730250"/>
            <a:ext cx="3600000" cy="42960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735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50FCBD1-8891-EA8A-AFFB-26DCDCDDBCD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>
            <a:extLst>
              <a:ext uri="{FF2B5EF4-FFF2-40B4-BE49-F238E27FC236}">
                <a16:creationId xmlns:a16="http://schemas.microsoft.com/office/drawing/2014/main" id="{F0A3F059-B9CC-6740-6A8C-BAE2DC09E7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5976" y="125359"/>
            <a:ext cx="7704000" cy="572700"/>
          </a:xfrm>
        </p:spPr>
        <p:txBody>
          <a:bodyPr/>
          <a:lstStyle/>
          <a:p>
            <a:r>
              <a:rPr lang="es-CL" b="1" dirty="0">
                <a:latin typeface="Aptos" panose="020B0004020202020204" pitchFamily="34" charset="0"/>
              </a:rPr>
              <a:t>Círculo y Circunferencia</a:t>
            </a:r>
          </a:p>
        </p:txBody>
      </p:sp>
      <p:sp>
        <p:nvSpPr>
          <p:cNvPr id="15" name="Rectangle 8">
            <a:extLst>
              <a:ext uri="{FF2B5EF4-FFF2-40B4-BE49-F238E27FC236}">
                <a16:creationId xmlns:a16="http://schemas.microsoft.com/office/drawing/2014/main" id="{0ADA5C15-0764-C060-1146-2BE292552CD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5280" y="3728560"/>
            <a:ext cx="184731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CL" sz="1600" dirty="0"/>
          </a:p>
        </p:txBody>
      </p:sp>
      <p:sp>
        <p:nvSpPr>
          <p:cNvPr id="18" name="Rectangle 12">
            <a:extLst>
              <a:ext uri="{FF2B5EF4-FFF2-40B4-BE49-F238E27FC236}">
                <a16:creationId xmlns:a16="http://schemas.microsoft.com/office/drawing/2014/main" id="{C57151DE-15E9-7438-DC25-DFB985CDB7D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1393" y="1476049"/>
            <a:ext cx="184731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CL" sz="1600" dirty="0"/>
          </a:p>
        </p:txBody>
      </p:sp>
      <p:sp>
        <p:nvSpPr>
          <p:cNvPr id="21" name="Rectangle 16">
            <a:extLst>
              <a:ext uri="{FF2B5EF4-FFF2-40B4-BE49-F238E27FC236}">
                <a16:creationId xmlns:a16="http://schemas.microsoft.com/office/drawing/2014/main" id="{F076E23E-AC50-9816-8D01-08229ABECBD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1245" y="3861543"/>
            <a:ext cx="184731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CL" sz="1600" dirty="0"/>
          </a:p>
        </p:txBody>
      </p:sp>
      <p:sp>
        <p:nvSpPr>
          <p:cNvPr id="26" name="Rectangle 7">
            <a:extLst>
              <a:ext uri="{FF2B5EF4-FFF2-40B4-BE49-F238E27FC236}">
                <a16:creationId xmlns:a16="http://schemas.microsoft.com/office/drawing/2014/main" id="{C67A16EB-0DB0-BE5B-B59A-4BE32034950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35731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CL" dirty="0"/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DACBEABD-5BA8-105C-FFFB-684196A03F3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7302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CL"/>
          </a:p>
        </p:txBody>
      </p:sp>
      <p:sp>
        <p:nvSpPr>
          <p:cNvPr id="3" name="Rectangle 3">
            <a:extLst>
              <a:ext uri="{FF2B5EF4-FFF2-40B4-BE49-F238E27FC236}">
                <a16:creationId xmlns:a16="http://schemas.microsoft.com/office/drawing/2014/main" id="{11312EA4-EA1B-CBDF-CB6F-C1DA415B10E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68362" y="394185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CL"/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EB257A9D-7F73-D6EB-0658-F8B1A3F007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18996" y="1201646"/>
            <a:ext cx="4706007" cy="34104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6181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197A06A-2386-FFB5-33DE-62B1B327F77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>
            <a:extLst>
              <a:ext uri="{FF2B5EF4-FFF2-40B4-BE49-F238E27FC236}">
                <a16:creationId xmlns:a16="http://schemas.microsoft.com/office/drawing/2014/main" id="{9F84F422-7671-BB22-D1A7-3AA366C150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5976" y="125359"/>
            <a:ext cx="7704000" cy="572700"/>
          </a:xfrm>
        </p:spPr>
        <p:txBody>
          <a:bodyPr/>
          <a:lstStyle/>
          <a:p>
            <a:r>
              <a:rPr lang="es-CL" b="1" dirty="0">
                <a:latin typeface="Aptos" panose="020B0004020202020204" pitchFamily="34" charset="0"/>
              </a:rPr>
              <a:t>Sector Circular</a:t>
            </a:r>
          </a:p>
        </p:txBody>
      </p:sp>
      <p:sp>
        <p:nvSpPr>
          <p:cNvPr id="15" name="Rectangle 8">
            <a:extLst>
              <a:ext uri="{FF2B5EF4-FFF2-40B4-BE49-F238E27FC236}">
                <a16:creationId xmlns:a16="http://schemas.microsoft.com/office/drawing/2014/main" id="{7212CFF1-CF87-15D2-EB62-AD86B9309CB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5280" y="3728560"/>
            <a:ext cx="184731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CL" sz="1600" dirty="0"/>
          </a:p>
        </p:txBody>
      </p:sp>
      <p:sp>
        <p:nvSpPr>
          <p:cNvPr id="18" name="Rectangle 12">
            <a:extLst>
              <a:ext uri="{FF2B5EF4-FFF2-40B4-BE49-F238E27FC236}">
                <a16:creationId xmlns:a16="http://schemas.microsoft.com/office/drawing/2014/main" id="{6C0282B1-570A-22D0-B59B-757F2505C83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1393" y="1476049"/>
            <a:ext cx="184731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CL" sz="1600" dirty="0"/>
          </a:p>
        </p:txBody>
      </p:sp>
      <p:sp>
        <p:nvSpPr>
          <p:cNvPr id="21" name="Rectangle 16">
            <a:extLst>
              <a:ext uri="{FF2B5EF4-FFF2-40B4-BE49-F238E27FC236}">
                <a16:creationId xmlns:a16="http://schemas.microsoft.com/office/drawing/2014/main" id="{1409C98A-4538-E053-AD4C-B49A9E32EB1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1245" y="3861543"/>
            <a:ext cx="184731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CL" sz="1600" dirty="0"/>
          </a:p>
        </p:txBody>
      </p:sp>
      <p:sp>
        <p:nvSpPr>
          <p:cNvPr id="26" name="Rectangle 7">
            <a:extLst>
              <a:ext uri="{FF2B5EF4-FFF2-40B4-BE49-F238E27FC236}">
                <a16:creationId xmlns:a16="http://schemas.microsoft.com/office/drawing/2014/main" id="{1717C7D3-3B57-4305-30D7-43CB0D811CA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35731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CL" dirty="0"/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B7F1A9B3-3A2E-EEAE-8124-0E6258E90D1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7302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CL"/>
          </a:p>
        </p:txBody>
      </p:sp>
      <p:sp>
        <p:nvSpPr>
          <p:cNvPr id="3" name="Rectangle 3">
            <a:extLst>
              <a:ext uri="{FF2B5EF4-FFF2-40B4-BE49-F238E27FC236}">
                <a16:creationId xmlns:a16="http://schemas.microsoft.com/office/drawing/2014/main" id="{8A38281E-A27C-C98C-D84B-AC02ECE2EBF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68362" y="394185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CL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5655AFDE-C4F6-8E7B-DAF2-3463732260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66894" y="912293"/>
            <a:ext cx="4582164" cy="4105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36036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>
            <a:extLst>
              <a:ext uri="{FF2B5EF4-FFF2-40B4-BE49-F238E27FC236}">
                <a16:creationId xmlns:a16="http://schemas.microsoft.com/office/drawing/2014/main" id="{01046DF9-BB61-738B-C77D-80ACC9FE87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-43388"/>
            <a:ext cx="7704000" cy="572700"/>
          </a:xfrm>
        </p:spPr>
        <p:txBody>
          <a:bodyPr/>
          <a:lstStyle/>
          <a:p>
            <a:r>
              <a:rPr lang="es-CL" b="1" dirty="0">
                <a:latin typeface="Aptos" panose="020B0004020202020204" pitchFamily="34" charset="0"/>
              </a:rPr>
              <a:t>Cuerpos Geométricos</a:t>
            </a:r>
          </a:p>
        </p:txBody>
      </p:sp>
      <p:sp>
        <p:nvSpPr>
          <p:cNvPr id="15" name="Rectangle 8">
            <a:extLst>
              <a:ext uri="{FF2B5EF4-FFF2-40B4-BE49-F238E27FC236}">
                <a16:creationId xmlns:a16="http://schemas.microsoft.com/office/drawing/2014/main" id="{5F5F100A-82D0-BEC1-6189-86705AC57E5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5280" y="3728560"/>
            <a:ext cx="184731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CL" sz="1600" dirty="0"/>
          </a:p>
        </p:txBody>
      </p:sp>
      <p:sp>
        <p:nvSpPr>
          <p:cNvPr id="18" name="Rectangle 12">
            <a:extLst>
              <a:ext uri="{FF2B5EF4-FFF2-40B4-BE49-F238E27FC236}">
                <a16:creationId xmlns:a16="http://schemas.microsoft.com/office/drawing/2014/main" id="{BA90862D-817F-CF4F-AD18-81055E2759E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1393" y="1476049"/>
            <a:ext cx="184731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CL" sz="1600" dirty="0"/>
          </a:p>
        </p:txBody>
      </p:sp>
      <p:sp>
        <p:nvSpPr>
          <p:cNvPr id="21" name="Rectangle 16">
            <a:extLst>
              <a:ext uri="{FF2B5EF4-FFF2-40B4-BE49-F238E27FC236}">
                <a16:creationId xmlns:a16="http://schemas.microsoft.com/office/drawing/2014/main" id="{659FB0F2-BEFF-A66B-0B93-52881E413DF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1245" y="3861543"/>
            <a:ext cx="184731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CL" sz="1600" dirty="0"/>
          </a:p>
        </p:txBody>
      </p:sp>
      <p:sp>
        <p:nvSpPr>
          <p:cNvPr id="26" name="Rectangle 7">
            <a:extLst>
              <a:ext uri="{FF2B5EF4-FFF2-40B4-BE49-F238E27FC236}">
                <a16:creationId xmlns:a16="http://schemas.microsoft.com/office/drawing/2014/main" id="{E3958079-9310-68E9-1CEA-6C6A1D4049D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35731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CL" dirty="0"/>
          </a:p>
        </p:txBody>
      </p:sp>
      <p:sp>
        <p:nvSpPr>
          <p:cNvPr id="13" name="Rectangle 3">
            <a:extLst>
              <a:ext uri="{FF2B5EF4-FFF2-40B4-BE49-F238E27FC236}">
                <a16:creationId xmlns:a16="http://schemas.microsoft.com/office/drawing/2014/main" id="{5733ECE8-0405-CB3D-BDB8-2146D78A0FD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7335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CL"/>
          </a:p>
        </p:txBody>
      </p:sp>
      <p:sp>
        <p:nvSpPr>
          <p:cNvPr id="3" name="Rectangle 3">
            <a:extLst>
              <a:ext uri="{FF2B5EF4-FFF2-40B4-BE49-F238E27FC236}">
                <a16:creationId xmlns:a16="http://schemas.microsoft.com/office/drawing/2014/main" id="{9FCE325B-6B14-E6E1-92E9-0210B662244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68362" y="394185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CL"/>
          </a:p>
        </p:txBody>
      </p:sp>
      <p:cxnSp>
        <p:nvCxnSpPr>
          <p:cNvPr id="20" name="Conector recto 19">
            <a:extLst>
              <a:ext uri="{FF2B5EF4-FFF2-40B4-BE49-F238E27FC236}">
                <a16:creationId xmlns:a16="http://schemas.microsoft.com/office/drawing/2014/main" id="{15FC4C20-4539-33B0-E3B6-C67932A3B9CB}"/>
              </a:ext>
            </a:extLst>
          </p:cNvPr>
          <p:cNvCxnSpPr/>
          <p:nvPr/>
        </p:nvCxnSpPr>
        <p:spPr>
          <a:xfrm>
            <a:off x="4346934" y="1179297"/>
            <a:ext cx="0" cy="365009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Imagen 8">
            <a:extLst>
              <a:ext uri="{FF2B5EF4-FFF2-40B4-BE49-F238E27FC236}">
                <a16:creationId xmlns:a16="http://schemas.microsoft.com/office/drawing/2014/main" id="{46975FF6-5E6A-C615-F7CB-A21D81354DE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1393" y="1179297"/>
            <a:ext cx="3960000" cy="3603766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B905EAC7-FA72-202B-17E8-84F07FC02D3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33779" y="1156806"/>
            <a:ext cx="3960000" cy="36725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92268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5B4B4F6-4F9E-83F1-2DB1-85AF60747A2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>
            <a:extLst>
              <a:ext uri="{FF2B5EF4-FFF2-40B4-BE49-F238E27FC236}">
                <a16:creationId xmlns:a16="http://schemas.microsoft.com/office/drawing/2014/main" id="{42BDB567-FD99-9A6B-98EE-DC5983C2B5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109638"/>
            <a:ext cx="7704000" cy="572700"/>
          </a:xfrm>
        </p:spPr>
        <p:txBody>
          <a:bodyPr/>
          <a:lstStyle/>
          <a:p>
            <a:r>
              <a:rPr lang="es-CL" b="1" dirty="0">
                <a:latin typeface="Aptos" panose="020B0004020202020204" pitchFamily="34" charset="0"/>
              </a:rPr>
              <a:t>Cubo</a:t>
            </a:r>
          </a:p>
        </p:txBody>
      </p:sp>
      <p:sp>
        <p:nvSpPr>
          <p:cNvPr id="15" name="Rectangle 8">
            <a:extLst>
              <a:ext uri="{FF2B5EF4-FFF2-40B4-BE49-F238E27FC236}">
                <a16:creationId xmlns:a16="http://schemas.microsoft.com/office/drawing/2014/main" id="{B6EA8FF8-2356-7109-2FE7-73DEC0AD38D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5280" y="3728560"/>
            <a:ext cx="184731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CL" sz="1600" dirty="0"/>
          </a:p>
        </p:txBody>
      </p:sp>
      <p:sp>
        <p:nvSpPr>
          <p:cNvPr id="18" name="Rectangle 12">
            <a:extLst>
              <a:ext uri="{FF2B5EF4-FFF2-40B4-BE49-F238E27FC236}">
                <a16:creationId xmlns:a16="http://schemas.microsoft.com/office/drawing/2014/main" id="{55EDFF84-9125-483A-049D-1DD85D7F9BD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1393" y="1476049"/>
            <a:ext cx="184731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CL" sz="1600" dirty="0"/>
          </a:p>
        </p:txBody>
      </p:sp>
      <p:sp>
        <p:nvSpPr>
          <p:cNvPr id="21" name="Rectangle 16">
            <a:extLst>
              <a:ext uri="{FF2B5EF4-FFF2-40B4-BE49-F238E27FC236}">
                <a16:creationId xmlns:a16="http://schemas.microsoft.com/office/drawing/2014/main" id="{A724C7DA-230C-FAE7-2CD9-CCC1AD78422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1245" y="3861543"/>
            <a:ext cx="184731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CL" sz="1600" dirty="0"/>
          </a:p>
        </p:txBody>
      </p:sp>
      <p:sp>
        <p:nvSpPr>
          <p:cNvPr id="26" name="Rectangle 7">
            <a:extLst>
              <a:ext uri="{FF2B5EF4-FFF2-40B4-BE49-F238E27FC236}">
                <a16:creationId xmlns:a16="http://schemas.microsoft.com/office/drawing/2014/main" id="{C4F91D07-987A-6228-609E-E521FF7794B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35731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CL" dirty="0"/>
          </a:p>
        </p:txBody>
      </p:sp>
      <p:sp>
        <p:nvSpPr>
          <p:cNvPr id="13" name="Rectangle 3">
            <a:extLst>
              <a:ext uri="{FF2B5EF4-FFF2-40B4-BE49-F238E27FC236}">
                <a16:creationId xmlns:a16="http://schemas.microsoft.com/office/drawing/2014/main" id="{AB9E4202-1C40-B949-2C49-FAF01AA406D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7335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CL"/>
          </a:p>
        </p:txBody>
      </p:sp>
      <p:sp>
        <p:nvSpPr>
          <p:cNvPr id="3" name="Rectangle 3">
            <a:extLst>
              <a:ext uri="{FF2B5EF4-FFF2-40B4-BE49-F238E27FC236}">
                <a16:creationId xmlns:a16="http://schemas.microsoft.com/office/drawing/2014/main" id="{A182866D-59A0-A4D9-AB9E-DC3A4470C93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68362" y="394185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CL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610DD948-5E6B-A14E-B008-E95F6E2FC3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33286" y="837599"/>
            <a:ext cx="4677428" cy="43059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667931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F5B2A17-9922-5022-F9E0-0F53A4C6EE6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>
            <a:extLst>
              <a:ext uri="{FF2B5EF4-FFF2-40B4-BE49-F238E27FC236}">
                <a16:creationId xmlns:a16="http://schemas.microsoft.com/office/drawing/2014/main" id="{5565C3E5-7895-9416-269B-7DE47D026F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109638"/>
            <a:ext cx="7704000" cy="572700"/>
          </a:xfrm>
        </p:spPr>
        <p:txBody>
          <a:bodyPr/>
          <a:lstStyle/>
          <a:p>
            <a:r>
              <a:rPr lang="es-CL" b="1" dirty="0">
                <a:latin typeface="Aptos" panose="020B0004020202020204" pitchFamily="34" charset="0"/>
              </a:rPr>
              <a:t>Prisma</a:t>
            </a:r>
          </a:p>
        </p:txBody>
      </p:sp>
      <p:sp>
        <p:nvSpPr>
          <p:cNvPr id="15" name="Rectangle 8">
            <a:extLst>
              <a:ext uri="{FF2B5EF4-FFF2-40B4-BE49-F238E27FC236}">
                <a16:creationId xmlns:a16="http://schemas.microsoft.com/office/drawing/2014/main" id="{E9D2A389-D97C-E812-0933-BDFCA04E5D3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5280" y="3728560"/>
            <a:ext cx="184731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CL" sz="1600" dirty="0"/>
          </a:p>
        </p:txBody>
      </p:sp>
      <p:sp>
        <p:nvSpPr>
          <p:cNvPr id="18" name="Rectangle 12">
            <a:extLst>
              <a:ext uri="{FF2B5EF4-FFF2-40B4-BE49-F238E27FC236}">
                <a16:creationId xmlns:a16="http://schemas.microsoft.com/office/drawing/2014/main" id="{5ED97772-35D4-A831-EB0B-E08FC8ACA5D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1393" y="1476049"/>
            <a:ext cx="184731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CL" sz="1600" dirty="0"/>
          </a:p>
        </p:txBody>
      </p:sp>
      <p:sp>
        <p:nvSpPr>
          <p:cNvPr id="21" name="Rectangle 16">
            <a:extLst>
              <a:ext uri="{FF2B5EF4-FFF2-40B4-BE49-F238E27FC236}">
                <a16:creationId xmlns:a16="http://schemas.microsoft.com/office/drawing/2014/main" id="{8DD62511-115E-B973-A823-CE1CDFE457C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1245" y="3861543"/>
            <a:ext cx="184731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CL" sz="1600" dirty="0"/>
          </a:p>
        </p:txBody>
      </p:sp>
      <p:sp>
        <p:nvSpPr>
          <p:cNvPr id="26" name="Rectangle 7">
            <a:extLst>
              <a:ext uri="{FF2B5EF4-FFF2-40B4-BE49-F238E27FC236}">
                <a16:creationId xmlns:a16="http://schemas.microsoft.com/office/drawing/2014/main" id="{CE956E01-2310-B386-88F5-554D862980E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35731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CL" dirty="0"/>
          </a:p>
        </p:txBody>
      </p:sp>
      <p:sp>
        <p:nvSpPr>
          <p:cNvPr id="13" name="Rectangle 3">
            <a:extLst>
              <a:ext uri="{FF2B5EF4-FFF2-40B4-BE49-F238E27FC236}">
                <a16:creationId xmlns:a16="http://schemas.microsoft.com/office/drawing/2014/main" id="{6DD31EA2-63BB-0AB7-CB28-B62881B2DC2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7335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CL"/>
          </a:p>
        </p:txBody>
      </p:sp>
      <p:sp>
        <p:nvSpPr>
          <p:cNvPr id="3" name="Rectangle 3">
            <a:extLst>
              <a:ext uri="{FF2B5EF4-FFF2-40B4-BE49-F238E27FC236}">
                <a16:creationId xmlns:a16="http://schemas.microsoft.com/office/drawing/2014/main" id="{287FAFA8-4376-AE3E-0286-D350E393947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68362" y="394185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CL"/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B25D6EAD-33AF-1EF1-1C87-24D394434AE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72000" y="821342"/>
            <a:ext cx="3600000" cy="40592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8851186"/>
      </p:ext>
    </p:extLst>
  </p:cSld>
  <p:clrMapOvr>
    <a:masterClrMapping/>
  </p:clrMapOvr>
</p:sld>
</file>

<file path=ppt/theme/theme1.xml><?xml version="1.0" encoding="utf-8"?>
<a:theme xmlns:a="http://schemas.openxmlformats.org/drawingml/2006/main" name="Data Analytics Strategy Toolkit by Slidesgo">
  <a:themeElements>
    <a:clrScheme name="Violeta II">
      <a:dk1>
        <a:sysClr val="windowText" lastClr="000000"/>
      </a:dk1>
      <a:lt1>
        <a:sysClr val="window" lastClr="FFFFFF"/>
      </a:lt1>
      <a:dk2>
        <a:srgbClr val="632E62"/>
      </a:dk2>
      <a:lt2>
        <a:srgbClr val="EAE5EB"/>
      </a:lt2>
      <a:accent1>
        <a:srgbClr val="92278F"/>
      </a:accent1>
      <a:accent2>
        <a:srgbClr val="9B57D3"/>
      </a:accent2>
      <a:accent3>
        <a:srgbClr val="755DD9"/>
      </a:accent3>
      <a:accent4>
        <a:srgbClr val="665EB8"/>
      </a:accent4>
      <a:accent5>
        <a:srgbClr val="45A5ED"/>
      </a:accent5>
      <a:accent6>
        <a:srgbClr val="5982DB"/>
      </a:accent6>
      <a:hlink>
        <a:srgbClr val="0066FF"/>
      </a:hlink>
      <a:folHlink>
        <a:srgbClr val="666699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6166</TotalTime>
  <Words>234</Words>
  <Application>Microsoft Office PowerPoint</Application>
  <PresentationFormat>Presentación en pantalla (16:9)</PresentationFormat>
  <Paragraphs>53</Paragraphs>
  <Slides>19</Slides>
  <Notes>2</Notes>
  <HiddenSlides>0</HiddenSlides>
  <MMClips>0</MMClips>
  <ScaleCrop>false</ScaleCrop>
  <HeadingPairs>
    <vt:vector size="6" baseType="variant">
      <vt:variant>
        <vt:lpstr>Fuentes usadas</vt:lpstr>
      </vt:variant>
      <vt:variant>
        <vt:i4>8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19</vt:i4>
      </vt:variant>
    </vt:vector>
  </HeadingPairs>
  <TitlesOfParts>
    <vt:vector size="28" baseType="lpstr">
      <vt:lpstr>Wingdings</vt:lpstr>
      <vt:lpstr>Poppins Black</vt:lpstr>
      <vt:lpstr>Barlow</vt:lpstr>
      <vt:lpstr>Arial</vt:lpstr>
      <vt:lpstr>Varela Round</vt:lpstr>
      <vt:lpstr>Calibri</vt:lpstr>
      <vt:lpstr>Nunito Light</vt:lpstr>
      <vt:lpstr>Aptos</vt:lpstr>
      <vt:lpstr>Data Analytics Strategy Toolkit by Slidesgo</vt:lpstr>
      <vt:lpstr>Presentación de PowerPoint</vt:lpstr>
      <vt:lpstr>Objetivos de Aprendizaje</vt:lpstr>
      <vt:lpstr>Círculo y Circunferencia</vt:lpstr>
      <vt:lpstr>Círculo y Circunferencia</vt:lpstr>
      <vt:lpstr>Círculo y Circunferencia</vt:lpstr>
      <vt:lpstr>Sector Circular</vt:lpstr>
      <vt:lpstr>Cuerpos Geométricos</vt:lpstr>
      <vt:lpstr>Cubo</vt:lpstr>
      <vt:lpstr>Prisma</vt:lpstr>
      <vt:lpstr>Cilindro</vt:lpstr>
      <vt:lpstr>Pregunta N°1</vt:lpstr>
      <vt:lpstr>Pregunta N°2</vt:lpstr>
      <vt:lpstr>Pregunta N°3</vt:lpstr>
      <vt:lpstr>Pregunta N°4</vt:lpstr>
      <vt:lpstr>Pregunta N°5</vt:lpstr>
      <vt:lpstr>Pregunta N°6</vt:lpstr>
      <vt:lpstr>Pregunta N°7</vt:lpstr>
      <vt:lpstr>Hoy aprendimos a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Lenovo</dc:creator>
  <cp:lastModifiedBy>José Humberto Del Pino Alcaíno (josedelpino)</cp:lastModifiedBy>
  <cp:revision>82</cp:revision>
  <dcterms:modified xsi:type="dcterms:W3CDTF">2024-10-04T17:55:40Z</dcterms:modified>
</cp:coreProperties>
</file>