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18"/>
  </p:notesMasterIdLst>
  <p:sldIdLst>
    <p:sldId id="256" r:id="rId2"/>
    <p:sldId id="561" r:id="rId3"/>
    <p:sldId id="816" r:id="rId4"/>
    <p:sldId id="751" r:id="rId5"/>
    <p:sldId id="837" r:id="rId6"/>
    <p:sldId id="838" r:id="rId7"/>
    <p:sldId id="831" r:id="rId8"/>
    <p:sldId id="564" r:id="rId9"/>
    <p:sldId id="779" r:id="rId10"/>
    <p:sldId id="780" r:id="rId11"/>
    <p:sldId id="781" r:id="rId12"/>
    <p:sldId id="782" r:id="rId13"/>
    <p:sldId id="830" r:id="rId14"/>
    <p:sldId id="836" r:id="rId15"/>
    <p:sldId id="614" r:id="rId16"/>
    <p:sldId id="815" r:id="rId1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italic r:id="rId24"/>
    </p:embeddedFont>
    <p:embeddedFont>
      <p:font typeface="Poppins Black" panose="00000A00000000000000" pitchFamily="2" charset="0"/>
      <p:bold r:id="rId25"/>
      <p:boldItalic r:id="rId26"/>
    </p:embeddedFont>
    <p:embeddedFont>
      <p:font typeface="Varela Round" panose="00000500000000000000" pitchFamily="2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>
        <p:scale>
          <a:sx n="95" d="100"/>
          <a:sy n="95" d="100"/>
        </p:scale>
        <p:origin x="588" y="-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3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23: Geometría III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9E82FE-A8AB-5771-30DC-8815C4C83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7332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2865C3-A49C-1FCE-2CDE-A841BF5C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701882"/>
            <a:ext cx="6268926" cy="385502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Admisión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276813-68CE-C6B8-A8C3-2EF493A1F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6" y="1405772"/>
            <a:ext cx="8764788" cy="190851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650225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56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FE8DA7-A49B-0121-A4E3-EA58CFDA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699"/>
            <a:ext cx="9144000" cy="225210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87545-BD52-9E8D-2BA1-0F587408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6BB816-E928-2627-D241-6488077D7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168"/>
            <a:ext cx="9144000" cy="233916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068F5129-9B8C-32AC-ACB2-E04AC546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7619E9-19F3-29F0-1E7B-F51732C9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7FF525-78A8-F26D-35E7-48059E670880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es-CL" sz="3200" b="1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s-CL" sz="3200" b="1" dirty="0">
              <a:solidFill>
                <a:schemeClr val="accent6">
                  <a:lumMod val="5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03296EB3-D638-96D2-0B4C-60AA8DA1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las razones trigonométricas (seno, coseno, tangente).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Calcular ángulos notables (0°,30°,45°,60°,90°).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23: Geometría III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las razones trigonométricas (seno, coseno, tangente).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Calcular ángulos notables (0°,30°,45°,60°,90°).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Razones trigonométricas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A77FF283-4693-2C4B-6EE0-A54A54665E9C}"/>
              </a:ext>
            </a:extLst>
          </p:cNvPr>
          <p:cNvSpPr txBox="1"/>
          <p:nvPr/>
        </p:nvSpPr>
        <p:spPr>
          <a:xfrm>
            <a:off x="303758" y="1866534"/>
            <a:ext cx="3784495" cy="2293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razones trigonométricas de un ángulo se definen a partir de un triángulo rectángulo como el que se tiene en la figura. Para ello, es importante destacar que definiremos un ángulo α respecto al cual nombraremos los catetos.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efectos PAES, solo estudiaremos seno, coseno y tangente.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7E4B86-7FB1-C8BF-4FB4-AA900EA1C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30" y="1363827"/>
            <a:ext cx="2458960" cy="2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37619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Razones trigonométricas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310568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Seno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CE325B-6B14-E6E1-92E9-0210B662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4FFC84-E365-AA66-D526-6F819FEF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18" y="828431"/>
            <a:ext cx="4582164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D2AF2-02AB-00A7-49EF-25740753E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764C106-482B-FC82-79E3-B00CA996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37619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Razones trigonométricas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E5FF4FB-26D2-BFED-A8A8-07AA4BC34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D1C57CD-9343-FFBC-5712-2AAA8883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B5A34F5-C51E-C90B-0A54-86635104F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93472E5-3057-6056-C09D-05DA800B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B22A46-BF49-95A5-822C-C0A133E3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A958B615-4A65-1888-681C-8D2F65239EA4}"/>
              </a:ext>
            </a:extLst>
          </p:cNvPr>
          <p:cNvSpPr txBox="1"/>
          <p:nvPr/>
        </p:nvSpPr>
        <p:spPr>
          <a:xfrm>
            <a:off x="1393825" y="310568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Coseno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5E22A5-9CFD-477A-4E6B-2C8B5E81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63DECE-D54C-46D4-F1CD-F2A9DD3A2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12" y="690300"/>
            <a:ext cx="465837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62063-9332-D209-D31F-D159058C0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B3D7BB8-E9C6-ED84-E962-6458FF52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37619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Razones trigonométricas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08AE83B-237F-D5CC-3A04-E3186FEB8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3107288-5F33-A830-C8AC-8EB02E18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5B2C2848-3166-28D1-6683-2B87E714C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A55220F-8403-7B6F-CED0-D59F2899B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C9F8F67-69D7-C830-FC94-E31A38F7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CA8E6E52-991A-EDEF-E838-46ED341476C0}"/>
              </a:ext>
            </a:extLst>
          </p:cNvPr>
          <p:cNvSpPr txBox="1"/>
          <p:nvPr/>
        </p:nvSpPr>
        <p:spPr>
          <a:xfrm>
            <a:off x="1393825" y="310568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Tangente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24ECE2C-577A-B81A-B075-2F09FC5A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ED3147-C4AC-5440-73D2-5E48CBFF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08" y="772073"/>
            <a:ext cx="4279383" cy="39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CBD1-8891-EA8A-AFFB-26DCDCDDB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0A3F059-B9CC-6740-6A8C-BAE2DC09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6" y="125359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Ángulos Notables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ADA5C15-0764-C060-1146-2BE29255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57151DE-15E9-7438-DC25-DFB985CD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076E23E-AC50-9816-8D01-08229ABEC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67A16EB-0DB0-BE5B-B59A-4BE320349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1312EA4-EA1B-CBDF-CB6F-C1DA415B1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7023A5-D362-7304-8990-C5733E45FBC0}"/>
              </a:ext>
            </a:extLst>
          </p:cNvPr>
          <p:cNvSpPr txBox="1"/>
          <p:nvPr/>
        </p:nvSpPr>
        <p:spPr>
          <a:xfrm>
            <a:off x="396124" y="1788183"/>
            <a:ext cx="3555836" cy="192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bien gran parte de los ángulos tienen su valor conocido, estos son difíciles de memorizar, por cuanto en el día a día se utiliza la calculadora para poder desarrollarlo. Sin embargo, a nivel PAES, es recomendable conocer algunos ángulos notables.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790295F-B36F-7EB5-A350-C99C3363E403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40EF193E-26DC-2D22-47CF-4390DF67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45" y="1645326"/>
            <a:ext cx="8279365" cy="28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527E41-1288-A440-9D20-5678CF163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6" y="939984"/>
            <a:ext cx="6901139" cy="365212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F100DA-EB49-8900-F675-2844E5CEF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20"/>
            <a:ext cx="4323157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289</Words>
  <Application>Microsoft Office PowerPoint</Application>
  <PresentationFormat>Presentación en pantalla (16:9)</PresentationFormat>
  <Paragraphs>52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Aptos</vt:lpstr>
      <vt:lpstr>Nunito Light</vt:lpstr>
      <vt:lpstr>Varela Round</vt:lpstr>
      <vt:lpstr>Wingdings</vt:lpstr>
      <vt:lpstr>Barlow</vt:lpstr>
      <vt:lpstr>Arial</vt:lpstr>
      <vt:lpstr>Poppins Black</vt:lpstr>
      <vt:lpstr>Calibri</vt:lpstr>
      <vt:lpstr>Data Analytics Strategy Toolkit by Slidesgo</vt:lpstr>
      <vt:lpstr>Presentación de PowerPoint</vt:lpstr>
      <vt:lpstr>Objetivos de Aprendizaje</vt:lpstr>
      <vt:lpstr>Razones trigonométricas</vt:lpstr>
      <vt:lpstr>Razones trigonométricas</vt:lpstr>
      <vt:lpstr>Razones trigonométricas</vt:lpstr>
      <vt:lpstr>Razones trigonométricas</vt:lpstr>
      <vt:lpstr>Ángulos Notables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83</cp:revision>
  <dcterms:modified xsi:type="dcterms:W3CDTF">2024-10-14T18:31:47Z</dcterms:modified>
</cp:coreProperties>
</file>