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1" r:id="rId1"/>
  </p:sldMasterIdLst>
  <p:notesMasterIdLst>
    <p:notesMasterId r:id="rId21"/>
  </p:notesMasterIdLst>
  <p:sldIdLst>
    <p:sldId id="256" r:id="rId2"/>
    <p:sldId id="561" r:id="rId3"/>
    <p:sldId id="645" r:id="rId4"/>
    <p:sldId id="623" r:id="rId5"/>
    <p:sldId id="659" r:id="rId6"/>
    <p:sldId id="660" r:id="rId7"/>
    <p:sldId id="662" r:id="rId8"/>
    <p:sldId id="663" r:id="rId9"/>
    <p:sldId id="664" r:id="rId10"/>
    <p:sldId id="665" r:id="rId11"/>
    <p:sldId id="666" r:id="rId12"/>
    <p:sldId id="668" r:id="rId13"/>
    <p:sldId id="638" r:id="rId14"/>
    <p:sldId id="564" r:id="rId15"/>
    <p:sldId id="570" r:id="rId16"/>
    <p:sldId id="573" r:id="rId17"/>
    <p:sldId id="576" r:id="rId18"/>
    <p:sldId id="614" r:id="rId19"/>
    <p:sldId id="643" r:id="rId20"/>
  </p:sldIdLst>
  <p:sldSz cx="9144000" cy="5143500" type="screen16x9"/>
  <p:notesSz cx="6858000" cy="9144000"/>
  <p:embeddedFontLst>
    <p:embeddedFont>
      <p:font typeface="Barlow" panose="00000500000000000000" pitchFamily="2" charset="0"/>
      <p:regular r:id="rId22"/>
      <p:bold r:id="rId23"/>
      <p:italic r:id="rId24"/>
      <p:boldItalic r:id="rId25"/>
    </p:embeddedFont>
    <p:embeddedFont>
      <p:font typeface="Cambria Math" panose="02040503050406030204" pitchFamily="18" charset="0"/>
      <p:regular r:id="rId26"/>
    </p:embeddedFont>
    <p:embeddedFont>
      <p:font typeface="Nunito Light" pitchFamily="2" charset="0"/>
      <p:regular r:id="rId27"/>
      <p:italic r:id="rId28"/>
    </p:embeddedFont>
    <p:embeddedFont>
      <p:font typeface="Poppins Black" panose="00000A00000000000000" pitchFamily="2" charset="0"/>
      <p:bold r:id="rId29"/>
      <p:boldItalic r:id="rId30"/>
    </p:embeddedFont>
    <p:embeddedFont>
      <p:font typeface="Varela Round" panose="00000500000000000000" pitchFamily="2" charset="-79"/>
      <p:regular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00EFC87-1464-4D3B-B894-A8A0B769C7A6}">
  <a:tblStyle styleId="{D00EFC87-1464-4D3B-B894-A8A0B769C7A6}"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97F693B3-FAA5-4539-B8A6-C26D81C39821}" styleName="Table_1">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0505E3EF-67EA-436B-97B2-0124C06EBD24}" styleName="Estilo medio 4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368" autoAdjust="0"/>
    <p:restoredTop sz="94660"/>
  </p:normalViewPr>
  <p:slideViewPr>
    <p:cSldViewPr snapToGrid="0">
      <p:cViewPr varScale="1">
        <p:scale>
          <a:sx n="112" d="100"/>
          <a:sy n="112" d="100"/>
        </p:scale>
        <p:origin x="420" y="72"/>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notesMaster" Target="notesMasters/notesMaster1.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4"/>
        <p:cNvGrpSpPr/>
        <p:nvPr/>
      </p:nvGrpSpPr>
      <p:grpSpPr>
        <a:xfrm>
          <a:off x="0" y="0"/>
          <a:ext cx="0" cy="0"/>
          <a:chOff x="0" y="0"/>
          <a:chExt cx="0" cy="0"/>
        </a:xfrm>
      </p:grpSpPr>
      <p:sp>
        <p:nvSpPr>
          <p:cNvPr id="755" name="Google Shape;755;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6" name="Google Shape;756;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4"/>
        <p:cNvGrpSpPr/>
        <p:nvPr/>
      </p:nvGrpSpPr>
      <p:grpSpPr>
        <a:xfrm>
          <a:off x="0" y="0"/>
          <a:ext cx="0" cy="0"/>
          <a:chOff x="0" y="0"/>
          <a:chExt cx="0" cy="0"/>
        </a:xfrm>
      </p:grpSpPr>
      <p:sp>
        <p:nvSpPr>
          <p:cNvPr id="755" name="Google Shape;755;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6" name="Google Shape;756;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7855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6782" y="-1232671"/>
            <a:ext cx="9807905" cy="7974474"/>
            <a:chOff x="-6782" y="-1232671"/>
            <a:chExt cx="9807905" cy="7974474"/>
          </a:xfrm>
        </p:grpSpPr>
        <p:sp>
          <p:nvSpPr>
            <p:cNvPr id="10" name="Google Shape;10;p2"/>
            <p:cNvSpPr/>
            <p:nvPr/>
          </p:nvSpPr>
          <p:spPr>
            <a:xfrm rot="-5400000">
              <a:off x="7120124" y="4060803"/>
              <a:ext cx="3520399" cy="1841600"/>
            </a:xfrm>
            <a:custGeom>
              <a:avLst/>
              <a:gdLst/>
              <a:ahLst/>
              <a:cxnLst/>
              <a:rect l="l" t="t" r="r" b="b"/>
              <a:pathLst>
                <a:path w="64958" h="33981" extrusionOk="0">
                  <a:moveTo>
                    <a:pt x="1" y="0"/>
                  </a:moveTo>
                  <a:lnTo>
                    <a:pt x="1" y="33831"/>
                  </a:lnTo>
                  <a:lnTo>
                    <a:pt x="64957" y="33980"/>
                  </a:lnTo>
                  <a:lnTo>
                    <a:pt x="64957" y="33980"/>
                  </a:lnTo>
                  <a:lnTo>
                    <a:pt x="30991" y="0"/>
                  </a:lnTo>
                  <a:close/>
                </a:path>
              </a:pathLst>
            </a:custGeom>
            <a:solidFill>
              <a:srgbClr val="000000">
                <a:alpha val="8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1" y="4104678"/>
              <a:ext cx="3520399" cy="1841600"/>
            </a:xfrm>
            <a:custGeom>
              <a:avLst/>
              <a:gdLst/>
              <a:ahLst/>
              <a:cxnLst/>
              <a:rect l="l" t="t" r="r" b="b"/>
              <a:pathLst>
                <a:path w="64958" h="33981" extrusionOk="0">
                  <a:moveTo>
                    <a:pt x="1" y="0"/>
                  </a:moveTo>
                  <a:lnTo>
                    <a:pt x="1" y="33831"/>
                  </a:lnTo>
                  <a:lnTo>
                    <a:pt x="64957" y="33980"/>
                  </a:lnTo>
                  <a:lnTo>
                    <a:pt x="64957" y="33980"/>
                  </a:lnTo>
                  <a:lnTo>
                    <a:pt x="30991" y="0"/>
                  </a:lnTo>
                  <a:close/>
                </a:path>
              </a:pathLst>
            </a:custGeom>
            <a:solidFill>
              <a:srgbClr val="000000">
                <a:alpha val="8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rot="10800000">
              <a:off x="-6782" y="-1232671"/>
              <a:ext cx="9150782" cy="1911396"/>
            </a:xfrm>
            <a:custGeom>
              <a:avLst/>
              <a:gdLst/>
              <a:ahLst/>
              <a:cxnLst/>
              <a:rect l="l" t="t" r="r" b="b"/>
              <a:pathLst>
                <a:path w="130200" h="26774" extrusionOk="0">
                  <a:moveTo>
                    <a:pt x="102561" y="0"/>
                  </a:moveTo>
                  <a:lnTo>
                    <a:pt x="88194" y="14370"/>
                  </a:lnTo>
                  <a:lnTo>
                    <a:pt x="66817" y="14370"/>
                  </a:lnTo>
                  <a:lnTo>
                    <a:pt x="52542" y="95"/>
                  </a:lnTo>
                  <a:lnTo>
                    <a:pt x="1" y="95"/>
                  </a:lnTo>
                  <a:lnTo>
                    <a:pt x="1" y="26774"/>
                  </a:lnTo>
                  <a:lnTo>
                    <a:pt x="130200" y="26774"/>
                  </a:lnTo>
                  <a:lnTo>
                    <a:pt x="130200" y="0"/>
                  </a:lnTo>
                  <a:close/>
                </a:path>
              </a:pathLst>
            </a:custGeom>
            <a:solidFill>
              <a:srgbClr val="000000">
                <a:alpha val="8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3;p2"/>
          <p:cNvGrpSpPr/>
          <p:nvPr/>
        </p:nvGrpSpPr>
        <p:grpSpPr>
          <a:xfrm>
            <a:off x="-885529" y="302485"/>
            <a:ext cx="10998540" cy="4878740"/>
            <a:chOff x="-885529" y="302485"/>
            <a:chExt cx="10998540" cy="4878740"/>
          </a:xfrm>
        </p:grpSpPr>
        <p:sp>
          <p:nvSpPr>
            <p:cNvPr id="14" name="Google Shape;14;p2"/>
            <p:cNvSpPr/>
            <p:nvPr/>
          </p:nvSpPr>
          <p:spPr>
            <a:xfrm>
              <a:off x="2581296" y="4914218"/>
              <a:ext cx="1418251" cy="267006"/>
            </a:xfrm>
            <a:custGeom>
              <a:avLst/>
              <a:gdLst/>
              <a:ahLst/>
              <a:cxnLst/>
              <a:rect l="l" t="t" r="r" b="b"/>
              <a:pathLst>
                <a:path w="22325" h="4203" extrusionOk="0">
                  <a:moveTo>
                    <a:pt x="0" y="0"/>
                  </a:moveTo>
                  <a:lnTo>
                    <a:pt x="4191" y="4191"/>
                  </a:lnTo>
                  <a:lnTo>
                    <a:pt x="22325" y="4202"/>
                  </a:lnTo>
                  <a:lnTo>
                    <a:pt x="1813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flipH="1">
              <a:off x="7266974" y="4937849"/>
              <a:ext cx="1205478" cy="219752"/>
            </a:xfrm>
            <a:custGeom>
              <a:avLst/>
              <a:gdLst/>
              <a:ahLst/>
              <a:cxnLst/>
              <a:rect l="l" t="t" r="r" b="b"/>
              <a:pathLst>
                <a:path w="15848" h="2889" extrusionOk="0">
                  <a:moveTo>
                    <a:pt x="0" y="0"/>
                  </a:moveTo>
                  <a:lnTo>
                    <a:pt x="2889" y="2889"/>
                  </a:lnTo>
                  <a:lnTo>
                    <a:pt x="15847" y="2889"/>
                  </a:lnTo>
                  <a:lnTo>
                    <a:pt x="1295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293550" y="4455724"/>
              <a:ext cx="1006784" cy="183531"/>
            </a:xfrm>
            <a:custGeom>
              <a:avLst/>
              <a:gdLst/>
              <a:ahLst/>
              <a:cxnLst/>
              <a:rect l="l" t="t" r="r" b="b"/>
              <a:pathLst>
                <a:path w="15848" h="2889" extrusionOk="0">
                  <a:moveTo>
                    <a:pt x="0" y="0"/>
                  </a:moveTo>
                  <a:lnTo>
                    <a:pt x="2889" y="2889"/>
                  </a:lnTo>
                  <a:lnTo>
                    <a:pt x="15847" y="2889"/>
                  </a:lnTo>
                  <a:lnTo>
                    <a:pt x="1295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rot="10800000" flipH="1">
              <a:off x="8291042" y="569492"/>
              <a:ext cx="1821969" cy="184293"/>
            </a:xfrm>
            <a:custGeom>
              <a:avLst/>
              <a:gdLst/>
              <a:ahLst/>
              <a:cxnLst/>
              <a:rect l="l" t="t" r="r" b="b"/>
              <a:pathLst>
                <a:path w="28680" h="2901" extrusionOk="0">
                  <a:moveTo>
                    <a:pt x="28679" y="1"/>
                  </a:moveTo>
                  <a:lnTo>
                    <a:pt x="2737" y="162"/>
                  </a:lnTo>
                  <a:lnTo>
                    <a:pt x="1" y="2900"/>
                  </a:lnTo>
                  <a:lnTo>
                    <a:pt x="28679" y="2751"/>
                  </a:lnTo>
                  <a:lnTo>
                    <a:pt x="2867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flipH="1">
              <a:off x="-885529" y="302485"/>
              <a:ext cx="1418251" cy="267006"/>
            </a:xfrm>
            <a:custGeom>
              <a:avLst/>
              <a:gdLst/>
              <a:ahLst/>
              <a:cxnLst/>
              <a:rect l="l" t="t" r="r" b="b"/>
              <a:pathLst>
                <a:path w="22325" h="4203" extrusionOk="0">
                  <a:moveTo>
                    <a:pt x="0" y="0"/>
                  </a:moveTo>
                  <a:lnTo>
                    <a:pt x="4191" y="4191"/>
                  </a:lnTo>
                  <a:lnTo>
                    <a:pt x="22325" y="4202"/>
                  </a:lnTo>
                  <a:lnTo>
                    <a:pt x="1813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 name="Google Shape;19;p2"/>
          <p:cNvGrpSpPr/>
          <p:nvPr/>
        </p:nvGrpSpPr>
        <p:grpSpPr>
          <a:xfrm>
            <a:off x="-689412" y="-2417039"/>
            <a:ext cx="11168660" cy="9105554"/>
            <a:chOff x="-689412" y="-2417039"/>
            <a:chExt cx="11168660" cy="9105554"/>
          </a:xfrm>
        </p:grpSpPr>
        <p:grpSp>
          <p:nvGrpSpPr>
            <p:cNvPr id="20" name="Google Shape;20;p2"/>
            <p:cNvGrpSpPr/>
            <p:nvPr/>
          </p:nvGrpSpPr>
          <p:grpSpPr>
            <a:xfrm>
              <a:off x="6699625" y="4455725"/>
              <a:ext cx="3779622" cy="1782883"/>
              <a:chOff x="5782225" y="4455725"/>
              <a:chExt cx="3779622" cy="1782883"/>
            </a:xfrm>
          </p:grpSpPr>
          <p:sp>
            <p:nvSpPr>
              <p:cNvPr id="21" name="Google Shape;21;p2"/>
              <p:cNvSpPr/>
              <p:nvPr/>
            </p:nvSpPr>
            <p:spPr>
              <a:xfrm>
                <a:off x="6756575" y="4455725"/>
                <a:ext cx="2805272" cy="1537408"/>
              </a:xfrm>
              <a:custGeom>
                <a:avLst/>
                <a:gdLst/>
                <a:ahLst/>
                <a:cxnLst/>
                <a:rect l="l" t="t" r="r" b="b"/>
                <a:pathLst>
                  <a:path w="87610" h="48014" extrusionOk="0">
                    <a:moveTo>
                      <a:pt x="41297" y="0"/>
                    </a:moveTo>
                    <a:lnTo>
                      <a:pt x="9329" y="31926"/>
                    </a:lnTo>
                    <a:lnTo>
                      <a:pt x="0" y="31926"/>
                    </a:lnTo>
                    <a:lnTo>
                      <a:pt x="0" y="48014"/>
                    </a:lnTo>
                    <a:lnTo>
                      <a:pt x="87610" y="48014"/>
                    </a:lnTo>
                    <a:lnTo>
                      <a:pt x="876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5782225" y="4701200"/>
                <a:ext cx="2805272" cy="1537408"/>
              </a:xfrm>
              <a:custGeom>
                <a:avLst/>
                <a:gdLst/>
                <a:ahLst/>
                <a:cxnLst/>
                <a:rect l="l" t="t" r="r" b="b"/>
                <a:pathLst>
                  <a:path w="87610" h="48014" extrusionOk="0">
                    <a:moveTo>
                      <a:pt x="41297" y="0"/>
                    </a:moveTo>
                    <a:lnTo>
                      <a:pt x="9329" y="31926"/>
                    </a:lnTo>
                    <a:lnTo>
                      <a:pt x="0" y="31926"/>
                    </a:lnTo>
                    <a:lnTo>
                      <a:pt x="0" y="48014"/>
                    </a:lnTo>
                    <a:lnTo>
                      <a:pt x="87610" y="48014"/>
                    </a:lnTo>
                    <a:lnTo>
                      <a:pt x="876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3;p2"/>
            <p:cNvGrpSpPr/>
            <p:nvPr/>
          </p:nvGrpSpPr>
          <p:grpSpPr>
            <a:xfrm>
              <a:off x="-48925" y="4604000"/>
              <a:ext cx="5424616" cy="2084515"/>
              <a:chOff x="0" y="4604000"/>
              <a:chExt cx="5424616" cy="2084515"/>
            </a:xfrm>
          </p:grpSpPr>
          <p:sp>
            <p:nvSpPr>
              <p:cNvPr id="24" name="Google Shape;24;p2"/>
              <p:cNvSpPr/>
              <p:nvPr/>
            </p:nvSpPr>
            <p:spPr>
              <a:xfrm>
                <a:off x="0" y="4604000"/>
                <a:ext cx="4495016" cy="2084515"/>
              </a:xfrm>
              <a:custGeom>
                <a:avLst/>
                <a:gdLst/>
                <a:ahLst/>
                <a:cxnLst/>
                <a:rect l="l" t="t" r="r" b="b"/>
                <a:pathLst>
                  <a:path w="101749" h="47185" extrusionOk="0">
                    <a:moveTo>
                      <a:pt x="0" y="1"/>
                    </a:moveTo>
                    <a:lnTo>
                      <a:pt x="0" y="47185"/>
                    </a:lnTo>
                    <a:lnTo>
                      <a:pt x="101748" y="47185"/>
                    </a:lnTo>
                    <a:lnTo>
                      <a:pt x="101748" y="31097"/>
                    </a:lnTo>
                    <a:lnTo>
                      <a:pt x="96897" y="31097"/>
                    </a:lnTo>
                    <a:lnTo>
                      <a:pt x="76166" y="10366"/>
                    </a:lnTo>
                    <a:lnTo>
                      <a:pt x="55269" y="10366"/>
                    </a:lnTo>
                    <a:lnTo>
                      <a:pt x="4490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929600" y="4604000"/>
                <a:ext cx="4495016" cy="2084515"/>
              </a:xfrm>
              <a:custGeom>
                <a:avLst/>
                <a:gdLst/>
                <a:ahLst/>
                <a:cxnLst/>
                <a:rect l="l" t="t" r="r" b="b"/>
                <a:pathLst>
                  <a:path w="101749" h="47185" extrusionOk="0">
                    <a:moveTo>
                      <a:pt x="0" y="1"/>
                    </a:moveTo>
                    <a:lnTo>
                      <a:pt x="0" y="47185"/>
                    </a:lnTo>
                    <a:lnTo>
                      <a:pt x="101748" y="47185"/>
                    </a:lnTo>
                    <a:lnTo>
                      <a:pt x="101748" y="31097"/>
                    </a:lnTo>
                    <a:lnTo>
                      <a:pt x="96897" y="31097"/>
                    </a:lnTo>
                    <a:lnTo>
                      <a:pt x="76166" y="10366"/>
                    </a:lnTo>
                    <a:lnTo>
                      <a:pt x="55269" y="10366"/>
                    </a:lnTo>
                    <a:lnTo>
                      <a:pt x="4490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6;p2"/>
            <p:cNvSpPr/>
            <p:nvPr/>
          </p:nvSpPr>
          <p:spPr>
            <a:xfrm rot="10800000">
              <a:off x="-689412" y="-1173475"/>
              <a:ext cx="2805272" cy="1537408"/>
            </a:xfrm>
            <a:custGeom>
              <a:avLst/>
              <a:gdLst/>
              <a:ahLst/>
              <a:cxnLst/>
              <a:rect l="l" t="t" r="r" b="b"/>
              <a:pathLst>
                <a:path w="87610" h="48014" extrusionOk="0">
                  <a:moveTo>
                    <a:pt x="41297" y="0"/>
                  </a:moveTo>
                  <a:lnTo>
                    <a:pt x="9329" y="31926"/>
                  </a:lnTo>
                  <a:lnTo>
                    <a:pt x="0" y="31926"/>
                  </a:lnTo>
                  <a:lnTo>
                    <a:pt x="0" y="48014"/>
                  </a:lnTo>
                  <a:lnTo>
                    <a:pt x="87610" y="48014"/>
                  </a:lnTo>
                  <a:lnTo>
                    <a:pt x="876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rot="10800000">
              <a:off x="4880516" y="-2417039"/>
              <a:ext cx="5115407" cy="3017539"/>
            </a:xfrm>
            <a:custGeom>
              <a:avLst/>
              <a:gdLst/>
              <a:ahLst/>
              <a:cxnLst/>
              <a:rect l="l" t="t" r="r" b="b"/>
              <a:pathLst>
                <a:path w="111617" h="65842" extrusionOk="0">
                  <a:moveTo>
                    <a:pt x="0" y="0"/>
                  </a:moveTo>
                  <a:lnTo>
                    <a:pt x="0" y="65842"/>
                  </a:lnTo>
                  <a:lnTo>
                    <a:pt x="111616" y="65842"/>
                  </a:lnTo>
                  <a:lnTo>
                    <a:pt x="111616" y="17621"/>
                  </a:lnTo>
                  <a:lnTo>
                    <a:pt x="97436" y="17621"/>
                  </a:lnTo>
                  <a:lnTo>
                    <a:pt x="85702" y="6053"/>
                  </a:lnTo>
                  <a:lnTo>
                    <a:pt x="52864" y="6053"/>
                  </a:lnTo>
                  <a:lnTo>
                    <a:pt x="4681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 name="Google Shape;28;p2"/>
          <p:cNvSpPr txBox="1">
            <a:spLocks noGrp="1"/>
          </p:cNvSpPr>
          <p:nvPr>
            <p:ph type="ctrTitle"/>
          </p:nvPr>
        </p:nvSpPr>
        <p:spPr>
          <a:xfrm>
            <a:off x="1394250" y="1432275"/>
            <a:ext cx="6355500" cy="1610100"/>
          </a:xfrm>
          <a:prstGeom prst="rect">
            <a:avLst/>
          </a:prstGeom>
          <a:noFill/>
        </p:spPr>
        <p:txBody>
          <a:bodyPr spcFirstLastPara="1" wrap="square" lIns="91425" tIns="91425" rIns="91425" bIns="91425" anchor="b" anchorCtr="0">
            <a:noAutofit/>
          </a:bodyPr>
          <a:lstStyle>
            <a:lvl1pPr lvl="0" algn="ctr">
              <a:spcBef>
                <a:spcPts val="0"/>
              </a:spcBef>
              <a:spcAft>
                <a:spcPts val="0"/>
              </a:spcAft>
              <a:buSzPts val="4300"/>
              <a:buNone/>
              <a:defRPr sz="43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29" name="Google Shape;29;p2"/>
          <p:cNvSpPr txBox="1">
            <a:spLocks noGrp="1"/>
          </p:cNvSpPr>
          <p:nvPr>
            <p:ph type="subTitle" idx="1"/>
          </p:nvPr>
        </p:nvSpPr>
        <p:spPr>
          <a:xfrm>
            <a:off x="1394250" y="3058425"/>
            <a:ext cx="6355500" cy="3873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300"/>
              <a:buNone/>
              <a:defRPr sz="1500">
                <a:solidFill>
                  <a:schemeClr val="dk1"/>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53"/>
        <p:cNvGrpSpPr/>
        <p:nvPr/>
      </p:nvGrpSpPr>
      <p:grpSpPr>
        <a:xfrm>
          <a:off x="0" y="0"/>
          <a:ext cx="0" cy="0"/>
          <a:chOff x="0" y="0"/>
          <a:chExt cx="0" cy="0"/>
        </a:xfrm>
      </p:grpSpPr>
      <p:grpSp>
        <p:nvGrpSpPr>
          <p:cNvPr id="54" name="Google Shape;54;p4"/>
          <p:cNvGrpSpPr/>
          <p:nvPr/>
        </p:nvGrpSpPr>
        <p:grpSpPr>
          <a:xfrm>
            <a:off x="7852085" y="4186321"/>
            <a:ext cx="3074607" cy="453954"/>
            <a:chOff x="5478797" y="847321"/>
            <a:chExt cx="3074607" cy="453954"/>
          </a:xfrm>
        </p:grpSpPr>
        <p:grpSp>
          <p:nvGrpSpPr>
            <p:cNvPr id="55" name="Google Shape;55;p4"/>
            <p:cNvGrpSpPr/>
            <p:nvPr/>
          </p:nvGrpSpPr>
          <p:grpSpPr>
            <a:xfrm flipH="1">
              <a:off x="5675409" y="922405"/>
              <a:ext cx="2877996" cy="223763"/>
              <a:chOff x="1687059" y="2012316"/>
              <a:chExt cx="3573375" cy="277863"/>
            </a:xfrm>
          </p:grpSpPr>
          <p:sp>
            <p:nvSpPr>
              <p:cNvPr id="56" name="Google Shape;56;p4"/>
              <p:cNvSpPr/>
              <p:nvPr/>
            </p:nvSpPr>
            <p:spPr>
              <a:xfrm>
                <a:off x="1687059" y="2012316"/>
                <a:ext cx="3516675" cy="253825"/>
              </a:xfrm>
              <a:custGeom>
                <a:avLst/>
                <a:gdLst/>
                <a:ahLst/>
                <a:cxnLst/>
                <a:rect l="l" t="t" r="r" b="b"/>
                <a:pathLst>
                  <a:path w="140667" h="10153" extrusionOk="0">
                    <a:moveTo>
                      <a:pt x="0" y="0"/>
                    </a:moveTo>
                    <a:lnTo>
                      <a:pt x="67520" y="0"/>
                    </a:lnTo>
                    <a:lnTo>
                      <a:pt x="77673" y="10153"/>
                    </a:lnTo>
                    <a:lnTo>
                      <a:pt x="140667" y="10153"/>
                    </a:lnTo>
                  </a:path>
                </a:pathLst>
              </a:custGeom>
              <a:noFill/>
              <a:ln w="9525" cap="flat" cmpd="sng">
                <a:solidFill>
                  <a:schemeClr val="dk1"/>
                </a:solidFill>
                <a:prstDash val="solid"/>
                <a:round/>
                <a:headEnd type="none" w="med" len="med"/>
                <a:tailEnd type="none" w="med" len="med"/>
              </a:ln>
            </p:spPr>
          </p:sp>
          <p:sp>
            <p:nvSpPr>
              <p:cNvPr id="57" name="Google Shape;57;p4"/>
              <p:cNvSpPr/>
              <p:nvPr/>
            </p:nvSpPr>
            <p:spPr>
              <a:xfrm>
                <a:off x="5203734" y="2233479"/>
                <a:ext cx="56700" cy="5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 name="Google Shape;58;p4"/>
            <p:cNvGrpSpPr/>
            <p:nvPr/>
          </p:nvGrpSpPr>
          <p:grpSpPr>
            <a:xfrm flipH="1">
              <a:off x="6072799" y="847321"/>
              <a:ext cx="2430997" cy="185534"/>
              <a:chOff x="1748547" y="1392116"/>
              <a:chExt cx="5911958" cy="451312"/>
            </a:xfrm>
          </p:grpSpPr>
          <p:sp>
            <p:nvSpPr>
              <p:cNvPr id="59" name="Google Shape;59;p4"/>
              <p:cNvSpPr/>
              <p:nvPr/>
            </p:nvSpPr>
            <p:spPr>
              <a:xfrm>
                <a:off x="1748547" y="1392116"/>
                <a:ext cx="5793758" cy="395567"/>
              </a:xfrm>
              <a:custGeom>
                <a:avLst/>
                <a:gdLst/>
                <a:ahLst/>
                <a:cxnLst/>
                <a:rect l="l" t="t" r="r" b="b"/>
                <a:pathLst>
                  <a:path w="111066" h="7583" extrusionOk="0">
                    <a:moveTo>
                      <a:pt x="0" y="0"/>
                    </a:moveTo>
                    <a:lnTo>
                      <a:pt x="79263" y="0"/>
                    </a:lnTo>
                    <a:lnTo>
                      <a:pt x="86847" y="7583"/>
                    </a:lnTo>
                    <a:lnTo>
                      <a:pt x="111066" y="7583"/>
                    </a:lnTo>
                  </a:path>
                </a:pathLst>
              </a:custGeom>
              <a:noFill/>
              <a:ln w="9525" cap="flat" cmpd="sng">
                <a:solidFill>
                  <a:schemeClr val="dk1"/>
                </a:solidFill>
                <a:prstDash val="solid"/>
                <a:round/>
                <a:headEnd type="none" w="med" len="med"/>
                <a:tailEnd type="none" w="med" len="med"/>
              </a:ln>
            </p:spPr>
          </p:sp>
          <p:sp>
            <p:nvSpPr>
              <p:cNvPr id="60" name="Google Shape;60;p4"/>
              <p:cNvSpPr/>
              <p:nvPr/>
            </p:nvSpPr>
            <p:spPr>
              <a:xfrm>
                <a:off x="7542305" y="1725228"/>
                <a:ext cx="118200" cy="1182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 name="Google Shape;61;p4"/>
            <p:cNvGrpSpPr/>
            <p:nvPr/>
          </p:nvGrpSpPr>
          <p:grpSpPr>
            <a:xfrm flipH="1">
              <a:off x="5478797" y="1255615"/>
              <a:ext cx="3010303" cy="45661"/>
              <a:chOff x="1766900" y="2869225"/>
              <a:chExt cx="3737650" cy="56700"/>
            </a:xfrm>
          </p:grpSpPr>
          <p:cxnSp>
            <p:nvCxnSpPr>
              <p:cNvPr id="62" name="Google Shape;62;p4"/>
              <p:cNvCxnSpPr/>
              <p:nvPr/>
            </p:nvCxnSpPr>
            <p:spPr>
              <a:xfrm>
                <a:off x="1766900" y="2897575"/>
                <a:ext cx="3687900" cy="0"/>
              </a:xfrm>
              <a:prstGeom prst="straightConnector1">
                <a:avLst/>
              </a:prstGeom>
              <a:noFill/>
              <a:ln w="9525" cap="flat" cmpd="sng">
                <a:solidFill>
                  <a:schemeClr val="dk1"/>
                </a:solidFill>
                <a:prstDash val="solid"/>
                <a:round/>
                <a:headEnd type="none" w="med" len="med"/>
                <a:tailEnd type="none" w="med" len="med"/>
              </a:ln>
            </p:spPr>
          </p:cxnSp>
          <p:sp>
            <p:nvSpPr>
              <p:cNvPr id="63" name="Google Shape;63;p4"/>
              <p:cNvSpPr/>
              <p:nvPr/>
            </p:nvSpPr>
            <p:spPr>
              <a:xfrm>
                <a:off x="5447850" y="2869225"/>
                <a:ext cx="56700" cy="5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4" name="Google Shape;64;p4"/>
          <p:cNvGrpSpPr/>
          <p:nvPr/>
        </p:nvGrpSpPr>
        <p:grpSpPr>
          <a:xfrm>
            <a:off x="-522276" y="-1302097"/>
            <a:ext cx="7191391" cy="7853482"/>
            <a:chOff x="-522276" y="-1302097"/>
            <a:chExt cx="7191391" cy="7853482"/>
          </a:xfrm>
        </p:grpSpPr>
        <p:sp>
          <p:nvSpPr>
            <p:cNvPr id="65" name="Google Shape;65;p4"/>
            <p:cNvSpPr/>
            <p:nvPr/>
          </p:nvSpPr>
          <p:spPr>
            <a:xfrm flipH="1">
              <a:off x="3148717" y="4709785"/>
              <a:ext cx="3520399" cy="1841600"/>
            </a:xfrm>
            <a:custGeom>
              <a:avLst/>
              <a:gdLst/>
              <a:ahLst/>
              <a:cxnLst/>
              <a:rect l="l" t="t" r="r" b="b"/>
              <a:pathLst>
                <a:path w="64958" h="33981" extrusionOk="0">
                  <a:moveTo>
                    <a:pt x="1" y="0"/>
                  </a:moveTo>
                  <a:lnTo>
                    <a:pt x="1" y="33831"/>
                  </a:lnTo>
                  <a:lnTo>
                    <a:pt x="64957" y="33980"/>
                  </a:lnTo>
                  <a:lnTo>
                    <a:pt x="64957" y="33980"/>
                  </a:lnTo>
                  <a:lnTo>
                    <a:pt x="30991" y="0"/>
                  </a:lnTo>
                  <a:close/>
                </a:path>
              </a:pathLst>
            </a:custGeom>
            <a:solidFill>
              <a:srgbClr val="000000">
                <a:alpha val="8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4"/>
            <p:cNvSpPr/>
            <p:nvPr/>
          </p:nvSpPr>
          <p:spPr>
            <a:xfrm rot="10800000" flipH="1">
              <a:off x="-522276" y="-1302097"/>
              <a:ext cx="3520399" cy="1841600"/>
            </a:xfrm>
            <a:custGeom>
              <a:avLst/>
              <a:gdLst/>
              <a:ahLst/>
              <a:cxnLst/>
              <a:rect l="l" t="t" r="r" b="b"/>
              <a:pathLst>
                <a:path w="64958" h="33981" extrusionOk="0">
                  <a:moveTo>
                    <a:pt x="1" y="0"/>
                  </a:moveTo>
                  <a:lnTo>
                    <a:pt x="1" y="33831"/>
                  </a:lnTo>
                  <a:lnTo>
                    <a:pt x="64957" y="33980"/>
                  </a:lnTo>
                  <a:lnTo>
                    <a:pt x="64957" y="33980"/>
                  </a:lnTo>
                  <a:lnTo>
                    <a:pt x="30991" y="0"/>
                  </a:lnTo>
                  <a:close/>
                </a:path>
              </a:pathLst>
            </a:custGeom>
            <a:solidFill>
              <a:srgbClr val="000000">
                <a:alpha val="8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7" name="Google Shape;67;p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600"/>
              <a:buNone/>
              <a:defRPr sz="26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68" name="Google Shape;68;p4"/>
          <p:cNvSpPr txBox="1">
            <a:spLocks noGrp="1"/>
          </p:cNvSpPr>
          <p:nvPr>
            <p:ph type="body" idx="1"/>
          </p:nvPr>
        </p:nvSpPr>
        <p:spPr>
          <a:xfrm>
            <a:off x="720000" y="1065989"/>
            <a:ext cx="7704000" cy="342000"/>
          </a:xfrm>
          <a:prstGeom prst="rect">
            <a:avLst/>
          </a:prstGeom>
        </p:spPr>
        <p:txBody>
          <a:bodyPr spcFirstLastPara="1" wrap="square" lIns="91425" tIns="91425" rIns="91425" bIns="91425" anchor="t" anchorCtr="0">
            <a:noAutofit/>
          </a:bodyPr>
          <a:lstStyle>
            <a:lvl1pPr marL="457200" lvl="0" indent="-304800" algn="ctr" rtl="0">
              <a:spcBef>
                <a:spcPts val="0"/>
              </a:spcBef>
              <a:spcAft>
                <a:spcPts val="0"/>
              </a:spcAft>
              <a:buSzPts val="1200"/>
              <a:buFont typeface="Nunito Light"/>
              <a:buChar char="●"/>
              <a:defRPr>
                <a:solidFill>
                  <a:schemeClr val="hlink"/>
                </a:solidFill>
                <a:latin typeface="Barlow"/>
                <a:ea typeface="Barlow"/>
                <a:cs typeface="Barlow"/>
                <a:sym typeface="Barlow"/>
              </a:defRPr>
            </a:lvl1pPr>
            <a:lvl2pPr marL="914400" lvl="1" indent="-304800" rtl="0">
              <a:lnSpc>
                <a:spcPct val="100000"/>
              </a:lnSpc>
              <a:spcBef>
                <a:spcPts val="0"/>
              </a:spcBef>
              <a:spcAft>
                <a:spcPts val="0"/>
              </a:spcAft>
              <a:buSzPts val="1200"/>
              <a:buChar char="○"/>
              <a:defRPr/>
            </a:lvl2pPr>
            <a:lvl3pPr marL="1371600" lvl="2" indent="-304800" rtl="0">
              <a:lnSpc>
                <a:spcPct val="100000"/>
              </a:lnSpc>
              <a:spcBef>
                <a:spcPts val="0"/>
              </a:spcBef>
              <a:spcAft>
                <a:spcPts val="0"/>
              </a:spcAft>
              <a:buSzPts val="1200"/>
              <a:buChar char="■"/>
              <a:defRPr/>
            </a:lvl3pPr>
            <a:lvl4pPr marL="1828800" lvl="3" indent="-304800" rtl="0">
              <a:lnSpc>
                <a:spcPct val="100000"/>
              </a:lnSpc>
              <a:spcBef>
                <a:spcPts val="0"/>
              </a:spcBef>
              <a:spcAft>
                <a:spcPts val="0"/>
              </a:spcAft>
              <a:buSzPts val="1200"/>
              <a:buChar char="●"/>
              <a:defRPr/>
            </a:lvl4pPr>
            <a:lvl5pPr marL="2286000" lvl="4" indent="-304800" rtl="0">
              <a:lnSpc>
                <a:spcPct val="100000"/>
              </a:lnSpc>
              <a:spcBef>
                <a:spcPts val="0"/>
              </a:spcBef>
              <a:spcAft>
                <a:spcPts val="0"/>
              </a:spcAft>
              <a:buSzPts val="1200"/>
              <a:buChar char="○"/>
              <a:defRPr/>
            </a:lvl5pPr>
            <a:lvl6pPr marL="2743200" lvl="5" indent="-304800" rtl="0">
              <a:lnSpc>
                <a:spcPct val="100000"/>
              </a:lnSpc>
              <a:spcBef>
                <a:spcPts val="0"/>
              </a:spcBef>
              <a:spcAft>
                <a:spcPts val="0"/>
              </a:spcAft>
              <a:buSzPts val="1200"/>
              <a:buChar char="■"/>
              <a:defRPr/>
            </a:lvl6pPr>
            <a:lvl7pPr marL="3200400" lvl="6" indent="-304800" rtl="0">
              <a:lnSpc>
                <a:spcPct val="100000"/>
              </a:lnSpc>
              <a:spcBef>
                <a:spcPts val="0"/>
              </a:spcBef>
              <a:spcAft>
                <a:spcPts val="0"/>
              </a:spcAft>
              <a:buSzPts val="1200"/>
              <a:buChar char="●"/>
              <a:defRPr/>
            </a:lvl7pPr>
            <a:lvl8pPr marL="3657600" lvl="7" indent="-304800" rtl="0">
              <a:lnSpc>
                <a:spcPct val="100000"/>
              </a:lnSpc>
              <a:spcBef>
                <a:spcPts val="0"/>
              </a:spcBef>
              <a:spcAft>
                <a:spcPts val="0"/>
              </a:spcAft>
              <a:buSzPts val="1200"/>
              <a:buChar char="○"/>
              <a:defRPr/>
            </a:lvl8pPr>
            <a:lvl9pPr marL="4114800" lvl="8" indent="-304800" rtl="0">
              <a:lnSpc>
                <a:spcPct val="100000"/>
              </a:lnSpc>
              <a:spcBef>
                <a:spcPts val="0"/>
              </a:spcBef>
              <a:spcAft>
                <a:spcPts val="0"/>
              </a:spcAft>
              <a:buSzPts val="1200"/>
              <a:buChar char="■"/>
              <a:defRPr/>
            </a:lvl9pPr>
          </a:lstStyle>
          <a:p>
            <a:endParaRPr/>
          </a:p>
        </p:txBody>
      </p:sp>
      <p:sp>
        <p:nvSpPr>
          <p:cNvPr id="69" name="Google Shape;69;p4"/>
          <p:cNvSpPr/>
          <p:nvPr/>
        </p:nvSpPr>
        <p:spPr>
          <a:xfrm flipH="1">
            <a:off x="6000549" y="4603999"/>
            <a:ext cx="1205478" cy="219752"/>
          </a:xfrm>
          <a:custGeom>
            <a:avLst/>
            <a:gdLst/>
            <a:ahLst/>
            <a:cxnLst/>
            <a:rect l="l" t="t" r="r" b="b"/>
            <a:pathLst>
              <a:path w="15848" h="2889" extrusionOk="0">
                <a:moveTo>
                  <a:pt x="0" y="0"/>
                </a:moveTo>
                <a:lnTo>
                  <a:pt x="2889" y="2889"/>
                </a:lnTo>
                <a:lnTo>
                  <a:pt x="15847" y="2889"/>
                </a:lnTo>
                <a:lnTo>
                  <a:pt x="1295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0" name="Google Shape;70;p4"/>
          <p:cNvGrpSpPr/>
          <p:nvPr/>
        </p:nvGrpSpPr>
        <p:grpSpPr>
          <a:xfrm>
            <a:off x="4132575" y="4716825"/>
            <a:ext cx="5724316" cy="2084515"/>
            <a:chOff x="4132575" y="4716825"/>
            <a:chExt cx="5724316" cy="2084515"/>
          </a:xfrm>
        </p:grpSpPr>
        <p:sp>
          <p:nvSpPr>
            <p:cNvPr id="71" name="Google Shape;71;p4"/>
            <p:cNvSpPr/>
            <p:nvPr/>
          </p:nvSpPr>
          <p:spPr>
            <a:xfrm flipH="1">
              <a:off x="5361875" y="4716825"/>
              <a:ext cx="4495016" cy="2084515"/>
            </a:xfrm>
            <a:custGeom>
              <a:avLst/>
              <a:gdLst/>
              <a:ahLst/>
              <a:cxnLst/>
              <a:rect l="l" t="t" r="r" b="b"/>
              <a:pathLst>
                <a:path w="101749" h="47185" extrusionOk="0">
                  <a:moveTo>
                    <a:pt x="0" y="1"/>
                  </a:moveTo>
                  <a:lnTo>
                    <a:pt x="0" y="47185"/>
                  </a:lnTo>
                  <a:lnTo>
                    <a:pt x="101748" y="47185"/>
                  </a:lnTo>
                  <a:lnTo>
                    <a:pt x="101748" y="31097"/>
                  </a:lnTo>
                  <a:lnTo>
                    <a:pt x="96897" y="31097"/>
                  </a:lnTo>
                  <a:lnTo>
                    <a:pt x="76166" y="10366"/>
                  </a:lnTo>
                  <a:lnTo>
                    <a:pt x="55269" y="10366"/>
                  </a:lnTo>
                  <a:lnTo>
                    <a:pt x="4490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4"/>
            <p:cNvSpPr/>
            <p:nvPr/>
          </p:nvSpPr>
          <p:spPr>
            <a:xfrm flipH="1">
              <a:off x="4132575" y="4716825"/>
              <a:ext cx="4495016" cy="2084515"/>
            </a:xfrm>
            <a:custGeom>
              <a:avLst/>
              <a:gdLst/>
              <a:ahLst/>
              <a:cxnLst/>
              <a:rect l="l" t="t" r="r" b="b"/>
              <a:pathLst>
                <a:path w="101749" h="47185" extrusionOk="0">
                  <a:moveTo>
                    <a:pt x="0" y="1"/>
                  </a:moveTo>
                  <a:lnTo>
                    <a:pt x="0" y="47185"/>
                  </a:lnTo>
                  <a:lnTo>
                    <a:pt x="101748" y="47185"/>
                  </a:lnTo>
                  <a:lnTo>
                    <a:pt x="101748" y="31097"/>
                  </a:lnTo>
                  <a:lnTo>
                    <a:pt x="96897" y="31097"/>
                  </a:lnTo>
                  <a:lnTo>
                    <a:pt x="76166" y="10366"/>
                  </a:lnTo>
                  <a:lnTo>
                    <a:pt x="55269" y="10366"/>
                  </a:lnTo>
                  <a:lnTo>
                    <a:pt x="4490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2"/>
        </a:solidFill>
        <a:effectLst/>
      </p:bgPr>
    </p:bg>
    <p:spTree>
      <p:nvGrpSpPr>
        <p:cNvPr id="1" name="Shape 231"/>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710"/>
        <p:cNvGrpSpPr/>
        <p:nvPr/>
      </p:nvGrpSpPr>
      <p:grpSpPr>
        <a:xfrm>
          <a:off x="0" y="0"/>
          <a:ext cx="0" cy="0"/>
          <a:chOff x="0" y="0"/>
          <a:chExt cx="0" cy="0"/>
        </a:xfrm>
      </p:grpSpPr>
      <p:grpSp>
        <p:nvGrpSpPr>
          <p:cNvPr id="711" name="Google Shape;711;p31"/>
          <p:cNvGrpSpPr/>
          <p:nvPr/>
        </p:nvGrpSpPr>
        <p:grpSpPr>
          <a:xfrm rot="10800000">
            <a:off x="-1889528" y="158865"/>
            <a:ext cx="3010303" cy="380635"/>
            <a:chOff x="5446772" y="1743190"/>
            <a:chExt cx="3010303" cy="380635"/>
          </a:xfrm>
        </p:grpSpPr>
        <p:grpSp>
          <p:nvGrpSpPr>
            <p:cNvPr id="712" name="Google Shape;712;p31"/>
            <p:cNvGrpSpPr/>
            <p:nvPr/>
          </p:nvGrpSpPr>
          <p:grpSpPr>
            <a:xfrm flipH="1">
              <a:off x="5898325" y="1865405"/>
              <a:ext cx="1567047" cy="45661"/>
              <a:chOff x="1754675" y="2661275"/>
              <a:chExt cx="1945675" cy="56700"/>
            </a:xfrm>
          </p:grpSpPr>
          <p:cxnSp>
            <p:nvCxnSpPr>
              <p:cNvPr id="713" name="Google Shape;713;p31"/>
              <p:cNvCxnSpPr/>
              <p:nvPr/>
            </p:nvCxnSpPr>
            <p:spPr>
              <a:xfrm>
                <a:off x="1754675" y="2689625"/>
                <a:ext cx="1896000" cy="0"/>
              </a:xfrm>
              <a:prstGeom prst="straightConnector1">
                <a:avLst/>
              </a:prstGeom>
              <a:noFill/>
              <a:ln w="9525" cap="flat" cmpd="sng">
                <a:solidFill>
                  <a:schemeClr val="dk1"/>
                </a:solidFill>
                <a:prstDash val="solid"/>
                <a:round/>
                <a:headEnd type="none" w="med" len="med"/>
                <a:tailEnd type="none" w="med" len="med"/>
              </a:ln>
            </p:spPr>
          </p:cxnSp>
          <p:sp>
            <p:nvSpPr>
              <p:cNvPr id="714" name="Google Shape;714;p31"/>
              <p:cNvSpPr/>
              <p:nvPr/>
            </p:nvSpPr>
            <p:spPr>
              <a:xfrm>
                <a:off x="3643650" y="2661275"/>
                <a:ext cx="56700" cy="5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5" name="Google Shape;715;p31"/>
            <p:cNvGrpSpPr/>
            <p:nvPr/>
          </p:nvGrpSpPr>
          <p:grpSpPr>
            <a:xfrm flipH="1">
              <a:off x="5477439" y="1987637"/>
              <a:ext cx="1561280" cy="136187"/>
              <a:chOff x="1754675" y="2824000"/>
              <a:chExt cx="4728285" cy="412439"/>
            </a:xfrm>
          </p:grpSpPr>
          <p:sp>
            <p:nvSpPr>
              <p:cNvPr id="716" name="Google Shape;716;p31"/>
              <p:cNvSpPr/>
              <p:nvPr/>
            </p:nvSpPr>
            <p:spPr>
              <a:xfrm>
                <a:off x="1754675" y="2824000"/>
                <a:ext cx="4593868" cy="355100"/>
              </a:xfrm>
              <a:custGeom>
                <a:avLst/>
                <a:gdLst/>
                <a:ahLst/>
                <a:cxnLst/>
                <a:rect l="l" t="t" r="r" b="b"/>
                <a:pathLst>
                  <a:path w="77550" h="5994" extrusionOk="0">
                    <a:moveTo>
                      <a:pt x="0" y="0"/>
                    </a:moveTo>
                    <a:lnTo>
                      <a:pt x="59202" y="0"/>
                    </a:lnTo>
                    <a:lnTo>
                      <a:pt x="65196" y="5994"/>
                    </a:lnTo>
                    <a:lnTo>
                      <a:pt x="77550" y="5994"/>
                    </a:lnTo>
                  </a:path>
                </a:pathLst>
              </a:custGeom>
              <a:noFill/>
              <a:ln w="9525" cap="flat" cmpd="sng">
                <a:solidFill>
                  <a:schemeClr val="dk1"/>
                </a:solidFill>
                <a:prstDash val="solid"/>
                <a:round/>
                <a:headEnd type="none" w="med" len="med"/>
                <a:tailEnd type="none" w="med" len="med"/>
              </a:ln>
            </p:spPr>
          </p:sp>
          <p:sp>
            <p:nvSpPr>
              <p:cNvPr id="717" name="Google Shape;717;p31"/>
              <p:cNvSpPr/>
              <p:nvPr/>
            </p:nvSpPr>
            <p:spPr>
              <a:xfrm>
                <a:off x="6348560" y="3102039"/>
                <a:ext cx="134400" cy="1344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8" name="Google Shape;718;p31"/>
            <p:cNvGrpSpPr/>
            <p:nvPr/>
          </p:nvGrpSpPr>
          <p:grpSpPr>
            <a:xfrm flipH="1">
              <a:off x="5446772" y="1743190"/>
              <a:ext cx="3010303" cy="45661"/>
              <a:chOff x="1766900" y="2869225"/>
              <a:chExt cx="3737650" cy="56700"/>
            </a:xfrm>
          </p:grpSpPr>
          <p:cxnSp>
            <p:nvCxnSpPr>
              <p:cNvPr id="719" name="Google Shape;719;p31"/>
              <p:cNvCxnSpPr/>
              <p:nvPr/>
            </p:nvCxnSpPr>
            <p:spPr>
              <a:xfrm>
                <a:off x="1766900" y="2897575"/>
                <a:ext cx="3687900" cy="0"/>
              </a:xfrm>
              <a:prstGeom prst="straightConnector1">
                <a:avLst/>
              </a:prstGeom>
              <a:noFill/>
              <a:ln w="9525" cap="flat" cmpd="sng">
                <a:solidFill>
                  <a:schemeClr val="dk1"/>
                </a:solidFill>
                <a:prstDash val="solid"/>
                <a:round/>
                <a:headEnd type="none" w="med" len="med"/>
                <a:tailEnd type="none" w="med" len="med"/>
              </a:ln>
            </p:spPr>
          </p:cxnSp>
          <p:sp>
            <p:nvSpPr>
              <p:cNvPr id="720" name="Google Shape;720;p31"/>
              <p:cNvSpPr/>
              <p:nvPr/>
            </p:nvSpPr>
            <p:spPr>
              <a:xfrm>
                <a:off x="5447850" y="2869225"/>
                <a:ext cx="56700" cy="5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21" name="Google Shape;721;p31"/>
          <p:cNvGrpSpPr/>
          <p:nvPr/>
        </p:nvGrpSpPr>
        <p:grpSpPr>
          <a:xfrm flipH="1">
            <a:off x="1347409" y="-265593"/>
            <a:ext cx="9294978" cy="6913322"/>
            <a:chOff x="-201828" y="-265593"/>
            <a:chExt cx="9294978" cy="6913322"/>
          </a:xfrm>
        </p:grpSpPr>
        <p:sp>
          <p:nvSpPr>
            <p:cNvPr id="722" name="Google Shape;722;p31"/>
            <p:cNvSpPr/>
            <p:nvPr/>
          </p:nvSpPr>
          <p:spPr>
            <a:xfrm>
              <a:off x="-201828" y="4736333"/>
              <a:ext cx="9294978" cy="1911396"/>
            </a:xfrm>
            <a:custGeom>
              <a:avLst/>
              <a:gdLst/>
              <a:ahLst/>
              <a:cxnLst/>
              <a:rect l="l" t="t" r="r" b="b"/>
              <a:pathLst>
                <a:path w="130200" h="26774" extrusionOk="0">
                  <a:moveTo>
                    <a:pt x="102561" y="0"/>
                  </a:moveTo>
                  <a:lnTo>
                    <a:pt x="88194" y="14370"/>
                  </a:lnTo>
                  <a:lnTo>
                    <a:pt x="66817" y="14370"/>
                  </a:lnTo>
                  <a:lnTo>
                    <a:pt x="52542" y="95"/>
                  </a:lnTo>
                  <a:lnTo>
                    <a:pt x="1" y="95"/>
                  </a:lnTo>
                  <a:lnTo>
                    <a:pt x="1" y="26774"/>
                  </a:lnTo>
                  <a:lnTo>
                    <a:pt x="130200" y="26774"/>
                  </a:lnTo>
                  <a:lnTo>
                    <a:pt x="130200" y="0"/>
                  </a:lnTo>
                  <a:close/>
                </a:path>
              </a:pathLst>
            </a:custGeom>
            <a:solidFill>
              <a:srgbClr val="000000">
                <a:alpha val="8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31"/>
            <p:cNvSpPr/>
            <p:nvPr/>
          </p:nvSpPr>
          <p:spPr>
            <a:xfrm rot="10800000" flipH="1">
              <a:off x="1175807" y="-265593"/>
              <a:ext cx="1539180" cy="805095"/>
            </a:xfrm>
            <a:custGeom>
              <a:avLst/>
              <a:gdLst/>
              <a:ahLst/>
              <a:cxnLst/>
              <a:rect l="l" t="t" r="r" b="b"/>
              <a:pathLst>
                <a:path w="64958" h="33981" extrusionOk="0">
                  <a:moveTo>
                    <a:pt x="1" y="0"/>
                  </a:moveTo>
                  <a:lnTo>
                    <a:pt x="1" y="33831"/>
                  </a:lnTo>
                  <a:lnTo>
                    <a:pt x="64957" y="33980"/>
                  </a:lnTo>
                  <a:lnTo>
                    <a:pt x="64957" y="33980"/>
                  </a:lnTo>
                  <a:lnTo>
                    <a:pt x="30991" y="0"/>
                  </a:lnTo>
                  <a:close/>
                </a:path>
              </a:pathLst>
            </a:custGeom>
            <a:solidFill>
              <a:srgbClr val="000000">
                <a:alpha val="8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24" name="Google Shape;724;p31"/>
          <p:cNvSpPr/>
          <p:nvPr/>
        </p:nvSpPr>
        <p:spPr>
          <a:xfrm rot="10800000">
            <a:off x="794659" y="4876484"/>
            <a:ext cx="1418251" cy="267006"/>
          </a:xfrm>
          <a:custGeom>
            <a:avLst/>
            <a:gdLst/>
            <a:ahLst/>
            <a:cxnLst/>
            <a:rect l="l" t="t" r="r" b="b"/>
            <a:pathLst>
              <a:path w="22325" h="4203" extrusionOk="0">
                <a:moveTo>
                  <a:pt x="0" y="0"/>
                </a:moveTo>
                <a:lnTo>
                  <a:pt x="4191" y="4191"/>
                </a:lnTo>
                <a:lnTo>
                  <a:pt x="22325" y="4202"/>
                </a:lnTo>
                <a:lnTo>
                  <a:pt x="1813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31"/>
          <p:cNvSpPr/>
          <p:nvPr/>
        </p:nvSpPr>
        <p:spPr>
          <a:xfrm flipH="1">
            <a:off x="-561113" y="4230050"/>
            <a:ext cx="2805272" cy="1537408"/>
          </a:xfrm>
          <a:custGeom>
            <a:avLst/>
            <a:gdLst/>
            <a:ahLst/>
            <a:cxnLst/>
            <a:rect l="l" t="t" r="r" b="b"/>
            <a:pathLst>
              <a:path w="87610" h="48014" extrusionOk="0">
                <a:moveTo>
                  <a:pt x="41297" y="0"/>
                </a:moveTo>
                <a:lnTo>
                  <a:pt x="9329" y="31926"/>
                </a:lnTo>
                <a:lnTo>
                  <a:pt x="0" y="31926"/>
                </a:lnTo>
                <a:lnTo>
                  <a:pt x="0" y="48014"/>
                </a:lnTo>
                <a:lnTo>
                  <a:pt x="87610" y="48014"/>
                </a:lnTo>
                <a:lnTo>
                  <a:pt x="876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726"/>
        <p:cNvGrpSpPr/>
        <p:nvPr/>
      </p:nvGrpSpPr>
      <p:grpSpPr>
        <a:xfrm>
          <a:off x="0" y="0"/>
          <a:ext cx="0" cy="0"/>
          <a:chOff x="0" y="0"/>
          <a:chExt cx="0" cy="0"/>
        </a:xfrm>
      </p:grpSpPr>
      <p:grpSp>
        <p:nvGrpSpPr>
          <p:cNvPr id="727" name="Google Shape;727;p32"/>
          <p:cNvGrpSpPr/>
          <p:nvPr/>
        </p:nvGrpSpPr>
        <p:grpSpPr>
          <a:xfrm flipH="1">
            <a:off x="-2028096" y="-1770656"/>
            <a:ext cx="4007050" cy="2363739"/>
            <a:chOff x="6549401" y="-1824231"/>
            <a:chExt cx="4007050" cy="2363739"/>
          </a:xfrm>
        </p:grpSpPr>
        <p:sp>
          <p:nvSpPr>
            <p:cNvPr id="728" name="Google Shape;728;p32"/>
            <p:cNvSpPr/>
            <p:nvPr/>
          </p:nvSpPr>
          <p:spPr>
            <a:xfrm>
              <a:off x="7695191" y="307513"/>
              <a:ext cx="1232340" cy="231995"/>
            </a:xfrm>
            <a:custGeom>
              <a:avLst/>
              <a:gdLst/>
              <a:ahLst/>
              <a:cxnLst/>
              <a:rect l="l" t="t" r="r" b="b"/>
              <a:pathLst>
                <a:path w="22325" h="4203" extrusionOk="0">
                  <a:moveTo>
                    <a:pt x="0" y="0"/>
                  </a:moveTo>
                  <a:lnTo>
                    <a:pt x="4191" y="4191"/>
                  </a:lnTo>
                  <a:lnTo>
                    <a:pt x="22325" y="4202"/>
                  </a:lnTo>
                  <a:lnTo>
                    <a:pt x="1813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32"/>
            <p:cNvSpPr/>
            <p:nvPr/>
          </p:nvSpPr>
          <p:spPr>
            <a:xfrm rot="10800000">
              <a:off x="6549401" y="-1824231"/>
              <a:ext cx="4007050" cy="2363728"/>
            </a:xfrm>
            <a:custGeom>
              <a:avLst/>
              <a:gdLst/>
              <a:ahLst/>
              <a:cxnLst/>
              <a:rect l="l" t="t" r="r" b="b"/>
              <a:pathLst>
                <a:path w="111617" h="65842" extrusionOk="0">
                  <a:moveTo>
                    <a:pt x="0" y="0"/>
                  </a:moveTo>
                  <a:lnTo>
                    <a:pt x="0" y="65842"/>
                  </a:lnTo>
                  <a:lnTo>
                    <a:pt x="111616" y="65842"/>
                  </a:lnTo>
                  <a:lnTo>
                    <a:pt x="111616" y="17621"/>
                  </a:lnTo>
                  <a:lnTo>
                    <a:pt x="97436" y="17621"/>
                  </a:lnTo>
                  <a:lnTo>
                    <a:pt x="85702" y="6053"/>
                  </a:lnTo>
                  <a:lnTo>
                    <a:pt x="52864" y="6053"/>
                  </a:lnTo>
                  <a:lnTo>
                    <a:pt x="4681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0" name="Google Shape;730;p32"/>
          <p:cNvGrpSpPr/>
          <p:nvPr/>
        </p:nvGrpSpPr>
        <p:grpSpPr>
          <a:xfrm flipH="1">
            <a:off x="7391104" y="241540"/>
            <a:ext cx="3296400" cy="703085"/>
            <a:chOff x="-12" y="3628590"/>
            <a:chExt cx="3296400" cy="703085"/>
          </a:xfrm>
        </p:grpSpPr>
        <p:grpSp>
          <p:nvGrpSpPr>
            <p:cNvPr id="731" name="Google Shape;731;p32"/>
            <p:cNvGrpSpPr/>
            <p:nvPr/>
          </p:nvGrpSpPr>
          <p:grpSpPr>
            <a:xfrm>
              <a:off x="854867" y="3996692"/>
              <a:ext cx="1567047" cy="45661"/>
              <a:chOff x="1754675" y="2661275"/>
              <a:chExt cx="1945675" cy="56700"/>
            </a:xfrm>
          </p:grpSpPr>
          <p:cxnSp>
            <p:nvCxnSpPr>
              <p:cNvPr id="732" name="Google Shape;732;p32"/>
              <p:cNvCxnSpPr/>
              <p:nvPr/>
            </p:nvCxnSpPr>
            <p:spPr>
              <a:xfrm>
                <a:off x="1754675" y="2689625"/>
                <a:ext cx="1896000" cy="0"/>
              </a:xfrm>
              <a:prstGeom prst="straightConnector1">
                <a:avLst/>
              </a:prstGeom>
              <a:noFill/>
              <a:ln w="9525" cap="flat" cmpd="sng">
                <a:solidFill>
                  <a:schemeClr val="dk1"/>
                </a:solidFill>
                <a:prstDash val="solid"/>
                <a:round/>
                <a:headEnd type="none" w="med" len="med"/>
                <a:tailEnd type="none" w="med" len="med"/>
              </a:ln>
            </p:spPr>
          </p:cxnSp>
          <p:sp>
            <p:nvSpPr>
              <p:cNvPr id="733" name="Google Shape;733;p32"/>
              <p:cNvSpPr/>
              <p:nvPr/>
            </p:nvSpPr>
            <p:spPr>
              <a:xfrm>
                <a:off x="3643650" y="2661275"/>
                <a:ext cx="56700" cy="5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4" name="Google Shape;734;p32"/>
            <p:cNvGrpSpPr/>
            <p:nvPr/>
          </p:nvGrpSpPr>
          <p:grpSpPr>
            <a:xfrm>
              <a:off x="518420" y="4195487"/>
              <a:ext cx="1561280" cy="136187"/>
              <a:chOff x="1754675" y="2824000"/>
              <a:chExt cx="4728285" cy="412439"/>
            </a:xfrm>
          </p:grpSpPr>
          <p:sp>
            <p:nvSpPr>
              <p:cNvPr id="735" name="Google Shape;735;p32"/>
              <p:cNvSpPr/>
              <p:nvPr/>
            </p:nvSpPr>
            <p:spPr>
              <a:xfrm>
                <a:off x="1754675" y="2824000"/>
                <a:ext cx="4593868" cy="355100"/>
              </a:xfrm>
              <a:custGeom>
                <a:avLst/>
                <a:gdLst/>
                <a:ahLst/>
                <a:cxnLst/>
                <a:rect l="l" t="t" r="r" b="b"/>
                <a:pathLst>
                  <a:path w="77550" h="5994" extrusionOk="0">
                    <a:moveTo>
                      <a:pt x="0" y="0"/>
                    </a:moveTo>
                    <a:lnTo>
                      <a:pt x="59202" y="0"/>
                    </a:lnTo>
                    <a:lnTo>
                      <a:pt x="65196" y="5994"/>
                    </a:lnTo>
                    <a:lnTo>
                      <a:pt x="77550" y="5994"/>
                    </a:lnTo>
                  </a:path>
                </a:pathLst>
              </a:custGeom>
              <a:noFill/>
              <a:ln w="9525" cap="flat" cmpd="sng">
                <a:solidFill>
                  <a:schemeClr val="dk1"/>
                </a:solidFill>
                <a:prstDash val="solid"/>
                <a:round/>
                <a:headEnd type="none" w="med" len="med"/>
                <a:tailEnd type="none" w="med" len="med"/>
              </a:ln>
            </p:spPr>
          </p:sp>
          <p:sp>
            <p:nvSpPr>
              <p:cNvPr id="736" name="Google Shape;736;p32"/>
              <p:cNvSpPr/>
              <p:nvPr/>
            </p:nvSpPr>
            <p:spPr>
              <a:xfrm>
                <a:off x="6348560" y="3102039"/>
                <a:ext cx="134400" cy="1344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7" name="Google Shape;737;p32"/>
            <p:cNvGrpSpPr/>
            <p:nvPr/>
          </p:nvGrpSpPr>
          <p:grpSpPr>
            <a:xfrm>
              <a:off x="226304" y="3764887"/>
              <a:ext cx="3070084" cy="102364"/>
              <a:chOff x="1779150" y="2604263"/>
              <a:chExt cx="3811875" cy="127113"/>
            </a:xfrm>
          </p:grpSpPr>
          <p:sp>
            <p:nvSpPr>
              <p:cNvPr id="738" name="Google Shape;738;p32"/>
              <p:cNvSpPr/>
              <p:nvPr/>
            </p:nvSpPr>
            <p:spPr>
              <a:xfrm>
                <a:off x="1779150" y="2630450"/>
                <a:ext cx="3755175" cy="100925"/>
              </a:xfrm>
              <a:custGeom>
                <a:avLst/>
                <a:gdLst/>
                <a:ahLst/>
                <a:cxnLst/>
                <a:rect l="l" t="t" r="r" b="b"/>
                <a:pathLst>
                  <a:path w="150207" h="4037" extrusionOk="0">
                    <a:moveTo>
                      <a:pt x="0" y="4037"/>
                    </a:moveTo>
                    <a:lnTo>
                      <a:pt x="83176" y="4037"/>
                    </a:lnTo>
                    <a:lnTo>
                      <a:pt x="87213" y="0"/>
                    </a:lnTo>
                    <a:lnTo>
                      <a:pt x="150207" y="0"/>
                    </a:lnTo>
                  </a:path>
                </a:pathLst>
              </a:custGeom>
              <a:noFill/>
              <a:ln w="9525" cap="flat" cmpd="sng">
                <a:solidFill>
                  <a:schemeClr val="dk1"/>
                </a:solidFill>
                <a:prstDash val="solid"/>
                <a:round/>
                <a:headEnd type="none" w="med" len="med"/>
                <a:tailEnd type="none" w="med" len="med"/>
              </a:ln>
            </p:spPr>
          </p:sp>
          <p:sp>
            <p:nvSpPr>
              <p:cNvPr id="739" name="Google Shape;739;p32"/>
              <p:cNvSpPr/>
              <p:nvPr/>
            </p:nvSpPr>
            <p:spPr>
              <a:xfrm>
                <a:off x="5534325" y="2604263"/>
                <a:ext cx="56700" cy="5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0" name="Google Shape;740;p32"/>
            <p:cNvGrpSpPr/>
            <p:nvPr/>
          </p:nvGrpSpPr>
          <p:grpSpPr>
            <a:xfrm>
              <a:off x="-12" y="3628590"/>
              <a:ext cx="3010303" cy="45661"/>
              <a:chOff x="1766900" y="2869225"/>
              <a:chExt cx="3737650" cy="56700"/>
            </a:xfrm>
          </p:grpSpPr>
          <p:cxnSp>
            <p:nvCxnSpPr>
              <p:cNvPr id="741" name="Google Shape;741;p32"/>
              <p:cNvCxnSpPr/>
              <p:nvPr/>
            </p:nvCxnSpPr>
            <p:spPr>
              <a:xfrm>
                <a:off x="1766900" y="2897575"/>
                <a:ext cx="3687900" cy="0"/>
              </a:xfrm>
              <a:prstGeom prst="straightConnector1">
                <a:avLst/>
              </a:prstGeom>
              <a:noFill/>
              <a:ln w="9525" cap="flat" cmpd="sng">
                <a:solidFill>
                  <a:schemeClr val="dk1"/>
                </a:solidFill>
                <a:prstDash val="solid"/>
                <a:round/>
                <a:headEnd type="none" w="med" len="med"/>
                <a:tailEnd type="none" w="med" len="med"/>
              </a:ln>
            </p:spPr>
          </p:cxnSp>
          <p:sp>
            <p:nvSpPr>
              <p:cNvPr id="742" name="Google Shape;742;p32"/>
              <p:cNvSpPr/>
              <p:nvPr/>
            </p:nvSpPr>
            <p:spPr>
              <a:xfrm>
                <a:off x="5447850" y="2869225"/>
                <a:ext cx="56700" cy="5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43" name="Google Shape;743;p32"/>
          <p:cNvGrpSpPr/>
          <p:nvPr/>
        </p:nvGrpSpPr>
        <p:grpSpPr>
          <a:xfrm flipH="1">
            <a:off x="-1341650" y="-685669"/>
            <a:ext cx="10751988" cy="7671703"/>
            <a:chOff x="-881984" y="-739244"/>
            <a:chExt cx="10751988" cy="7671703"/>
          </a:xfrm>
        </p:grpSpPr>
        <p:sp>
          <p:nvSpPr>
            <p:cNvPr id="744" name="Google Shape;744;p32"/>
            <p:cNvSpPr/>
            <p:nvPr/>
          </p:nvSpPr>
          <p:spPr>
            <a:xfrm flipH="1">
              <a:off x="5675437" y="4457952"/>
              <a:ext cx="4194567" cy="2474507"/>
            </a:xfrm>
            <a:custGeom>
              <a:avLst/>
              <a:gdLst/>
              <a:ahLst/>
              <a:cxnLst/>
              <a:rect l="l" t="t" r="r" b="b"/>
              <a:pathLst>
                <a:path w="111617" h="65842" extrusionOk="0">
                  <a:moveTo>
                    <a:pt x="0" y="0"/>
                  </a:moveTo>
                  <a:lnTo>
                    <a:pt x="0" y="65842"/>
                  </a:lnTo>
                  <a:lnTo>
                    <a:pt x="111616" y="65842"/>
                  </a:lnTo>
                  <a:lnTo>
                    <a:pt x="111616" y="17621"/>
                  </a:lnTo>
                  <a:lnTo>
                    <a:pt x="97436" y="17621"/>
                  </a:lnTo>
                  <a:lnTo>
                    <a:pt x="85702" y="6053"/>
                  </a:lnTo>
                  <a:lnTo>
                    <a:pt x="52864" y="6053"/>
                  </a:lnTo>
                  <a:lnTo>
                    <a:pt x="46811" y="0"/>
                  </a:lnTo>
                  <a:close/>
                </a:path>
              </a:pathLst>
            </a:custGeom>
            <a:solidFill>
              <a:srgbClr val="000000">
                <a:alpha val="8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32"/>
            <p:cNvSpPr/>
            <p:nvPr/>
          </p:nvSpPr>
          <p:spPr>
            <a:xfrm rot="10800000" flipH="1">
              <a:off x="-881984" y="-739244"/>
              <a:ext cx="1959133" cy="1024867"/>
            </a:xfrm>
            <a:custGeom>
              <a:avLst/>
              <a:gdLst/>
              <a:ahLst/>
              <a:cxnLst/>
              <a:rect l="l" t="t" r="r" b="b"/>
              <a:pathLst>
                <a:path w="64958" h="33981" extrusionOk="0">
                  <a:moveTo>
                    <a:pt x="1" y="0"/>
                  </a:moveTo>
                  <a:lnTo>
                    <a:pt x="1" y="33831"/>
                  </a:lnTo>
                  <a:lnTo>
                    <a:pt x="64957" y="33980"/>
                  </a:lnTo>
                  <a:lnTo>
                    <a:pt x="64957" y="33980"/>
                  </a:lnTo>
                  <a:lnTo>
                    <a:pt x="30991" y="0"/>
                  </a:lnTo>
                  <a:close/>
                </a:path>
              </a:pathLst>
            </a:custGeom>
            <a:solidFill>
              <a:srgbClr val="000000">
                <a:alpha val="8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46" name="Google Shape;746;p32"/>
          <p:cNvSpPr/>
          <p:nvPr/>
        </p:nvSpPr>
        <p:spPr>
          <a:xfrm flipH="1">
            <a:off x="-417877" y="511088"/>
            <a:ext cx="1232340" cy="231995"/>
          </a:xfrm>
          <a:custGeom>
            <a:avLst/>
            <a:gdLst/>
            <a:ahLst/>
            <a:cxnLst/>
            <a:rect l="l" t="t" r="r" b="b"/>
            <a:pathLst>
              <a:path w="22325" h="4203" extrusionOk="0">
                <a:moveTo>
                  <a:pt x="0" y="0"/>
                </a:moveTo>
                <a:lnTo>
                  <a:pt x="4191" y="4191"/>
                </a:lnTo>
                <a:lnTo>
                  <a:pt x="22325" y="4202"/>
                </a:lnTo>
                <a:lnTo>
                  <a:pt x="1813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32"/>
          <p:cNvSpPr/>
          <p:nvPr/>
        </p:nvSpPr>
        <p:spPr>
          <a:xfrm rot="10800000" flipH="1">
            <a:off x="-621671" y="-1770656"/>
            <a:ext cx="4007050" cy="2363728"/>
          </a:xfrm>
          <a:custGeom>
            <a:avLst/>
            <a:gdLst/>
            <a:ahLst/>
            <a:cxnLst/>
            <a:rect l="l" t="t" r="r" b="b"/>
            <a:pathLst>
              <a:path w="111617" h="65842" extrusionOk="0">
                <a:moveTo>
                  <a:pt x="0" y="0"/>
                </a:moveTo>
                <a:lnTo>
                  <a:pt x="0" y="65842"/>
                </a:lnTo>
                <a:lnTo>
                  <a:pt x="111616" y="65842"/>
                </a:lnTo>
                <a:lnTo>
                  <a:pt x="111616" y="17621"/>
                </a:lnTo>
                <a:lnTo>
                  <a:pt x="97436" y="17621"/>
                </a:lnTo>
                <a:lnTo>
                  <a:pt x="85702" y="6053"/>
                </a:lnTo>
                <a:lnTo>
                  <a:pt x="52864" y="6053"/>
                </a:lnTo>
                <a:lnTo>
                  <a:pt x="4681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600"/>
              <a:buFont typeface="Poppins Black"/>
              <a:buNone/>
              <a:defRPr sz="2600">
                <a:solidFill>
                  <a:schemeClr val="dk1"/>
                </a:solidFill>
                <a:latin typeface="Poppins Black"/>
                <a:ea typeface="Poppins Black"/>
                <a:cs typeface="Poppins Black"/>
                <a:sym typeface="Poppins Black"/>
              </a:defRPr>
            </a:lvl1pPr>
            <a:lvl2pPr lvl="1" rtl="0">
              <a:spcBef>
                <a:spcPts val="0"/>
              </a:spcBef>
              <a:spcAft>
                <a:spcPts val="0"/>
              </a:spcAft>
              <a:buClr>
                <a:schemeClr val="dk1"/>
              </a:buClr>
              <a:buSzPts val="3500"/>
              <a:buFont typeface="Raleway"/>
              <a:buNone/>
              <a:defRPr sz="3500" b="1">
                <a:solidFill>
                  <a:schemeClr val="dk1"/>
                </a:solidFill>
                <a:latin typeface="Raleway"/>
                <a:ea typeface="Raleway"/>
                <a:cs typeface="Raleway"/>
                <a:sym typeface="Raleway"/>
              </a:defRPr>
            </a:lvl2pPr>
            <a:lvl3pPr lvl="2" rtl="0">
              <a:spcBef>
                <a:spcPts val="0"/>
              </a:spcBef>
              <a:spcAft>
                <a:spcPts val="0"/>
              </a:spcAft>
              <a:buClr>
                <a:schemeClr val="dk1"/>
              </a:buClr>
              <a:buSzPts val="3500"/>
              <a:buFont typeface="Raleway"/>
              <a:buNone/>
              <a:defRPr sz="3500" b="1">
                <a:solidFill>
                  <a:schemeClr val="dk1"/>
                </a:solidFill>
                <a:latin typeface="Raleway"/>
                <a:ea typeface="Raleway"/>
                <a:cs typeface="Raleway"/>
                <a:sym typeface="Raleway"/>
              </a:defRPr>
            </a:lvl3pPr>
            <a:lvl4pPr lvl="3" rtl="0">
              <a:spcBef>
                <a:spcPts val="0"/>
              </a:spcBef>
              <a:spcAft>
                <a:spcPts val="0"/>
              </a:spcAft>
              <a:buClr>
                <a:schemeClr val="dk1"/>
              </a:buClr>
              <a:buSzPts val="3500"/>
              <a:buFont typeface="Raleway"/>
              <a:buNone/>
              <a:defRPr sz="3500" b="1">
                <a:solidFill>
                  <a:schemeClr val="dk1"/>
                </a:solidFill>
                <a:latin typeface="Raleway"/>
                <a:ea typeface="Raleway"/>
                <a:cs typeface="Raleway"/>
                <a:sym typeface="Raleway"/>
              </a:defRPr>
            </a:lvl4pPr>
            <a:lvl5pPr lvl="4" rtl="0">
              <a:spcBef>
                <a:spcPts val="0"/>
              </a:spcBef>
              <a:spcAft>
                <a:spcPts val="0"/>
              </a:spcAft>
              <a:buClr>
                <a:schemeClr val="dk1"/>
              </a:buClr>
              <a:buSzPts val="3500"/>
              <a:buFont typeface="Raleway"/>
              <a:buNone/>
              <a:defRPr sz="3500" b="1">
                <a:solidFill>
                  <a:schemeClr val="dk1"/>
                </a:solidFill>
                <a:latin typeface="Raleway"/>
                <a:ea typeface="Raleway"/>
                <a:cs typeface="Raleway"/>
                <a:sym typeface="Raleway"/>
              </a:defRPr>
            </a:lvl5pPr>
            <a:lvl6pPr lvl="5" rtl="0">
              <a:spcBef>
                <a:spcPts val="0"/>
              </a:spcBef>
              <a:spcAft>
                <a:spcPts val="0"/>
              </a:spcAft>
              <a:buClr>
                <a:schemeClr val="dk1"/>
              </a:buClr>
              <a:buSzPts val="3500"/>
              <a:buFont typeface="Raleway"/>
              <a:buNone/>
              <a:defRPr sz="3500" b="1">
                <a:solidFill>
                  <a:schemeClr val="dk1"/>
                </a:solidFill>
                <a:latin typeface="Raleway"/>
                <a:ea typeface="Raleway"/>
                <a:cs typeface="Raleway"/>
                <a:sym typeface="Raleway"/>
              </a:defRPr>
            </a:lvl6pPr>
            <a:lvl7pPr lvl="6" rtl="0">
              <a:spcBef>
                <a:spcPts val="0"/>
              </a:spcBef>
              <a:spcAft>
                <a:spcPts val="0"/>
              </a:spcAft>
              <a:buClr>
                <a:schemeClr val="dk1"/>
              </a:buClr>
              <a:buSzPts val="3500"/>
              <a:buFont typeface="Raleway"/>
              <a:buNone/>
              <a:defRPr sz="3500" b="1">
                <a:solidFill>
                  <a:schemeClr val="dk1"/>
                </a:solidFill>
                <a:latin typeface="Raleway"/>
                <a:ea typeface="Raleway"/>
                <a:cs typeface="Raleway"/>
                <a:sym typeface="Raleway"/>
              </a:defRPr>
            </a:lvl7pPr>
            <a:lvl8pPr lvl="7" rtl="0">
              <a:spcBef>
                <a:spcPts val="0"/>
              </a:spcBef>
              <a:spcAft>
                <a:spcPts val="0"/>
              </a:spcAft>
              <a:buClr>
                <a:schemeClr val="dk1"/>
              </a:buClr>
              <a:buSzPts val="3500"/>
              <a:buFont typeface="Raleway"/>
              <a:buNone/>
              <a:defRPr sz="3500" b="1">
                <a:solidFill>
                  <a:schemeClr val="dk1"/>
                </a:solidFill>
                <a:latin typeface="Raleway"/>
                <a:ea typeface="Raleway"/>
                <a:cs typeface="Raleway"/>
                <a:sym typeface="Raleway"/>
              </a:defRPr>
            </a:lvl8pPr>
            <a:lvl9pPr lvl="8" rtl="0">
              <a:spcBef>
                <a:spcPts val="0"/>
              </a:spcBef>
              <a:spcAft>
                <a:spcPts val="0"/>
              </a:spcAft>
              <a:buClr>
                <a:schemeClr val="dk1"/>
              </a:buClr>
              <a:buSzPts val="3500"/>
              <a:buFont typeface="Raleway"/>
              <a:buNone/>
              <a:defRPr sz="3500" b="1">
                <a:solidFill>
                  <a:schemeClr val="dk1"/>
                </a:solidFill>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04800">
              <a:lnSpc>
                <a:spcPct val="100000"/>
              </a:lnSpc>
              <a:spcBef>
                <a:spcPts val="0"/>
              </a:spcBef>
              <a:spcAft>
                <a:spcPts val="0"/>
              </a:spcAft>
              <a:buClr>
                <a:schemeClr val="dk1"/>
              </a:buClr>
              <a:buSzPts val="1200"/>
              <a:buFont typeface="Barlow"/>
              <a:buChar char="●"/>
              <a:defRPr sz="1200">
                <a:solidFill>
                  <a:schemeClr val="dk1"/>
                </a:solidFill>
                <a:latin typeface="Barlow"/>
                <a:ea typeface="Barlow"/>
                <a:cs typeface="Barlow"/>
                <a:sym typeface="Barlow"/>
              </a:defRPr>
            </a:lvl1pPr>
            <a:lvl2pPr marL="914400" lvl="1" indent="-304800">
              <a:lnSpc>
                <a:spcPct val="100000"/>
              </a:lnSpc>
              <a:spcBef>
                <a:spcPts val="0"/>
              </a:spcBef>
              <a:spcAft>
                <a:spcPts val="0"/>
              </a:spcAft>
              <a:buClr>
                <a:schemeClr val="dk1"/>
              </a:buClr>
              <a:buSzPts val="1200"/>
              <a:buFont typeface="Barlow"/>
              <a:buChar char="○"/>
              <a:defRPr sz="1200">
                <a:solidFill>
                  <a:schemeClr val="dk1"/>
                </a:solidFill>
                <a:latin typeface="Barlow"/>
                <a:ea typeface="Barlow"/>
                <a:cs typeface="Barlow"/>
                <a:sym typeface="Barlow"/>
              </a:defRPr>
            </a:lvl2pPr>
            <a:lvl3pPr marL="1371600" lvl="2" indent="-304800">
              <a:lnSpc>
                <a:spcPct val="100000"/>
              </a:lnSpc>
              <a:spcBef>
                <a:spcPts val="0"/>
              </a:spcBef>
              <a:spcAft>
                <a:spcPts val="0"/>
              </a:spcAft>
              <a:buClr>
                <a:schemeClr val="dk1"/>
              </a:buClr>
              <a:buSzPts val="1200"/>
              <a:buFont typeface="Barlow"/>
              <a:buChar char="■"/>
              <a:defRPr sz="1200">
                <a:solidFill>
                  <a:schemeClr val="dk1"/>
                </a:solidFill>
                <a:latin typeface="Barlow"/>
                <a:ea typeface="Barlow"/>
                <a:cs typeface="Barlow"/>
                <a:sym typeface="Barlow"/>
              </a:defRPr>
            </a:lvl3pPr>
            <a:lvl4pPr marL="1828800" lvl="3" indent="-304800">
              <a:lnSpc>
                <a:spcPct val="100000"/>
              </a:lnSpc>
              <a:spcBef>
                <a:spcPts val="0"/>
              </a:spcBef>
              <a:spcAft>
                <a:spcPts val="0"/>
              </a:spcAft>
              <a:buClr>
                <a:schemeClr val="dk1"/>
              </a:buClr>
              <a:buSzPts val="1200"/>
              <a:buFont typeface="Barlow"/>
              <a:buChar char="●"/>
              <a:defRPr sz="1200">
                <a:solidFill>
                  <a:schemeClr val="dk1"/>
                </a:solidFill>
                <a:latin typeface="Barlow"/>
                <a:ea typeface="Barlow"/>
                <a:cs typeface="Barlow"/>
                <a:sym typeface="Barlow"/>
              </a:defRPr>
            </a:lvl4pPr>
            <a:lvl5pPr marL="2286000" lvl="4" indent="-304800">
              <a:lnSpc>
                <a:spcPct val="100000"/>
              </a:lnSpc>
              <a:spcBef>
                <a:spcPts val="0"/>
              </a:spcBef>
              <a:spcAft>
                <a:spcPts val="0"/>
              </a:spcAft>
              <a:buClr>
                <a:schemeClr val="dk1"/>
              </a:buClr>
              <a:buSzPts val="1200"/>
              <a:buFont typeface="Barlow"/>
              <a:buChar char="○"/>
              <a:defRPr sz="1200">
                <a:solidFill>
                  <a:schemeClr val="dk1"/>
                </a:solidFill>
                <a:latin typeface="Barlow"/>
                <a:ea typeface="Barlow"/>
                <a:cs typeface="Barlow"/>
                <a:sym typeface="Barlow"/>
              </a:defRPr>
            </a:lvl5pPr>
            <a:lvl6pPr marL="2743200" lvl="5" indent="-304800">
              <a:lnSpc>
                <a:spcPct val="100000"/>
              </a:lnSpc>
              <a:spcBef>
                <a:spcPts val="0"/>
              </a:spcBef>
              <a:spcAft>
                <a:spcPts val="0"/>
              </a:spcAft>
              <a:buClr>
                <a:schemeClr val="dk1"/>
              </a:buClr>
              <a:buSzPts val="1200"/>
              <a:buFont typeface="Barlow"/>
              <a:buChar char="■"/>
              <a:defRPr sz="1200">
                <a:solidFill>
                  <a:schemeClr val="dk1"/>
                </a:solidFill>
                <a:latin typeface="Barlow"/>
                <a:ea typeface="Barlow"/>
                <a:cs typeface="Barlow"/>
                <a:sym typeface="Barlow"/>
              </a:defRPr>
            </a:lvl6pPr>
            <a:lvl7pPr marL="3200400" lvl="6" indent="-304800">
              <a:lnSpc>
                <a:spcPct val="100000"/>
              </a:lnSpc>
              <a:spcBef>
                <a:spcPts val="0"/>
              </a:spcBef>
              <a:spcAft>
                <a:spcPts val="0"/>
              </a:spcAft>
              <a:buClr>
                <a:schemeClr val="dk1"/>
              </a:buClr>
              <a:buSzPts val="1200"/>
              <a:buFont typeface="Barlow"/>
              <a:buChar char="●"/>
              <a:defRPr sz="1200">
                <a:solidFill>
                  <a:schemeClr val="dk1"/>
                </a:solidFill>
                <a:latin typeface="Barlow"/>
                <a:ea typeface="Barlow"/>
                <a:cs typeface="Barlow"/>
                <a:sym typeface="Barlow"/>
              </a:defRPr>
            </a:lvl7pPr>
            <a:lvl8pPr marL="3657600" lvl="7" indent="-304800">
              <a:lnSpc>
                <a:spcPct val="100000"/>
              </a:lnSpc>
              <a:spcBef>
                <a:spcPts val="0"/>
              </a:spcBef>
              <a:spcAft>
                <a:spcPts val="0"/>
              </a:spcAft>
              <a:buClr>
                <a:schemeClr val="dk1"/>
              </a:buClr>
              <a:buSzPts val="1200"/>
              <a:buFont typeface="Barlow"/>
              <a:buChar char="○"/>
              <a:defRPr sz="1200">
                <a:solidFill>
                  <a:schemeClr val="dk1"/>
                </a:solidFill>
                <a:latin typeface="Barlow"/>
                <a:ea typeface="Barlow"/>
                <a:cs typeface="Barlow"/>
                <a:sym typeface="Barlow"/>
              </a:defRPr>
            </a:lvl8pPr>
            <a:lvl9pPr marL="4114800" lvl="8" indent="-304800">
              <a:lnSpc>
                <a:spcPct val="100000"/>
              </a:lnSpc>
              <a:spcBef>
                <a:spcPts val="0"/>
              </a:spcBef>
              <a:spcAft>
                <a:spcPts val="0"/>
              </a:spcAft>
              <a:buClr>
                <a:schemeClr val="dk1"/>
              </a:buClr>
              <a:buSzPts val="1200"/>
              <a:buFont typeface="Barlow"/>
              <a:buChar char="■"/>
              <a:defRPr sz="1200">
                <a:solidFill>
                  <a:schemeClr val="dk1"/>
                </a:solidFill>
                <a:latin typeface="Barlow"/>
                <a:ea typeface="Barlow"/>
                <a:cs typeface="Barlow"/>
                <a:sym typeface="Barlow"/>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8" r:id="rId3"/>
    <p:sldLayoutId id="2147483677" r:id="rId4"/>
    <p:sldLayoutId id="2147483678" r:id="rId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57"/>
        <p:cNvGrpSpPr/>
        <p:nvPr/>
      </p:nvGrpSpPr>
      <p:grpSpPr>
        <a:xfrm>
          <a:off x="0" y="0"/>
          <a:ext cx="0" cy="0"/>
          <a:chOff x="0" y="0"/>
          <a:chExt cx="0" cy="0"/>
        </a:xfrm>
      </p:grpSpPr>
      <p:pic>
        <p:nvPicPr>
          <p:cNvPr id="3" name="Imagen 2" descr="Imagen que contiene Texto&#10;&#10;Descripción generada automáticamente">
            <a:extLst>
              <a:ext uri="{FF2B5EF4-FFF2-40B4-BE49-F238E27FC236}">
                <a16:creationId xmlns:a16="http://schemas.microsoft.com/office/drawing/2014/main" id="{F981D12E-B78B-BC3D-618D-C2A2B752E13C}"/>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476074" y="101424"/>
            <a:ext cx="2191850" cy="2191850"/>
          </a:xfrm>
          <a:prstGeom prst="rect">
            <a:avLst/>
          </a:prstGeom>
        </p:spPr>
      </p:pic>
      <p:grpSp>
        <p:nvGrpSpPr>
          <p:cNvPr id="760" name="Google Shape;760;p36"/>
          <p:cNvGrpSpPr/>
          <p:nvPr/>
        </p:nvGrpSpPr>
        <p:grpSpPr>
          <a:xfrm rot="10800000">
            <a:off x="6662200" y="3637323"/>
            <a:ext cx="3537150" cy="626797"/>
            <a:chOff x="1199232" y="2120038"/>
            <a:chExt cx="4391793" cy="778340"/>
          </a:xfrm>
        </p:grpSpPr>
        <p:grpSp>
          <p:nvGrpSpPr>
            <p:cNvPr id="761" name="Google Shape;761;p36"/>
            <p:cNvGrpSpPr/>
            <p:nvPr/>
          </p:nvGrpSpPr>
          <p:grpSpPr>
            <a:xfrm>
              <a:off x="2227732" y="2577138"/>
              <a:ext cx="1945675" cy="56700"/>
              <a:chOff x="2227732" y="2661275"/>
              <a:chExt cx="1945675" cy="56700"/>
            </a:xfrm>
          </p:grpSpPr>
          <p:cxnSp>
            <p:nvCxnSpPr>
              <p:cNvPr id="762" name="Google Shape;762;p36"/>
              <p:cNvCxnSpPr/>
              <p:nvPr/>
            </p:nvCxnSpPr>
            <p:spPr>
              <a:xfrm>
                <a:off x="2227732" y="2689625"/>
                <a:ext cx="1896000" cy="0"/>
              </a:xfrm>
              <a:prstGeom prst="straightConnector1">
                <a:avLst/>
              </a:prstGeom>
              <a:noFill/>
              <a:ln w="9525" cap="flat" cmpd="sng">
                <a:solidFill>
                  <a:schemeClr val="dk1"/>
                </a:solidFill>
                <a:prstDash val="solid"/>
                <a:round/>
                <a:headEnd type="none" w="med" len="med"/>
                <a:tailEnd type="none" w="med" len="med"/>
              </a:ln>
            </p:spPr>
          </p:cxnSp>
          <p:sp>
            <p:nvSpPr>
              <p:cNvPr id="763" name="Google Shape;763;p36"/>
              <p:cNvSpPr/>
              <p:nvPr/>
            </p:nvSpPr>
            <p:spPr>
              <a:xfrm>
                <a:off x="4116707" y="2661275"/>
                <a:ext cx="56700" cy="5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4" name="Google Shape;764;p36"/>
            <p:cNvGrpSpPr/>
            <p:nvPr/>
          </p:nvGrpSpPr>
          <p:grpSpPr>
            <a:xfrm>
              <a:off x="1943838" y="2729277"/>
              <a:ext cx="1938597" cy="169100"/>
              <a:chOff x="2216194" y="2593212"/>
              <a:chExt cx="4728285" cy="412439"/>
            </a:xfrm>
          </p:grpSpPr>
          <p:sp>
            <p:nvSpPr>
              <p:cNvPr id="765" name="Google Shape;765;p36"/>
              <p:cNvSpPr/>
              <p:nvPr/>
            </p:nvSpPr>
            <p:spPr>
              <a:xfrm>
                <a:off x="2216194" y="2593212"/>
                <a:ext cx="4593868" cy="355100"/>
              </a:xfrm>
              <a:custGeom>
                <a:avLst/>
                <a:gdLst/>
                <a:ahLst/>
                <a:cxnLst/>
                <a:rect l="l" t="t" r="r" b="b"/>
                <a:pathLst>
                  <a:path w="77550" h="5994" extrusionOk="0">
                    <a:moveTo>
                      <a:pt x="0" y="0"/>
                    </a:moveTo>
                    <a:lnTo>
                      <a:pt x="59202" y="0"/>
                    </a:lnTo>
                    <a:lnTo>
                      <a:pt x="65196" y="5994"/>
                    </a:lnTo>
                    <a:lnTo>
                      <a:pt x="77550" y="5994"/>
                    </a:lnTo>
                  </a:path>
                </a:pathLst>
              </a:custGeom>
              <a:noFill/>
              <a:ln w="9525" cap="flat" cmpd="sng">
                <a:solidFill>
                  <a:schemeClr val="dk1"/>
                </a:solidFill>
                <a:prstDash val="solid"/>
                <a:round/>
                <a:headEnd type="none" w="med" len="med"/>
                <a:tailEnd type="none" w="med" len="med"/>
              </a:ln>
            </p:spPr>
            <p:txBody>
              <a:bodyPr/>
              <a:lstStyle/>
              <a:p>
                <a:endParaRPr lang="es-CL"/>
              </a:p>
            </p:txBody>
          </p:sp>
          <p:sp>
            <p:nvSpPr>
              <p:cNvPr id="766" name="Google Shape;766;p36"/>
              <p:cNvSpPr/>
              <p:nvPr/>
            </p:nvSpPr>
            <p:spPr>
              <a:xfrm>
                <a:off x="6810079" y="2871251"/>
                <a:ext cx="134400" cy="1344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7" name="Google Shape;767;p36"/>
            <p:cNvGrpSpPr/>
            <p:nvPr/>
          </p:nvGrpSpPr>
          <p:grpSpPr>
            <a:xfrm>
              <a:off x="1779150" y="2289288"/>
              <a:ext cx="3811875" cy="127113"/>
              <a:chOff x="1779150" y="2604263"/>
              <a:chExt cx="3811875" cy="127113"/>
            </a:xfrm>
          </p:grpSpPr>
          <p:sp>
            <p:nvSpPr>
              <p:cNvPr id="768" name="Google Shape;768;p36"/>
              <p:cNvSpPr/>
              <p:nvPr/>
            </p:nvSpPr>
            <p:spPr>
              <a:xfrm>
                <a:off x="1779150" y="2630450"/>
                <a:ext cx="3755175" cy="100925"/>
              </a:xfrm>
              <a:custGeom>
                <a:avLst/>
                <a:gdLst/>
                <a:ahLst/>
                <a:cxnLst/>
                <a:rect l="l" t="t" r="r" b="b"/>
                <a:pathLst>
                  <a:path w="150207" h="4037" extrusionOk="0">
                    <a:moveTo>
                      <a:pt x="0" y="4037"/>
                    </a:moveTo>
                    <a:lnTo>
                      <a:pt x="83176" y="4037"/>
                    </a:lnTo>
                    <a:lnTo>
                      <a:pt x="87213" y="0"/>
                    </a:lnTo>
                    <a:lnTo>
                      <a:pt x="150207" y="0"/>
                    </a:lnTo>
                  </a:path>
                </a:pathLst>
              </a:custGeom>
              <a:noFill/>
              <a:ln w="9525" cap="flat" cmpd="sng">
                <a:solidFill>
                  <a:schemeClr val="dk1"/>
                </a:solidFill>
                <a:prstDash val="solid"/>
                <a:round/>
                <a:headEnd type="none" w="med" len="med"/>
                <a:tailEnd type="none" w="med" len="med"/>
              </a:ln>
            </p:spPr>
            <p:txBody>
              <a:bodyPr/>
              <a:lstStyle/>
              <a:p>
                <a:endParaRPr lang="es-CL"/>
              </a:p>
            </p:txBody>
          </p:sp>
          <p:sp>
            <p:nvSpPr>
              <p:cNvPr id="769" name="Google Shape;769;p36"/>
              <p:cNvSpPr/>
              <p:nvPr/>
            </p:nvSpPr>
            <p:spPr>
              <a:xfrm>
                <a:off x="5534325" y="2604263"/>
                <a:ext cx="56700" cy="5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0" name="Google Shape;770;p36"/>
            <p:cNvGrpSpPr/>
            <p:nvPr/>
          </p:nvGrpSpPr>
          <p:grpSpPr>
            <a:xfrm>
              <a:off x="1199232" y="2120038"/>
              <a:ext cx="3737650" cy="56700"/>
              <a:chOff x="1199232" y="2869225"/>
              <a:chExt cx="3737650" cy="56700"/>
            </a:xfrm>
          </p:grpSpPr>
          <p:cxnSp>
            <p:nvCxnSpPr>
              <p:cNvPr id="771" name="Google Shape;771;p36"/>
              <p:cNvCxnSpPr/>
              <p:nvPr/>
            </p:nvCxnSpPr>
            <p:spPr>
              <a:xfrm>
                <a:off x="1199232" y="2897575"/>
                <a:ext cx="3687900" cy="0"/>
              </a:xfrm>
              <a:prstGeom prst="straightConnector1">
                <a:avLst/>
              </a:prstGeom>
              <a:noFill/>
              <a:ln w="9525" cap="flat" cmpd="sng">
                <a:solidFill>
                  <a:schemeClr val="dk1"/>
                </a:solidFill>
                <a:prstDash val="solid"/>
                <a:round/>
                <a:headEnd type="none" w="med" len="med"/>
                <a:tailEnd type="none" w="med" len="med"/>
              </a:ln>
            </p:spPr>
          </p:cxnSp>
          <p:sp>
            <p:nvSpPr>
              <p:cNvPr id="772" name="Google Shape;772;p36"/>
              <p:cNvSpPr/>
              <p:nvPr/>
            </p:nvSpPr>
            <p:spPr>
              <a:xfrm>
                <a:off x="4880182" y="2869225"/>
                <a:ext cx="56700" cy="5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73" name="Google Shape;773;p36"/>
          <p:cNvGrpSpPr/>
          <p:nvPr/>
        </p:nvGrpSpPr>
        <p:grpSpPr>
          <a:xfrm>
            <a:off x="-1696246" y="967904"/>
            <a:ext cx="3599787" cy="1044096"/>
            <a:chOff x="-1431671" y="656504"/>
            <a:chExt cx="3599787" cy="1044096"/>
          </a:xfrm>
        </p:grpSpPr>
        <p:grpSp>
          <p:nvGrpSpPr>
            <p:cNvPr id="774" name="Google Shape;774;p36"/>
            <p:cNvGrpSpPr/>
            <p:nvPr/>
          </p:nvGrpSpPr>
          <p:grpSpPr>
            <a:xfrm>
              <a:off x="-368508" y="1432892"/>
              <a:ext cx="1567047" cy="45661"/>
              <a:chOff x="1754675" y="2661275"/>
              <a:chExt cx="1945675" cy="56700"/>
            </a:xfrm>
          </p:grpSpPr>
          <p:cxnSp>
            <p:nvCxnSpPr>
              <p:cNvPr id="775" name="Google Shape;775;p36"/>
              <p:cNvCxnSpPr/>
              <p:nvPr/>
            </p:nvCxnSpPr>
            <p:spPr>
              <a:xfrm>
                <a:off x="1754675" y="2689625"/>
                <a:ext cx="1896000" cy="0"/>
              </a:xfrm>
              <a:prstGeom prst="straightConnector1">
                <a:avLst/>
              </a:prstGeom>
              <a:noFill/>
              <a:ln w="9525" cap="flat" cmpd="sng">
                <a:solidFill>
                  <a:schemeClr val="dk1"/>
                </a:solidFill>
                <a:prstDash val="solid"/>
                <a:round/>
                <a:headEnd type="none" w="med" len="med"/>
                <a:tailEnd type="none" w="med" len="med"/>
              </a:ln>
            </p:spPr>
          </p:cxnSp>
          <p:sp>
            <p:nvSpPr>
              <p:cNvPr id="776" name="Google Shape;776;p36"/>
              <p:cNvSpPr/>
              <p:nvPr/>
            </p:nvSpPr>
            <p:spPr>
              <a:xfrm>
                <a:off x="3643650" y="2661275"/>
                <a:ext cx="56700" cy="5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7" name="Google Shape;777;p36"/>
            <p:cNvGrpSpPr/>
            <p:nvPr/>
          </p:nvGrpSpPr>
          <p:grpSpPr>
            <a:xfrm>
              <a:off x="-766480" y="1564412"/>
              <a:ext cx="1561280" cy="136187"/>
              <a:chOff x="1754675" y="2824000"/>
              <a:chExt cx="4728285" cy="412439"/>
            </a:xfrm>
          </p:grpSpPr>
          <p:sp>
            <p:nvSpPr>
              <p:cNvPr id="778" name="Google Shape;778;p36"/>
              <p:cNvSpPr/>
              <p:nvPr/>
            </p:nvSpPr>
            <p:spPr>
              <a:xfrm>
                <a:off x="1754675" y="2824000"/>
                <a:ext cx="4593868" cy="355100"/>
              </a:xfrm>
              <a:custGeom>
                <a:avLst/>
                <a:gdLst/>
                <a:ahLst/>
                <a:cxnLst/>
                <a:rect l="l" t="t" r="r" b="b"/>
                <a:pathLst>
                  <a:path w="77550" h="5994" extrusionOk="0">
                    <a:moveTo>
                      <a:pt x="0" y="0"/>
                    </a:moveTo>
                    <a:lnTo>
                      <a:pt x="59202" y="0"/>
                    </a:lnTo>
                    <a:lnTo>
                      <a:pt x="65196" y="5994"/>
                    </a:lnTo>
                    <a:lnTo>
                      <a:pt x="77550" y="5994"/>
                    </a:lnTo>
                  </a:path>
                </a:pathLst>
              </a:custGeom>
              <a:noFill/>
              <a:ln w="9525" cap="flat" cmpd="sng">
                <a:solidFill>
                  <a:schemeClr val="dk1"/>
                </a:solidFill>
                <a:prstDash val="solid"/>
                <a:round/>
                <a:headEnd type="none" w="med" len="med"/>
                <a:tailEnd type="none" w="med" len="med"/>
              </a:ln>
            </p:spPr>
            <p:txBody>
              <a:bodyPr/>
              <a:lstStyle/>
              <a:p>
                <a:endParaRPr lang="es-CL"/>
              </a:p>
            </p:txBody>
          </p:sp>
          <p:sp>
            <p:nvSpPr>
              <p:cNvPr id="779" name="Google Shape;779;p36"/>
              <p:cNvSpPr/>
              <p:nvPr/>
            </p:nvSpPr>
            <p:spPr>
              <a:xfrm>
                <a:off x="6348560" y="3102039"/>
                <a:ext cx="134400" cy="1344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0" name="Google Shape;780;p36"/>
            <p:cNvGrpSpPr/>
            <p:nvPr/>
          </p:nvGrpSpPr>
          <p:grpSpPr>
            <a:xfrm>
              <a:off x="-1431671" y="1201087"/>
              <a:ext cx="3070084" cy="102364"/>
              <a:chOff x="1779150" y="2604263"/>
              <a:chExt cx="3811875" cy="127113"/>
            </a:xfrm>
          </p:grpSpPr>
          <p:sp>
            <p:nvSpPr>
              <p:cNvPr id="781" name="Google Shape;781;p36"/>
              <p:cNvSpPr/>
              <p:nvPr/>
            </p:nvSpPr>
            <p:spPr>
              <a:xfrm>
                <a:off x="1779150" y="2630450"/>
                <a:ext cx="3755175" cy="100925"/>
              </a:xfrm>
              <a:custGeom>
                <a:avLst/>
                <a:gdLst/>
                <a:ahLst/>
                <a:cxnLst/>
                <a:rect l="l" t="t" r="r" b="b"/>
                <a:pathLst>
                  <a:path w="150207" h="4037" extrusionOk="0">
                    <a:moveTo>
                      <a:pt x="0" y="4037"/>
                    </a:moveTo>
                    <a:lnTo>
                      <a:pt x="83176" y="4037"/>
                    </a:lnTo>
                    <a:lnTo>
                      <a:pt x="87213" y="0"/>
                    </a:lnTo>
                    <a:lnTo>
                      <a:pt x="150207" y="0"/>
                    </a:lnTo>
                  </a:path>
                </a:pathLst>
              </a:custGeom>
              <a:noFill/>
              <a:ln w="9525" cap="flat" cmpd="sng">
                <a:solidFill>
                  <a:schemeClr val="dk1"/>
                </a:solidFill>
                <a:prstDash val="solid"/>
                <a:round/>
                <a:headEnd type="none" w="med" len="med"/>
                <a:tailEnd type="none" w="med" len="med"/>
              </a:ln>
            </p:spPr>
            <p:txBody>
              <a:bodyPr/>
              <a:lstStyle/>
              <a:p>
                <a:endParaRPr lang="es-CL"/>
              </a:p>
            </p:txBody>
          </p:sp>
          <p:sp>
            <p:nvSpPr>
              <p:cNvPr id="782" name="Google Shape;782;p36"/>
              <p:cNvSpPr/>
              <p:nvPr/>
            </p:nvSpPr>
            <p:spPr>
              <a:xfrm>
                <a:off x="5534325" y="2604263"/>
                <a:ext cx="56700" cy="5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3" name="Google Shape;783;p36"/>
            <p:cNvGrpSpPr/>
            <p:nvPr/>
          </p:nvGrpSpPr>
          <p:grpSpPr>
            <a:xfrm>
              <a:off x="-856941" y="773805"/>
              <a:ext cx="2877996" cy="223763"/>
              <a:chOff x="1748550" y="2064750"/>
              <a:chExt cx="3573375" cy="277863"/>
            </a:xfrm>
          </p:grpSpPr>
          <p:sp>
            <p:nvSpPr>
              <p:cNvPr id="784" name="Google Shape;784;p36"/>
              <p:cNvSpPr/>
              <p:nvPr/>
            </p:nvSpPr>
            <p:spPr>
              <a:xfrm>
                <a:off x="1748550" y="2064750"/>
                <a:ext cx="3516675" cy="253825"/>
              </a:xfrm>
              <a:custGeom>
                <a:avLst/>
                <a:gdLst/>
                <a:ahLst/>
                <a:cxnLst/>
                <a:rect l="l" t="t" r="r" b="b"/>
                <a:pathLst>
                  <a:path w="140667" h="10153" extrusionOk="0">
                    <a:moveTo>
                      <a:pt x="0" y="0"/>
                    </a:moveTo>
                    <a:lnTo>
                      <a:pt x="67520" y="0"/>
                    </a:lnTo>
                    <a:lnTo>
                      <a:pt x="77673" y="10153"/>
                    </a:lnTo>
                    <a:lnTo>
                      <a:pt x="140667" y="10153"/>
                    </a:lnTo>
                  </a:path>
                </a:pathLst>
              </a:custGeom>
              <a:noFill/>
              <a:ln w="9525" cap="flat" cmpd="sng">
                <a:solidFill>
                  <a:schemeClr val="dk1"/>
                </a:solidFill>
                <a:prstDash val="solid"/>
                <a:round/>
                <a:headEnd type="none" w="med" len="med"/>
                <a:tailEnd type="none" w="med" len="med"/>
              </a:ln>
            </p:spPr>
            <p:txBody>
              <a:bodyPr/>
              <a:lstStyle/>
              <a:p>
                <a:endParaRPr lang="es-CL"/>
              </a:p>
            </p:txBody>
          </p:sp>
          <p:sp>
            <p:nvSpPr>
              <p:cNvPr id="785" name="Google Shape;785;p36"/>
              <p:cNvSpPr/>
              <p:nvPr/>
            </p:nvSpPr>
            <p:spPr>
              <a:xfrm>
                <a:off x="5265225" y="2285913"/>
                <a:ext cx="56700" cy="5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6" name="Google Shape;786;p36"/>
            <p:cNvGrpSpPr/>
            <p:nvPr/>
          </p:nvGrpSpPr>
          <p:grpSpPr>
            <a:xfrm>
              <a:off x="-856958" y="656504"/>
              <a:ext cx="2430741" cy="185537"/>
              <a:chOff x="1748547" y="1392116"/>
              <a:chExt cx="5911958" cy="451312"/>
            </a:xfrm>
          </p:grpSpPr>
          <p:sp>
            <p:nvSpPr>
              <p:cNvPr id="787" name="Google Shape;787;p36"/>
              <p:cNvSpPr/>
              <p:nvPr/>
            </p:nvSpPr>
            <p:spPr>
              <a:xfrm>
                <a:off x="1748547" y="1392116"/>
                <a:ext cx="5793758" cy="395567"/>
              </a:xfrm>
              <a:custGeom>
                <a:avLst/>
                <a:gdLst/>
                <a:ahLst/>
                <a:cxnLst/>
                <a:rect l="l" t="t" r="r" b="b"/>
                <a:pathLst>
                  <a:path w="111066" h="7583" extrusionOk="0">
                    <a:moveTo>
                      <a:pt x="0" y="0"/>
                    </a:moveTo>
                    <a:lnTo>
                      <a:pt x="79263" y="0"/>
                    </a:lnTo>
                    <a:lnTo>
                      <a:pt x="86847" y="7583"/>
                    </a:lnTo>
                    <a:lnTo>
                      <a:pt x="111066" y="7583"/>
                    </a:lnTo>
                  </a:path>
                </a:pathLst>
              </a:custGeom>
              <a:noFill/>
              <a:ln w="9525" cap="flat" cmpd="sng">
                <a:solidFill>
                  <a:schemeClr val="dk1"/>
                </a:solidFill>
                <a:prstDash val="solid"/>
                <a:round/>
                <a:headEnd type="none" w="med" len="med"/>
                <a:tailEnd type="none" w="med" len="med"/>
              </a:ln>
            </p:spPr>
            <p:txBody>
              <a:bodyPr/>
              <a:lstStyle/>
              <a:p>
                <a:endParaRPr lang="es-CL"/>
              </a:p>
            </p:txBody>
          </p:sp>
          <p:sp>
            <p:nvSpPr>
              <p:cNvPr id="788" name="Google Shape;788;p36"/>
              <p:cNvSpPr/>
              <p:nvPr/>
            </p:nvSpPr>
            <p:spPr>
              <a:xfrm>
                <a:off x="7542305" y="1725228"/>
                <a:ext cx="118200" cy="1182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9" name="Google Shape;789;p36"/>
            <p:cNvGrpSpPr/>
            <p:nvPr/>
          </p:nvGrpSpPr>
          <p:grpSpPr>
            <a:xfrm>
              <a:off x="-842187" y="1064790"/>
              <a:ext cx="3010303" cy="45661"/>
              <a:chOff x="1766900" y="2869225"/>
              <a:chExt cx="3737650" cy="56700"/>
            </a:xfrm>
          </p:grpSpPr>
          <p:cxnSp>
            <p:nvCxnSpPr>
              <p:cNvPr id="790" name="Google Shape;790;p36"/>
              <p:cNvCxnSpPr/>
              <p:nvPr/>
            </p:nvCxnSpPr>
            <p:spPr>
              <a:xfrm>
                <a:off x="1766900" y="2897575"/>
                <a:ext cx="3687900" cy="0"/>
              </a:xfrm>
              <a:prstGeom prst="straightConnector1">
                <a:avLst/>
              </a:prstGeom>
              <a:noFill/>
              <a:ln w="9525" cap="flat" cmpd="sng">
                <a:solidFill>
                  <a:schemeClr val="dk1"/>
                </a:solidFill>
                <a:prstDash val="solid"/>
                <a:round/>
                <a:headEnd type="none" w="med" len="med"/>
                <a:tailEnd type="none" w="med" len="med"/>
              </a:ln>
            </p:spPr>
          </p:cxnSp>
          <p:sp>
            <p:nvSpPr>
              <p:cNvPr id="791" name="Google Shape;791;p36"/>
              <p:cNvSpPr/>
              <p:nvPr/>
            </p:nvSpPr>
            <p:spPr>
              <a:xfrm>
                <a:off x="5447850" y="2869225"/>
                <a:ext cx="56700" cy="5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 name="Grupo 3">
            <a:extLst>
              <a:ext uri="{FF2B5EF4-FFF2-40B4-BE49-F238E27FC236}">
                <a16:creationId xmlns:a16="http://schemas.microsoft.com/office/drawing/2014/main" id="{940E9B1F-B83B-6512-D3DB-7437054941C2}"/>
              </a:ext>
            </a:extLst>
          </p:cNvPr>
          <p:cNvGrpSpPr/>
          <p:nvPr/>
        </p:nvGrpSpPr>
        <p:grpSpPr>
          <a:xfrm>
            <a:off x="667752" y="2571750"/>
            <a:ext cx="7808495" cy="2427508"/>
            <a:chOff x="667753" y="2571751"/>
            <a:chExt cx="7808495" cy="2427508"/>
          </a:xfrm>
        </p:grpSpPr>
        <p:sp>
          <p:nvSpPr>
            <p:cNvPr id="6" name="CuadroTexto 5">
              <a:extLst>
                <a:ext uri="{FF2B5EF4-FFF2-40B4-BE49-F238E27FC236}">
                  <a16:creationId xmlns:a16="http://schemas.microsoft.com/office/drawing/2014/main" id="{58692A62-0C1F-5190-A790-D4B87018E122}"/>
                </a:ext>
              </a:extLst>
            </p:cNvPr>
            <p:cNvSpPr txBox="1"/>
            <p:nvPr/>
          </p:nvSpPr>
          <p:spPr>
            <a:xfrm>
              <a:off x="667753" y="2571751"/>
              <a:ext cx="7808495" cy="569323"/>
            </a:xfrm>
            <a:prstGeom prst="rect">
              <a:avLst/>
            </a:prstGeom>
            <a:noFill/>
          </p:spPr>
          <p:txBody>
            <a:bodyPr wrap="square">
              <a:spAutoFit/>
            </a:bodyPr>
            <a:lstStyle/>
            <a:p>
              <a:pPr algn="ctr">
                <a:lnSpc>
                  <a:spcPct val="107000"/>
                </a:lnSpc>
                <a:spcBef>
                  <a:spcPts val="900"/>
                </a:spcBef>
              </a:pPr>
              <a:r>
                <a:rPr lang="es-CL" sz="3000" b="1" dirty="0">
                  <a:solidFill>
                    <a:schemeClr val="accent4"/>
                  </a:solidFill>
                  <a:latin typeface="Aptos" panose="020B0004020202020204" pitchFamily="34" charset="0"/>
                  <a:ea typeface="Times New Roman" panose="02020603050405020304" pitchFamily="18" charset="0"/>
                  <a:cs typeface="Times New Roman" panose="02020603050405020304" pitchFamily="18" charset="0"/>
                </a:rPr>
                <a:t>Clase 5: Racionales II</a:t>
              </a:r>
            </a:p>
          </p:txBody>
        </p:sp>
        <p:sp>
          <p:nvSpPr>
            <p:cNvPr id="7" name="CuadroTexto 6">
              <a:extLst>
                <a:ext uri="{FF2B5EF4-FFF2-40B4-BE49-F238E27FC236}">
                  <a16:creationId xmlns:a16="http://schemas.microsoft.com/office/drawing/2014/main" id="{676D8914-D208-9347-BBC3-08633C02D1E9}"/>
                </a:ext>
              </a:extLst>
            </p:cNvPr>
            <p:cNvSpPr txBox="1"/>
            <p:nvPr/>
          </p:nvSpPr>
          <p:spPr>
            <a:xfrm>
              <a:off x="2287706" y="3141074"/>
              <a:ext cx="4572000" cy="577081"/>
            </a:xfrm>
            <a:prstGeom prst="rect">
              <a:avLst/>
            </a:prstGeom>
            <a:noFill/>
          </p:spPr>
          <p:txBody>
            <a:bodyPr wrap="square">
              <a:spAutoFit/>
            </a:bodyPr>
            <a:lstStyle/>
            <a:p>
              <a:pPr algn="ctr"/>
              <a:r>
                <a:rPr lang="es-CL" sz="1050" dirty="0">
                  <a:latin typeface="Aptos" panose="020B0004020202020204" pitchFamily="34" charset="0"/>
                  <a:cs typeface="Arial" panose="020B0604020202020204" pitchFamily="34" charset="0"/>
                </a:rPr>
                <a:t>Departamento de Matemáticas </a:t>
              </a:r>
            </a:p>
            <a:p>
              <a:pPr algn="ctr"/>
              <a:r>
                <a:rPr lang="es-CL" sz="1050" dirty="0">
                  <a:latin typeface="Aptos" panose="020B0004020202020204" pitchFamily="34" charset="0"/>
                  <a:cs typeface="Arial" panose="020B0604020202020204" pitchFamily="34" charset="0"/>
                </a:rPr>
                <a:t>4tos y Egresados – Programas M1 y M2</a:t>
              </a:r>
            </a:p>
            <a:p>
              <a:pPr algn="ctr"/>
              <a:r>
                <a:rPr lang="es-CL" sz="1050" dirty="0">
                  <a:latin typeface="Aptos" panose="020B0004020202020204" pitchFamily="34" charset="0"/>
                  <a:cs typeface="Arial" panose="020B0604020202020204" pitchFamily="34" charset="0"/>
                </a:rPr>
                <a:t>Eje: Números y Proporcionalidad</a:t>
              </a:r>
            </a:p>
          </p:txBody>
        </p:sp>
        <p:sp>
          <p:nvSpPr>
            <p:cNvPr id="8" name="CuadroTexto 7">
              <a:extLst>
                <a:ext uri="{FF2B5EF4-FFF2-40B4-BE49-F238E27FC236}">
                  <a16:creationId xmlns:a16="http://schemas.microsoft.com/office/drawing/2014/main" id="{3D87125F-1F8C-8B9A-EC77-F15AB73324D7}"/>
                </a:ext>
              </a:extLst>
            </p:cNvPr>
            <p:cNvSpPr txBox="1"/>
            <p:nvPr/>
          </p:nvSpPr>
          <p:spPr>
            <a:xfrm>
              <a:off x="2287706" y="4691482"/>
              <a:ext cx="4570293" cy="307777"/>
            </a:xfrm>
            <a:prstGeom prst="rect">
              <a:avLst/>
            </a:prstGeom>
            <a:noFill/>
          </p:spPr>
          <p:txBody>
            <a:bodyPr wrap="square">
              <a:spAutoFit/>
            </a:bodyPr>
            <a:lstStyle/>
            <a:p>
              <a:pPr algn="ctr"/>
              <a:r>
                <a:rPr lang="es-CL" dirty="0">
                  <a:latin typeface="Aptos" panose="020B0004020202020204" pitchFamily="34" charset="0"/>
                  <a:cs typeface="Arial" panose="020B0604020202020204" pitchFamily="34" charset="0"/>
                </a:rPr>
                <a:t>Otoño, 2024</a:t>
              </a: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01B74EF-4CBB-A7D8-ED8A-B31A2DC46AFF}"/>
              </a:ext>
            </a:extLst>
          </p:cNvPr>
          <p:cNvSpPr>
            <a:spLocks noGrp="1"/>
          </p:cNvSpPr>
          <p:nvPr>
            <p:ph type="title" idx="4294967295"/>
          </p:nvPr>
        </p:nvSpPr>
        <p:spPr>
          <a:xfrm>
            <a:off x="655411" y="86860"/>
            <a:ext cx="7702550" cy="573087"/>
          </a:xfrm>
        </p:spPr>
        <p:txBody>
          <a:bodyPr/>
          <a:lstStyle/>
          <a:p>
            <a:pPr algn="ctr"/>
            <a:r>
              <a:rPr lang="es-CL" b="1" dirty="0">
                <a:latin typeface="Aptos" panose="020B0004020202020204" pitchFamily="34" charset="0"/>
              </a:rPr>
              <a:t>Orden en los Racionales</a:t>
            </a:r>
          </a:p>
        </p:txBody>
      </p:sp>
      <p:sp>
        <p:nvSpPr>
          <p:cNvPr id="4" name="Rectangle 3">
            <a:extLst>
              <a:ext uri="{FF2B5EF4-FFF2-40B4-BE49-F238E27FC236}">
                <a16:creationId xmlns:a16="http://schemas.microsoft.com/office/drawing/2014/main" id="{B8315BF8-929A-C767-0375-E3969145997E}"/>
              </a:ext>
            </a:extLst>
          </p:cNvPr>
          <p:cNvSpPr>
            <a:spLocks noChangeArrowheads="1"/>
          </p:cNvSpPr>
          <p:nvPr/>
        </p:nvSpPr>
        <p:spPr bwMode="auto">
          <a:xfrm>
            <a:off x="113590" y="339512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L"/>
          </a:p>
        </p:txBody>
      </p:sp>
      <mc:AlternateContent xmlns:mc="http://schemas.openxmlformats.org/markup-compatibility/2006" xmlns:a14="http://schemas.microsoft.com/office/drawing/2010/main">
        <mc:Choice Requires="a14">
          <p:sp>
            <p:nvSpPr>
              <p:cNvPr id="7" name="CuadroTexto 6">
                <a:extLst>
                  <a:ext uri="{FF2B5EF4-FFF2-40B4-BE49-F238E27FC236}">
                    <a16:creationId xmlns:a16="http://schemas.microsoft.com/office/drawing/2014/main" id="{5938652B-04B7-EF53-108A-FB090829E059}"/>
                  </a:ext>
                </a:extLst>
              </p:cNvPr>
              <p:cNvSpPr txBox="1"/>
              <p:nvPr/>
            </p:nvSpPr>
            <p:spPr>
              <a:xfrm>
                <a:off x="289655" y="1043511"/>
                <a:ext cx="8434062" cy="3972562"/>
              </a:xfrm>
              <a:prstGeom prst="rect">
                <a:avLst/>
              </a:prstGeom>
              <a:noFill/>
            </p:spPr>
            <p:txBody>
              <a:bodyPr wrap="square">
                <a:spAutoFit/>
              </a:bodyPr>
              <a:lstStyle/>
              <a:p>
                <a:pPr algn="just"/>
                <a:r>
                  <a:rPr lang="es-CL" sz="1600" b="1" dirty="0"/>
                  <a:t>Igualar numeradores</a:t>
                </a:r>
                <a:r>
                  <a:rPr lang="es-CL" sz="1600" dirty="0"/>
                  <a:t>: Cuando tenemos dos fracciones cuyos numeradores son múltiplos entre sí, podremos igualar los numeradores y comparar los denominadores, pero en esta ocasión aquel denominador que sea menor corresponderá a la fracción de mayor valor.</a:t>
                </a:r>
              </a:p>
              <a:p>
                <a:endParaRPr lang="es-CL" sz="1600" dirty="0"/>
              </a:p>
              <a:p>
                <a:r>
                  <a:rPr lang="es-CL" sz="1600" dirty="0"/>
                  <a:t>Ejemplo: </a:t>
                </a:r>
              </a:p>
              <a:p>
                <a:r>
                  <a:rPr lang="es-CL" sz="1600" dirty="0"/>
                  <a:t>Si queremos comparar los números </a:t>
                </a:r>
              </a:p>
              <a:p>
                <a:pPr/>
                <a14:m>
                  <m:oMathPara xmlns:m="http://schemas.openxmlformats.org/officeDocument/2006/math">
                    <m:oMathParaPr>
                      <m:jc m:val="centerGroup"/>
                    </m:oMathParaPr>
                    <m:oMath xmlns:m="http://schemas.openxmlformats.org/officeDocument/2006/math">
                      <m:f>
                        <m:fPr>
                          <m:ctrlPr>
                            <a:rPr lang="es-CL" sz="1600" i="1">
                              <a:latin typeface="Cambria Math" panose="02040503050406030204" pitchFamily="18" charset="0"/>
                            </a:rPr>
                          </m:ctrlPr>
                        </m:fPr>
                        <m:num>
                          <m:r>
                            <m:rPr>
                              <m:nor/>
                            </m:rPr>
                            <a:rPr lang="es-CL" sz="1600"/>
                            <m:t>4</m:t>
                          </m:r>
                        </m:num>
                        <m:den>
                          <m:r>
                            <m:rPr>
                              <m:nor/>
                            </m:rPr>
                            <a:rPr lang="es-CL" sz="1600"/>
                            <m:t>3</m:t>
                          </m:r>
                        </m:den>
                      </m:f>
                      <m:r>
                        <m:rPr>
                          <m:nor/>
                        </m:rPr>
                        <a:rPr lang="es-CL" sz="1600"/>
                        <m:t> </m:t>
                      </m:r>
                      <m:r>
                        <m:rPr>
                          <m:nor/>
                        </m:rPr>
                        <a:rPr lang="es-CL" sz="1600"/>
                        <m:t>y</m:t>
                      </m:r>
                      <m:r>
                        <m:rPr>
                          <m:nor/>
                        </m:rPr>
                        <a:rPr lang="es-CL" sz="1600"/>
                        <m:t> </m:t>
                      </m:r>
                      <m:f>
                        <m:fPr>
                          <m:ctrlPr>
                            <a:rPr lang="es-CL" sz="1600" i="1">
                              <a:latin typeface="Cambria Math" panose="02040503050406030204" pitchFamily="18" charset="0"/>
                            </a:rPr>
                          </m:ctrlPr>
                        </m:fPr>
                        <m:num>
                          <m:r>
                            <m:rPr>
                              <m:nor/>
                            </m:rPr>
                            <a:rPr lang="es-CL" sz="1600"/>
                            <m:t>8</m:t>
                          </m:r>
                        </m:num>
                        <m:den>
                          <m:r>
                            <m:rPr>
                              <m:nor/>
                            </m:rPr>
                            <a:rPr lang="es-CL" sz="1600"/>
                            <m:t>7</m:t>
                          </m:r>
                        </m:den>
                      </m:f>
                      <m:r>
                        <m:rPr>
                          <m:nor/>
                        </m:rPr>
                        <a:rPr lang="es-CL" sz="1600"/>
                        <m:t> </m:t>
                      </m:r>
                    </m:oMath>
                  </m:oMathPara>
                </a14:m>
                <a:endParaRPr lang="es-CL" sz="1600" dirty="0"/>
              </a:p>
              <a:p>
                <a:r>
                  <a:rPr lang="es-CL" sz="1600" dirty="0"/>
                  <a:t>Tenemos que el MCM entre 4 y 8 es 8, por tanto, tenemos que amplificar la primera fracción por 2.</a:t>
                </a:r>
              </a:p>
              <a:p>
                <a:pPr/>
                <a14:m>
                  <m:oMathPara xmlns:m="http://schemas.openxmlformats.org/officeDocument/2006/math">
                    <m:oMathParaPr>
                      <m:jc m:val="centerGroup"/>
                    </m:oMathParaPr>
                    <m:oMath xmlns:m="http://schemas.openxmlformats.org/officeDocument/2006/math">
                      <m:f>
                        <m:fPr>
                          <m:ctrlPr>
                            <a:rPr lang="es-CL" sz="1600" i="1">
                              <a:latin typeface="Cambria Math" panose="02040503050406030204" pitchFamily="18" charset="0"/>
                            </a:rPr>
                          </m:ctrlPr>
                        </m:fPr>
                        <m:num>
                          <m:r>
                            <m:rPr>
                              <m:nor/>
                            </m:rPr>
                            <a:rPr lang="es-CL" sz="1600"/>
                            <m:t>8</m:t>
                          </m:r>
                        </m:num>
                        <m:den>
                          <m:r>
                            <m:rPr>
                              <m:nor/>
                            </m:rPr>
                            <a:rPr lang="es-CL" sz="1600"/>
                            <m:t>6</m:t>
                          </m:r>
                        </m:den>
                      </m:f>
                      <m:r>
                        <m:rPr>
                          <m:nor/>
                        </m:rPr>
                        <a:rPr lang="es-CL" sz="1600"/>
                        <m:t> </m:t>
                      </m:r>
                      <m:r>
                        <m:rPr>
                          <m:nor/>
                        </m:rPr>
                        <a:rPr lang="es-CL" sz="1600"/>
                        <m:t>y</m:t>
                      </m:r>
                      <m:r>
                        <m:rPr>
                          <m:nor/>
                        </m:rPr>
                        <a:rPr lang="es-CL" sz="1600"/>
                        <m:t> </m:t>
                      </m:r>
                      <m:f>
                        <m:fPr>
                          <m:ctrlPr>
                            <a:rPr lang="es-CL" sz="1600" i="1">
                              <a:latin typeface="Cambria Math" panose="02040503050406030204" pitchFamily="18" charset="0"/>
                            </a:rPr>
                          </m:ctrlPr>
                        </m:fPr>
                        <m:num>
                          <m:r>
                            <m:rPr>
                              <m:nor/>
                            </m:rPr>
                            <a:rPr lang="es-CL" sz="1600"/>
                            <m:t>8</m:t>
                          </m:r>
                        </m:num>
                        <m:den>
                          <m:r>
                            <m:rPr>
                              <m:nor/>
                            </m:rPr>
                            <a:rPr lang="es-CL" sz="1600"/>
                            <m:t>7</m:t>
                          </m:r>
                        </m:den>
                      </m:f>
                    </m:oMath>
                  </m:oMathPara>
                </a14:m>
                <a:endParaRPr lang="es-CL" sz="1600" dirty="0"/>
              </a:p>
              <a:p>
                <a:r>
                  <a:rPr lang="es-CL" sz="1600" dirty="0"/>
                  <a:t>Ahora que los numeradores son iguales, comparamos los denominadores, en donde tenemos que 6&lt;7, por tanto, la relación final sería:</a:t>
                </a:r>
              </a:p>
              <a:p>
                <a:pPr/>
                <a14:m>
                  <m:oMathPara xmlns:m="http://schemas.openxmlformats.org/officeDocument/2006/math">
                    <m:oMathParaPr>
                      <m:jc m:val="centerGroup"/>
                    </m:oMathParaPr>
                    <m:oMath xmlns:m="http://schemas.openxmlformats.org/officeDocument/2006/math">
                      <m:f>
                        <m:fPr>
                          <m:ctrlPr>
                            <a:rPr lang="es-CL" sz="1600" i="1">
                              <a:latin typeface="Cambria Math" panose="02040503050406030204" pitchFamily="18" charset="0"/>
                            </a:rPr>
                          </m:ctrlPr>
                        </m:fPr>
                        <m:num>
                          <m:r>
                            <m:rPr>
                              <m:nor/>
                            </m:rPr>
                            <a:rPr lang="es-CL" sz="1600"/>
                            <m:t>8</m:t>
                          </m:r>
                        </m:num>
                        <m:den>
                          <m:r>
                            <m:rPr>
                              <m:nor/>
                            </m:rPr>
                            <a:rPr lang="es-CL" sz="1600"/>
                            <m:t>6</m:t>
                          </m:r>
                        </m:den>
                      </m:f>
                      <m:r>
                        <m:rPr>
                          <m:nor/>
                        </m:rPr>
                        <a:rPr lang="es-CL" sz="1600"/>
                        <m:t> &gt; </m:t>
                      </m:r>
                      <m:f>
                        <m:fPr>
                          <m:ctrlPr>
                            <a:rPr lang="es-CL" sz="1600" i="1">
                              <a:latin typeface="Cambria Math" panose="02040503050406030204" pitchFamily="18" charset="0"/>
                            </a:rPr>
                          </m:ctrlPr>
                        </m:fPr>
                        <m:num>
                          <m:r>
                            <m:rPr>
                              <m:nor/>
                            </m:rPr>
                            <a:rPr lang="es-CL" sz="1600"/>
                            <m:t>8</m:t>
                          </m:r>
                        </m:num>
                        <m:den>
                          <m:r>
                            <m:rPr>
                              <m:nor/>
                            </m:rPr>
                            <a:rPr lang="es-CL" sz="1600"/>
                            <m:t>7</m:t>
                          </m:r>
                        </m:den>
                      </m:f>
                    </m:oMath>
                  </m:oMathPara>
                </a14:m>
                <a:endParaRPr lang="es-CL" sz="1600" dirty="0"/>
              </a:p>
            </p:txBody>
          </p:sp>
        </mc:Choice>
        <mc:Fallback xmlns="">
          <p:sp>
            <p:nvSpPr>
              <p:cNvPr id="7" name="CuadroTexto 6">
                <a:extLst>
                  <a:ext uri="{FF2B5EF4-FFF2-40B4-BE49-F238E27FC236}">
                    <a16:creationId xmlns:a16="http://schemas.microsoft.com/office/drawing/2014/main" id="{5938652B-04B7-EF53-108A-FB090829E059}"/>
                  </a:ext>
                </a:extLst>
              </p:cNvPr>
              <p:cNvSpPr txBox="1">
                <a:spLocks noRot="1" noChangeAspect="1" noMove="1" noResize="1" noEditPoints="1" noAdjustHandles="1" noChangeArrowheads="1" noChangeShapeType="1" noTextEdit="1"/>
              </p:cNvSpPr>
              <p:nvPr/>
            </p:nvSpPr>
            <p:spPr>
              <a:xfrm>
                <a:off x="289655" y="1043511"/>
                <a:ext cx="8434062" cy="3972562"/>
              </a:xfrm>
              <a:prstGeom prst="rect">
                <a:avLst/>
              </a:prstGeom>
              <a:blipFill>
                <a:blip r:embed="rId2"/>
                <a:stretch>
                  <a:fillRect l="-434" t="-460" r="-362"/>
                </a:stretch>
              </a:blipFill>
            </p:spPr>
            <p:txBody>
              <a:bodyPr/>
              <a:lstStyle/>
              <a:p>
                <a:r>
                  <a:rPr lang="es-CL">
                    <a:noFill/>
                  </a:rPr>
                  <a:t> </a:t>
                </a:r>
              </a:p>
            </p:txBody>
          </p:sp>
        </mc:Fallback>
      </mc:AlternateContent>
    </p:spTree>
    <p:extLst>
      <p:ext uri="{BB962C8B-B14F-4D97-AF65-F5344CB8AC3E}">
        <p14:creationId xmlns:p14="http://schemas.microsoft.com/office/powerpoint/2010/main" val="3396851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01B74EF-4CBB-A7D8-ED8A-B31A2DC46AFF}"/>
              </a:ext>
            </a:extLst>
          </p:cNvPr>
          <p:cNvSpPr>
            <a:spLocks noGrp="1"/>
          </p:cNvSpPr>
          <p:nvPr>
            <p:ph type="title"/>
          </p:nvPr>
        </p:nvSpPr>
        <p:spPr/>
        <p:txBody>
          <a:bodyPr/>
          <a:lstStyle/>
          <a:p>
            <a:r>
              <a:rPr lang="es-CL" b="1" dirty="0">
                <a:latin typeface="Aptos" panose="020B0004020202020204" pitchFamily="34" charset="0"/>
              </a:rPr>
              <a:t>Potencias con base racional y exponente entero</a:t>
            </a:r>
          </a:p>
        </p:txBody>
      </p:sp>
      <p:cxnSp>
        <p:nvCxnSpPr>
          <p:cNvPr id="8" name="Conector recto 7">
            <a:extLst>
              <a:ext uri="{FF2B5EF4-FFF2-40B4-BE49-F238E27FC236}">
                <a16:creationId xmlns:a16="http://schemas.microsoft.com/office/drawing/2014/main" id="{69A53445-EA89-E451-A1EF-DE22C17988D8}"/>
              </a:ext>
            </a:extLst>
          </p:cNvPr>
          <p:cNvCxnSpPr>
            <a:cxnSpLocks/>
          </p:cNvCxnSpPr>
          <p:nvPr/>
        </p:nvCxnSpPr>
        <p:spPr>
          <a:xfrm>
            <a:off x="4425537" y="1335615"/>
            <a:ext cx="0" cy="3361334"/>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 name="CuadroTexto 3">
                <a:extLst>
                  <a:ext uri="{FF2B5EF4-FFF2-40B4-BE49-F238E27FC236}">
                    <a16:creationId xmlns:a16="http://schemas.microsoft.com/office/drawing/2014/main" id="{0F8B41D0-F2C9-C98A-D57E-E9EF3278B6BC}"/>
                  </a:ext>
                </a:extLst>
              </p:cNvPr>
              <p:cNvSpPr txBox="1"/>
              <p:nvPr/>
            </p:nvSpPr>
            <p:spPr>
              <a:xfrm>
                <a:off x="159029" y="1335615"/>
                <a:ext cx="3818748" cy="3088538"/>
              </a:xfrm>
              <a:prstGeom prst="rect">
                <a:avLst/>
              </a:prstGeom>
              <a:noFill/>
            </p:spPr>
            <p:txBody>
              <a:bodyPr wrap="square">
                <a:spAutoFit/>
              </a:bodyPr>
              <a:lstStyle/>
              <a:p>
                <a:pPr algn="just">
                  <a:lnSpc>
                    <a:spcPct val="107000"/>
                  </a:lnSpc>
                  <a:spcAft>
                    <a:spcPts val="800"/>
                  </a:spcAft>
                </a:pPr>
                <a:r>
                  <a:rPr lang="es-CL" sz="1800" kern="100" dirty="0">
                    <a:effectLst/>
                    <a:latin typeface="Calibri" panose="020F0502020204030204" pitchFamily="34" charset="0"/>
                    <a:ea typeface="Calibri" panose="020F0502020204030204" pitchFamily="34" charset="0"/>
                    <a:cs typeface="Times New Roman" panose="02020603050405020304" pitchFamily="18" charset="0"/>
                  </a:rPr>
                  <a:t>La operatoria con potencias de base racional y exponente entero, no representa ningún cambio significativo respecto a lo visto anteriormente. La única diferencia es la inclusión de una nueva propiedad que tiene que ver con el exponente negativo.</a:t>
                </a:r>
              </a:p>
              <a:p>
                <a:pPr algn="just">
                  <a:lnSpc>
                    <a:spcPct val="107000"/>
                  </a:lnSpc>
                  <a:spcAft>
                    <a:spcPts val="800"/>
                  </a:spcAft>
                </a:pPr>
                <a:endParaRPr lang="es-CL"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14:m>
                  <m:oMath xmlns:m="http://schemas.openxmlformats.org/officeDocument/2006/math">
                    <m:sSup>
                      <m:sSupPr>
                        <m:ctrlPr>
                          <a:rPr lang="es-CL" sz="1800" i="1" kern="100">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s-CL" sz="1800" kern="100">
                            <a:effectLst/>
                            <a:latin typeface="Cambria Math" panose="02040503050406030204" pitchFamily="18" charset="0"/>
                            <a:ea typeface="Calibri" panose="020F0502020204030204" pitchFamily="34" charset="0"/>
                            <a:cs typeface="Times New Roman" panose="02020603050405020304" pitchFamily="18" charset="0"/>
                          </a:rPr>
                          <m:t>a</m:t>
                        </m:r>
                      </m:e>
                      <m:sup>
                        <m:r>
                          <a:rPr lang="es-CL" sz="1800" kern="10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s-CL" sz="1800" kern="100">
                            <a:effectLst/>
                            <a:latin typeface="Cambria Math" panose="02040503050406030204" pitchFamily="18" charset="0"/>
                            <a:ea typeface="Calibri" panose="020F0502020204030204" pitchFamily="34" charset="0"/>
                            <a:cs typeface="Times New Roman" panose="02020603050405020304" pitchFamily="18" charset="0"/>
                          </a:rPr>
                          <m:t>n</m:t>
                        </m:r>
                      </m:sup>
                    </m:sSup>
                    <m:r>
                      <a:rPr lang="es-ES" sz="1800" b="0" i="1" kern="100" smtClean="0">
                        <a:effectLst/>
                        <a:latin typeface="Cambria Math" panose="02040503050406030204" pitchFamily="18" charset="0"/>
                        <a:ea typeface="Calibri" panose="020F0502020204030204" pitchFamily="34" charset="0"/>
                        <a:cs typeface="Times New Roman" panose="02020603050405020304" pitchFamily="18" charset="0"/>
                      </a:rPr>
                      <m:t>= </m:t>
                    </m:r>
                    <m:f>
                      <m:fPr>
                        <m:ctrlPr>
                          <a:rPr lang="es-CL" sz="1800" i="1" kern="100">
                            <a:effectLst/>
                            <a:latin typeface="Cambria Math" panose="02040503050406030204" pitchFamily="18" charset="0"/>
                            <a:ea typeface="Calibri" panose="020F0502020204030204" pitchFamily="34" charset="0"/>
                            <a:cs typeface="Times New Roman" panose="02020603050405020304" pitchFamily="18" charset="0"/>
                          </a:rPr>
                        </m:ctrlPr>
                      </m:fPr>
                      <m:num>
                        <m:r>
                          <a:rPr lang="es-CL" sz="1800" kern="100">
                            <a:effectLst/>
                            <a:latin typeface="Cambria Math" panose="02040503050406030204" pitchFamily="18" charset="0"/>
                            <a:ea typeface="Calibri" panose="020F0502020204030204" pitchFamily="34" charset="0"/>
                            <a:cs typeface="Times New Roman" panose="02020603050405020304" pitchFamily="18" charset="0"/>
                          </a:rPr>
                          <m:t>1</m:t>
                        </m:r>
                      </m:num>
                      <m:den>
                        <m:sSup>
                          <m:sSupPr>
                            <m:ctrlPr>
                              <a:rPr lang="es-CL" sz="1800" i="1" kern="100">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s-CL" sz="1800" kern="100">
                                <a:effectLst/>
                                <a:latin typeface="Cambria Math" panose="02040503050406030204" pitchFamily="18" charset="0"/>
                                <a:ea typeface="Calibri" panose="020F0502020204030204" pitchFamily="34" charset="0"/>
                                <a:cs typeface="Times New Roman" panose="02020603050405020304" pitchFamily="18" charset="0"/>
                              </a:rPr>
                              <m:t>a</m:t>
                            </m:r>
                          </m:e>
                          <m:sup>
                            <m:r>
                              <m:rPr>
                                <m:sty m:val="p"/>
                              </m:rPr>
                              <a:rPr lang="es-CL" sz="1800" kern="100">
                                <a:effectLst/>
                                <a:latin typeface="Cambria Math" panose="02040503050406030204" pitchFamily="18" charset="0"/>
                                <a:ea typeface="Calibri" panose="020F0502020204030204" pitchFamily="34" charset="0"/>
                                <a:cs typeface="Times New Roman" panose="02020603050405020304" pitchFamily="18" charset="0"/>
                              </a:rPr>
                              <m:t>n</m:t>
                            </m:r>
                          </m:sup>
                        </m:sSup>
                      </m:den>
                    </m:f>
                  </m:oMath>
                </a14:m>
                <a:r>
                  <a:rPr lang="es-CL" sz="1800" kern="100" dirty="0">
                    <a:effectLst/>
                    <a:latin typeface="Calibri" panose="020F0502020204030204" pitchFamily="34" charset="0"/>
                    <a:ea typeface="Calibri" panose="020F0502020204030204" pitchFamily="34" charset="0"/>
                    <a:cs typeface="Times New Roman" panose="02020603050405020304" pitchFamily="18" charset="0"/>
                  </a:rPr>
                  <a:t>, con a≠0</a:t>
                </a:r>
              </a:p>
            </p:txBody>
          </p:sp>
        </mc:Choice>
        <mc:Fallback xmlns="">
          <p:sp>
            <p:nvSpPr>
              <p:cNvPr id="4" name="CuadroTexto 3">
                <a:extLst>
                  <a:ext uri="{FF2B5EF4-FFF2-40B4-BE49-F238E27FC236}">
                    <a16:creationId xmlns:a16="http://schemas.microsoft.com/office/drawing/2014/main" id="{0F8B41D0-F2C9-C98A-D57E-E9EF3278B6BC}"/>
                  </a:ext>
                </a:extLst>
              </p:cNvPr>
              <p:cNvSpPr txBox="1">
                <a:spLocks noRot="1" noChangeAspect="1" noMove="1" noResize="1" noEditPoints="1" noAdjustHandles="1" noChangeArrowheads="1" noChangeShapeType="1" noTextEdit="1"/>
              </p:cNvSpPr>
              <p:nvPr/>
            </p:nvSpPr>
            <p:spPr>
              <a:xfrm>
                <a:off x="159029" y="1335615"/>
                <a:ext cx="3818748" cy="3088538"/>
              </a:xfrm>
              <a:prstGeom prst="rect">
                <a:avLst/>
              </a:prstGeom>
              <a:blipFill>
                <a:blip r:embed="rId2"/>
                <a:stretch>
                  <a:fillRect l="-1276" t="-789" r="-1276" b="-394"/>
                </a:stretch>
              </a:blipFill>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6" name="Cuadro de texto 767520290">
                <a:extLst>
                  <a:ext uri="{FF2B5EF4-FFF2-40B4-BE49-F238E27FC236}">
                    <a16:creationId xmlns:a16="http://schemas.microsoft.com/office/drawing/2014/main" id="{0E9CBB57-4337-0F95-8039-91CC26FFA1D2}"/>
                  </a:ext>
                </a:extLst>
              </p:cNvPr>
              <p:cNvSpPr txBox="1"/>
              <p:nvPr/>
            </p:nvSpPr>
            <p:spPr>
              <a:xfrm>
                <a:off x="5339582" y="1813637"/>
                <a:ext cx="2971800" cy="2132494"/>
              </a:xfrm>
              <a:prstGeom prst="roundRect">
                <a:avLst>
                  <a:gd name="adj" fmla="val 6870"/>
                </a:avLst>
              </a:prstGeom>
              <a:solidFill>
                <a:schemeClr val="accent3">
                  <a:lumMod val="40000"/>
                  <a:lumOff val="60000"/>
                </a:schemeClr>
              </a:solidFill>
              <a:ln w="9525">
                <a:solidFill>
                  <a:schemeClr val="accent4">
                    <a:lumMod val="75000"/>
                  </a:schemeClr>
                </a:solidFill>
                <a:prstDash val="dash"/>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s-CL" kern="100" dirty="0">
                    <a:effectLst/>
                    <a:latin typeface="Calibri" panose="020F0502020204030204" pitchFamily="34" charset="0"/>
                    <a:ea typeface="Calibri" panose="020F0502020204030204" pitchFamily="34" charset="0"/>
                    <a:cs typeface="Times New Roman" panose="02020603050405020304" pitchFamily="18" charset="0"/>
                  </a:rPr>
                  <a:t>Ejemplo 1: </a:t>
                </a:r>
              </a:p>
              <a:p>
                <a:pPr>
                  <a:lnSpc>
                    <a:spcPct val="107000"/>
                  </a:lnSpc>
                  <a:spcAft>
                    <a:spcPts val="800"/>
                  </a:spcAft>
                </a:pPr>
                <a14:m>
                  <m:oMathPara xmlns:m="http://schemas.openxmlformats.org/officeDocument/2006/math">
                    <m:oMathParaPr>
                      <m:jc m:val="centerGroup"/>
                    </m:oMathParaPr>
                    <m:oMath xmlns:m="http://schemas.openxmlformats.org/officeDocument/2006/math">
                      <m:sSup>
                        <m:sSupPr>
                          <m:ctrlPr>
                            <a:rPr lang="es-CL" i="1" kern="100">
                              <a:effectLst/>
                              <a:latin typeface="Cambria Math" panose="02040503050406030204" pitchFamily="18" charset="0"/>
                              <a:ea typeface="Calibri" panose="020F0502020204030204" pitchFamily="34" charset="0"/>
                              <a:cs typeface="Times New Roman" panose="02020603050405020304" pitchFamily="18" charset="0"/>
                            </a:rPr>
                          </m:ctrlPr>
                        </m:sSupPr>
                        <m:e>
                          <m:d>
                            <m:dPr>
                              <m:ctrlPr>
                                <a:rPr lang="es-CL" i="1" kern="100">
                                  <a:effectLst/>
                                  <a:latin typeface="Cambria Math" panose="02040503050406030204" pitchFamily="18" charset="0"/>
                                  <a:ea typeface="Calibri" panose="020F0502020204030204" pitchFamily="34" charset="0"/>
                                  <a:cs typeface="Times New Roman" panose="02020603050405020304" pitchFamily="18" charset="0"/>
                                </a:rPr>
                              </m:ctrlPr>
                            </m:dPr>
                            <m:e>
                              <m:f>
                                <m:fPr>
                                  <m:type m:val="noBar"/>
                                  <m:ctrlPr>
                                    <a:rPr lang="es-CL" i="1" kern="100">
                                      <a:effectLst/>
                                      <a:latin typeface="Cambria Math" panose="02040503050406030204" pitchFamily="18" charset="0"/>
                                      <a:ea typeface="Calibri" panose="020F0502020204030204" pitchFamily="34" charset="0"/>
                                      <a:cs typeface="Times New Roman" panose="02020603050405020304" pitchFamily="18" charset="0"/>
                                    </a:rPr>
                                  </m:ctrlPr>
                                </m:fPr>
                                <m:num>
                                  <m:bar>
                                    <m:barPr>
                                      <m:ctrlPr>
                                        <a:rPr lang="es-CL" i="1" kern="100">
                                          <a:effectLst/>
                                          <a:latin typeface="Cambria Math" panose="02040503050406030204" pitchFamily="18" charset="0"/>
                                          <a:ea typeface="Calibri" panose="020F0502020204030204" pitchFamily="34" charset="0"/>
                                          <a:cs typeface="Times New Roman" panose="02020603050405020304" pitchFamily="18" charset="0"/>
                                        </a:rPr>
                                      </m:ctrlPr>
                                    </m:barPr>
                                    <m:e>
                                      <m:r>
                                        <a:rPr lang="es-CL" kern="100">
                                          <a:effectLst/>
                                          <a:latin typeface="Cambria Math" panose="02040503050406030204" pitchFamily="18" charset="0"/>
                                          <a:ea typeface="Calibri" panose="020F0502020204030204" pitchFamily="34" charset="0"/>
                                          <a:cs typeface="Times New Roman" panose="02020603050405020304" pitchFamily="18" charset="0"/>
                                        </a:rPr>
                                        <m:t>2</m:t>
                                      </m:r>
                                    </m:e>
                                  </m:bar>
                                </m:num>
                                <m:den>
                                  <m:r>
                                    <a:rPr lang="es-CL" kern="100">
                                      <a:effectLst/>
                                      <a:latin typeface="Cambria Math" panose="02040503050406030204" pitchFamily="18" charset="0"/>
                                      <a:ea typeface="Calibri" panose="020F0502020204030204" pitchFamily="34" charset="0"/>
                                      <a:cs typeface="Times New Roman" panose="02020603050405020304" pitchFamily="18" charset="0"/>
                                    </a:rPr>
                                    <m:t>3</m:t>
                                  </m:r>
                                </m:den>
                              </m:f>
                            </m:e>
                          </m:d>
                        </m:e>
                        <m:sup>
                          <m:r>
                            <a:rPr lang="es-CL" kern="100">
                              <a:effectLst/>
                              <a:latin typeface="Cambria Math" panose="02040503050406030204" pitchFamily="18" charset="0"/>
                              <a:ea typeface="Calibri" panose="020F0502020204030204" pitchFamily="34" charset="0"/>
                              <a:cs typeface="Times New Roman" panose="02020603050405020304" pitchFamily="18" charset="0"/>
                            </a:rPr>
                            <m:t>−2</m:t>
                          </m:r>
                        </m:sup>
                      </m:sSup>
                      <m:r>
                        <a:rPr lang="es-ES" b="0" i="1" kern="100" smtClean="0">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s-CL" i="1" kern="100">
                              <a:effectLst/>
                              <a:latin typeface="Cambria Math" panose="02040503050406030204" pitchFamily="18" charset="0"/>
                              <a:ea typeface="Calibri" panose="020F0502020204030204" pitchFamily="34" charset="0"/>
                              <a:cs typeface="Times New Roman" panose="02020603050405020304" pitchFamily="18" charset="0"/>
                            </a:rPr>
                          </m:ctrlPr>
                        </m:sSupPr>
                        <m:e>
                          <m:d>
                            <m:dPr>
                              <m:ctrlPr>
                                <a:rPr lang="es-CL" i="1" kern="100">
                                  <a:effectLst/>
                                  <a:latin typeface="Cambria Math" panose="02040503050406030204" pitchFamily="18" charset="0"/>
                                  <a:ea typeface="Calibri" panose="020F0502020204030204" pitchFamily="34" charset="0"/>
                                  <a:cs typeface="Times New Roman" panose="02020603050405020304" pitchFamily="18" charset="0"/>
                                </a:rPr>
                              </m:ctrlPr>
                            </m:dPr>
                            <m:e>
                              <m:f>
                                <m:fPr>
                                  <m:type m:val="noBar"/>
                                  <m:ctrlPr>
                                    <a:rPr lang="es-CL" i="1" kern="100">
                                      <a:effectLst/>
                                      <a:latin typeface="Cambria Math" panose="02040503050406030204" pitchFamily="18" charset="0"/>
                                      <a:ea typeface="Calibri" panose="020F0502020204030204" pitchFamily="34" charset="0"/>
                                      <a:cs typeface="Times New Roman" panose="02020603050405020304" pitchFamily="18" charset="0"/>
                                    </a:rPr>
                                  </m:ctrlPr>
                                </m:fPr>
                                <m:num>
                                  <m:bar>
                                    <m:barPr>
                                      <m:ctrlPr>
                                        <a:rPr lang="es-CL" i="1" kern="100">
                                          <a:effectLst/>
                                          <a:latin typeface="Cambria Math" panose="02040503050406030204" pitchFamily="18" charset="0"/>
                                          <a:ea typeface="Calibri" panose="020F0502020204030204" pitchFamily="34" charset="0"/>
                                          <a:cs typeface="Times New Roman" panose="02020603050405020304" pitchFamily="18" charset="0"/>
                                        </a:rPr>
                                      </m:ctrlPr>
                                    </m:barPr>
                                    <m:e>
                                      <m:r>
                                        <a:rPr lang="es-CL" kern="100">
                                          <a:effectLst/>
                                          <a:latin typeface="Cambria Math" panose="02040503050406030204" pitchFamily="18" charset="0"/>
                                          <a:ea typeface="Calibri" panose="020F0502020204030204" pitchFamily="34" charset="0"/>
                                          <a:cs typeface="Times New Roman" panose="02020603050405020304" pitchFamily="18" charset="0"/>
                                        </a:rPr>
                                        <m:t>3</m:t>
                                      </m:r>
                                    </m:e>
                                  </m:bar>
                                </m:num>
                                <m:den>
                                  <m:r>
                                    <a:rPr lang="es-CL" kern="100">
                                      <a:effectLst/>
                                      <a:latin typeface="Cambria Math" panose="02040503050406030204" pitchFamily="18" charset="0"/>
                                      <a:ea typeface="Calibri" panose="020F0502020204030204" pitchFamily="34" charset="0"/>
                                      <a:cs typeface="Times New Roman" panose="02020603050405020304" pitchFamily="18" charset="0"/>
                                    </a:rPr>
                                    <m:t>2</m:t>
                                  </m:r>
                                </m:den>
                              </m:f>
                            </m:e>
                          </m:d>
                        </m:e>
                        <m:sup>
                          <m:r>
                            <a:rPr lang="es-CL" kern="100">
                              <a:effectLst/>
                              <a:latin typeface="Cambria Math" panose="02040503050406030204" pitchFamily="18" charset="0"/>
                              <a:ea typeface="Calibri" panose="020F0502020204030204" pitchFamily="34" charset="0"/>
                              <a:cs typeface="Times New Roman" panose="02020603050405020304" pitchFamily="18" charset="0"/>
                            </a:rPr>
                            <m:t>2</m:t>
                          </m:r>
                        </m:sup>
                      </m:sSup>
                      <m:r>
                        <a:rPr lang="es-ES" b="0" i="1" kern="100" smtClean="0">
                          <a:effectLst/>
                          <a:latin typeface="Cambria Math" panose="02040503050406030204" pitchFamily="18" charset="0"/>
                          <a:ea typeface="Calibri" panose="020F0502020204030204" pitchFamily="34" charset="0"/>
                          <a:cs typeface="Times New Roman" panose="02020603050405020304" pitchFamily="18" charset="0"/>
                        </a:rPr>
                        <m:t>=</m:t>
                      </m:r>
                      <m:f>
                        <m:fPr>
                          <m:ctrlPr>
                            <a:rPr lang="es-CL" i="1" kern="100">
                              <a:effectLst/>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s-CL" i="1" kern="100">
                                  <a:effectLst/>
                                  <a:latin typeface="Cambria Math" panose="02040503050406030204" pitchFamily="18" charset="0"/>
                                  <a:ea typeface="Calibri" panose="020F0502020204030204" pitchFamily="34" charset="0"/>
                                  <a:cs typeface="Times New Roman" panose="02020603050405020304" pitchFamily="18" charset="0"/>
                                </a:rPr>
                              </m:ctrlPr>
                            </m:sSupPr>
                            <m:e>
                              <m:r>
                                <a:rPr lang="es-CL" kern="100">
                                  <a:effectLst/>
                                  <a:latin typeface="Cambria Math" panose="02040503050406030204" pitchFamily="18" charset="0"/>
                                  <a:ea typeface="Calibri" panose="020F0502020204030204" pitchFamily="34" charset="0"/>
                                  <a:cs typeface="Times New Roman" panose="02020603050405020304" pitchFamily="18" charset="0"/>
                                </a:rPr>
                                <m:t>3</m:t>
                              </m:r>
                            </m:e>
                            <m:sup>
                              <m:r>
                                <a:rPr lang="es-CL" kern="100">
                                  <a:effectLst/>
                                  <a:latin typeface="Cambria Math" panose="02040503050406030204" pitchFamily="18" charset="0"/>
                                  <a:ea typeface="Calibri" panose="020F0502020204030204" pitchFamily="34" charset="0"/>
                                  <a:cs typeface="Times New Roman" panose="02020603050405020304" pitchFamily="18" charset="0"/>
                                </a:rPr>
                                <m:t>2</m:t>
                              </m:r>
                            </m:sup>
                          </m:sSup>
                        </m:num>
                        <m:den>
                          <m:sSup>
                            <m:sSupPr>
                              <m:ctrlPr>
                                <a:rPr lang="es-CL" i="1" kern="100">
                                  <a:effectLst/>
                                  <a:latin typeface="Cambria Math" panose="02040503050406030204" pitchFamily="18" charset="0"/>
                                  <a:ea typeface="Calibri" panose="020F0502020204030204" pitchFamily="34" charset="0"/>
                                  <a:cs typeface="Times New Roman" panose="02020603050405020304" pitchFamily="18" charset="0"/>
                                </a:rPr>
                              </m:ctrlPr>
                            </m:sSupPr>
                            <m:e>
                              <m:r>
                                <a:rPr lang="es-CL" kern="100">
                                  <a:effectLst/>
                                  <a:latin typeface="Cambria Math" panose="02040503050406030204" pitchFamily="18" charset="0"/>
                                  <a:ea typeface="Calibri" panose="020F0502020204030204" pitchFamily="34" charset="0"/>
                                  <a:cs typeface="Times New Roman" panose="02020603050405020304" pitchFamily="18" charset="0"/>
                                </a:rPr>
                                <m:t>2</m:t>
                              </m:r>
                            </m:e>
                            <m:sup>
                              <m:r>
                                <a:rPr lang="es-CL" kern="100">
                                  <a:effectLst/>
                                  <a:latin typeface="Cambria Math" panose="02040503050406030204" pitchFamily="18" charset="0"/>
                                  <a:ea typeface="Calibri" panose="020F0502020204030204" pitchFamily="34" charset="0"/>
                                  <a:cs typeface="Times New Roman" panose="02020603050405020304" pitchFamily="18" charset="0"/>
                                </a:rPr>
                                <m:t>2</m:t>
                              </m:r>
                            </m:sup>
                          </m:sSup>
                        </m:den>
                      </m:f>
                      <m:r>
                        <a:rPr lang="es-ES" b="0" i="1" kern="100" smtClean="0">
                          <a:effectLst/>
                          <a:latin typeface="Cambria Math" panose="02040503050406030204" pitchFamily="18" charset="0"/>
                          <a:ea typeface="Calibri" panose="020F0502020204030204" pitchFamily="34" charset="0"/>
                          <a:cs typeface="Times New Roman" panose="02020603050405020304" pitchFamily="18" charset="0"/>
                        </a:rPr>
                        <m:t>=</m:t>
                      </m:r>
                      <m:f>
                        <m:fPr>
                          <m:ctrlPr>
                            <a:rPr lang="es-CL" i="1" kern="100">
                              <a:effectLst/>
                              <a:latin typeface="Cambria Math" panose="02040503050406030204" pitchFamily="18" charset="0"/>
                              <a:ea typeface="Calibri" panose="020F0502020204030204" pitchFamily="34" charset="0"/>
                              <a:cs typeface="Times New Roman" panose="02020603050405020304" pitchFamily="18" charset="0"/>
                            </a:rPr>
                          </m:ctrlPr>
                        </m:fPr>
                        <m:num>
                          <m:r>
                            <a:rPr lang="es-CL" kern="100">
                              <a:effectLst/>
                              <a:latin typeface="Cambria Math" panose="02040503050406030204" pitchFamily="18" charset="0"/>
                              <a:ea typeface="Calibri" panose="020F0502020204030204" pitchFamily="34" charset="0"/>
                              <a:cs typeface="Times New Roman" panose="02020603050405020304" pitchFamily="18" charset="0"/>
                            </a:rPr>
                            <m:t>9</m:t>
                          </m:r>
                        </m:num>
                        <m:den>
                          <m:r>
                            <a:rPr lang="es-CL" kern="100">
                              <a:effectLst/>
                              <a:latin typeface="Cambria Math" panose="02040503050406030204" pitchFamily="18" charset="0"/>
                              <a:ea typeface="Calibri" panose="020F0502020204030204" pitchFamily="34" charset="0"/>
                              <a:cs typeface="Times New Roman" panose="02020603050405020304" pitchFamily="18" charset="0"/>
                            </a:rPr>
                            <m:t>4</m:t>
                          </m:r>
                        </m:den>
                      </m:f>
                    </m:oMath>
                  </m:oMathPara>
                </a14:m>
                <a:endParaRPr lang="es-CL"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CL" kern="100" dirty="0">
                    <a:effectLst/>
                    <a:latin typeface="Calibri" panose="020F0502020204030204" pitchFamily="34" charset="0"/>
                    <a:ea typeface="Calibri" panose="020F0502020204030204" pitchFamily="34" charset="0"/>
                    <a:cs typeface="Times New Roman" panose="02020603050405020304" pitchFamily="18" charset="0"/>
                  </a:rPr>
                  <a:t>Ejemplo 2:</a:t>
                </a:r>
              </a:p>
              <a:p>
                <a:pPr>
                  <a:lnSpc>
                    <a:spcPct val="107000"/>
                  </a:lnSpc>
                  <a:spcAft>
                    <a:spcPts val="800"/>
                  </a:spcAft>
                </a:pPr>
                <a14:m>
                  <m:oMathPara xmlns:m="http://schemas.openxmlformats.org/officeDocument/2006/math">
                    <m:oMathParaPr>
                      <m:jc m:val="centerGroup"/>
                    </m:oMathParaPr>
                    <m:oMath xmlns:m="http://schemas.openxmlformats.org/officeDocument/2006/math">
                      <m:sSup>
                        <m:sSupPr>
                          <m:ctrlPr>
                            <a:rPr lang="es-CL" i="1" kern="100">
                              <a:effectLst/>
                              <a:latin typeface="Cambria Math" panose="02040503050406030204" pitchFamily="18" charset="0"/>
                              <a:ea typeface="Calibri" panose="020F0502020204030204" pitchFamily="34" charset="0"/>
                              <a:cs typeface="Times New Roman" panose="02020603050405020304" pitchFamily="18" charset="0"/>
                            </a:rPr>
                          </m:ctrlPr>
                        </m:sSupPr>
                        <m:e>
                          <m:r>
                            <a:rPr lang="es-CL" kern="100">
                              <a:effectLst/>
                              <a:latin typeface="Cambria Math" panose="02040503050406030204" pitchFamily="18" charset="0"/>
                              <a:ea typeface="Calibri" panose="020F0502020204030204" pitchFamily="34" charset="0"/>
                              <a:cs typeface="Times New Roman" panose="02020603050405020304" pitchFamily="18" charset="0"/>
                            </a:rPr>
                            <m:t>(4)</m:t>
                          </m:r>
                        </m:e>
                        <m:sup>
                          <m:r>
                            <a:rPr lang="es-CL" kern="100">
                              <a:effectLst/>
                              <a:latin typeface="Cambria Math" panose="02040503050406030204" pitchFamily="18" charset="0"/>
                              <a:ea typeface="Calibri" panose="020F0502020204030204" pitchFamily="34" charset="0"/>
                              <a:cs typeface="Times New Roman" panose="02020603050405020304" pitchFamily="18" charset="0"/>
                            </a:rPr>
                            <m:t>−3</m:t>
                          </m:r>
                        </m:sup>
                      </m:sSup>
                      <m:r>
                        <a:rPr lang="es-ES" b="0" i="1" kern="100" smtClean="0">
                          <a:effectLst/>
                          <a:latin typeface="Cambria Math" panose="02040503050406030204" pitchFamily="18" charset="0"/>
                          <a:ea typeface="Calibri" panose="020F0502020204030204" pitchFamily="34" charset="0"/>
                          <a:cs typeface="Times New Roman" panose="02020603050405020304" pitchFamily="18" charset="0"/>
                        </a:rPr>
                        <m:t> =</m:t>
                      </m:r>
                      <m:sSup>
                        <m:sSupPr>
                          <m:ctrlPr>
                            <a:rPr lang="es-CL" i="1" kern="100">
                              <a:effectLst/>
                              <a:latin typeface="Cambria Math" panose="02040503050406030204" pitchFamily="18" charset="0"/>
                              <a:ea typeface="Calibri" panose="020F0502020204030204" pitchFamily="34" charset="0"/>
                              <a:cs typeface="Times New Roman" panose="02020603050405020304" pitchFamily="18" charset="0"/>
                            </a:rPr>
                          </m:ctrlPr>
                        </m:sSupPr>
                        <m:e>
                          <m:d>
                            <m:dPr>
                              <m:ctrlPr>
                                <a:rPr lang="es-CL" i="1" kern="100">
                                  <a:effectLst/>
                                  <a:latin typeface="Cambria Math" panose="02040503050406030204" pitchFamily="18" charset="0"/>
                                  <a:ea typeface="Calibri" panose="020F0502020204030204" pitchFamily="34" charset="0"/>
                                  <a:cs typeface="Times New Roman" panose="02020603050405020304" pitchFamily="18" charset="0"/>
                                </a:rPr>
                              </m:ctrlPr>
                            </m:dPr>
                            <m:e>
                              <m:f>
                                <m:fPr>
                                  <m:type m:val="noBar"/>
                                  <m:ctrlPr>
                                    <a:rPr lang="es-CL" i="1" kern="100">
                                      <a:effectLst/>
                                      <a:latin typeface="Cambria Math" panose="02040503050406030204" pitchFamily="18" charset="0"/>
                                      <a:ea typeface="Calibri" panose="020F0502020204030204" pitchFamily="34" charset="0"/>
                                      <a:cs typeface="Times New Roman" panose="02020603050405020304" pitchFamily="18" charset="0"/>
                                    </a:rPr>
                                  </m:ctrlPr>
                                </m:fPr>
                                <m:num>
                                  <m:bar>
                                    <m:barPr>
                                      <m:ctrlPr>
                                        <a:rPr lang="es-CL" i="1" kern="100">
                                          <a:effectLst/>
                                          <a:latin typeface="Cambria Math" panose="02040503050406030204" pitchFamily="18" charset="0"/>
                                          <a:ea typeface="Calibri" panose="020F0502020204030204" pitchFamily="34" charset="0"/>
                                          <a:cs typeface="Times New Roman" panose="02020603050405020304" pitchFamily="18" charset="0"/>
                                        </a:rPr>
                                      </m:ctrlPr>
                                    </m:barPr>
                                    <m:e>
                                      <m:r>
                                        <a:rPr lang="es-CL" kern="100">
                                          <a:effectLst/>
                                          <a:latin typeface="Cambria Math" panose="02040503050406030204" pitchFamily="18" charset="0"/>
                                          <a:ea typeface="Calibri" panose="020F0502020204030204" pitchFamily="34" charset="0"/>
                                          <a:cs typeface="Times New Roman" panose="02020603050405020304" pitchFamily="18" charset="0"/>
                                        </a:rPr>
                                        <m:t>1</m:t>
                                      </m:r>
                                    </m:e>
                                  </m:bar>
                                </m:num>
                                <m:den>
                                  <m:r>
                                    <a:rPr lang="es-CL" kern="100">
                                      <a:effectLst/>
                                      <a:latin typeface="Cambria Math" panose="02040503050406030204" pitchFamily="18" charset="0"/>
                                      <a:ea typeface="Calibri" panose="020F0502020204030204" pitchFamily="34" charset="0"/>
                                      <a:cs typeface="Times New Roman" panose="02020603050405020304" pitchFamily="18" charset="0"/>
                                    </a:rPr>
                                    <m:t>4</m:t>
                                  </m:r>
                                </m:den>
                              </m:f>
                            </m:e>
                          </m:d>
                        </m:e>
                        <m:sup>
                          <m:r>
                            <a:rPr lang="es-CL" kern="100">
                              <a:effectLst/>
                              <a:latin typeface="Cambria Math" panose="02040503050406030204" pitchFamily="18" charset="0"/>
                              <a:ea typeface="Calibri" panose="020F0502020204030204" pitchFamily="34" charset="0"/>
                              <a:cs typeface="Times New Roman" panose="02020603050405020304" pitchFamily="18" charset="0"/>
                            </a:rPr>
                            <m:t>3</m:t>
                          </m:r>
                        </m:sup>
                      </m:sSup>
                      <m:r>
                        <a:rPr lang="es-ES" b="0" i="1" kern="100" smtClean="0">
                          <a:effectLst/>
                          <a:latin typeface="Cambria Math" panose="02040503050406030204" pitchFamily="18" charset="0"/>
                          <a:ea typeface="Calibri" panose="020F0502020204030204" pitchFamily="34" charset="0"/>
                          <a:cs typeface="Times New Roman" panose="02020603050405020304" pitchFamily="18" charset="0"/>
                        </a:rPr>
                        <m:t>=</m:t>
                      </m:r>
                      <m:f>
                        <m:fPr>
                          <m:ctrlPr>
                            <a:rPr lang="es-CL" i="1" kern="100">
                              <a:effectLst/>
                              <a:latin typeface="Cambria Math" panose="02040503050406030204" pitchFamily="18" charset="0"/>
                              <a:ea typeface="Calibri" panose="020F0502020204030204" pitchFamily="34" charset="0"/>
                              <a:cs typeface="Times New Roman" panose="02020603050405020304" pitchFamily="18" charset="0"/>
                            </a:rPr>
                          </m:ctrlPr>
                        </m:fPr>
                        <m:num>
                          <m:r>
                            <a:rPr lang="es-CL" kern="100">
                              <a:effectLst/>
                              <a:latin typeface="Cambria Math" panose="02040503050406030204" pitchFamily="18" charset="0"/>
                              <a:ea typeface="Calibri" panose="020F0502020204030204" pitchFamily="34" charset="0"/>
                              <a:cs typeface="Times New Roman" panose="02020603050405020304" pitchFamily="18" charset="0"/>
                            </a:rPr>
                            <m:t>1</m:t>
                          </m:r>
                        </m:num>
                        <m:den>
                          <m:sSup>
                            <m:sSupPr>
                              <m:ctrlPr>
                                <a:rPr lang="es-CL" i="1" kern="100">
                                  <a:effectLst/>
                                  <a:latin typeface="Cambria Math" panose="02040503050406030204" pitchFamily="18" charset="0"/>
                                  <a:ea typeface="Calibri" panose="020F0502020204030204" pitchFamily="34" charset="0"/>
                                  <a:cs typeface="Times New Roman" panose="02020603050405020304" pitchFamily="18" charset="0"/>
                                </a:rPr>
                              </m:ctrlPr>
                            </m:sSupPr>
                            <m:e>
                              <m:r>
                                <a:rPr lang="es-CL" kern="100">
                                  <a:effectLst/>
                                  <a:latin typeface="Cambria Math" panose="02040503050406030204" pitchFamily="18" charset="0"/>
                                  <a:ea typeface="Calibri" panose="020F0502020204030204" pitchFamily="34" charset="0"/>
                                  <a:cs typeface="Times New Roman" panose="02020603050405020304" pitchFamily="18" charset="0"/>
                                </a:rPr>
                                <m:t>4</m:t>
                              </m:r>
                            </m:e>
                            <m:sup>
                              <m:r>
                                <a:rPr lang="es-CL" kern="100">
                                  <a:effectLst/>
                                  <a:latin typeface="Cambria Math" panose="02040503050406030204" pitchFamily="18" charset="0"/>
                                  <a:ea typeface="Calibri" panose="020F0502020204030204" pitchFamily="34" charset="0"/>
                                  <a:cs typeface="Times New Roman" panose="02020603050405020304" pitchFamily="18" charset="0"/>
                                </a:rPr>
                                <m:t>3</m:t>
                              </m:r>
                            </m:sup>
                          </m:sSup>
                        </m:den>
                      </m:f>
                      <m:r>
                        <a:rPr lang="es-ES" b="0" i="1" kern="100" smtClean="0">
                          <a:effectLst/>
                          <a:latin typeface="Cambria Math" panose="02040503050406030204" pitchFamily="18" charset="0"/>
                          <a:ea typeface="Calibri" panose="020F0502020204030204" pitchFamily="34" charset="0"/>
                          <a:cs typeface="Times New Roman" panose="02020603050405020304" pitchFamily="18" charset="0"/>
                        </a:rPr>
                        <m:t>=</m:t>
                      </m:r>
                      <m:f>
                        <m:fPr>
                          <m:ctrlPr>
                            <a:rPr lang="es-CL" i="1" kern="100">
                              <a:effectLst/>
                              <a:latin typeface="Cambria Math" panose="02040503050406030204" pitchFamily="18" charset="0"/>
                              <a:ea typeface="Calibri" panose="020F0502020204030204" pitchFamily="34" charset="0"/>
                              <a:cs typeface="Times New Roman" panose="02020603050405020304" pitchFamily="18" charset="0"/>
                            </a:rPr>
                          </m:ctrlPr>
                        </m:fPr>
                        <m:num>
                          <m:r>
                            <a:rPr lang="es-CL" kern="100">
                              <a:effectLst/>
                              <a:latin typeface="Cambria Math" panose="02040503050406030204" pitchFamily="18" charset="0"/>
                              <a:ea typeface="Calibri" panose="020F0502020204030204" pitchFamily="34" charset="0"/>
                              <a:cs typeface="Times New Roman" panose="02020603050405020304" pitchFamily="18" charset="0"/>
                            </a:rPr>
                            <m:t>1</m:t>
                          </m:r>
                        </m:num>
                        <m:den>
                          <m:r>
                            <a:rPr lang="es-CL" kern="100">
                              <a:effectLst/>
                              <a:latin typeface="Cambria Math" panose="02040503050406030204" pitchFamily="18" charset="0"/>
                              <a:ea typeface="Calibri" panose="020F0502020204030204" pitchFamily="34" charset="0"/>
                              <a:cs typeface="Times New Roman" panose="02020603050405020304" pitchFamily="18" charset="0"/>
                            </a:rPr>
                            <m:t>64</m:t>
                          </m:r>
                        </m:den>
                      </m:f>
                    </m:oMath>
                  </m:oMathPara>
                </a14:m>
                <a:endParaRPr lang="es-CL"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s-CL" kern="1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6" name="Cuadro de texto 767520290">
                <a:extLst>
                  <a:ext uri="{FF2B5EF4-FFF2-40B4-BE49-F238E27FC236}">
                    <a16:creationId xmlns:a16="http://schemas.microsoft.com/office/drawing/2014/main" id="{0E9CBB57-4337-0F95-8039-91CC26FFA1D2}"/>
                  </a:ext>
                </a:extLst>
              </p:cNvPr>
              <p:cNvSpPr txBox="1">
                <a:spLocks noRot="1" noChangeAspect="1" noMove="1" noResize="1" noEditPoints="1" noAdjustHandles="1" noChangeArrowheads="1" noChangeShapeType="1" noTextEdit="1"/>
              </p:cNvSpPr>
              <p:nvPr/>
            </p:nvSpPr>
            <p:spPr>
              <a:xfrm>
                <a:off x="5339582" y="1813637"/>
                <a:ext cx="2971800" cy="2132494"/>
              </a:xfrm>
              <a:prstGeom prst="roundRect">
                <a:avLst>
                  <a:gd name="adj" fmla="val 6870"/>
                </a:avLst>
              </a:prstGeom>
              <a:blipFill>
                <a:blip r:embed="rId3"/>
                <a:stretch>
                  <a:fillRect/>
                </a:stretch>
              </a:blipFill>
              <a:ln w="9525">
                <a:solidFill>
                  <a:schemeClr val="accent4">
                    <a:lumMod val="75000"/>
                  </a:schemeClr>
                </a:solidFill>
                <a:prstDash val="dash"/>
              </a:ln>
            </p:spPr>
            <p:txBody>
              <a:bodyPr/>
              <a:lstStyle/>
              <a:p>
                <a:r>
                  <a:rPr lang="es-CL">
                    <a:noFill/>
                  </a:rPr>
                  <a:t> </a:t>
                </a:r>
              </a:p>
            </p:txBody>
          </p:sp>
        </mc:Fallback>
      </mc:AlternateContent>
    </p:spTree>
    <p:extLst>
      <p:ext uri="{BB962C8B-B14F-4D97-AF65-F5344CB8AC3E}">
        <p14:creationId xmlns:p14="http://schemas.microsoft.com/office/powerpoint/2010/main" val="390671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01B74EF-4CBB-A7D8-ED8A-B31A2DC46AFF}"/>
              </a:ext>
            </a:extLst>
          </p:cNvPr>
          <p:cNvSpPr>
            <a:spLocks noGrp="1"/>
          </p:cNvSpPr>
          <p:nvPr>
            <p:ph type="title"/>
          </p:nvPr>
        </p:nvSpPr>
        <p:spPr/>
        <p:txBody>
          <a:bodyPr/>
          <a:lstStyle/>
          <a:p>
            <a:r>
              <a:rPr lang="es-CL" b="1" dirty="0">
                <a:latin typeface="Aptos" panose="020B0004020202020204" pitchFamily="34" charset="0"/>
              </a:rPr>
              <a:t>Potencias con base racional y exponente entero</a:t>
            </a:r>
          </a:p>
        </p:txBody>
      </p:sp>
      <p:sp>
        <p:nvSpPr>
          <p:cNvPr id="5" name="CuadroTexto 4">
            <a:extLst>
              <a:ext uri="{FF2B5EF4-FFF2-40B4-BE49-F238E27FC236}">
                <a16:creationId xmlns:a16="http://schemas.microsoft.com/office/drawing/2014/main" id="{C52E7BD2-DC77-9A67-6597-F66AD49B5B56}"/>
              </a:ext>
            </a:extLst>
          </p:cNvPr>
          <p:cNvSpPr txBox="1"/>
          <p:nvPr/>
        </p:nvSpPr>
        <p:spPr>
          <a:xfrm>
            <a:off x="4932309" y="2347771"/>
            <a:ext cx="3618236" cy="1397947"/>
          </a:xfrm>
          <a:prstGeom prst="rect">
            <a:avLst/>
          </a:prstGeom>
          <a:noFill/>
        </p:spPr>
        <p:txBody>
          <a:bodyPr wrap="square">
            <a:spAutoFit/>
          </a:bodyPr>
          <a:lstStyle/>
          <a:p>
            <a:pPr algn="just">
              <a:lnSpc>
                <a:spcPct val="107000"/>
              </a:lnSpc>
              <a:spcAft>
                <a:spcPts val="800"/>
              </a:spcAft>
            </a:pPr>
            <a:r>
              <a:rPr lang="es-CL" sz="1600" kern="100" dirty="0">
                <a:effectLst/>
                <a:latin typeface="Calibri" panose="020F0502020204030204" pitchFamily="34" charset="0"/>
                <a:ea typeface="Calibri" panose="020F0502020204030204" pitchFamily="34" charset="0"/>
                <a:cs typeface="Times New Roman" panose="02020603050405020304" pitchFamily="18" charset="0"/>
              </a:rPr>
              <a:t>Por cuanto la operatoria no existe ni en adición ni en sustracción y para multiplicación y división se mantienen los mismos principios vistos en clases anteriores.</a:t>
            </a:r>
          </a:p>
        </p:txBody>
      </p:sp>
      <mc:AlternateContent xmlns:mc="http://schemas.openxmlformats.org/markup-compatibility/2006" xmlns:a14="http://schemas.microsoft.com/office/drawing/2010/main">
        <mc:Choice Requires="a14">
          <p:sp>
            <p:nvSpPr>
              <p:cNvPr id="7" name="Cuadro de texto 1567443426">
                <a:extLst>
                  <a:ext uri="{FF2B5EF4-FFF2-40B4-BE49-F238E27FC236}">
                    <a16:creationId xmlns:a16="http://schemas.microsoft.com/office/drawing/2014/main" id="{B614338E-EFF4-22A8-8049-4B3FC24A2993}"/>
                  </a:ext>
                </a:extLst>
              </p:cNvPr>
              <p:cNvSpPr txBox="1"/>
              <p:nvPr/>
            </p:nvSpPr>
            <p:spPr>
              <a:xfrm>
                <a:off x="639625" y="1206596"/>
                <a:ext cx="3405535" cy="3680295"/>
              </a:xfrm>
              <a:prstGeom prst="roundRect">
                <a:avLst>
                  <a:gd name="adj" fmla="val 6870"/>
                </a:avLst>
              </a:prstGeom>
              <a:solidFill>
                <a:schemeClr val="accent3">
                  <a:lumMod val="40000"/>
                  <a:lumOff val="60000"/>
                </a:schemeClr>
              </a:solidFill>
              <a:ln w="9525">
                <a:solidFill>
                  <a:schemeClr val="accent4">
                    <a:lumMod val="75000"/>
                  </a:schemeClr>
                </a:solidFill>
                <a:prstDash val="dash"/>
              </a:ln>
            </p:spPr>
            <p:txBody>
              <a:bodyPr rot="0" spcFirstLastPara="0" vert="horz" wrap="square" lIns="91440" tIns="45720" rIns="91440" bIns="45720" numCol="1" spcCol="0" rtlCol="0" fromWordArt="0" anchor="t" anchorCtr="0" forceAA="0" compatLnSpc="1">
                <a:prstTxWarp prst="textNoShape">
                  <a:avLst/>
                </a:prstTxWarp>
                <a:noAutofit/>
              </a:bodyPr>
              <a:lstStyle/>
              <a:p>
                <a:pPr marL="342900" lvl="0" indent="-342900">
                  <a:lnSpc>
                    <a:spcPct val="107000"/>
                  </a:lnSpc>
                  <a:spcAft>
                    <a:spcPts val="800"/>
                  </a:spcAft>
                  <a:buFont typeface="Arial" panose="020B0604020202020204" pitchFamily="34" charset="0"/>
                  <a:buChar char="•"/>
                </a:pPr>
                <a14:m>
                  <m:oMath xmlns:m="http://schemas.openxmlformats.org/officeDocument/2006/math">
                    <m:sSup>
                      <m:sSupPr>
                        <m:ctrlPr>
                          <a:rPr lang="es-CL" sz="1600" i="1" kern="100">
                            <a:effectLst/>
                            <a:latin typeface="Cambria Math" panose="02040503050406030204" pitchFamily="18" charset="0"/>
                            <a:ea typeface="Calibri" panose="020F0502020204030204" pitchFamily="34" charset="0"/>
                            <a:cs typeface="Times New Roman" panose="02020603050405020304" pitchFamily="18" charset="0"/>
                          </a:rPr>
                        </m:ctrlPr>
                      </m:sSupPr>
                      <m:e>
                        <m:d>
                          <m:dPr>
                            <m:ctrlPr>
                              <a:rPr lang="es-CL" sz="1600" i="1" kern="100">
                                <a:effectLst/>
                                <a:latin typeface="Cambria Math" panose="02040503050406030204" pitchFamily="18" charset="0"/>
                                <a:ea typeface="Calibri" panose="020F0502020204030204" pitchFamily="34" charset="0"/>
                                <a:cs typeface="Times New Roman" panose="02020603050405020304" pitchFamily="18" charset="0"/>
                              </a:rPr>
                            </m:ctrlPr>
                          </m:dPr>
                          <m:e>
                            <m:f>
                              <m:fPr>
                                <m:ctrlPr>
                                  <a:rPr lang="es-CL" sz="1600" i="1" kern="100">
                                    <a:effectLst/>
                                    <a:latin typeface="Cambria Math" panose="02040503050406030204" pitchFamily="18" charset="0"/>
                                    <a:ea typeface="Calibri" panose="020F0502020204030204" pitchFamily="34" charset="0"/>
                                    <a:cs typeface="Times New Roman" panose="02020603050405020304" pitchFamily="18" charset="0"/>
                                  </a:rPr>
                                </m:ctrlPr>
                              </m:fPr>
                              <m:num>
                                <m:r>
                                  <m:rPr>
                                    <m:nor/>
                                  </m:rPr>
                                  <a:rPr lang="es-CL" sz="1600" kern="100">
                                    <a:effectLst/>
                                    <a:latin typeface="Calibri" panose="020F0502020204030204" pitchFamily="34" charset="0"/>
                                    <a:ea typeface="Calibri" panose="020F0502020204030204" pitchFamily="34" charset="0"/>
                                    <a:cs typeface="Times New Roman" panose="02020603050405020304" pitchFamily="18" charset="0"/>
                                  </a:rPr>
                                  <m:t>a</m:t>
                                </m:r>
                              </m:num>
                              <m:den>
                                <m:r>
                                  <m:rPr>
                                    <m:nor/>
                                  </m:rPr>
                                  <a:rPr lang="es-CL" sz="1600" kern="100">
                                    <a:effectLst/>
                                    <a:latin typeface="Calibri" panose="020F0502020204030204" pitchFamily="34" charset="0"/>
                                    <a:ea typeface="Calibri" panose="020F0502020204030204" pitchFamily="34" charset="0"/>
                                    <a:cs typeface="Times New Roman" panose="02020603050405020304" pitchFamily="18" charset="0"/>
                                  </a:rPr>
                                  <m:t>b</m:t>
                                </m:r>
                              </m:den>
                            </m:f>
                          </m:e>
                        </m:d>
                      </m:e>
                      <m:sup>
                        <m:r>
                          <m:rPr>
                            <m:nor/>
                          </m:rPr>
                          <a:rPr lang="es-CL" sz="1600" kern="100">
                            <a:effectLst/>
                            <a:latin typeface="Calibri" panose="020F0502020204030204" pitchFamily="34" charset="0"/>
                            <a:ea typeface="Calibri" panose="020F0502020204030204" pitchFamily="34" charset="0"/>
                            <a:cs typeface="Times New Roman" panose="02020603050405020304" pitchFamily="18" charset="0"/>
                          </a:rPr>
                          <m:t>n</m:t>
                        </m:r>
                      </m:sup>
                    </m:sSup>
                    <m:r>
                      <m:rPr>
                        <m:nor/>
                      </m:rPr>
                      <a:rPr lang="es-CL" sz="1600" kern="100">
                        <a:effectLst/>
                        <a:latin typeface="Calibri" panose="020F0502020204030204" pitchFamily="34" charset="0"/>
                        <a:ea typeface="Calibri" panose="020F0502020204030204" pitchFamily="34" charset="0"/>
                        <a:cs typeface="Times New Roman" panose="02020603050405020304" pitchFamily="18" charset="0"/>
                      </a:rPr>
                      <m:t> ∙ </m:t>
                    </m:r>
                    <m:sSup>
                      <m:sSupPr>
                        <m:ctrlPr>
                          <a:rPr lang="es-CL" sz="1600" i="1" kern="100">
                            <a:effectLst/>
                            <a:latin typeface="Cambria Math" panose="02040503050406030204" pitchFamily="18" charset="0"/>
                            <a:ea typeface="Calibri" panose="020F0502020204030204" pitchFamily="34" charset="0"/>
                            <a:cs typeface="Times New Roman" panose="02020603050405020304" pitchFamily="18" charset="0"/>
                          </a:rPr>
                        </m:ctrlPr>
                      </m:sSupPr>
                      <m:e>
                        <m:d>
                          <m:dPr>
                            <m:ctrlPr>
                              <a:rPr lang="es-CL" sz="1600" i="1" kern="100">
                                <a:effectLst/>
                                <a:latin typeface="Cambria Math" panose="02040503050406030204" pitchFamily="18" charset="0"/>
                                <a:ea typeface="Calibri" panose="020F0502020204030204" pitchFamily="34" charset="0"/>
                                <a:cs typeface="Times New Roman" panose="02020603050405020304" pitchFamily="18" charset="0"/>
                              </a:rPr>
                            </m:ctrlPr>
                          </m:dPr>
                          <m:e>
                            <m:f>
                              <m:fPr>
                                <m:ctrlPr>
                                  <a:rPr lang="es-CL" sz="1600" i="1" kern="100">
                                    <a:effectLst/>
                                    <a:latin typeface="Cambria Math" panose="02040503050406030204" pitchFamily="18" charset="0"/>
                                    <a:ea typeface="Calibri" panose="020F0502020204030204" pitchFamily="34" charset="0"/>
                                    <a:cs typeface="Times New Roman" panose="02020603050405020304" pitchFamily="18" charset="0"/>
                                  </a:rPr>
                                </m:ctrlPr>
                              </m:fPr>
                              <m:num>
                                <m:r>
                                  <m:rPr>
                                    <m:nor/>
                                  </m:rPr>
                                  <a:rPr lang="es-CL" sz="1600" kern="100">
                                    <a:effectLst/>
                                    <a:latin typeface="Calibri" panose="020F0502020204030204" pitchFamily="34" charset="0"/>
                                    <a:ea typeface="Calibri" panose="020F0502020204030204" pitchFamily="34" charset="0"/>
                                    <a:cs typeface="Times New Roman" panose="02020603050405020304" pitchFamily="18" charset="0"/>
                                  </a:rPr>
                                  <m:t>a</m:t>
                                </m:r>
                              </m:num>
                              <m:den>
                                <m:r>
                                  <m:rPr>
                                    <m:nor/>
                                  </m:rPr>
                                  <a:rPr lang="es-CL" sz="1600" kern="100">
                                    <a:effectLst/>
                                    <a:latin typeface="Calibri" panose="020F0502020204030204" pitchFamily="34" charset="0"/>
                                    <a:ea typeface="Calibri" panose="020F0502020204030204" pitchFamily="34" charset="0"/>
                                    <a:cs typeface="Times New Roman" panose="02020603050405020304" pitchFamily="18" charset="0"/>
                                  </a:rPr>
                                  <m:t>b</m:t>
                                </m:r>
                              </m:den>
                            </m:f>
                          </m:e>
                        </m:d>
                      </m:e>
                      <m:sup>
                        <m:r>
                          <m:rPr>
                            <m:nor/>
                          </m:rPr>
                          <a:rPr lang="es-CL" sz="1600" kern="100">
                            <a:effectLst/>
                            <a:latin typeface="Calibri" panose="020F0502020204030204" pitchFamily="34" charset="0"/>
                            <a:ea typeface="Calibri" panose="020F0502020204030204" pitchFamily="34" charset="0"/>
                            <a:cs typeface="Times New Roman" panose="02020603050405020304" pitchFamily="18" charset="0"/>
                          </a:rPr>
                          <m:t>m</m:t>
                        </m:r>
                      </m:sup>
                    </m:sSup>
                    <m:r>
                      <m:rPr>
                        <m:nor/>
                      </m:rPr>
                      <a:rPr lang="es-CL" sz="1600" kern="100">
                        <a:effectLst/>
                        <a:latin typeface="Calibri" panose="020F0502020204030204" pitchFamily="34" charset="0"/>
                        <a:ea typeface="Calibri" panose="020F0502020204030204" pitchFamily="34" charset="0"/>
                        <a:cs typeface="Times New Roman" panose="02020603050405020304" pitchFamily="18" charset="0"/>
                      </a:rPr>
                      <m:t> =</m:t>
                    </m:r>
                    <m:sSup>
                      <m:sSupPr>
                        <m:ctrlPr>
                          <a:rPr lang="es-CL" sz="1600" i="1" kern="100">
                            <a:effectLst/>
                            <a:latin typeface="Cambria Math" panose="02040503050406030204" pitchFamily="18" charset="0"/>
                            <a:ea typeface="Calibri" panose="020F0502020204030204" pitchFamily="34" charset="0"/>
                            <a:cs typeface="Times New Roman" panose="02020603050405020304" pitchFamily="18" charset="0"/>
                          </a:rPr>
                        </m:ctrlPr>
                      </m:sSupPr>
                      <m:e>
                        <m:d>
                          <m:dPr>
                            <m:ctrlPr>
                              <a:rPr lang="es-CL" sz="1600" i="1" kern="100">
                                <a:effectLst/>
                                <a:latin typeface="Cambria Math" panose="02040503050406030204" pitchFamily="18" charset="0"/>
                                <a:ea typeface="Calibri" panose="020F0502020204030204" pitchFamily="34" charset="0"/>
                                <a:cs typeface="Times New Roman" panose="02020603050405020304" pitchFamily="18" charset="0"/>
                              </a:rPr>
                            </m:ctrlPr>
                          </m:dPr>
                          <m:e>
                            <m:f>
                              <m:fPr>
                                <m:ctrlPr>
                                  <a:rPr lang="es-CL" sz="1600" i="1" kern="100">
                                    <a:effectLst/>
                                    <a:latin typeface="Cambria Math" panose="02040503050406030204" pitchFamily="18" charset="0"/>
                                    <a:ea typeface="Calibri" panose="020F0502020204030204" pitchFamily="34" charset="0"/>
                                    <a:cs typeface="Times New Roman" panose="02020603050405020304" pitchFamily="18" charset="0"/>
                                  </a:rPr>
                                </m:ctrlPr>
                              </m:fPr>
                              <m:num>
                                <m:r>
                                  <m:rPr>
                                    <m:nor/>
                                  </m:rPr>
                                  <a:rPr lang="es-CL" sz="1600" kern="100">
                                    <a:effectLst/>
                                    <a:latin typeface="Calibri" panose="020F0502020204030204" pitchFamily="34" charset="0"/>
                                    <a:ea typeface="Calibri" panose="020F0502020204030204" pitchFamily="34" charset="0"/>
                                    <a:cs typeface="Times New Roman" panose="02020603050405020304" pitchFamily="18" charset="0"/>
                                  </a:rPr>
                                  <m:t>a</m:t>
                                </m:r>
                              </m:num>
                              <m:den>
                                <m:r>
                                  <m:rPr>
                                    <m:nor/>
                                  </m:rPr>
                                  <a:rPr lang="es-CL" sz="1600" kern="100">
                                    <a:effectLst/>
                                    <a:latin typeface="Calibri" panose="020F0502020204030204" pitchFamily="34" charset="0"/>
                                    <a:ea typeface="Calibri" panose="020F0502020204030204" pitchFamily="34" charset="0"/>
                                    <a:cs typeface="Times New Roman" panose="02020603050405020304" pitchFamily="18" charset="0"/>
                                  </a:rPr>
                                  <m:t>b</m:t>
                                </m:r>
                              </m:den>
                            </m:f>
                          </m:e>
                        </m:d>
                      </m:e>
                      <m:sup>
                        <m:r>
                          <m:rPr>
                            <m:nor/>
                          </m:rPr>
                          <a:rPr lang="es-CL" sz="1600" kern="100">
                            <a:effectLst/>
                            <a:latin typeface="Calibri" panose="020F0502020204030204" pitchFamily="34" charset="0"/>
                            <a:ea typeface="Calibri" panose="020F0502020204030204" pitchFamily="34" charset="0"/>
                            <a:cs typeface="Times New Roman" panose="02020603050405020304" pitchFamily="18" charset="0"/>
                          </a:rPr>
                          <m:t>n</m:t>
                        </m:r>
                        <m:r>
                          <m:rPr>
                            <m:nor/>
                          </m:rPr>
                          <a:rPr lang="es-CL" sz="1600" kern="100">
                            <a:effectLst/>
                            <a:latin typeface="Calibri" panose="020F0502020204030204" pitchFamily="34" charset="0"/>
                            <a:ea typeface="Calibri" panose="020F0502020204030204" pitchFamily="34" charset="0"/>
                            <a:cs typeface="Times New Roman" panose="02020603050405020304" pitchFamily="18" charset="0"/>
                          </a:rPr>
                          <m:t>+</m:t>
                        </m:r>
                        <m:r>
                          <m:rPr>
                            <m:nor/>
                          </m:rPr>
                          <a:rPr lang="es-CL" sz="1600" kern="100">
                            <a:effectLst/>
                            <a:latin typeface="Calibri" panose="020F0502020204030204" pitchFamily="34" charset="0"/>
                            <a:ea typeface="Calibri" panose="020F0502020204030204" pitchFamily="34" charset="0"/>
                            <a:cs typeface="Times New Roman" panose="02020603050405020304" pitchFamily="18" charset="0"/>
                          </a:rPr>
                          <m:t>m</m:t>
                        </m:r>
                      </m:sup>
                    </m:sSup>
                    <m:r>
                      <m:rPr>
                        <m:nor/>
                      </m:rPr>
                      <a:rPr lang="es-CL" sz="1600" kern="100">
                        <a:effectLst/>
                        <a:latin typeface="Calibri" panose="020F0502020204030204" pitchFamily="34" charset="0"/>
                        <a:ea typeface="Calibri" panose="020F0502020204030204" pitchFamily="34" charset="0"/>
                        <a:cs typeface="Times New Roman" panose="02020603050405020304" pitchFamily="18" charset="0"/>
                      </a:rPr>
                      <m:t> </m:t>
                    </m:r>
                  </m:oMath>
                </a14:m>
                <a:endParaRPr lang="es-CL"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pPr>
                <a14:m>
                  <m:oMath xmlns:m="http://schemas.openxmlformats.org/officeDocument/2006/math">
                    <m:sSup>
                      <m:sSupPr>
                        <m:ctrlPr>
                          <a:rPr lang="es-CL" sz="1600" i="1" kern="100">
                            <a:effectLst/>
                            <a:latin typeface="Cambria Math" panose="02040503050406030204" pitchFamily="18" charset="0"/>
                            <a:ea typeface="Calibri" panose="020F0502020204030204" pitchFamily="34" charset="0"/>
                            <a:cs typeface="Times New Roman" panose="02020603050405020304" pitchFamily="18" charset="0"/>
                          </a:rPr>
                        </m:ctrlPr>
                      </m:sSupPr>
                      <m:e>
                        <m:d>
                          <m:dPr>
                            <m:ctrlPr>
                              <a:rPr lang="es-CL" sz="1600" i="1" kern="100">
                                <a:effectLst/>
                                <a:latin typeface="Cambria Math" panose="02040503050406030204" pitchFamily="18" charset="0"/>
                                <a:ea typeface="Calibri" panose="020F0502020204030204" pitchFamily="34" charset="0"/>
                                <a:cs typeface="Times New Roman" panose="02020603050405020304" pitchFamily="18" charset="0"/>
                              </a:rPr>
                            </m:ctrlPr>
                          </m:dPr>
                          <m:e>
                            <m:f>
                              <m:fPr>
                                <m:ctrlPr>
                                  <a:rPr lang="es-CL" sz="1600" i="1" kern="100">
                                    <a:effectLst/>
                                    <a:latin typeface="Cambria Math" panose="02040503050406030204" pitchFamily="18" charset="0"/>
                                    <a:ea typeface="Calibri" panose="020F0502020204030204" pitchFamily="34" charset="0"/>
                                    <a:cs typeface="Times New Roman" panose="02020603050405020304" pitchFamily="18" charset="0"/>
                                  </a:rPr>
                                </m:ctrlPr>
                              </m:fPr>
                              <m:num>
                                <m:r>
                                  <m:rPr>
                                    <m:nor/>
                                  </m:rPr>
                                  <a:rPr lang="es-CL" sz="1600" kern="100">
                                    <a:effectLst/>
                                    <a:latin typeface="Calibri" panose="020F0502020204030204" pitchFamily="34" charset="0"/>
                                    <a:ea typeface="Calibri" panose="020F0502020204030204" pitchFamily="34" charset="0"/>
                                    <a:cs typeface="Times New Roman" panose="02020603050405020304" pitchFamily="18" charset="0"/>
                                  </a:rPr>
                                  <m:t>a</m:t>
                                </m:r>
                              </m:num>
                              <m:den>
                                <m:r>
                                  <m:rPr>
                                    <m:nor/>
                                  </m:rPr>
                                  <a:rPr lang="es-CL" sz="1600" kern="100">
                                    <a:effectLst/>
                                    <a:latin typeface="Calibri" panose="020F0502020204030204" pitchFamily="34" charset="0"/>
                                    <a:ea typeface="Calibri" panose="020F0502020204030204" pitchFamily="34" charset="0"/>
                                    <a:cs typeface="Times New Roman" panose="02020603050405020304" pitchFamily="18" charset="0"/>
                                  </a:rPr>
                                  <m:t>b</m:t>
                                </m:r>
                              </m:den>
                            </m:f>
                          </m:e>
                        </m:d>
                      </m:e>
                      <m:sup>
                        <m:r>
                          <m:rPr>
                            <m:nor/>
                          </m:rPr>
                          <a:rPr lang="es-CL" sz="1600" kern="100">
                            <a:effectLst/>
                            <a:latin typeface="Calibri" panose="020F0502020204030204" pitchFamily="34" charset="0"/>
                            <a:ea typeface="Calibri" panose="020F0502020204030204" pitchFamily="34" charset="0"/>
                            <a:cs typeface="Times New Roman" panose="02020603050405020304" pitchFamily="18" charset="0"/>
                          </a:rPr>
                          <m:t>n</m:t>
                        </m:r>
                      </m:sup>
                    </m:sSup>
                    <m:r>
                      <m:rPr>
                        <m:nor/>
                      </m:rPr>
                      <a:rPr lang="es-CL" sz="1600" i="1" kern="100">
                        <a:effectLst/>
                        <a:latin typeface="Calibri" panose="020F0502020204030204" pitchFamily="34" charset="0"/>
                        <a:ea typeface="Calibri" panose="020F0502020204030204" pitchFamily="34" charset="0"/>
                        <a:cs typeface="Times New Roman" panose="02020603050405020304" pitchFamily="18" charset="0"/>
                      </a:rPr>
                      <m:t> </m:t>
                    </m:r>
                    <m:r>
                      <m:rPr>
                        <m:nor/>
                      </m:rPr>
                      <a:rPr lang="es-CL" sz="1600" kern="100">
                        <a:effectLst/>
                        <a:latin typeface="Calibri" panose="020F0502020204030204" pitchFamily="34" charset="0"/>
                        <a:ea typeface="Calibri" panose="020F0502020204030204" pitchFamily="34" charset="0"/>
                        <a:cs typeface="Times New Roman" panose="02020603050405020304" pitchFamily="18" charset="0"/>
                      </a:rPr>
                      <m:t>:</m:t>
                    </m:r>
                    <m:sSup>
                      <m:sSupPr>
                        <m:ctrlPr>
                          <a:rPr lang="es-CL" sz="1600" i="1" kern="100">
                            <a:effectLst/>
                            <a:latin typeface="Cambria Math" panose="02040503050406030204" pitchFamily="18" charset="0"/>
                            <a:ea typeface="Calibri" panose="020F0502020204030204" pitchFamily="34" charset="0"/>
                            <a:cs typeface="Times New Roman" panose="02020603050405020304" pitchFamily="18" charset="0"/>
                          </a:rPr>
                        </m:ctrlPr>
                      </m:sSupPr>
                      <m:e>
                        <m:r>
                          <a:rPr lang="es-CL" sz="1600" i="1" kern="100">
                            <a:effectLst/>
                            <a:latin typeface="Cambria Math" panose="02040503050406030204" pitchFamily="18" charset="0"/>
                            <a:ea typeface="Calibri" panose="020F0502020204030204" pitchFamily="34" charset="0"/>
                            <a:cs typeface="Times New Roman" panose="02020603050405020304" pitchFamily="18" charset="0"/>
                          </a:rPr>
                          <m:t> </m:t>
                        </m:r>
                        <m:d>
                          <m:dPr>
                            <m:ctrlPr>
                              <a:rPr lang="es-CL" sz="1600" i="1" kern="100">
                                <a:effectLst/>
                                <a:latin typeface="Cambria Math" panose="02040503050406030204" pitchFamily="18" charset="0"/>
                                <a:ea typeface="Calibri" panose="020F0502020204030204" pitchFamily="34" charset="0"/>
                                <a:cs typeface="Times New Roman" panose="02020603050405020304" pitchFamily="18" charset="0"/>
                              </a:rPr>
                            </m:ctrlPr>
                          </m:dPr>
                          <m:e>
                            <m:f>
                              <m:fPr>
                                <m:ctrlPr>
                                  <a:rPr lang="es-CL" sz="1600" i="1" kern="100">
                                    <a:effectLst/>
                                    <a:latin typeface="Cambria Math" panose="02040503050406030204" pitchFamily="18" charset="0"/>
                                    <a:ea typeface="Calibri" panose="020F0502020204030204" pitchFamily="34" charset="0"/>
                                    <a:cs typeface="Times New Roman" panose="02020603050405020304" pitchFamily="18" charset="0"/>
                                  </a:rPr>
                                </m:ctrlPr>
                              </m:fPr>
                              <m:num>
                                <m:r>
                                  <m:rPr>
                                    <m:nor/>
                                  </m:rPr>
                                  <a:rPr lang="es-CL" sz="1600" kern="100">
                                    <a:effectLst/>
                                    <a:latin typeface="Calibri" panose="020F0502020204030204" pitchFamily="34" charset="0"/>
                                    <a:ea typeface="Calibri" panose="020F0502020204030204" pitchFamily="34" charset="0"/>
                                    <a:cs typeface="Times New Roman" panose="02020603050405020304" pitchFamily="18" charset="0"/>
                                  </a:rPr>
                                  <m:t>a</m:t>
                                </m:r>
                              </m:num>
                              <m:den>
                                <m:r>
                                  <m:rPr>
                                    <m:nor/>
                                  </m:rPr>
                                  <a:rPr lang="es-CL" sz="1600" kern="100">
                                    <a:effectLst/>
                                    <a:latin typeface="Calibri" panose="020F0502020204030204" pitchFamily="34" charset="0"/>
                                    <a:ea typeface="Calibri" panose="020F0502020204030204" pitchFamily="34" charset="0"/>
                                    <a:cs typeface="Times New Roman" panose="02020603050405020304" pitchFamily="18" charset="0"/>
                                  </a:rPr>
                                  <m:t>b</m:t>
                                </m:r>
                              </m:den>
                            </m:f>
                          </m:e>
                        </m:d>
                      </m:e>
                      <m:sup>
                        <m:r>
                          <m:rPr>
                            <m:nor/>
                          </m:rPr>
                          <a:rPr lang="es-CL" sz="1600" kern="100">
                            <a:effectLst/>
                            <a:latin typeface="Calibri" panose="020F0502020204030204" pitchFamily="34" charset="0"/>
                            <a:ea typeface="Calibri" panose="020F0502020204030204" pitchFamily="34" charset="0"/>
                            <a:cs typeface="Times New Roman" panose="02020603050405020304" pitchFamily="18" charset="0"/>
                          </a:rPr>
                          <m:t>m</m:t>
                        </m:r>
                      </m:sup>
                    </m:sSup>
                    <m:r>
                      <m:rPr>
                        <m:nor/>
                      </m:rPr>
                      <a:rPr lang="es-CL" sz="1600" kern="100">
                        <a:effectLst/>
                        <a:latin typeface="Calibri" panose="020F0502020204030204" pitchFamily="34" charset="0"/>
                        <a:ea typeface="Calibri" panose="020F0502020204030204" pitchFamily="34" charset="0"/>
                        <a:cs typeface="Times New Roman" panose="02020603050405020304" pitchFamily="18" charset="0"/>
                      </a:rPr>
                      <m:t>=</m:t>
                    </m:r>
                    <m:sSup>
                      <m:sSupPr>
                        <m:ctrlPr>
                          <a:rPr lang="es-CL" sz="1600" i="1" kern="100">
                            <a:effectLst/>
                            <a:latin typeface="Cambria Math" panose="02040503050406030204" pitchFamily="18" charset="0"/>
                            <a:ea typeface="Calibri" panose="020F0502020204030204" pitchFamily="34" charset="0"/>
                            <a:cs typeface="Times New Roman" panose="02020603050405020304" pitchFamily="18" charset="0"/>
                          </a:rPr>
                        </m:ctrlPr>
                      </m:sSupPr>
                      <m:e>
                        <m:d>
                          <m:dPr>
                            <m:ctrlPr>
                              <a:rPr lang="es-CL" sz="1600" i="1" kern="100">
                                <a:effectLst/>
                                <a:latin typeface="Cambria Math" panose="02040503050406030204" pitchFamily="18" charset="0"/>
                                <a:ea typeface="Calibri" panose="020F0502020204030204" pitchFamily="34" charset="0"/>
                                <a:cs typeface="Times New Roman" panose="02020603050405020304" pitchFamily="18" charset="0"/>
                              </a:rPr>
                            </m:ctrlPr>
                          </m:dPr>
                          <m:e>
                            <m:f>
                              <m:fPr>
                                <m:ctrlPr>
                                  <a:rPr lang="es-CL" sz="1600" i="1" kern="100">
                                    <a:effectLst/>
                                    <a:latin typeface="Cambria Math" panose="02040503050406030204" pitchFamily="18" charset="0"/>
                                    <a:ea typeface="Calibri" panose="020F0502020204030204" pitchFamily="34" charset="0"/>
                                    <a:cs typeface="Times New Roman" panose="02020603050405020304" pitchFamily="18" charset="0"/>
                                  </a:rPr>
                                </m:ctrlPr>
                              </m:fPr>
                              <m:num>
                                <m:r>
                                  <m:rPr>
                                    <m:nor/>
                                  </m:rPr>
                                  <a:rPr lang="es-CL" sz="1600" kern="100">
                                    <a:effectLst/>
                                    <a:latin typeface="Calibri" panose="020F0502020204030204" pitchFamily="34" charset="0"/>
                                    <a:ea typeface="Calibri" panose="020F0502020204030204" pitchFamily="34" charset="0"/>
                                    <a:cs typeface="Times New Roman" panose="02020603050405020304" pitchFamily="18" charset="0"/>
                                  </a:rPr>
                                  <m:t>a</m:t>
                                </m:r>
                              </m:num>
                              <m:den>
                                <m:r>
                                  <m:rPr>
                                    <m:nor/>
                                  </m:rPr>
                                  <a:rPr lang="es-CL" sz="1600" kern="100">
                                    <a:effectLst/>
                                    <a:latin typeface="Calibri" panose="020F0502020204030204" pitchFamily="34" charset="0"/>
                                    <a:ea typeface="Calibri" panose="020F0502020204030204" pitchFamily="34" charset="0"/>
                                    <a:cs typeface="Times New Roman" panose="02020603050405020304" pitchFamily="18" charset="0"/>
                                  </a:rPr>
                                  <m:t>b</m:t>
                                </m:r>
                              </m:den>
                            </m:f>
                          </m:e>
                        </m:d>
                      </m:e>
                      <m:sup>
                        <m:r>
                          <m:rPr>
                            <m:nor/>
                          </m:rPr>
                          <a:rPr lang="es-CL" sz="1600" kern="100">
                            <a:effectLst/>
                            <a:latin typeface="Calibri" panose="020F0502020204030204" pitchFamily="34" charset="0"/>
                            <a:ea typeface="Calibri" panose="020F0502020204030204" pitchFamily="34" charset="0"/>
                            <a:cs typeface="Times New Roman" panose="02020603050405020304" pitchFamily="18" charset="0"/>
                          </a:rPr>
                          <m:t>n</m:t>
                        </m:r>
                        <m:r>
                          <m:rPr>
                            <m:nor/>
                          </m:rPr>
                          <a:rPr lang="es-CL" sz="1600" i="1" kern="100">
                            <a:effectLst/>
                            <a:latin typeface="Calibri" panose="020F0502020204030204" pitchFamily="34" charset="0"/>
                            <a:ea typeface="Calibri" panose="020F0502020204030204" pitchFamily="34" charset="0"/>
                            <a:cs typeface="Times New Roman" panose="02020603050405020304" pitchFamily="18" charset="0"/>
                          </a:rPr>
                          <m:t>−</m:t>
                        </m:r>
                        <m:r>
                          <m:rPr>
                            <m:nor/>
                          </m:rPr>
                          <a:rPr lang="es-CL" sz="1600" kern="100">
                            <a:effectLst/>
                            <a:latin typeface="Calibri" panose="020F0502020204030204" pitchFamily="34" charset="0"/>
                            <a:ea typeface="Calibri" panose="020F0502020204030204" pitchFamily="34" charset="0"/>
                            <a:cs typeface="Times New Roman" panose="02020603050405020304" pitchFamily="18" charset="0"/>
                          </a:rPr>
                          <m:t>m</m:t>
                        </m:r>
                      </m:sup>
                    </m:sSup>
                  </m:oMath>
                </a14:m>
                <a:r>
                  <a:rPr lang="es-CL" sz="1600" kern="100" dirty="0">
                    <a:effectLst/>
                    <a:latin typeface="Calibri" panose="020F0502020204030204" pitchFamily="34" charset="0"/>
                    <a:ea typeface="Calibri" panose="020F0502020204030204" pitchFamily="34" charset="0"/>
                    <a:cs typeface="Times New Roman" panose="02020603050405020304" pitchFamily="18" charset="0"/>
                  </a:rPr>
                  <a:t> </a:t>
                </a:r>
              </a:p>
              <a:p>
                <a:pPr marL="342900" lvl="0" indent="-342900">
                  <a:lnSpc>
                    <a:spcPct val="107000"/>
                  </a:lnSpc>
                  <a:spcAft>
                    <a:spcPts val="800"/>
                  </a:spcAft>
                  <a:buFont typeface="Arial" panose="020B0604020202020204" pitchFamily="34" charset="0"/>
                  <a:buChar char="•"/>
                </a:pPr>
                <a14:m>
                  <m:oMath xmlns:m="http://schemas.openxmlformats.org/officeDocument/2006/math">
                    <m:sSup>
                      <m:sSupPr>
                        <m:ctrlPr>
                          <a:rPr lang="es-CL" sz="1600" i="1" kern="100">
                            <a:effectLst/>
                            <a:latin typeface="Cambria Math" panose="02040503050406030204" pitchFamily="18" charset="0"/>
                            <a:ea typeface="Calibri" panose="020F0502020204030204" pitchFamily="34" charset="0"/>
                            <a:cs typeface="Times New Roman" panose="02020603050405020304" pitchFamily="18" charset="0"/>
                          </a:rPr>
                        </m:ctrlPr>
                      </m:sSupPr>
                      <m:e>
                        <m:d>
                          <m:dPr>
                            <m:ctrlPr>
                              <a:rPr lang="es-CL" sz="1600" i="1" kern="100">
                                <a:effectLst/>
                                <a:latin typeface="Cambria Math" panose="02040503050406030204" pitchFamily="18" charset="0"/>
                                <a:ea typeface="Calibri" panose="020F0502020204030204" pitchFamily="34" charset="0"/>
                                <a:cs typeface="Times New Roman" panose="02020603050405020304" pitchFamily="18" charset="0"/>
                              </a:rPr>
                            </m:ctrlPr>
                          </m:dPr>
                          <m:e>
                            <m:f>
                              <m:fPr>
                                <m:ctrlPr>
                                  <a:rPr lang="es-CL" sz="1600" i="1" kern="100">
                                    <a:effectLst/>
                                    <a:latin typeface="Cambria Math" panose="02040503050406030204" pitchFamily="18" charset="0"/>
                                    <a:ea typeface="Calibri" panose="020F0502020204030204" pitchFamily="34" charset="0"/>
                                    <a:cs typeface="Times New Roman" panose="02020603050405020304" pitchFamily="18" charset="0"/>
                                  </a:rPr>
                                </m:ctrlPr>
                              </m:fPr>
                              <m:num>
                                <m:r>
                                  <m:rPr>
                                    <m:nor/>
                                  </m:rPr>
                                  <a:rPr lang="es-CL" sz="1600" kern="100">
                                    <a:effectLst/>
                                    <a:latin typeface="Calibri" panose="020F0502020204030204" pitchFamily="34" charset="0"/>
                                    <a:ea typeface="Calibri" panose="020F0502020204030204" pitchFamily="34" charset="0"/>
                                    <a:cs typeface="Times New Roman" panose="02020603050405020304" pitchFamily="18" charset="0"/>
                                  </a:rPr>
                                  <m:t>a</m:t>
                                </m:r>
                              </m:num>
                              <m:den>
                                <m:r>
                                  <m:rPr>
                                    <m:nor/>
                                  </m:rPr>
                                  <a:rPr lang="es-CL" sz="1600" kern="100">
                                    <a:effectLst/>
                                    <a:latin typeface="Calibri" panose="020F0502020204030204" pitchFamily="34" charset="0"/>
                                    <a:ea typeface="Calibri" panose="020F0502020204030204" pitchFamily="34" charset="0"/>
                                    <a:cs typeface="Times New Roman" panose="02020603050405020304" pitchFamily="18" charset="0"/>
                                  </a:rPr>
                                  <m:t>b</m:t>
                                </m:r>
                              </m:den>
                            </m:f>
                          </m:e>
                        </m:d>
                      </m:e>
                      <m:sup>
                        <m:r>
                          <m:rPr>
                            <m:nor/>
                          </m:rPr>
                          <a:rPr lang="es-CL" sz="1600" kern="100">
                            <a:effectLst/>
                            <a:latin typeface="Calibri" panose="020F0502020204030204" pitchFamily="34" charset="0"/>
                            <a:ea typeface="Calibri" panose="020F0502020204030204" pitchFamily="34" charset="0"/>
                            <a:cs typeface="Times New Roman" panose="02020603050405020304" pitchFamily="18" charset="0"/>
                          </a:rPr>
                          <m:t>n</m:t>
                        </m:r>
                      </m:sup>
                    </m:sSup>
                    <m:r>
                      <m:rPr>
                        <m:nor/>
                      </m:rPr>
                      <a:rPr lang="es-CL" sz="1600" kern="100">
                        <a:effectLst/>
                        <a:latin typeface="Calibri" panose="020F0502020204030204" pitchFamily="34" charset="0"/>
                        <a:ea typeface="Calibri" panose="020F0502020204030204" pitchFamily="34" charset="0"/>
                        <a:cs typeface="Times New Roman" panose="02020603050405020304" pitchFamily="18" charset="0"/>
                      </a:rPr>
                      <m:t>∙</m:t>
                    </m:r>
                    <m:sSup>
                      <m:sSupPr>
                        <m:ctrlPr>
                          <a:rPr lang="es-CL" sz="1600" i="1" kern="100">
                            <a:effectLst/>
                            <a:latin typeface="Cambria Math" panose="02040503050406030204" pitchFamily="18" charset="0"/>
                            <a:ea typeface="Calibri" panose="020F0502020204030204" pitchFamily="34" charset="0"/>
                            <a:cs typeface="Times New Roman" panose="02020603050405020304" pitchFamily="18" charset="0"/>
                          </a:rPr>
                        </m:ctrlPr>
                      </m:sSupPr>
                      <m:e>
                        <m:r>
                          <a:rPr lang="es-CL" sz="1600" i="1" kern="100">
                            <a:effectLst/>
                            <a:latin typeface="Cambria Math" panose="02040503050406030204" pitchFamily="18" charset="0"/>
                            <a:ea typeface="Calibri" panose="020F0502020204030204" pitchFamily="34" charset="0"/>
                            <a:cs typeface="Times New Roman" panose="02020603050405020304" pitchFamily="18" charset="0"/>
                          </a:rPr>
                          <m:t> </m:t>
                        </m:r>
                        <m:d>
                          <m:dPr>
                            <m:ctrlPr>
                              <a:rPr lang="es-CL" sz="1600" i="1" kern="100">
                                <a:effectLst/>
                                <a:latin typeface="Cambria Math" panose="02040503050406030204" pitchFamily="18" charset="0"/>
                                <a:ea typeface="Calibri" panose="020F0502020204030204" pitchFamily="34" charset="0"/>
                                <a:cs typeface="Times New Roman" panose="02020603050405020304" pitchFamily="18" charset="0"/>
                              </a:rPr>
                            </m:ctrlPr>
                          </m:dPr>
                          <m:e>
                            <m:f>
                              <m:fPr>
                                <m:ctrlPr>
                                  <a:rPr lang="es-CL" sz="1600" i="1" kern="100">
                                    <a:effectLst/>
                                    <a:latin typeface="Cambria Math" panose="02040503050406030204" pitchFamily="18" charset="0"/>
                                    <a:ea typeface="Calibri" panose="020F0502020204030204" pitchFamily="34" charset="0"/>
                                    <a:cs typeface="Times New Roman" panose="02020603050405020304" pitchFamily="18" charset="0"/>
                                  </a:rPr>
                                </m:ctrlPr>
                              </m:fPr>
                              <m:num>
                                <m:r>
                                  <m:rPr>
                                    <m:nor/>
                                  </m:rPr>
                                  <a:rPr lang="es-CL" sz="1600" kern="100">
                                    <a:effectLst/>
                                    <a:latin typeface="Calibri" panose="020F0502020204030204" pitchFamily="34" charset="0"/>
                                    <a:ea typeface="Calibri" panose="020F0502020204030204" pitchFamily="34" charset="0"/>
                                    <a:cs typeface="Times New Roman" panose="02020603050405020304" pitchFamily="18" charset="0"/>
                                  </a:rPr>
                                  <m:t>c</m:t>
                                </m:r>
                              </m:num>
                              <m:den>
                                <m:r>
                                  <m:rPr>
                                    <m:nor/>
                                  </m:rPr>
                                  <a:rPr lang="es-CL" sz="1600" kern="100">
                                    <a:effectLst/>
                                    <a:latin typeface="Calibri" panose="020F0502020204030204" pitchFamily="34" charset="0"/>
                                    <a:ea typeface="Calibri" panose="020F0502020204030204" pitchFamily="34" charset="0"/>
                                    <a:cs typeface="Times New Roman" panose="02020603050405020304" pitchFamily="18" charset="0"/>
                                  </a:rPr>
                                  <m:t>d</m:t>
                                </m:r>
                              </m:den>
                            </m:f>
                          </m:e>
                        </m:d>
                      </m:e>
                      <m:sup>
                        <m:r>
                          <m:rPr>
                            <m:nor/>
                          </m:rPr>
                          <a:rPr lang="es-CL" sz="1600" kern="100">
                            <a:effectLst/>
                            <a:latin typeface="Calibri" panose="020F0502020204030204" pitchFamily="34" charset="0"/>
                            <a:ea typeface="Calibri" panose="020F0502020204030204" pitchFamily="34" charset="0"/>
                            <a:cs typeface="Times New Roman" panose="02020603050405020304" pitchFamily="18" charset="0"/>
                          </a:rPr>
                          <m:t>n</m:t>
                        </m:r>
                      </m:sup>
                    </m:sSup>
                    <m:r>
                      <m:rPr>
                        <m:nor/>
                      </m:rPr>
                      <a:rPr lang="es-CL" sz="1600" kern="100">
                        <a:effectLst/>
                        <a:latin typeface="Calibri" panose="020F0502020204030204" pitchFamily="34" charset="0"/>
                        <a:ea typeface="Calibri" panose="020F0502020204030204" pitchFamily="34" charset="0"/>
                        <a:cs typeface="Times New Roman" panose="02020603050405020304" pitchFamily="18" charset="0"/>
                      </a:rPr>
                      <m:t> = </m:t>
                    </m:r>
                    <m:sSup>
                      <m:sSupPr>
                        <m:ctrlPr>
                          <a:rPr lang="es-CL" sz="1600" i="1" kern="100">
                            <a:effectLst/>
                            <a:latin typeface="Cambria Math" panose="02040503050406030204" pitchFamily="18" charset="0"/>
                            <a:ea typeface="Calibri" panose="020F0502020204030204" pitchFamily="34" charset="0"/>
                            <a:cs typeface="Times New Roman" panose="02020603050405020304" pitchFamily="18" charset="0"/>
                          </a:rPr>
                        </m:ctrlPr>
                      </m:sSupPr>
                      <m:e>
                        <m:d>
                          <m:dPr>
                            <m:ctrlPr>
                              <a:rPr lang="es-CL" sz="1600" i="1" kern="100">
                                <a:effectLst/>
                                <a:latin typeface="Cambria Math" panose="02040503050406030204" pitchFamily="18" charset="0"/>
                                <a:ea typeface="Calibri" panose="020F0502020204030204" pitchFamily="34" charset="0"/>
                                <a:cs typeface="Times New Roman" panose="02020603050405020304" pitchFamily="18" charset="0"/>
                              </a:rPr>
                            </m:ctrlPr>
                          </m:dPr>
                          <m:e>
                            <m:f>
                              <m:fPr>
                                <m:ctrlPr>
                                  <a:rPr lang="es-CL" sz="1600" i="1" kern="100">
                                    <a:effectLst/>
                                    <a:latin typeface="Cambria Math" panose="02040503050406030204" pitchFamily="18" charset="0"/>
                                    <a:ea typeface="Calibri" panose="020F0502020204030204" pitchFamily="34" charset="0"/>
                                    <a:cs typeface="Times New Roman" panose="02020603050405020304" pitchFamily="18" charset="0"/>
                                  </a:rPr>
                                </m:ctrlPr>
                              </m:fPr>
                              <m:num>
                                <m:r>
                                  <m:rPr>
                                    <m:nor/>
                                  </m:rPr>
                                  <a:rPr lang="es-CL" sz="1600" kern="100">
                                    <a:effectLst/>
                                    <a:latin typeface="Calibri" panose="020F0502020204030204" pitchFamily="34" charset="0"/>
                                    <a:ea typeface="Calibri" panose="020F0502020204030204" pitchFamily="34" charset="0"/>
                                    <a:cs typeface="Times New Roman" panose="02020603050405020304" pitchFamily="18" charset="0"/>
                                  </a:rPr>
                                  <m:t>a</m:t>
                                </m:r>
                              </m:num>
                              <m:den>
                                <m:r>
                                  <m:rPr>
                                    <m:nor/>
                                  </m:rPr>
                                  <a:rPr lang="es-CL" sz="1600" kern="100">
                                    <a:effectLst/>
                                    <a:latin typeface="Calibri" panose="020F0502020204030204" pitchFamily="34" charset="0"/>
                                    <a:ea typeface="Calibri" panose="020F0502020204030204" pitchFamily="34" charset="0"/>
                                    <a:cs typeface="Times New Roman" panose="02020603050405020304" pitchFamily="18" charset="0"/>
                                  </a:rPr>
                                  <m:t>b</m:t>
                                </m:r>
                              </m:den>
                            </m:f>
                            <m:r>
                              <m:rPr>
                                <m:nor/>
                              </m:rPr>
                              <a:rPr lang="es-CL" sz="1600" kern="100">
                                <a:effectLst/>
                                <a:latin typeface="Calibri" panose="020F0502020204030204" pitchFamily="34" charset="0"/>
                                <a:ea typeface="Calibri" panose="020F0502020204030204" pitchFamily="34" charset="0"/>
                                <a:cs typeface="Times New Roman" panose="02020603050405020304" pitchFamily="18" charset="0"/>
                              </a:rPr>
                              <m:t>∙</m:t>
                            </m:r>
                            <m:f>
                              <m:fPr>
                                <m:ctrlPr>
                                  <a:rPr lang="es-CL" sz="1600" i="1" kern="100">
                                    <a:effectLst/>
                                    <a:latin typeface="Cambria Math" panose="02040503050406030204" pitchFamily="18" charset="0"/>
                                    <a:ea typeface="Calibri" panose="020F0502020204030204" pitchFamily="34" charset="0"/>
                                    <a:cs typeface="Times New Roman" panose="02020603050405020304" pitchFamily="18" charset="0"/>
                                  </a:rPr>
                                </m:ctrlPr>
                              </m:fPr>
                              <m:num>
                                <m:r>
                                  <m:rPr>
                                    <m:nor/>
                                  </m:rPr>
                                  <a:rPr lang="es-CL" sz="1600" kern="100">
                                    <a:effectLst/>
                                    <a:latin typeface="Calibri" panose="020F0502020204030204" pitchFamily="34" charset="0"/>
                                    <a:ea typeface="Calibri" panose="020F0502020204030204" pitchFamily="34" charset="0"/>
                                    <a:cs typeface="Times New Roman" panose="02020603050405020304" pitchFamily="18" charset="0"/>
                                  </a:rPr>
                                  <m:t>c</m:t>
                                </m:r>
                              </m:num>
                              <m:den>
                                <m:r>
                                  <m:rPr>
                                    <m:nor/>
                                  </m:rPr>
                                  <a:rPr lang="es-CL" sz="1600" kern="100">
                                    <a:effectLst/>
                                    <a:latin typeface="Calibri" panose="020F0502020204030204" pitchFamily="34" charset="0"/>
                                    <a:ea typeface="Calibri" panose="020F0502020204030204" pitchFamily="34" charset="0"/>
                                    <a:cs typeface="Times New Roman" panose="02020603050405020304" pitchFamily="18" charset="0"/>
                                  </a:rPr>
                                  <m:t>d</m:t>
                                </m:r>
                              </m:den>
                            </m:f>
                          </m:e>
                        </m:d>
                      </m:e>
                      <m:sup>
                        <m:r>
                          <m:rPr>
                            <m:nor/>
                          </m:rPr>
                          <a:rPr lang="es-CL" sz="1600" kern="100">
                            <a:effectLst/>
                            <a:latin typeface="Calibri" panose="020F0502020204030204" pitchFamily="34" charset="0"/>
                            <a:ea typeface="Calibri" panose="020F0502020204030204" pitchFamily="34" charset="0"/>
                            <a:cs typeface="Times New Roman" panose="02020603050405020304" pitchFamily="18" charset="0"/>
                          </a:rPr>
                          <m:t>n</m:t>
                        </m:r>
                      </m:sup>
                    </m:sSup>
                    <m:r>
                      <m:rPr>
                        <m:nor/>
                      </m:rPr>
                      <a:rPr lang="es-CL" sz="1600" kern="100">
                        <a:effectLst/>
                        <a:latin typeface="Calibri" panose="020F0502020204030204" pitchFamily="34" charset="0"/>
                        <a:ea typeface="Calibri" panose="020F0502020204030204" pitchFamily="34" charset="0"/>
                        <a:cs typeface="Times New Roman" panose="02020603050405020304" pitchFamily="18" charset="0"/>
                      </a:rPr>
                      <m:t> </m:t>
                    </m:r>
                  </m:oMath>
                </a14:m>
                <a:endParaRPr lang="es-CL"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pPr>
                <a14:m>
                  <m:oMath xmlns:m="http://schemas.openxmlformats.org/officeDocument/2006/math">
                    <m:sSup>
                      <m:sSupPr>
                        <m:ctrlPr>
                          <a:rPr lang="es-CL" sz="1600" i="1" kern="100">
                            <a:effectLst/>
                            <a:latin typeface="Cambria Math" panose="02040503050406030204" pitchFamily="18" charset="0"/>
                            <a:ea typeface="Calibri" panose="020F0502020204030204" pitchFamily="34" charset="0"/>
                            <a:cs typeface="Times New Roman" panose="02020603050405020304" pitchFamily="18" charset="0"/>
                          </a:rPr>
                        </m:ctrlPr>
                      </m:sSupPr>
                      <m:e>
                        <m:d>
                          <m:dPr>
                            <m:ctrlPr>
                              <a:rPr lang="es-CL" sz="1600" i="1" kern="100">
                                <a:effectLst/>
                                <a:latin typeface="Cambria Math" panose="02040503050406030204" pitchFamily="18" charset="0"/>
                                <a:ea typeface="Calibri" panose="020F0502020204030204" pitchFamily="34" charset="0"/>
                                <a:cs typeface="Times New Roman" panose="02020603050405020304" pitchFamily="18" charset="0"/>
                              </a:rPr>
                            </m:ctrlPr>
                          </m:dPr>
                          <m:e>
                            <m:f>
                              <m:fPr>
                                <m:ctrlPr>
                                  <a:rPr lang="es-CL" sz="1600" i="1" kern="100">
                                    <a:effectLst/>
                                    <a:latin typeface="Cambria Math" panose="02040503050406030204" pitchFamily="18" charset="0"/>
                                    <a:ea typeface="Calibri" panose="020F0502020204030204" pitchFamily="34" charset="0"/>
                                    <a:cs typeface="Times New Roman" panose="02020603050405020304" pitchFamily="18" charset="0"/>
                                  </a:rPr>
                                </m:ctrlPr>
                              </m:fPr>
                              <m:num>
                                <m:r>
                                  <m:rPr>
                                    <m:nor/>
                                  </m:rPr>
                                  <a:rPr lang="es-CL" sz="1600" kern="100">
                                    <a:effectLst/>
                                    <a:latin typeface="Calibri" panose="020F0502020204030204" pitchFamily="34" charset="0"/>
                                    <a:ea typeface="Calibri" panose="020F0502020204030204" pitchFamily="34" charset="0"/>
                                    <a:cs typeface="Times New Roman" panose="02020603050405020304" pitchFamily="18" charset="0"/>
                                  </a:rPr>
                                  <m:t>a</m:t>
                                </m:r>
                              </m:num>
                              <m:den>
                                <m:r>
                                  <m:rPr>
                                    <m:nor/>
                                  </m:rPr>
                                  <a:rPr lang="es-CL" sz="1600" kern="100">
                                    <a:effectLst/>
                                    <a:latin typeface="Calibri" panose="020F0502020204030204" pitchFamily="34" charset="0"/>
                                    <a:ea typeface="Calibri" panose="020F0502020204030204" pitchFamily="34" charset="0"/>
                                    <a:cs typeface="Times New Roman" panose="02020603050405020304" pitchFamily="18" charset="0"/>
                                  </a:rPr>
                                  <m:t>b</m:t>
                                </m:r>
                              </m:den>
                            </m:f>
                          </m:e>
                        </m:d>
                      </m:e>
                      <m:sup>
                        <m:r>
                          <m:rPr>
                            <m:nor/>
                          </m:rPr>
                          <a:rPr lang="es-CL" sz="1600" kern="100">
                            <a:effectLst/>
                            <a:latin typeface="Calibri" panose="020F0502020204030204" pitchFamily="34" charset="0"/>
                            <a:ea typeface="Calibri" panose="020F0502020204030204" pitchFamily="34" charset="0"/>
                            <a:cs typeface="Times New Roman" panose="02020603050405020304" pitchFamily="18" charset="0"/>
                          </a:rPr>
                          <m:t>n</m:t>
                        </m:r>
                      </m:sup>
                    </m:sSup>
                    <m:r>
                      <m:rPr>
                        <m:nor/>
                      </m:rPr>
                      <a:rPr lang="es-CL" sz="1600" i="1" kern="100">
                        <a:effectLst/>
                        <a:latin typeface="Calibri" panose="020F0502020204030204" pitchFamily="34" charset="0"/>
                        <a:ea typeface="Calibri" panose="020F0502020204030204" pitchFamily="34" charset="0"/>
                        <a:cs typeface="Times New Roman" panose="02020603050405020304" pitchFamily="18" charset="0"/>
                      </a:rPr>
                      <m:t> </m:t>
                    </m:r>
                    <m:r>
                      <m:rPr>
                        <m:nor/>
                      </m:rPr>
                      <a:rPr lang="es-CL" sz="1600" kern="100">
                        <a:effectLst/>
                        <a:latin typeface="Calibri" panose="020F0502020204030204" pitchFamily="34" charset="0"/>
                        <a:ea typeface="Calibri" panose="020F0502020204030204" pitchFamily="34" charset="0"/>
                        <a:cs typeface="Times New Roman" panose="02020603050405020304" pitchFamily="18" charset="0"/>
                      </a:rPr>
                      <m:t>: </m:t>
                    </m:r>
                    <m:sSup>
                      <m:sSupPr>
                        <m:ctrlPr>
                          <a:rPr lang="es-CL" sz="1600" i="1" kern="100">
                            <a:effectLst/>
                            <a:latin typeface="Cambria Math" panose="02040503050406030204" pitchFamily="18" charset="0"/>
                            <a:ea typeface="Calibri" panose="020F0502020204030204" pitchFamily="34" charset="0"/>
                            <a:cs typeface="Times New Roman" panose="02020603050405020304" pitchFamily="18" charset="0"/>
                          </a:rPr>
                        </m:ctrlPr>
                      </m:sSupPr>
                      <m:e>
                        <m:d>
                          <m:dPr>
                            <m:ctrlPr>
                              <a:rPr lang="es-CL" sz="1600" i="1" kern="100">
                                <a:effectLst/>
                                <a:latin typeface="Cambria Math" panose="02040503050406030204" pitchFamily="18" charset="0"/>
                                <a:ea typeface="Calibri" panose="020F0502020204030204" pitchFamily="34" charset="0"/>
                                <a:cs typeface="Times New Roman" panose="02020603050405020304" pitchFamily="18" charset="0"/>
                              </a:rPr>
                            </m:ctrlPr>
                          </m:dPr>
                          <m:e>
                            <m:f>
                              <m:fPr>
                                <m:ctrlPr>
                                  <a:rPr lang="es-CL" sz="1600" i="1" kern="100">
                                    <a:effectLst/>
                                    <a:latin typeface="Cambria Math" panose="02040503050406030204" pitchFamily="18" charset="0"/>
                                    <a:ea typeface="Calibri" panose="020F0502020204030204" pitchFamily="34" charset="0"/>
                                    <a:cs typeface="Times New Roman" panose="02020603050405020304" pitchFamily="18" charset="0"/>
                                  </a:rPr>
                                </m:ctrlPr>
                              </m:fPr>
                              <m:num>
                                <m:r>
                                  <m:rPr>
                                    <m:nor/>
                                  </m:rPr>
                                  <a:rPr lang="es-CL" sz="1600" kern="100">
                                    <a:effectLst/>
                                    <a:latin typeface="Calibri" panose="020F0502020204030204" pitchFamily="34" charset="0"/>
                                    <a:ea typeface="Calibri" panose="020F0502020204030204" pitchFamily="34" charset="0"/>
                                    <a:cs typeface="Times New Roman" panose="02020603050405020304" pitchFamily="18" charset="0"/>
                                  </a:rPr>
                                  <m:t>c</m:t>
                                </m:r>
                              </m:num>
                              <m:den>
                                <m:r>
                                  <m:rPr>
                                    <m:nor/>
                                  </m:rPr>
                                  <a:rPr lang="es-CL" sz="1600" kern="100">
                                    <a:effectLst/>
                                    <a:latin typeface="Calibri" panose="020F0502020204030204" pitchFamily="34" charset="0"/>
                                    <a:ea typeface="Calibri" panose="020F0502020204030204" pitchFamily="34" charset="0"/>
                                    <a:cs typeface="Times New Roman" panose="02020603050405020304" pitchFamily="18" charset="0"/>
                                  </a:rPr>
                                  <m:t>d</m:t>
                                </m:r>
                              </m:den>
                            </m:f>
                          </m:e>
                        </m:d>
                      </m:e>
                      <m:sup>
                        <m:r>
                          <m:rPr>
                            <m:nor/>
                          </m:rPr>
                          <a:rPr lang="es-CL" sz="1600" kern="100">
                            <a:effectLst/>
                            <a:latin typeface="Calibri" panose="020F0502020204030204" pitchFamily="34" charset="0"/>
                            <a:ea typeface="Calibri" panose="020F0502020204030204" pitchFamily="34" charset="0"/>
                            <a:cs typeface="Times New Roman" panose="02020603050405020304" pitchFamily="18" charset="0"/>
                          </a:rPr>
                          <m:t>n</m:t>
                        </m:r>
                      </m:sup>
                    </m:sSup>
                    <m:r>
                      <m:rPr>
                        <m:nor/>
                      </m:rPr>
                      <a:rPr lang="es-CL" sz="1600" kern="100">
                        <a:effectLst/>
                        <a:latin typeface="Calibri" panose="020F0502020204030204" pitchFamily="34" charset="0"/>
                        <a:ea typeface="Calibri" panose="020F0502020204030204" pitchFamily="34" charset="0"/>
                        <a:cs typeface="Times New Roman" panose="02020603050405020304" pitchFamily="18" charset="0"/>
                      </a:rPr>
                      <m:t> = </m:t>
                    </m:r>
                    <m:sSup>
                      <m:sSupPr>
                        <m:ctrlPr>
                          <a:rPr lang="es-CL" sz="1600" i="1" kern="100">
                            <a:effectLst/>
                            <a:latin typeface="Cambria Math" panose="02040503050406030204" pitchFamily="18" charset="0"/>
                            <a:ea typeface="Calibri" panose="020F0502020204030204" pitchFamily="34" charset="0"/>
                            <a:cs typeface="Times New Roman" panose="02020603050405020304" pitchFamily="18" charset="0"/>
                          </a:rPr>
                        </m:ctrlPr>
                      </m:sSupPr>
                      <m:e>
                        <m:d>
                          <m:dPr>
                            <m:ctrlPr>
                              <a:rPr lang="es-CL" sz="1600" i="1" kern="100">
                                <a:effectLst/>
                                <a:latin typeface="Cambria Math" panose="02040503050406030204" pitchFamily="18" charset="0"/>
                                <a:ea typeface="Calibri" panose="020F0502020204030204" pitchFamily="34" charset="0"/>
                                <a:cs typeface="Times New Roman" panose="02020603050405020304" pitchFamily="18" charset="0"/>
                              </a:rPr>
                            </m:ctrlPr>
                          </m:dPr>
                          <m:e>
                            <m:f>
                              <m:fPr>
                                <m:ctrlPr>
                                  <a:rPr lang="es-CL" sz="1600" i="1" kern="100">
                                    <a:effectLst/>
                                    <a:latin typeface="Cambria Math" panose="02040503050406030204" pitchFamily="18" charset="0"/>
                                    <a:ea typeface="Calibri" panose="020F0502020204030204" pitchFamily="34" charset="0"/>
                                    <a:cs typeface="Times New Roman" panose="02020603050405020304" pitchFamily="18" charset="0"/>
                                  </a:rPr>
                                </m:ctrlPr>
                              </m:fPr>
                              <m:num>
                                <m:r>
                                  <m:rPr>
                                    <m:nor/>
                                  </m:rPr>
                                  <a:rPr lang="es-CL" sz="1600" kern="100">
                                    <a:effectLst/>
                                    <a:latin typeface="Calibri" panose="020F0502020204030204" pitchFamily="34" charset="0"/>
                                    <a:ea typeface="Calibri" panose="020F0502020204030204" pitchFamily="34" charset="0"/>
                                    <a:cs typeface="Times New Roman" panose="02020603050405020304" pitchFamily="18" charset="0"/>
                                  </a:rPr>
                                  <m:t>a</m:t>
                                </m:r>
                              </m:num>
                              <m:den>
                                <m:r>
                                  <m:rPr>
                                    <m:nor/>
                                  </m:rPr>
                                  <a:rPr lang="es-CL" sz="1600" kern="100">
                                    <a:effectLst/>
                                    <a:latin typeface="Calibri" panose="020F0502020204030204" pitchFamily="34" charset="0"/>
                                    <a:ea typeface="Calibri" panose="020F0502020204030204" pitchFamily="34" charset="0"/>
                                    <a:cs typeface="Times New Roman" panose="02020603050405020304" pitchFamily="18" charset="0"/>
                                  </a:rPr>
                                  <m:t>b</m:t>
                                </m:r>
                              </m:den>
                            </m:f>
                            <m:r>
                              <m:rPr>
                                <m:nor/>
                              </m:rPr>
                              <a:rPr lang="es-CL" sz="1600" kern="100">
                                <a:effectLst/>
                                <a:latin typeface="Calibri" panose="020F0502020204030204" pitchFamily="34" charset="0"/>
                                <a:ea typeface="Calibri" panose="020F0502020204030204" pitchFamily="34" charset="0"/>
                                <a:cs typeface="Times New Roman" panose="02020603050405020304" pitchFamily="18" charset="0"/>
                              </a:rPr>
                              <m:t>:</m:t>
                            </m:r>
                            <m:f>
                              <m:fPr>
                                <m:ctrlPr>
                                  <a:rPr lang="es-CL" sz="1600" i="1" kern="100">
                                    <a:effectLst/>
                                    <a:latin typeface="Cambria Math" panose="02040503050406030204" pitchFamily="18" charset="0"/>
                                    <a:ea typeface="Calibri" panose="020F0502020204030204" pitchFamily="34" charset="0"/>
                                    <a:cs typeface="Times New Roman" panose="02020603050405020304" pitchFamily="18" charset="0"/>
                                  </a:rPr>
                                </m:ctrlPr>
                              </m:fPr>
                              <m:num>
                                <m:r>
                                  <m:rPr>
                                    <m:nor/>
                                  </m:rPr>
                                  <a:rPr lang="es-CL" sz="1600" kern="100">
                                    <a:effectLst/>
                                    <a:latin typeface="Calibri" panose="020F0502020204030204" pitchFamily="34" charset="0"/>
                                    <a:ea typeface="Calibri" panose="020F0502020204030204" pitchFamily="34" charset="0"/>
                                    <a:cs typeface="Times New Roman" panose="02020603050405020304" pitchFamily="18" charset="0"/>
                                  </a:rPr>
                                  <m:t>c</m:t>
                                </m:r>
                              </m:num>
                              <m:den>
                                <m:r>
                                  <m:rPr>
                                    <m:nor/>
                                  </m:rPr>
                                  <a:rPr lang="es-CL" sz="1600" kern="100">
                                    <a:effectLst/>
                                    <a:latin typeface="Calibri" panose="020F0502020204030204" pitchFamily="34" charset="0"/>
                                    <a:ea typeface="Calibri" panose="020F0502020204030204" pitchFamily="34" charset="0"/>
                                    <a:cs typeface="Times New Roman" panose="02020603050405020304" pitchFamily="18" charset="0"/>
                                  </a:rPr>
                                  <m:t>d</m:t>
                                </m:r>
                              </m:den>
                            </m:f>
                          </m:e>
                        </m:d>
                      </m:e>
                      <m:sup>
                        <m:r>
                          <m:rPr>
                            <m:nor/>
                          </m:rPr>
                          <a:rPr lang="es-CL" sz="1600" kern="100">
                            <a:effectLst/>
                            <a:latin typeface="Calibri" panose="020F0502020204030204" pitchFamily="34" charset="0"/>
                            <a:ea typeface="Calibri" panose="020F0502020204030204" pitchFamily="34" charset="0"/>
                            <a:cs typeface="Times New Roman" panose="02020603050405020304" pitchFamily="18" charset="0"/>
                          </a:rPr>
                          <m:t>n</m:t>
                        </m:r>
                      </m:sup>
                    </m:sSup>
                    <m:r>
                      <m:rPr>
                        <m:nor/>
                      </m:rPr>
                      <a:rPr lang="es-CL" sz="1600" kern="100">
                        <a:effectLst/>
                        <a:latin typeface="Calibri" panose="020F0502020204030204" pitchFamily="34" charset="0"/>
                        <a:ea typeface="Calibri" panose="020F0502020204030204" pitchFamily="34" charset="0"/>
                        <a:cs typeface="Times New Roman" panose="02020603050405020304" pitchFamily="18" charset="0"/>
                      </a:rPr>
                      <m:t>  </m:t>
                    </m:r>
                  </m:oMath>
                </a14:m>
                <a:endParaRPr lang="es-CL"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pPr>
                <a14:m>
                  <m:oMath xmlns:m="http://schemas.openxmlformats.org/officeDocument/2006/math">
                    <m:sSup>
                      <m:sSupPr>
                        <m:ctrlPr>
                          <a:rPr lang="es-CL" sz="1600" i="1" kern="100">
                            <a:effectLst/>
                            <a:latin typeface="Cambria Math" panose="02040503050406030204" pitchFamily="18" charset="0"/>
                            <a:ea typeface="Calibri" panose="020F0502020204030204" pitchFamily="34" charset="0"/>
                            <a:cs typeface="Times New Roman" panose="02020603050405020304" pitchFamily="18" charset="0"/>
                          </a:rPr>
                        </m:ctrlPr>
                      </m:sSupPr>
                      <m:e>
                        <m:d>
                          <m:dPr>
                            <m:ctrlPr>
                              <a:rPr lang="es-CL" sz="1600" i="1" kern="100">
                                <a:effectLst/>
                                <a:latin typeface="Cambria Math" panose="02040503050406030204" pitchFamily="18" charset="0"/>
                                <a:ea typeface="Calibri" panose="020F0502020204030204" pitchFamily="34" charset="0"/>
                                <a:cs typeface="Times New Roman" panose="02020603050405020304" pitchFamily="18" charset="0"/>
                              </a:rPr>
                            </m:ctrlPr>
                          </m:dPr>
                          <m:e>
                            <m:sSup>
                              <m:sSupPr>
                                <m:ctrlPr>
                                  <a:rPr lang="es-CL" sz="1600" i="1" kern="100">
                                    <a:effectLst/>
                                    <a:latin typeface="Cambria Math" panose="02040503050406030204" pitchFamily="18" charset="0"/>
                                    <a:ea typeface="Calibri" panose="020F0502020204030204" pitchFamily="34" charset="0"/>
                                    <a:cs typeface="Times New Roman" panose="02020603050405020304" pitchFamily="18" charset="0"/>
                                  </a:rPr>
                                </m:ctrlPr>
                              </m:sSupPr>
                              <m:e>
                                <m:d>
                                  <m:dPr>
                                    <m:ctrlPr>
                                      <a:rPr lang="es-CL" sz="1600" i="1" kern="100">
                                        <a:effectLst/>
                                        <a:latin typeface="Cambria Math" panose="02040503050406030204" pitchFamily="18" charset="0"/>
                                        <a:ea typeface="Calibri" panose="020F0502020204030204" pitchFamily="34" charset="0"/>
                                        <a:cs typeface="Times New Roman" panose="02020603050405020304" pitchFamily="18" charset="0"/>
                                      </a:rPr>
                                    </m:ctrlPr>
                                  </m:dPr>
                                  <m:e>
                                    <m:f>
                                      <m:fPr>
                                        <m:ctrlPr>
                                          <a:rPr lang="es-CL" sz="1600" i="1" kern="100">
                                            <a:effectLst/>
                                            <a:latin typeface="Cambria Math" panose="02040503050406030204" pitchFamily="18" charset="0"/>
                                            <a:ea typeface="Calibri" panose="020F0502020204030204" pitchFamily="34" charset="0"/>
                                            <a:cs typeface="Times New Roman" panose="02020603050405020304" pitchFamily="18" charset="0"/>
                                          </a:rPr>
                                        </m:ctrlPr>
                                      </m:fPr>
                                      <m:num>
                                        <m:r>
                                          <m:rPr>
                                            <m:nor/>
                                          </m:rPr>
                                          <a:rPr lang="es-CL" sz="1600" kern="100">
                                            <a:effectLst/>
                                            <a:latin typeface="Calibri" panose="020F0502020204030204" pitchFamily="34" charset="0"/>
                                            <a:ea typeface="Calibri" panose="020F0502020204030204" pitchFamily="34" charset="0"/>
                                            <a:cs typeface="Times New Roman" panose="02020603050405020304" pitchFamily="18" charset="0"/>
                                          </a:rPr>
                                          <m:t>a</m:t>
                                        </m:r>
                                      </m:num>
                                      <m:den>
                                        <m:r>
                                          <m:rPr>
                                            <m:nor/>
                                          </m:rPr>
                                          <a:rPr lang="es-CL" sz="1600" kern="100">
                                            <a:effectLst/>
                                            <a:latin typeface="Calibri" panose="020F0502020204030204" pitchFamily="34" charset="0"/>
                                            <a:ea typeface="Calibri" panose="020F0502020204030204" pitchFamily="34" charset="0"/>
                                            <a:cs typeface="Times New Roman" panose="02020603050405020304" pitchFamily="18" charset="0"/>
                                          </a:rPr>
                                          <m:t>b</m:t>
                                        </m:r>
                                      </m:den>
                                    </m:f>
                                  </m:e>
                                </m:d>
                              </m:e>
                              <m:sup>
                                <m:r>
                                  <m:rPr>
                                    <m:nor/>
                                  </m:rPr>
                                  <a:rPr lang="es-CL" sz="1600" kern="100">
                                    <a:effectLst/>
                                    <a:latin typeface="Calibri" panose="020F0502020204030204" pitchFamily="34" charset="0"/>
                                    <a:ea typeface="Calibri" panose="020F0502020204030204" pitchFamily="34" charset="0"/>
                                    <a:cs typeface="Times New Roman" panose="02020603050405020304" pitchFamily="18" charset="0"/>
                                  </a:rPr>
                                  <m:t>n</m:t>
                                </m:r>
                              </m:sup>
                            </m:sSup>
                          </m:e>
                        </m:d>
                      </m:e>
                      <m:sup>
                        <m:r>
                          <m:rPr>
                            <m:nor/>
                          </m:rPr>
                          <a:rPr lang="es-CL" sz="1600" kern="100">
                            <a:effectLst/>
                            <a:latin typeface="Calibri" panose="020F0502020204030204" pitchFamily="34" charset="0"/>
                            <a:ea typeface="Calibri" panose="020F0502020204030204" pitchFamily="34" charset="0"/>
                            <a:cs typeface="Times New Roman" panose="02020603050405020304" pitchFamily="18" charset="0"/>
                          </a:rPr>
                          <m:t>m</m:t>
                        </m:r>
                      </m:sup>
                    </m:sSup>
                    <m:r>
                      <m:rPr>
                        <m:nor/>
                      </m:rPr>
                      <a:rPr lang="es-CL" sz="1600" kern="100">
                        <a:effectLst/>
                        <a:latin typeface="Calibri" panose="020F0502020204030204" pitchFamily="34" charset="0"/>
                        <a:ea typeface="Calibri" panose="020F0502020204030204" pitchFamily="34" charset="0"/>
                        <a:cs typeface="Times New Roman" panose="02020603050405020304" pitchFamily="18" charset="0"/>
                      </a:rPr>
                      <m:t> = </m:t>
                    </m:r>
                    <m:sSup>
                      <m:sSupPr>
                        <m:ctrlPr>
                          <a:rPr lang="es-CL" sz="1600" i="1" kern="100">
                            <a:effectLst/>
                            <a:latin typeface="Cambria Math" panose="02040503050406030204" pitchFamily="18" charset="0"/>
                            <a:ea typeface="Calibri" panose="020F0502020204030204" pitchFamily="34" charset="0"/>
                            <a:cs typeface="Times New Roman" panose="02020603050405020304" pitchFamily="18" charset="0"/>
                          </a:rPr>
                        </m:ctrlPr>
                      </m:sSupPr>
                      <m:e>
                        <m:d>
                          <m:dPr>
                            <m:ctrlPr>
                              <a:rPr lang="es-CL" sz="1600" i="1" kern="100">
                                <a:effectLst/>
                                <a:latin typeface="Cambria Math" panose="02040503050406030204" pitchFamily="18" charset="0"/>
                                <a:ea typeface="Calibri" panose="020F0502020204030204" pitchFamily="34" charset="0"/>
                                <a:cs typeface="Times New Roman" panose="02020603050405020304" pitchFamily="18" charset="0"/>
                              </a:rPr>
                            </m:ctrlPr>
                          </m:dPr>
                          <m:e>
                            <m:f>
                              <m:fPr>
                                <m:ctrlPr>
                                  <a:rPr lang="es-CL" sz="1600" i="1" kern="100">
                                    <a:effectLst/>
                                    <a:latin typeface="Cambria Math" panose="02040503050406030204" pitchFamily="18" charset="0"/>
                                    <a:ea typeface="Calibri" panose="020F0502020204030204" pitchFamily="34" charset="0"/>
                                    <a:cs typeface="Times New Roman" panose="02020603050405020304" pitchFamily="18" charset="0"/>
                                  </a:rPr>
                                </m:ctrlPr>
                              </m:fPr>
                              <m:num>
                                <m:r>
                                  <m:rPr>
                                    <m:nor/>
                                  </m:rPr>
                                  <a:rPr lang="es-CL" sz="1600" kern="100">
                                    <a:effectLst/>
                                    <a:latin typeface="Calibri" panose="020F0502020204030204" pitchFamily="34" charset="0"/>
                                    <a:ea typeface="Calibri" panose="020F0502020204030204" pitchFamily="34" charset="0"/>
                                    <a:cs typeface="Times New Roman" panose="02020603050405020304" pitchFamily="18" charset="0"/>
                                  </a:rPr>
                                  <m:t>a</m:t>
                                </m:r>
                              </m:num>
                              <m:den>
                                <m:r>
                                  <m:rPr>
                                    <m:nor/>
                                  </m:rPr>
                                  <a:rPr lang="es-CL" sz="1600" kern="100">
                                    <a:effectLst/>
                                    <a:latin typeface="Calibri" panose="020F0502020204030204" pitchFamily="34" charset="0"/>
                                    <a:ea typeface="Calibri" panose="020F0502020204030204" pitchFamily="34" charset="0"/>
                                    <a:cs typeface="Times New Roman" panose="02020603050405020304" pitchFamily="18" charset="0"/>
                                  </a:rPr>
                                  <m:t>b</m:t>
                                </m:r>
                              </m:den>
                            </m:f>
                          </m:e>
                        </m:d>
                      </m:e>
                      <m:sup>
                        <m:r>
                          <m:rPr>
                            <m:nor/>
                          </m:rPr>
                          <a:rPr lang="es-CL" sz="1600" kern="100">
                            <a:effectLst/>
                            <a:latin typeface="Calibri" panose="020F0502020204030204" pitchFamily="34" charset="0"/>
                            <a:ea typeface="Calibri" panose="020F0502020204030204" pitchFamily="34" charset="0"/>
                            <a:cs typeface="Times New Roman" panose="02020603050405020304" pitchFamily="18" charset="0"/>
                          </a:rPr>
                          <m:t>n</m:t>
                        </m:r>
                        <m:r>
                          <m:rPr>
                            <m:nor/>
                          </m:rPr>
                          <a:rPr lang="es-CL" sz="1600" kern="100">
                            <a:effectLst/>
                            <a:latin typeface="Calibri" panose="020F0502020204030204" pitchFamily="34" charset="0"/>
                            <a:ea typeface="Calibri" panose="020F0502020204030204" pitchFamily="34" charset="0"/>
                            <a:cs typeface="Times New Roman" panose="02020603050405020304" pitchFamily="18" charset="0"/>
                          </a:rPr>
                          <m:t>∙</m:t>
                        </m:r>
                        <m:r>
                          <m:rPr>
                            <m:nor/>
                          </m:rPr>
                          <a:rPr lang="es-CL" sz="1600" kern="100">
                            <a:effectLst/>
                            <a:latin typeface="Calibri" panose="020F0502020204030204" pitchFamily="34" charset="0"/>
                            <a:ea typeface="Calibri" panose="020F0502020204030204" pitchFamily="34" charset="0"/>
                            <a:cs typeface="Times New Roman" panose="02020603050405020304" pitchFamily="18" charset="0"/>
                          </a:rPr>
                          <m:t>m</m:t>
                        </m:r>
                      </m:sup>
                    </m:sSup>
                  </m:oMath>
                </a14:m>
                <a:endParaRPr lang="es-CL"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pPr>
                <a14:m>
                  <m:oMath xmlns:m="http://schemas.openxmlformats.org/officeDocument/2006/math">
                    <m:sSup>
                      <m:sSupPr>
                        <m:ctrlPr>
                          <a:rPr lang="es-CL" sz="1600" i="1" kern="100">
                            <a:effectLst/>
                            <a:latin typeface="Cambria Math" panose="02040503050406030204" pitchFamily="18" charset="0"/>
                            <a:ea typeface="Calibri" panose="020F0502020204030204" pitchFamily="34" charset="0"/>
                            <a:cs typeface="Times New Roman" panose="02020603050405020304" pitchFamily="18" charset="0"/>
                          </a:rPr>
                        </m:ctrlPr>
                      </m:sSupPr>
                      <m:e>
                        <m:d>
                          <m:dPr>
                            <m:ctrlPr>
                              <a:rPr lang="es-CL" sz="1600" i="1" kern="100">
                                <a:effectLst/>
                                <a:latin typeface="Cambria Math" panose="02040503050406030204" pitchFamily="18" charset="0"/>
                                <a:ea typeface="Calibri" panose="020F0502020204030204" pitchFamily="34" charset="0"/>
                                <a:cs typeface="Times New Roman" panose="02020603050405020304" pitchFamily="18" charset="0"/>
                              </a:rPr>
                            </m:ctrlPr>
                          </m:dPr>
                          <m:e>
                            <m:f>
                              <m:fPr>
                                <m:ctrlPr>
                                  <a:rPr lang="es-CL" sz="1600" i="1" kern="100">
                                    <a:effectLst/>
                                    <a:latin typeface="Cambria Math" panose="02040503050406030204" pitchFamily="18" charset="0"/>
                                    <a:ea typeface="Calibri" panose="020F0502020204030204" pitchFamily="34" charset="0"/>
                                    <a:cs typeface="Times New Roman" panose="02020603050405020304" pitchFamily="18" charset="0"/>
                                  </a:rPr>
                                </m:ctrlPr>
                              </m:fPr>
                              <m:num>
                                <m:r>
                                  <m:rPr>
                                    <m:nor/>
                                  </m:rPr>
                                  <a:rPr lang="es-CL" sz="1600" kern="100">
                                    <a:effectLst/>
                                    <a:latin typeface="Calibri" panose="020F0502020204030204" pitchFamily="34" charset="0"/>
                                    <a:ea typeface="Calibri" panose="020F0502020204030204" pitchFamily="34" charset="0"/>
                                    <a:cs typeface="Times New Roman" panose="02020603050405020304" pitchFamily="18" charset="0"/>
                                  </a:rPr>
                                  <m:t>a</m:t>
                                </m:r>
                              </m:num>
                              <m:den>
                                <m:r>
                                  <m:rPr>
                                    <m:nor/>
                                  </m:rPr>
                                  <a:rPr lang="es-CL" sz="1600" kern="100">
                                    <a:effectLst/>
                                    <a:latin typeface="Calibri" panose="020F0502020204030204" pitchFamily="34" charset="0"/>
                                    <a:ea typeface="Calibri" panose="020F0502020204030204" pitchFamily="34" charset="0"/>
                                    <a:cs typeface="Times New Roman" panose="02020603050405020304" pitchFamily="18" charset="0"/>
                                  </a:rPr>
                                  <m:t>b</m:t>
                                </m:r>
                              </m:den>
                            </m:f>
                          </m:e>
                        </m:d>
                      </m:e>
                      <m:sup>
                        <m:sSup>
                          <m:sSupPr>
                            <m:ctrlPr>
                              <a:rPr lang="es-CL" sz="1600" i="1" kern="100">
                                <a:effectLst/>
                                <a:latin typeface="Cambria Math" panose="02040503050406030204" pitchFamily="18" charset="0"/>
                                <a:ea typeface="Calibri" panose="020F0502020204030204" pitchFamily="34" charset="0"/>
                                <a:cs typeface="Times New Roman" panose="02020603050405020304" pitchFamily="18" charset="0"/>
                              </a:rPr>
                            </m:ctrlPr>
                          </m:sSupPr>
                          <m:e>
                            <m:r>
                              <m:rPr>
                                <m:nor/>
                              </m:rPr>
                              <a:rPr lang="es-CL" sz="1600" kern="100">
                                <a:effectLst/>
                                <a:latin typeface="Calibri" panose="020F0502020204030204" pitchFamily="34" charset="0"/>
                                <a:ea typeface="Calibri" panose="020F0502020204030204" pitchFamily="34" charset="0"/>
                                <a:cs typeface="Times New Roman" panose="02020603050405020304" pitchFamily="18" charset="0"/>
                              </a:rPr>
                              <m:t>n</m:t>
                            </m:r>
                          </m:e>
                          <m:sup>
                            <m:r>
                              <m:rPr>
                                <m:nor/>
                              </m:rPr>
                              <a:rPr lang="es-CL" sz="1600" kern="100">
                                <a:effectLst/>
                                <a:latin typeface="Calibri" panose="020F0502020204030204" pitchFamily="34" charset="0"/>
                                <a:ea typeface="Calibri" panose="020F0502020204030204" pitchFamily="34" charset="0"/>
                                <a:cs typeface="Times New Roman" panose="02020603050405020304" pitchFamily="18" charset="0"/>
                              </a:rPr>
                              <m:t>m</m:t>
                            </m:r>
                          </m:sup>
                        </m:sSup>
                      </m:sup>
                    </m:sSup>
                    <m:r>
                      <m:rPr>
                        <m:nor/>
                      </m:rPr>
                      <a:rPr lang="es-CL" sz="1600" kern="100">
                        <a:effectLst/>
                        <a:latin typeface="Calibri" panose="020F0502020204030204" pitchFamily="34" charset="0"/>
                        <a:ea typeface="Calibri" panose="020F0502020204030204" pitchFamily="34" charset="0"/>
                        <a:cs typeface="Times New Roman" panose="02020603050405020304" pitchFamily="18" charset="0"/>
                      </a:rPr>
                      <m:t> = </m:t>
                    </m:r>
                    <m:sSup>
                      <m:sSupPr>
                        <m:ctrlPr>
                          <a:rPr lang="es-CL" sz="1600" i="1" kern="100">
                            <a:effectLst/>
                            <a:latin typeface="Cambria Math" panose="02040503050406030204" pitchFamily="18" charset="0"/>
                            <a:ea typeface="Calibri" panose="020F0502020204030204" pitchFamily="34" charset="0"/>
                            <a:cs typeface="Times New Roman" panose="02020603050405020304" pitchFamily="18" charset="0"/>
                          </a:rPr>
                        </m:ctrlPr>
                      </m:sSupPr>
                      <m:e>
                        <m:d>
                          <m:dPr>
                            <m:ctrlPr>
                              <a:rPr lang="es-CL" sz="1600" i="1" kern="100">
                                <a:effectLst/>
                                <a:latin typeface="Cambria Math" panose="02040503050406030204" pitchFamily="18" charset="0"/>
                                <a:ea typeface="Calibri" panose="020F0502020204030204" pitchFamily="34" charset="0"/>
                                <a:cs typeface="Times New Roman" panose="02020603050405020304" pitchFamily="18" charset="0"/>
                              </a:rPr>
                            </m:ctrlPr>
                          </m:dPr>
                          <m:e>
                            <m:f>
                              <m:fPr>
                                <m:ctrlPr>
                                  <a:rPr lang="es-CL" sz="1600" i="1" kern="100">
                                    <a:effectLst/>
                                    <a:latin typeface="Cambria Math" panose="02040503050406030204" pitchFamily="18" charset="0"/>
                                    <a:ea typeface="Calibri" panose="020F0502020204030204" pitchFamily="34" charset="0"/>
                                    <a:cs typeface="Times New Roman" panose="02020603050405020304" pitchFamily="18" charset="0"/>
                                  </a:rPr>
                                </m:ctrlPr>
                              </m:fPr>
                              <m:num>
                                <m:r>
                                  <m:rPr>
                                    <m:nor/>
                                  </m:rPr>
                                  <a:rPr lang="es-CL" sz="1600" kern="100">
                                    <a:effectLst/>
                                    <a:latin typeface="Calibri" panose="020F0502020204030204" pitchFamily="34" charset="0"/>
                                    <a:ea typeface="Calibri" panose="020F0502020204030204" pitchFamily="34" charset="0"/>
                                    <a:cs typeface="Times New Roman" panose="02020603050405020304" pitchFamily="18" charset="0"/>
                                  </a:rPr>
                                  <m:t>a</m:t>
                                </m:r>
                              </m:num>
                              <m:den>
                                <m:r>
                                  <m:rPr>
                                    <m:nor/>
                                  </m:rPr>
                                  <a:rPr lang="es-CL" sz="1600" kern="100">
                                    <a:effectLst/>
                                    <a:latin typeface="Calibri" panose="020F0502020204030204" pitchFamily="34" charset="0"/>
                                    <a:ea typeface="Calibri" panose="020F0502020204030204" pitchFamily="34" charset="0"/>
                                    <a:cs typeface="Times New Roman" panose="02020603050405020304" pitchFamily="18" charset="0"/>
                                  </a:rPr>
                                  <m:t>b</m:t>
                                </m:r>
                              </m:den>
                            </m:f>
                          </m:e>
                        </m:d>
                      </m:e>
                      <m:sup>
                        <m:sSup>
                          <m:sSupPr>
                            <m:ctrlPr>
                              <a:rPr lang="es-CL" sz="1600" i="1" kern="100">
                                <a:effectLst/>
                                <a:latin typeface="Cambria Math" panose="02040503050406030204" pitchFamily="18" charset="0"/>
                                <a:ea typeface="Calibri" panose="020F0502020204030204" pitchFamily="34" charset="0"/>
                                <a:cs typeface="Times New Roman" panose="02020603050405020304" pitchFamily="18" charset="0"/>
                              </a:rPr>
                            </m:ctrlPr>
                          </m:sSupPr>
                          <m:e>
                            <m:r>
                              <m:rPr>
                                <m:nor/>
                              </m:rPr>
                              <a:rPr lang="es-CL" sz="1600" kern="100">
                                <a:effectLst/>
                                <a:latin typeface="Calibri" panose="020F0502020204030204" pitchFamily="34" charset="0"/>
                                <a:ea typeface="Calibri" panose="020F0502020204030204" pitchFamily="34" charset="0"/>
                                <a:cs typeface="Times New Roman" panose="02020603050405020304" pitchFamily="18" charset="0"/>
                              </a:rPr>
                              <m:t>(</m:t>
                            </m:r>
                            <m:r>
                              <m:rPr>
                                <m:nor/>
                              </m:rPr>
                              <a:rPr lang="es-CL" sz="1600" kern="100">
                                <a:effectLst/>
                                <a:latin typeface="Calibri" panose="020F0502020204030204" pitchFamily="34" charset="0"/>
                                <a:ea typeface="Calibri" panose="020F0502020204030204" pitchFamily="34" charset="0"/>
                                <a:cs typeface="Times New Roman" panose="02020603050405020304" pitchFamily="18" charset="0"/>
                              </a:rPr>
                              <m:t>n</m:t>
                            </m:r>
                          </m:e>
                          <m:sup>
                            <m:r>
                              <m:rPr>
                                <m:nor/>
                              </m:rPr>
                              <a:rPr lang="es-CL" sz="1600" kern="100">
                                <a:effectLst/>
                                <a:latin typeface="Calibri" panose="020F0502020204030204" pitchFamily="34" charset="0"/>
                                <a:ea typeface="Calibri" panose="020F0502020204030204" pitchFamily="34" charset="0"/>
                                <a:cs typeface="Times New Roman" panose="02020603050405020304" pitchFamily="18" charset="0"/>
                              </a:rPr>
                              <m:t>m</m:t>
                            </m:r>
                          </m:sup>
                        </m:sSup>
                        <m:r>
                          <m:rPr>
                            <m:nor/>
                          </m:rPr>
                          <a:rPr lang="es-CL" sz="1600" kern="100">
                            <a:effectLst/>
                            <a:latin typeface="Calibri" panose="020F0502020204030204" pitchFamily="34" charset="0"/>
                            <a:ea typeface="Calibri" panose="020F0502020204030204" pitchFamily="34" charset="0"/>
                            <a:cs typeface="Times New Roman" panose="02020603050405020304" pitchFamily="18" charset="0"/>
                          </a:rPr>
                          <m:t>)</m:t>
                        </m:r>
                      </m:sup>
                    </m:sSup>
                  </m:oMath>
                </a14:m>
                <a:endParaRPr lang="es-CL" sz="16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CL" sz="1600" kern="100" dirty="0">
                    <a:effectLst/>
                    <a:latin typeface="Aptos" panose="020B0004020202020204" pitchFamily="34" charset="0"/>
                    <a:ea typeface="Calibri" panose="020F0502020204030204" pitchFamily="34" charset="0"/>
                    <a:cs typeface="Times New Roman" panose="02020603050405020304" pitchFamily="18" charset="0"/>
                  </a:rPr>
                  <a:t> </a:t>
                </a:r>
                <a:endParaRPr lang="es-CL" sz="1600" kern="1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7" name="Cuadro de texto 1567443426">
                <a:extLst>
                  <a:ext uri="{FF2B5EF4-FFF2-40B4-BE49-F238E27FC236}">
                    <a16:creationId xmlns:a16="http://schemas.microsoft.com/office/drawing/2014/main" id="{B614338E-EFF4-22A8-8049-4B3FC24A2993}"/>
                  </a:ext>
                </a:extLst>
              </p:cNvPr>
              <p:cNvSpPr txBox="1">
                <a:spLocks noRot="1" noChangeAspect="1" noMove="1" noResize="1" noEditPoints="1" noAdjustHandles="1" noChangeArrowheads="1" noChangeShapeType="1" noTextEdit="1"/>
              </p:cNvSpPr>
              <p:nvPr/>
            </p:nvSpPr>
            <p:spPr>
              <a:xfrm>
                <a:off x="639625" y="1206596"/>
                <a:ext cx="3405535" cy="3680295"/>
              </a:xfrm>
              <a:prstGeom prst="roundRect">
                <a:avLst>
                  <a:gd name="adj" fmla="val 6870"/>
                </a:avLst>
              </a:prstGeom>
              <a:blipFill>
                <a:blip r:embed="rId2"/>
                <a:stretch>
                  <a:fillRect/>
                </a:stretch>
              </a:blipFill>
              <a:ln w="9525">
                <a:solidFill>
                  <a:schemeClr val="accent4">
                    <a:lumMod val="75000"/>
                  </a:schemeClr>
                </a:solidFill>
                <a:prstDash val="dash"/>
              </a:ln>
            </p:spPr>
            <p:txBody>
              <a:bodyPr/>
              <a:lstStyle/>
              <a:p>
                <a:r>
                  <a:rPr lang="es-CL">
                    <a:noFill/>
                  </a:rPr>
                  <a:t> </a:t>
                </a:r>
              </a:p>
            </p:txBody>
          </p:sp>
        </mc:Fallback>
      </mc:AlternateContent>
      <p:pic>
        <p:nvPicPr>
          <p:cNvPr id="9" name="Picture 14" descr="Homero intelecual | Homer simpson, Simpson, The simpsons">
            <a:extLst>
              <a:ext uri="{FF2B5EF4-FFF2-40B4-BE49-F238E27FC236}">
                <a16:creationId xmlns:a16="http://schemas.microsoft.com/office/drawing/2014/main" id="{D8DA7B72-B373-54A6-92F0-62560DD520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91532" y="991123"/>
            <a:ext cx="970172" cy="1150570"/>
          </a:xfrm>
          <a:prstGeom prst="rect">
            <a:avLst/>
          </a:prstGeom>
          <a:noFill/>
          <a:extLst>
            <a:ext uri="{909E8E84-426E-40DD-AFC4-6F175D3DCCD1}">
              <a14:hiddenFill xmlns:a14="http://schemas.microsoft.com/office/drawing/2010/main">
                <a:solidFill>
                  <a:srgbClr val="FFFFFF"/>
                </a:solidFill>
              </a14:hiddenFill>
            </a:ext>
          </a:extLst>
        </p:spPr>
      </p:pic>
      <p:sp>
        <p:nvSpPr>
          <p:cNvPr id="10" name="CuadroTexto 9">
            <a:extLst>
              <a:ext uri="{FF2B5EF4-FFF2-40B4-BE49-F238E27FC236}">
                <a16:creationId xmlns:a16="http://schemas.microsoft.com/office/drawing/2014/main" id="{D7628339-4CEE-AE07-7C47-25BAC6E34DD4}"/>
              </a:ext>
            </a:extLst>
          </p:cNvPr>
          <p:cNvSpPr txBox="1"/>
          <p:nvPr/>
        </p:nvSpPr>
        <p:spPr>
          <a:xfrm>
            <a:off x="5674124" y="1049143"/>
            <a:ext cx="3391152" cy="1341656"/>
          </a:xfrm>
          <a:prstGeom prst="wedgeEllipseCallout">
            <a:avLst>
              <a:gd name="adj1" fmla="val -57463"/>
              <a:gd name="adj2" fmla="val -11457"/>
            </a:avLst>
          </a:prstGeom>
          <a:solidFill>
            <a:schemeClr val="bg1"/>
          </a:solidFill>
          <a:ln>
            <a:solidFill>
              <a:schemeClr val="accent1"/>
            </a:solidFill>
          </a:ln>
        </p:spPr>
        <p:txBody>
          <a:bodyPr wrap="square" rtlCol="0">
            <a:spAutoFit/>
          </a:bodyPr>
          <a:lstStyle/>
          <a:p>
            <a:pPr algn="ctr"/>
            <a:r>
              <a:rPr lang="es-CL" dirty="0">
                <a:latin typeface="Aptos" panose="020B0004020202020204" pitchFamily="34" charset="0"/>
              </a:rPr>
              <a:t>Pida a su profe ejemplos de la aplicación de las propiedades de potencias en base racional.</a:t>
            </a:r>
          </a:p>
        </p:txBody>
      </p:sp>
    </p:spTree>
    <p:extLst>
      <p:ext uri="{BB962C8B-B14F-4D97-AF65-F5344CB8AC3E}">
        <p14:creationId xmlns:p14="http://schemas.microsoft.com/office/powerpoint/2010/main" val="423899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xit" presetSubtype="0" fill="hold" nodeType="clickEffect">
                                  <p:stCondLst>
                                    <p:cond delay="0"/>
                                  </p:stCondLst>
                                  <p:childTnLst>
                                    <p:set>
                                      <p:cBhvr>
                                        <p:cTn id="44" dur="1" fill="hold">
                                          <p:stCondLst>
                                            <p:cond delay="0"/>
                                          </p:stCondLst>
                                        </p:cTn>
                                        <p:tgtEl>
                                          <p:spTgt spid="9"/>
                                        </p:tgtEl>
                                        <p:attrNameLst>
                                          <p:attrName>style.visibility</p:attrName>
                                        </p:attrNameLst>
                                      </p:cBhvr>
                                      <p:to>
                                        <p:strVal val="hidden"/>
                                      </p:to>
                                    </p:set>
                                  </p:childTnLst>
                                </p:cTn>
                              </p:par>
                              <p:par>
                                <p:cTn id="45" presetID="1" presetClass="exit" presetSubtype="0" fill="hold" grpId="1" nodeType="withEffect">
                                  <p:stCondLst>
                                    <p:cond delay="0"/>
                                  </p:stCondLst>
                                  <p:childTnLst>
                                    <p:set>
                                      <p:cBhvr>
                                        <p:cTn id="46"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10" grpId="0" animBg="1"/>
      <p:bldP spid="10"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Meme &quot;Qué resuelva&quot;: qué significa tener un novio así y origen de &quot;resolver&quot;  | MARCA México">
            <a:extLst>
              <a:ext uri="{FF2B5EF4-FFF2-40B4-BE49-F238E27FC236}">
                <a16:creationId xmlns:a16="http://schemas.microsoft.com/office/drawing/2014/main" id="{F3683619-25C9-0BAB-4BF3-9884C1218B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5481" y="654071"/>
            <a:ext cx="5753037" cy="38353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83348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BDAEEDAD-04C5-94D4-AA13-AA675D4D16C6}"/>
              </a:ext>
            </a:extLst>
          </p:cNvPr>
          <p:cNvPicPr>
            <a:picLocks noChangeAspect="1"/>
          </p:cNvPicPr>
          <p:nvPr/>
        </p:nvPicPr>
        <p:blipFill>
          <a:blip r:embed="rId2"/>
          <a:stretch>
            <a:fillRect/>
          </a:stretch>
        </p:blipFill>
        <p:spPr>
          <a:xfrm>
            <a:off x="94625" y="652194"/>
            <a:ext cx="8954750" cy="3839111"/>
          </a:xfrm>
          <a:prstGeom prst="rect">
            <a:avLst/>
          </a:prstGeom>
        </p:spPr>
      </p:pic>
      <p:pic>
        <p:nvPicPr>
          <p:cNvPr id="9" name="Picture 2" descr="Resultado de imagen para pregunta">
            <a:extLst>
              <a:ext uri="{FF2B5EF4-FFF2-40B4-BE49-F238E27FC236}">
                <a16:creationId xmlns:a16="http://schemas.microsoft.com/office/drawing/2014/main" id="{387CED49-6ABE-4017-F1FA-A9A7E92C6AC5}"/>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092670" y="-69872"/>
            <a:ext cx="1009856" cy="1009856"/>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a:extLst>
              <a:ext uri="{FF2B5EF4-FFF2-40B4-BE49-F238E27FC236}">
                <a16:creationId xmlns:a16="http://schemas.microsoft.com/office/drawing/2014/main" id="{6DDAD342-3D36-6893-25BC-2E648BE2FA80}"/>
              </a:ext>
            </a:extLst>
          </p:cNvPr>
          <p:cNvSpPr>
            <a:spLocks noGrp="1"/>
          </p:cNvSpPr>
          <p:nvPr>
            <p:ph type="title"/>
          </p:nvPr>
        </p:nvSpPr>
        <p:spPr>
          <a:xfrm>
            <a:off x="685670" y="0"/>
            <a:ext cx="7407000" cy="1063500"/>
          </a:xfrm>
        </p:spPr>
        <p:txBody>
          <a:bodyPr/>
          <a:lstStyle/>
          <a:p>
            <a:r>
              <a:rPr lang="es-CL" dirty="0"/>
              <a:t>Pregunta N°1</a:t>
            </a:r>
          </a:p>
        </p:txBody>
      </p:sp>
      <p:sp>
        <p:nvSpPr>
          <p:cNvPr id="7" name="CuadroTexto 6">
            <a:extLst>
              <a:ext uri="{FF2B5EF4-FFF2-40B4-BE49-F238E27FC236}">
                <a16:creationId xmlns:a16="http://schemas.microsoft.com/office/drawing/2014/main" id="{313F0015-198F-3E8A-8D29-02A728027287}"/>
              </a:ext>
            </a:extLst>
          </p:cNvPr>
          <p:cNvSpPr txBox="1"/>
          <p:nvPr/>
        </p:nvSpPr>
        <p:spPr>
          <a:xfrm>
            <a:off x="3018430" y="4512901"/>
            <a:ext cx="4790003" cy="230832"/>
          </a:xfrm>
          <a:prstGeom prst="rect">
            <a:avLst/>
          </a:prstGeom>
          <a:noFill/>
        </p:spPr>
        <p:txBody>
          <a:bodyPr wrap="square" rtlCol="0">
            <a:spAutoFit/>
          </a:bodyPr>
          <a:lstStyle/>
          <a:p>
            <a:r>
              <a:rPr lang="es-CL" sz="900" dirty="0">
                <a:latin typeface="Aptos" panose="020B0004020202020204" pitchFamily="34" charset="0"/>
              </a:rPr>
              <a:t>DEMRE: PAES M1 Matemáticas Regular Admisión 2024</a:t>
            </a:r>
          </a:p>
        </p:txBody>
      </p:sp>
      <p:sp>
        <p:nvSpPr>
          <p:cNvPr id="8" name="CuadroTexto 7">
            <a:extLst>
              <a:ext uri="{FF2B5EF4-FFF2-40B4-BE49-F238E27FC236}">
                <a16:creationId xmlns:a16="http://schemas.microsoft.com/office/drawing/2014/main" id="{A7EFE1BC-71B7-1FF4-A0EC-2E53F3CFCA3F}"/>
              </a:ext>
            </a:extLst>
          </p:cNvPr>
          <p:cNvSpPr txBox="1"/>
          <p:nvPr/>
        </p:nvSpPr>
        <p:spPr>
          <a:xfrm>
            <a:off x="6018994" y="2878065"/>
            <a:ext cx="1780032" cy="107721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CL" sz="1600" b="1" u="sng" dirty="0">
                <a:solidFill>
                  <a:schemeClr val="accent6">
                    <a:lumMod val="50000"/>
                  </a:schemeClr>
                </a:solidFill>
                <a:latin typeface="Varela Round" panose="00000500000000000000" pitchFamily="2" charset="-79"/>
                <a:cs typeface="Varela Round" panose="00000500000000000000" pitchFamily="2" charset="-79"/>
              </a:rPr>
              <a:t>Respuesta Correcta </a:t>
            </a:r>
          </a:p>
          <a:p>
            <a:pPr algn="ctr"/>
            <a:r>
              <a:rPr lang="es-CL" sz="3200" b="1" dirty="0">
                <a:solidFill>
                  <a:schemeClr val="accent6">
                    <a:lumMod val="50000"/>
                  </a:schemeClr>
                </a:solidFill>
                <a:latin typeface="Varela Round" panose="00000500000000000000" pitchFamily="2" charset="-79"/>
                <a:cs typeface="Varela Round" panose="00000500000000000000" pitchFamily="2" charset="-79"/>
              </a:rPr>
              <a:t>C</a:t>
            </a:r>
            <a:r>
              <a:rPr lang="es-CL" sz="3200" b="1">
                <a:solidFill>
                  <a:schemeClr val="accent6">
                    <a:lumMod val="50000"/>
                  </a:schemeClr>
                </a:solidFill>
                <a:latin typeface="Varela Round" panose="00000500000000000000" pitchFamily="2" charset="-79"/>
                <a:cs typeface="Varela Round" panose="00000500000000000000" pitchFamily="2" charset="-79"/>
              </a:rPr>
              <a:t>  </a:t>
            </a:r>
            <a:endParaRPr lang="es-CL" sz="3200" b="1" dirty="0">
              <a:solidFill>
                <a:schemeClr val="accent6">
                  <a:lumMod val="50000"/>
                </a:schemeClr>
              </a:solidFill>
              <a:latin typeface="Varela Round" panose="00000500000000000000" pitchFamily="2" charset="-79"/>
              <a:cs typeface="Varela Round" panose="00000500000000000000" pitchFamily="2" charset="-79"/>
            </a:endParaRPr>
          </a:p>
        </p:txBody>
      </p:sp>
      <p:pic>
        <p:nvPicPr>
          <p:cNvPr id="10" name="Picture 6" descr="Pulgar arriba emoji - símbolo, significado logotipo, historia, PNG">
            <a:extLst>
              <a:ext uri="{FF2B5EF4-FFF2-40B4-BE49-F238E27FC236}">
                <a16:creationId xmlns:a16="http://schemas.microsoft.com/office/drawing/2014/main" id="{BFA05D52-440D-F657-481C-16E6C721032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7125" y="3546207"/>
            <a:ext cx="1677733" cy="9445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8433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anim calcmode="lin" valueType="num">
                                      <p:cBhvr>
                                        <p:cTn id="8" dur="2000" fill="hold"/>
                                        <p:tgtEl>
                                          <p:spTgt spid="8"/>
                                        </p:tgtEl>
                                        <p:attrNameLst>
                                          <p:attrName>ppt_w</p:attrName>
                                        </p:attrNameLst>
                                      </p:cBhvr>
                                      <p:tavLst>
                                        <p:tav tm="0" fmla="#ppt_w*sin(2.5*pi*$)">
                                          <p:val>
                                            <p:fltVal val="0"/>
                                          </p:val>
                                        </p:tav>
                                        <p:tav tm="100000">
                                          <p:val>
                                            <p:fltVal val="1"/>
                                          </p:val>
                                        </p:tav>
                                      </p:tavLst>
                                    </p:anim>
                                    <p:anim calcmode="lin" valueType="num">
                                      <p:cBhvr>
                                        <p:cTn id="9" dur="2000" fill="hold"/>
                                        <p:tgtEl>
                                          <p:spTgt spid="8"/>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16" presetClass="entr" presetSubtype="21"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arn(inVertical)">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F622CDD7-B7AC-2B36-B40E-301348FF24FC}"/>
              </a:ext>
            </a:extLst>
          </p:cNvPr>
          <p:cNvPicPr>
            <a:picLocks noChangeAspect="1"/>
          </p:cNvPicPr>
          <p:nvPr/>
        </p:nvPicPr>
        <p:blipFill>
          <a:blip r:embed="rId2"/>
          <a:stretch>
            <a:fillRect/>
          </a:stretch>
        </p:blipFill>
        <p:spPr>
          <a:xfrm>
            <a:off x="0" y="0"/>
            <a:ext cx="5750769" cy="5143500"/>
          </a:xfrm>
          <a:prstGeom prst="rect">
            <a:avLst/>
          </a:prstGeom>
        </p:spPr>
      </p:pic>
      <p:pic>
        <p:nvPicPr>
          <p:cNvPr id="9" name="Picture 2" descr="Resultado de imagen para pregunta">
            <a:extLst>
              <a:ext uri="{FF2B5EF4-FFF2-40B4-BE49-F238E27FC236}">
                <a16:creationId xmlns:a16="http://schemas.microsoft.com/office/drawing/2014/main" id="{387CED49-6ABE-4017-F1FA-A9A7E92C6AC5}"/>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092670" y="0"/>
            <a:ext cx="1009856" cy="1009856"/>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a:extLst>
              <a:ext uri="{FF2B5EF4-FFF2-40B4-BE49-F238E27FC236}">
                <a16:creationId xmlns:a16="http://schemas.microsoft.com/office/drawing/2014/main" id="{6DDAD342-3D36-6893-25BC-2E648BE2FA80}"/>
              </a:ext>
            </a:extLst>
          </p:cNvPr>
          <p:cNvSpPr>
            <a:spLocks noGrp="1"/>
          </p:cNvSpPr>
          <p:nvPr>
            <p:ph type="title"/>
          </p:nvPr>
        </p:nvSpPr>
        <p:spPr>
          <a:xfrm>
            <a:off x="685670" y="0"/>
            <a:ext cx="7407000" cy="1063500"/>
          </a:xfrm>
        </p:spPr>
        <p:txBody>
          <a:bodyPr/>
          <a:lstStyle/>
          <a:p>
            <a:pPr algn="r"/>
            <a:r>
              <a:rPr lang="es-CL" dirty="0"/>
              <a:t>Pregunta N°2</a:t>
            </a:r>
          </a:p>
        </p:txBody>
      </p:sp>
      <p:sp>
        <p:nvSpPr>
          <p:cNvPr id="10" name="CuadroTexto 9">
            <a:extLst>
              <a:ext uri="{FF2B5EF4-FFF2-40B4-BE49-F238E27FC236}">
                <a16:creationId xmlns:a16="http://schemas.microsoft.com/office/drawing/2014/main" id="{AD8FA848-7565-7885-5413-131C3ABC047E}"/>
              </a:ext>
            </a:extLst>
          </p:cNvPr>
          <p:cNvSpPr txBox="1"/>
          <p:nvPr/>
        </p:nvSpPr>
        <p:spPr>
          <a:xfrm>
            <a:off x="6190993" y="2977816"/>
            <a:ext cx="1780032" cy="107721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CL" sz="1600" b="1" u="sng" dirty="0">
                <a:solidFill>
                  <a:schemeClr val="accent6">
                    <a:lumMod val="50000"/>
                  </a:schemeClr>
                </a:solidFill>
                <a:latin typeface="Varela Round" panose="00000500000000000000" pitchFamily="2" charset="-79"/>
                <a:cs typeface="Varela Round" panose="00000500000000000000" pitchFamily="2" charset="-79"/>
              </a:rPr>
              <a:t>Respuesta Correcta </a:t>
            </a:r>
          </a:p>
          <a:p>
            <a:pPr algn="ctr"/>
            <a:r>
              <a:rPr lang="es-CL" sz="3200" b="1" dirty="0">
                <a:solidFill>
                  <a:schemeClr val="accent6">
                    <a:lumMod val="50000"/>
                  </a:schemeClr>
                </a:solidFill>
                <a:latin typeface="Varela Round" panose="00000500000000000000" pitchFamily="2" charset="-79"/>
                <a:cs typeface="Varela Round" panose="00000500000000000000" pitchFamily="2" charset="-79"/>
              </a:rPr>
              <a:t>C  </a:t>
            </a:r>
          </a:p>
        </p:txBody>
      </p:sp>
      <p:pic>
        <p:nvPicPr>
          <p:cNvPr id="2054" name="Picture 6" descr="Pulgar arriba emoji - símbolo, significado logotipo, historia, PNG">
            <a:extLst>
              <a:ext uri="{FF2B5EF4-FFF2-40B4-BE49-F238E27FC236}">
                <a16:creationId xmlns:a16="http://schemas.microsoft.com/office/drawing/2014/main" id="{E6F765FD-0239-3AB3-971C-DE8BA79DB7F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64572" y="3382705"/>
            <a:ext cx="1677733" cy="944545"/>
          </a:xfrm>
          <a:prstGeom prst="rect">
            <a:avLst/>
          </a:prstGeom>
          <a:noFill/>
          <a:extLst>
            <a:ext uri="{909E8E84-426E-40DD-AFC4-6F175D3DCCD1}">
              <a14:hiddenFill xmlns:a14="http://schemas.microsoft.com/office/drawing/2010/main">
                <a:solidFill>
                  <a:srgbClr val="FFFFFF"/>
                </a:solidFill>
              </a14:hiddenFill>
            </a:ext>
          </a:extLst>
        </p:spPr>
      </p:pic>
      <p:sp>
        <p:nvSpPr>
          <p:cNvPr id="6" name="CuadroTexto 5">
            <a:extLst>
              <a:ext uri="{FF2B5EF4-FFF2-40B4-BE49-F238E27FC236}">
                <a16:creationId xmlns:a16="http://schemas.microsoft.com/office/drawing/2014/main" id="{FA5A1843-FF9D-BB80-098C-6267410BF307}"/>
              </a:ext>
            </a:extLst>
          </p:cNvPr>
          <p:cNvSpPr txBox="1"/>
          <p:nvPr/>
        </p:nvSpPr>
        <p:spPr>
          <a:xfrm>
            <a:off x="2652670" y="4266930"/>
            <a:ext cx="4790003" cy="230832"/>
          </a:xfrm>
          <a:prstGeom prst="rect">
            <a:avLst/>
          </a:prstGeom>
          <a:noFill/>
        </p:spPr>
        <p:txBody>
          <a:bodyPr wrap="square" rtlCol="0">
            <a:spAutoFit/>
          </a:bodyPr>
          <a:lstStyle/>
          <a:p>
            <a:r>
              <a:rPr lang="es-CL" sz="900" dirty="0">
                <a:latin typeface="Aptos" panose="020B0004020202020204" pitchFamily="34" charset="0"/>
              </a:rPr>
              <a:t>DEMRE: PAES M1 Matemáticas Invierno Admisión 2024</a:t>
            </a:r>
          </a:p>
        </p:txBody>
      </p:sp>
    </p:spTree>
    <p:extLst>
      <p:ext uri="{BB962C8B-B14F-4D97-AF65-F5344CB8AC3E}">
        <p14:creationId xmlns:p14="http://schemas.microsoft.com/office/powerpoint/2010/main" val="458774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anim calcmode="lin" valueType="num">
                                      <p:cBhvr>
                                        <p:cTn id="8" dur="2000" fill="hold"/>
                                        <p:tgtEl>
                                          <p:spTgt spid="10"/>
                                        </p:tgtEl>
                                        <p:attrNameLst>
                                          <p:attrName>ppt_w</p:attrName>
                                        </p:attrNameLst>
                                      </p:cBhvr>
                                      <p:tavLst>
                                        <p:tav tm="0" fmla="#ppt_w*sin(2.5*pi*$)">
                                          <p:val>
                                            <p:fltVal val="0"/>
                                          </p:val>
                                        </p:tav>
                                        <p:tav tm="100000">
                                          <p:val>
                                            <p:fltVal val="1"/>
                                          </p:val>
                                        </p:tav>
                                      </p:tavLst>
                                    </p:anim>
                                    <p:anim calcmode="lin" valueType="num">
                                      <p:cBhvr>
                                        <p:cTn id="9" dur="2000" fill="hold"/>
                                        <p:tgtEl>
                                          <p:spTgt spid="10"/>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16" presetClass="entr" presetSubtype="21" fill="hold" nodeType="afterEffect">
                                  <p:stCondLst>
                                    <p:cond delay="0"/>
                                  </p:stCondLst>
                                  <p:childTnLst>
                                    <p:set>
                                      <p:cBhvr>
                                        <p:cTn id="12" dur="1" fill="hold">
                                          <p:stCondLst>
                                            <p:cond delay="0"/>
                                          </p:stCondLst>
                                        </p:cTn>
                                        <p:tgtEl>
                                          <p:spTgt spid="2054"/>
                                        </p:tgtEl>
                                        <p:attrNameLst>
                                          <p:attrName>style.visibility</p:attrName>
                                        </p:attrNameLst>
                                      </p:cBhvr>
                                      <p:to>
                                        <p:strVal val="visible"/>
                                      </p:to>
                                    </p:set>
                                    <p:animEffect transition="in" filter="barn(inVertical)">
                                      <p:cBhvr>
                                        <p:cTn id="13" dur="500"/>
                                        <p:tgtEl>
                                          <p:spTgt spid="2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DEB9FDF8-994D-8B2B-2EF0-659E0FDA7557}"/>
              </a:ext>
            </a:extLst>
          </p:cNvPr>
          <p:cNvPicPr>
            <a:picLocks noChangeAspect="1"/>
          </p:cNvPicPr>
          <p:nvPr/>
        </p:nvPicPr>
        <p:blipFill>
          <a:blip r:embed="rId2"/>
          <a:stretch>
            <a:fillRect/>
          </a:stretch>
        </p:blipFill>
        <p:spPr>
          <a:xfrm>
            <a:off x="0" y="196091"/>
            <a:ext cx="7792537" cy="4448796"/>
          </a:xfrm>
          <a:prstGeom prst="rect">
            <a:avLst/>
          </a:prstGeom>
        </p:spPr>
      </p:pic>
      <p:pic>
        <p:nvPicPr>
          <p:cNvPr id="9" name="Picture 2" descr="Resultado de imagen para pregunta">
            <a:extLst>
              <a:ext uri="{FF2B5EF4-FFF2-40B4-BE49-F238E27FC236}">
                <a16:creationId xmlns:a16="http://schemas.microsoft.com/office/drawing/2014/main" id="{387CED49-6ABE-4017-F1FA-A9A7E92C6AC5}"/>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68484" y="0"/>
            <a:ext cx="1009856" cy="1009856"/>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a:extLst>
              <a:ext uri="{FF2B5EF4-FFF2-40B4-BE49-F238E27FC236}">
                <a16:creationId xmlns:a16="http://schemas.microsoft.com/office/drawing/2014/main" id="{6DDAD342-3D36-6893-25BC-2E648BE2FA80}"/>
              </a:ext>
            </a:extLst>
          </p:cNvPr>
          <p:cNvSpPr>
            <a:spLocks noGrp="1"/>
          </p:cNvSpPr>
          <p:nvPr>
            <p:ph type="title"/>
          </p:nvPr>
        </p:nvSpPr>
        <p:spPr>
          <a:xfrm>
            <a:off x="6196891" y="1009856"/>
            <a:ext cx="3594810" cy="1063500"/>
          </a:xfrm>
        </p:spPr>
        <p:txBody>
          <a:bodyPr/>
          <a:lstStyle/>
          <a:p>
            <a:r>
              <a:rPr lang="es-CL" dirty="0"/>
              <a:t>Pregunta N°3</a:t>
            </a:r>
          </a:p>
        </p:txBody>
      </p:sp>
      <p:sp>
        <p:nvSpPr>
          <p:cNvPr id="10" name="CuadroTexto 9">
            <a:extLst>
              <a:ext uri="{FF2B5EF4-FFF2-40B4-BE49-F238E27FC236}">
                <a16:creationId xmlns:a16="http://schemas.microsoft.com/office/drawing/2014/main" id="{AD8FA848-7565-7885-5413-131C3ABC047E}"/>
              </a:ext>
            </a:extLst>
          </p:cNvPr>
          <p:cNvSpPr txBox="1"/>
          <p:nvPr/>
        </p:nvSpPr>
        <p:spPr>
          <a:xfrm>
            <a:off x="6451408" y="2493627"/>
            <a:ext cx="1780032" cy="107721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CL" sz="1600" b="1" u="sng" dirty="0">
                <a:solidFill>
                  <a:schemeClr val="accent6">
                    <a:lumMod val="50000"/>
                  </a:schemeClr>
                </a:solidFill>
                <a:latin typeface="Varela Round" panose="00000500000000000000" pitchFamily="2" charset="-79"/>
                <a:cs typeface="Varela Round" panose="00000500000000000000" pitchFamily="2" charset="-79"/>
              </a:rPr>
              <a:t>Respuesta Correcta </a:t>
            </a:r>
          </a:p>
          <a:p>
            <a:pPr algn="ctr"/>
            <a:r>
              <a:rPr lang="es-CL" sz="3200" b="1" dirty="0">
                <a:solidFill>
                  <a:schemeClr val="accent6">
                    <a:lumMod val="50000"/>
                  </a:schemeClr>
                </a:solidFill>
                <a:latin typeface="Varela Round" panose="00000500000000000000" pitchFamily="2" charset="-79"/>
                <a:cs typeface="Varela Round" panose="00000500000000000000" pitchFamily="2" charset="-79"/>
              </a:rPr>
              <a:t>D  </a:t>
            </a:r>
          </a:p>
        </p:txBody>
      </p:sp>
      <p:pic>
        <p:nvPicPr>
          <p:cNvPr id="2054" name="Picture 6" descr="Pulgar arriba emoji - símbolo, significado logotipo, historia, PNG">
            <a:extLst>
              <a:ext uri="{FF2B5EF4-FFF2-40B4-BE49-F238E27FC236}">
                <a16:creationId xmlns:a16="http://schemas.microsoft.com/office/drawing/2014/main" id="{E6F765FD-0239-3AB3-971C-DE8BA79DB7F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13687" y="2887121"/>
            <a:ext cx="1677733" cy="944545"/>
          </a:xfrm>
          <a:prstGeom prst="rect">
            <a:avLst/>
          </a:prstGeom>
          <a:noFill/>
          <a:extLst>
            <a:ext uri="{909E8E84-426E-40DD-AFC4-6F175D3DCCD1}">
              <a14:hiddenFill xmlns:a14="http://schemas.microsoft.com/office/drawing/2010/main">
                <a:solidFill>
                  <a:srgbClr val="FFFFFF"/>
                </a:solidFill>
              </a14:hiddenFill>
            </a:ext>
          </a:extLst>
        </p:spPr>
      </p:pic>
      <p:sp>
        <p:nvSpPr>
          <p:cNvPr id="6" name="CuadroTexto 5">
            <a:extLst>
              <a:ext uri="{FF2B5EF4-FFF2-40B4-BE49-F238E27FC236}">
                <a16:creationId xmlns:a16="http://schemas.microsoft.com/office/drawing/2014/main" id="{BD8E4DBF-C497-67C5-4281-9EAEB2591887}"/>
              </a:ext>
            </a:extLst>
          </p:cNvPr>
          <p:cNvSpPr txBox="1"/>
          <p:nvPr/>
        </p:nvSpPr>
        <p:spPr>
          <a:xfrm>
            <a:off x="2628448" y="4414055"/>
            <a:ext cx="4790003" cy="230832"/>
          </a:xfrm>
          <a:prstGeom prst="rect">
            <a:avLst/>
          </a:prstGeom>
          <a:noFill/>
        </p:spPr>
        <p:txBody>
          <a:bodyPr wrap="square" rtlCol="0">
            <a:spAutoFit/>
          </a:bodyPr>
          <a:lstStyle/>
          <a:p>
            <a:r>
              <a:rPr lang="es-CL" sz="900" dirty="0">
                <a:latin typeface="Aptos" panose="020B0004020202020204" pitchFamily="34" charset="0"/>
              </a:rPr>
              <a:t>DEMRE: PDT  Matemáticas Invierno Admisión 2023</a:t>
            </a:r>
          </a:p>
        </p:txBody>
      </p:sp>
    </p:spTree>
    <p:extLst>
      <p:ext uri="{BB962C8B-B14F-4D97-AF65-F5344CB8AC3E}">
        <p14:creationId xmlns:p14="http://schemas.microsoft.com/office/powerpoint/2010/main" val="4292649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anim calcmode="lin" valueType="num">
                                      <p:cBhvr>
                                        <p:cTn id="8" dur="2000" fill="hold"/>
                                        <p:tgtEl>
                                          <p:spTgt spid="10"/>
                                        </p:tgtEl>
                                        <p:attrNameLst>
                                          <p:attrName>ppt_w</p:attrName>
                                        </p:attrNameLst>
                                      </p:cBhvr>
                                      <p:tavLst>
                                        <p:tav tm="0" fmla="#ppt_w*sin(2.5*pi*$)">
                                          <p:val>
                                            <p:fltVal val="0"/>
                                          </p:val>
                                        </p:tav>
                                        <p:tav tm="100000">
                                          <p:val>
                                            <p:fltVal val="1"/>
                                          </p:val>
                                        </p:tav>
                                      </p:tavLst>
                                    </p:anim>
                                    <p:anim calcmode="lin" valueType="num">
                                      <p:cBhvr>
                                        <p:cTn id="9" dur="2000" fill="hold"/>
                                        <p:tgtEl>
                                          <p:spTgt spid="10"/>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16" presetClass="entr" presetSubtype="21" fill="hold" nodeType="afterEffect">
                                  <p:stCondLst>
                                    <p:cond delay="0"/>
                                  </p:stCondLst>
                                  <p:childTnLst>
                                    <p:set>
                                      <p:cBhvr>
                                        <p:cTn id="12" dur="1" fill="hold">
                                          <p:stCondLst>
                                            <p:cond delay="0"/>
                                          </p:stCondLst>
                                        </p:cTn>
                                        <p:tgtEl>
                                          <p:spTgt spid="2054"/>
                                        </p:tgtEl>
                                        <p:attrNameLst>
                                          <p:attrName>style.visibility</p:attrName>
                                        </p:attrNameLst>
                                      </p:cBhvr>
                                      <p:to>
                                        <p:strVal val="visible"/>
                                      </p:to>
                                    </p:set>
                                    <p:animEffect transition="in" filter="barn(inVertical)">
                                      <p:cBhvr>
                                        <p:cTn id="13" dur="500"/>
                                        <p:tgtEl>
                                          <p:spTgt spid="2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BFA9C6D8-33FD-2DE0-4C16-DF1CCB8F9104}"/>
              </a:ext>
            </a:extLst>
          </p:cNvPr>
          <p:cNvPicPr>
            <a:picLocks noChangeAspect="1"/>
          </p:cNvPicPr>
          <p:nvPr/>
        </p:nvPicPr>
        <p:blipFill>
          <a:blip r:embed="rId2"/>
          <a:stretch>
            <a:fillRect/>
          </a:stretch>
        </p:blipFill>
        <p:spPr>
          <a:xfrm>
            <a:off x="347715" y="1324563"/>
            <a:ext cx="7868748" cy="2591162"/>
          </a:xfrm>
          <a:prstGeom prst="rect">
            <a:avLst/>
          </a:prstGeom>
        </p:spPr>
      </p:pic>
      <p:pic>
        <p:nvPicPr>
          <p:cNvPr id="9" name="Picture 2" descr="Resultado de imagen para pregunta">
            <a:extLst>
              <a:ext uri="{FF2B5EF4-FFF2-40B4-BE49-F238E27FC236}">
                <a16:creationId xmlns:a16="http://schemas.microsoft.com/office/drawing/2014/main" id="{387CED49-6ABE-4017-F1FA-A9A7E92C6AC5}"/>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54579" y="0"/>
            <a:ext cx="1009856" cy="1009856"/>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a:extLst>
              <a:ext uri="{FF2B5EF4-FFF2-40B4-BE49-F238E27FC236}">
                <a16:creationId xmlns:a16="http://schemas.microsoft.com/office/drawing/2014/main" id="{6DDAD342-3D36-6893-25BC-2E648BE2FA80}"/>
              </a:ext>
            </a:extLst>
          </p:cNvPr>
          <p:cNvSpPr>
            <a:spLocks noGrp="1"/>
          </p:cNvSpPr>
          <p:nvPr>
            <p:ph type="title"/>
          </p:nvPr>
        </p:nvSpPr>
        <p:spPr>
          <a:xfrm>
            <a:off x="6451032" y="1009856"/>
            <a:ext cx="2563881" cy="1063500"/>
          </a:xfrm>
        </p:spPr>
        <p:txBody>
          <a:bodyPr/>
          <a:lstStyle/>
          <a:p>
            <a:r>
              <a:rPr lang="es-CL" dirty="0"/>
              <a:t>Pregunta N°4</a:t>
            </a:r>
          </a:p>
        </p:txBody>
      </p:sp>
      <p:sp>
        <p:nvSpPr>
          <p:cNvPr id="10" name="CuadroTexto 9">
            <a:extLst>
              <a:ext uri="{FF2B5EF4-FFF2-40B4-BE49-F238E27FC236}">
                <a16:creationId xmlns:a16="http://schemas.microsoft.com/office/drawing/2014/main" id="{AD8FA848-7565-7885-5413-131C3ABC047E}"/>
              </a:ext>
            </a:extLst>
          </p:cNvPr>
          <p:cNvSpPr txBox="1"/>
          <p:nvPr/>
        </p:nvSpPr>
        <p:spPr>
          <a:xfrm>
            <a:off x="5413432" y="2904928"/>
            <a:ext cx="1780032" cy="107721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CL" sz="1600" b="1" u="sng" dirty="0">
                <a:solidFill>
                  <a:schemeClr val="accent6">
                    <a:lumMod val="50000"/>
                  </a:schemeClr>
                </a:solidFill>
                <a:latin typeface="Varela Round" panose="00000500000000000000" pitchFamily="2" charset="-79"/>
                <a:cs typeface="Varela Round" panose="00000500000000000000" pitchFamily="2" charset="-79"/>
              </a:rPr>
              <a:t>Respuesta Correcta </a:t>
            </a:r>
          </a:p>
          <a:p>
            <a:pPr algn="ctr"/>
            <a:r>
              <a:rPr lang="es-CL" sz="3200" b="1" dirty="0">
                <a:solidFill>
                  <a:schemeClr val="accent6">
                    <a:lumMod val="50000"/>
                  </a:schemeClr>
                </a:solidFill>
                <a:latin typeface="Varela Round" panose="00000500000000000000" pitchFamily="2" charset="-79"/>
                <a:cs typeface="Varela Round" panose="00000500000000000000" pitchFamily="2" charset="-79"/>
              </a:rPr>
              <a:t>D  </a:t>
            </a:r>
          </a:p>
        </p:txBody>
      </p:sp>
      <p:pic>
        <p:nvPicPr>
          <p:cNvPr id="2054" name="Picture 6" descr="Pulgar arriba emoji - símbolo, significado logotipo, historia, PNG">
            <a:extLst>
              <a:ext uri="{FF2B5EF4-FFF2-40B4-BE49-F238E27FC236}">
                <a16:creationId xmlns:a16="http://schemas.microsoft.com/office/drawing/2014/main" id="{E6F765FD-0239-3AB3-971C-DE8BA79DB7F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38730" y="3509873"/>
            <a:ext cx="1677733" cy="944545"/>
          </a:xfrm>
          <a:prstGeom prst="rect">
            <a:avLst/>
          </a:prstGeom>
          <a:noFill/>
          <a:extLst>
            <a:ext uri="{909E8E84-426E-40DD-AFC4-6F175D3DCCD1}">
              <a14:hiddenFill xmlns:a14="http://schemas.microsoft.com/office/drawing/2010/main">
                <a:solidFill>
                  <a:srgbClr val="FFFFFF"/>
                </a:solidFill>
              </a14:hiddenFill>
            </a:ext>
          </a:extLst>
        </p:spPr>
      </p:pic>
      <p:sp>
        <p:nvSpPr>
          <p:cNvPr id="6" name="CuadroTexto 5">
            <a:extLst>
              <a:ext uri="{FF2B5EF4-FFF2-40B4-BE49-F238E27FC236}">
                <a16:creationId xmlns:a16="http://schemas.microsoft.com/office/drawing/2014/main" id="{FE7D48B1-E799-F759-0BCA-7EA267F17F7A}"/>
              </a:ext>
            </a:extLst>
          </p:cNvPr>
          <p:cNvSpPr txBox="1"/>
          <p:nvPr/>
        </p:nvSpPr>
        <p:spPr>
          <a:xfrm>
            <a:off x="2652670" y="4266930"/>
            <a:ext cx="4790003" cy="230832"/>
          </a:xfrm>
          <a:prstGeom prst="rect">
            <a:avLst/>
          </a:prstGeom>
          <a:noFill/>
        </p:spPr>
        <p:txBody>
          <a:bodyPr wrap="square" rtlCol="0">
            <a:spAutoFit/>
          </a:bodyPr>
          <a:lstStyle/>
          <a:p>
            <a:r>
              <a:rPr lang="es-CL" sz="900" dirty="0">
                <a:latin typeface="Aptos" panose="020B0004020202020204" pitchFamily="34" charset="0"/>
              </a:rPr>
              <a:t>DEMRE: PDT  Matemáticas Invierno Admisión 2023</a:t>
            </a:r>
          </a:p>
        </p:txBody>
      </p:sp>
    </p:spTree>
    <p:extLst>
      <p:ext uri="{BB962C8B-B14F-4D97-AF65-F5344CB8AC3E}">
        <p14:creationId xmlns:p14="http://schemas.microsoft.com/office/powerpoint/2010/main" val="53127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anim calcmode="lin" valueType="num">
                                      <p:cBhvr>
                                        <p:cTn id="8" dur="2000" fill="hold"/>
                                        <p:tgtEl>
                                          <p:spTgt spid="10"/>
                                        </p:tgtEl>
                                        <p:attrNameLst>
                                          <p:attrName>ppt_w</p:attrName>
                                        </p:attrNameLst>
                                      </p:cBhvr>
                                      <p:tavLst>
                                        <p:tav tm="0" fmla="#ppt_w*sin(2.5*pi*$)">
                                          <p:val>
                                            <p:fltVal val="0"/>
                                          </p:val>
                                        </p:tav>
                                        <p:tav tm="100000">
                                          <p:val>
                                            <p:fltVal val="1"/>
                                          </p:val>
                                        </p:tav>
                                      </p:tavLst>
                                    </p:anim>
                                    <p:anim calcmode="lin" valueType="num">
                                      <p:cBhvr>
                                        <p:cTn id="9" dur="2000" fill="hold"/>
                                        <p:tgtEl>
                                          <p:spTgt spid="10"/>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16" presetClass="entr" presetSubtype="21" fill="hold" nodeType="afterEffect">
                                  <p:stCondLst>
                                    <p:cond delay="0"/>
                                  </p:stCondLst>
                                  <p:childTnLst>
                                    <p:set>
                                      <p:cBhvr>
                                        <p:cTn id="12" dur="1" fill="hold">
                                          <p:stCondLst>
                                            <p:cond delay="0"/>
                                          </p:stCondLst>
                                        </p:cTn>
                                        <p:tgtEl>
                                          <p:spTgt spid="2054"/>
                                        </p:tgtEl>
                                        <p:attrNameLst>
                                          <p:attrName>style.visibility</p:attrName>
                                        </p:attrNameLst>
                                      </p:cBhvr>
                                      <p:to>
                                        <p:strVal val="visible"/>
                                      </p:to>
                                    </p:set>
                                    <p:animEffect transition="in" filter="barn(inVertical)">
                                      <p:cBhvr>
                                        <p:cTn id="13" dur="500"/>
                                        <p:tgtEl>
                                          <p:spTgt spid="2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EB4E702-3A4A-4942-C3E8-178227B8A14D}"/>
              </a:ext>
            </a:extLst>
          </p:cNvPr>
          <p:cNvSpPr>
            <a:spLocks noGrp="1"/>
          </p:cNvSpPr>
          <p:nvPr>
            <p:ph type="title"/>
          </p:nvPr>
        </p:nvSpPr>
        <p:spPr>
          <a:xfrm>
            <a:off x="720000" y="736253"/>
            <a:ext cx="7704000" cy="572700"/>
          </a:xfrm>
        </p:spPr>
        <p:txBody>
          <a:bodyPr/>
          <a:lstStyle/>
          <a:p>
            <a:pPr algn="l"/>
            <a:r>
              <a:rPr lang="es-CL" sz="2800" b="1" dirty="0">
                <a:latin typeface="Aptos" panose="020B0004020202020204" pitchFamily="34" charset="0"/>
              </a:rPr>
              <a:t>Hoy aprendimos</a:t>
            </a:r>
          </a:p>
        </p:txBody>
      </p:sp>
      <p:sp>
        <p:nvSpPr>
          <p:cNvPr id="3" name="Marcador de texto 2">
            <a:extLst>
              <a:ext uri="{FF2B5EF4-FFF2-40B4-BE49-F238E27FC236}">
                <a16:creationId xmlns:a16="http://schemas.microsoft.com/office/drawing/2014/main" id="{866DB418-3601-39A8-EF66-D64570CA722F}"/>
              </a:ext>
            </a:extLst>
          </p:cNvPr>
          <p:cNvSpPr>
            <a:spLocks noGrp="1"/>
          </p:cNvSpPr>
          <p:nvPr>
            <p:ph type="body" idx="1"/>
          </p:nvPr>
        </p:nvSpPr>
        <p:spPr>
          <a:xfrm>
            <a:off x="368677" y="1594280"/>
            <a:ext cx="5492569" cy="3002104"/>
          </a:xfrm>
        </p:spPr>
        <p:txBody>
          <a:bodyPr/>
          <a:lstStyle/>
          <a:p>
            <a:pPr algn="just">
              <a:buFont typeface="Wingdings" panose="05000000000000000000" pitchFamily="2" charset="2"/>
              <a:buChar char="ü"/>
            </a:pPr>
            <a:r>
              <a:rPr lang="es-ES" sz="1800" dirty="0">
                <a:solidFill>
                  <a:schemeClr val="tx1"/>
                </a:solidFill>
                <a:latin typeface="Aptos" panose="020B0004020202020204" pitchFamily="34" charset="0"/>
              </a:rPr>
              <a:t>Operatoria con decimales.</a:t>
            </a:r>
          </a:p>
          <a:p>
            <a:pPr algn="just">
              <a:buFont typeface="Wingdings" panose="05000000000000000000" pitchFamily="2" charset="2"/>
              <a:buChar char="ü"/>
            </a:pPr>
            <a:r>
              <a:rPr lang="es-ES" sz="1800" dirty="0">
                <a:solidFill>
                  <a:schemeClr val="tx1"/>
                </a:solidFill>
                <a:latin typeface="Aptos" panose="020B0004020202020204" pitchFamily="34" charset="0"/>
              </a:rPr>
              <a:t>Criterios de orden en los racionales.</a:t>
            </a:r>
          </a:p>
          <a:p>
            <a:pPr algn="just">
              <a:buFont typeface="Wingdings" panose="05000000000000000000" pitchFamily="2" charset="2"/>
              <a:buChar char="ü"/>
            </a:pPr>
            <a:r>
              <a:rPr lang="es-ES" sz="1800" dirty="0">
                <a:solidFill>
                  <a:schemeClr val="tx1"/>
                </a:solidFill>
                <a:latin typeface="Aptos" panose="020B0004020202020204" pitchFamily="34" charset="0"/>
              </a:rPr>
              <a:t>Propiedades de potencias con base racional y exponente entero.</a:t>
            </a:r>
          </a:p>
          <a:p>
            <a:pPr algn="just">
              <a:buFont typeface="Wingdings" panose="05000000000000000000" pitchFamily="2" charset="2"/>
              <a:buChar char="ü"/>
            </a:pPr>
            <a:endParaRPr lang="es-ES" sz="1800" dirty="0">
              <a:solidFill>
                <a:schemeClr val="tx1"/>
              </a:solidFill>
              <a:latin typeface="Aptos" panose="020B0004020202020204" pitchFamily="34" charset="0"/>
            </a:endParaRPr>
          </a:p>
        </p:txBody>
      </p:sp>
      <p:pic>
        <p:nvPicPr>
          <p:cNvPr id="8" name="Imagen 7">
            <a:extLst>
              <a:ext uri="{FF2B5EF4-FFF2-40B4-BE49-F238E27FC236}">
                <a16:creationId xmlns:a16="http://schemas.microsoft.com/office/drawing/2014/main" id="{6315D1A3-9672-D345-1AF5-5ED41174776C}"/>
              </a:ext>
            </a:extLst>
          </p:cNvPr>
          <p:cNvPicPr>
            <a:picLocks noChangeAspect="1"/>
          </p:cNvPicPr>
          <p:nvPr/>
        </p:nvPicPr>
        <p:blipFill>
          <a:blip r:embed="rId2"/>
          <a:stretch>
            <a:fillRect/>
          </a:stretch>
        </p:blipFill>
        <p:spPr>
          <a:xfrm>
            <a:off x="6270648" y="1764969"/>
            <a:ext cx="2004902" cy="2355928"/>
          </a:xfrm>
          <a:prstGeom prst="rect">
            <a:avLst/>
          </a:prstGeom>
        </p:spPr>
      </p:pic>
    </p:spTree>
    <p:extLst>
      <p:ext uri="{BB962C8B-B14F-4D97-AF65-F5344CB8AC3E}">
        <p14:creationId xmlns:p14="http://schemas.microsoft.com/office/powerpoint/2010/main" val="1715063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757"/>
        <p:cNvGrpSpPr/>
        <p:nvPr/>
      </p:nvGrpSpPr>
      <p:grpSpPr>
        <a:xfrm>
          <a:off x="0" y="0"/>
          <a:ext cx="0" cy="0"/>
          <a:chOff x="0" y="0"/>
          <a:chExt cx="0" cy="0"/>
        </a:xfrm>
      </p:grpSpPr>
      <p:pic>
        <p:nvPicPr>
          <p:cNvPr id="3" name="Imagen 2" descr="Imagen que contiene Texto&#10;&#10;Descripción generada automáticamente">
            <a:extLst>
              <a:ext uri="{FF2B5EF4-FFF2-40B4-BE49-F238E27FC236}">
                <a16:creationId xmlns:a16="http://schemas.microsoft.com/office/drawing/2014/main" id="{F981D12E-B78B-BC3D-618D-C2A2B752E13C}"/>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476074" y="101424"/>
            <a:ext cx="2191850" cy="2191850"/>
          </a:xfrm>
          <a:prstGeom prst="rect">
            <a:avLst/>
          </a:prstGeom>
        </p:spPr>
      </p:pic>
      <p:grpSp>
        <p:nvGrpSpPr>
          <p:cNvPr id="760" name="Google Shape;760;p36"/>
          <p:cNvGrpSpPr/>
          <p:nvPr/>
        </p:nvGrpSpPr>
        <p:grpSpPr>
          <a:xfrm rot="10800000">
            <a:off x="6662200" y="3637323"/>
            <a:ext cx="3537150" cy="626797"/>
            <a:chOff x="1199232" y="2120038"/>
            <a:chExt cx="4391793" cy="778340"/>
          </a:xfrm>
        </p:grpSpPr>
        <p:grpSp>
          <p:nvGrpSpPr>
            <p:cNvPr id="761" name="Google Shape;761;p36"/>
            <p:cNvGrpSpPr/>
            <p:nvPr/>
          </p:nvGrpSpPr>
          <p:grpSpPr>
            <a:xfrm>
              <a:off x="2227732" y="2577138"/>
              <a:ext cx="1945675" cy="56700"/>
              <a:chOff x="2227732" y="2661275"/>
              <a:chExt cx="1945675" cy="56700"/>
            </a:xfrm>
          </p:grpSpPr>
          <p:cxnSp>
            <p:nvCxnSpPr>
              <p:cNvPr id="762" name="Google Shape;762;p36"/>
              <p:cNvCxnSpPr/>
              <p:nvPr/>
            </p:nvCxnSpPr>
            <p:spPr>
              <a:xfrm>
                <a:off x="2227732" y="2689625"/>
                <a:ext cx="1896000" cy="0"/>
              </a:xfrm>
              <a:prstGeom prst="straightConnector1">
                <a:avLst/>
              </a:prstGeom>
              <a:noFill/>
              <a:ln w="9525" cap="flat" cmpd="sng">
                <a:solidFill>
                  <a:schemeClr val="dk1"/>
                </a:solidFill>
                <a:prstDash val="solid"/>
                <a:round/>
                <a:headEnd type="none" w="med" len="med"/>
                <a:tailEnd type="none" w="med" len="med"/>
              </a:ln>
            </p:spPr>
          </p:cxnSp>
          <p:sp>
            <p:nvSpPr>
              <p:cNvPr id="763" name="Google Shape;763;p36"/>
              <p:cNvSpPr/>
              <p:nvPr/>
            </p:nvSpPr>
            <p:spPr>
              <a:xfrm>
                <a:off x="4116707" y="2661275"/>
                <a:ext cx="56700" cy="5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4" name="Google Shape;764;p36"/>
            <p:cNvGrpSpPr/>
            <p:nvPr/>
          </p:nvGrpSpPr>
          <p:grpSpPr>
            <a:xfrm>
              <a:off x="1943838" y="2729277"/>
              <a:ext cx="1938597" cy="169100"/>
              <a:chOff x="2216194" y="2593212"/>
              <a:chExt cx="4728285" cy="412439"/>
            </a:xfrm>
          </p:grpSpPr>
          <p:sp>
            <p:nvSpPr>
              <p:cNvPr id="765" name="Google Shape;765;p36"/>
              <p:cNvSpPr/>
              <p:nvPr/>
            </p:nvSpPr>
            <p:spPr>
              <a:xfrm>
                <a:off x="2216194" y="2593212"/>
                <a:ext cx="4593868" cy="355100"/>
              </a:xfrm>
              <a:custGeom>
                <a:avLst/>
                <a:gdLst/>
                <a:ahLst/>
                <a:cxnLst/>
                <a:rect l="l" t="t" r="r" b="b"/>
                <a:pathLst>
                  <a:path w="77550" h="5994" extrusionOk="0">
                    <a:moveTo>
                      <a:pt x="0" y="0"/>
                    </a:moveTo>
                    <a:lnTo>
                      <a:pt x="59202" y="0"/>
                    </a:lnTo>
                    <a:lnTo>
                      <a:pt x="65196" y="5994"/>
                    </a:lnTo>
                    <a:lnTo>
                      <a:pt x="77550" y="5994"/>
                    </a:lnTo>
                  </a:path>
                </a:pathLst>
              </a:custGeom>
              <a:noFill/>
              <a:ln w="9525" cap="flat" cmpd="sng">
                <a:solidFill>
                  <a:schemeClr val="dk1"/>
                </a:solidFill>
                <a:prstDash val="solid"/>
                <a:round/>
                <a:headEnd type="none" w="med" len="med"/>
                <a:tailEnd type="none" w="med" len="med"/>
              </a:ln>
            </p:spPr>
            <p:txBody>
              <a:bodyPr/>
              <a:lstStyle/>
              <a:p>
                <a:endParaRPr lang="es-CL"/>
              </a:p>
            </p:txBody>
          </p:sp>
          <p:sp>
            <p:nvSpPr>
              <p:cNvPr id="766" name="Google Shape;766;p36"/>
              <p:cNvSpPr/>
              <p:nvPr/>
            </p:nvSpPr>
            <p:spPr>
              <a:xfrm>
                <a:off x="6810079" y="2871251"/>
                <a:ext cx="134400" cy="1344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7" name="Google Shape;767;p36"/>
            <p:cNvGrpSpPr/>
            <p:nvPr/>
          </p:nvGrpSpPr>
          <p:grpSpPr>
            <a:xfrm>
              <a:off x="1779150" y="2289288"/>
              <a:ext cx="3811875" cy="127113"/>
              <a:chOff x="1779150" y="2604263"/>
              <a:chExt cx="3811875" cy="127113"/>
            </a:xfrm>
          </p:grpSpPr>
          <p:sp>
            <p:nvSpPr>
              <p:cNvPr id="768" name="Google Shape;768;p36"/>
              <p:cNvSpPr/>
              <p:nvPr/>
            </p:nvSpPr>
            <p:spPr>
              <a:xfrm>
                <a:off x="1779150" y="2630450"/>
                <a:ext cx="3755175" cy="100925"/>
              </a:xfrm>
              <a:custGeom>
                <a:avLst/>
                <a:gdLst/>
                <a:ahLst/>
                <a:cxnLst/>
                <a:rect l="l" t="t" r="r" b="b"/>
                <a:pathLst>
                  <a:path w="150207" h="4037" extrusionOk="0">
                    <a:moveTo>
                      <a:pt x="0" y="4037"/>
                    </a:moveTo>
                    <a:lnTo>
                      <a:pt x="83176" y="4037"/>
                    </a:lnTo>
                    <a:lnTo>
                      <a:pt x="87213" y="0"/>
                    </a:lnTo>
                    <a:lnTo>
                      <a:pt x="150207" y="0"/>
                    </a:lnTo>
                  </a:path>
                </a:pathLst>
              </a:custGeom>
              <a:noFill/>
              <a:ln w="9525" cap="flat" cmpd="sng">
                <a:solidFill>
                  <a:schemeClr val="dk1"/>
                </a:solidFill>
                <a:prstDash val="solid"/>
                <a:round/>
                <a:headEnd type="none" w="med" len="med"/>
                <a:tailEnd type="none" w="med" len="med"/>
              </a:ln>
            </p:spPr>
            <p:txBody>
              <a:bodyPr/>
              <a:lstStyle/>
              <a:p>
                <a:endParaRPr lang="es-CL"/>
              </a:p>
            </p:txBody>
          </p:sp>
          <p:sp>
            <p:nvSpPr>
              <p:cNvPr id="769" name="Google Shape;769;p36"/>
              <p:cNvSpPr/>
              <p:nvPr/>
            </p:nvSpPr>
            <p:spPr>
              <a:xfrm>
                <a:off x="5534325" y="2604263"/>
                <a:ext cx="56700" cy="5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0" name="Google Shape;770;p36"/>
            <p:cNvGrpSpPr/>
            <p:nvPr/>
          </p:nvGrpSpPr>
          <p:grpSpPr>
            <a:xfrm>
              <a:off x="1199232" y="2120038"/>
              <a:ext cx="3737650" cy="56700"/>
              <a:chOff x="1199232" y="2869225"/>
              <a:chExt cx="3737650" cy="56700"/>
            </a:xfrm>
          </p:grpSpPr>
          <p:cxnSp>
            <p:nvCxnSpPr>
              <p:cNvPr id="771" name="Google Shape;771;p36"/>
              <p:cNvCxnSpPr/>
              <p:nvPr/>
            </p:nvCxnSpPr>
            <p:spPr>
              <a:xfrm>
                <a:off x="1199232" y="2897575"/>
                <a:ext cx="3687900" cy="0"/>
              </a:xfrm>
              <a:prstGeom prst="straightConnector1">
                <a:avLst/>
              </a:prstGeom>
              <a:noFill/>
              <a:ln w="9525" cap="flat" cmpd="sng">
                <a:solidFill>
                  <a:schemeClr val="dk1"/>
                </a:solidFill>
                <a:prstDash val="solid"/>
                <a:round/>
                <a:headEnd type="none" w="med" len="med"/>
                <a:tailEnd type="none" w="med" len="med"/>
              </a:ln>
            </p:spPr>
          </p:cxnSp>
          <p:sp>
            <p:nvSpPr>
              <p:cNvPr id="772" name="Google Shape;772;p36"/>
              <p:cNvSpPr/>
              <p:nvPr/>
            </p:nvSpPr>
            <p:spPr>
              <a:xfrm>
                <a:off x="4880182" y="2869225"/>
                <a:ext cx="56700" cy="5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73" name="Google Shape;773;p36"/>
          <p:cNvGrpSpPr/>
          <p:nvPr/>
        </p:nvGrpSpPr>
        <p:grpSpPr>
          <a:xfrm>
            <a:off x="-1696246" y="967904"/>
            <a:ext cx="3599787" cy="1044096"/>
            <a:chOff x="-1431671" y="656504"/>
            <a:chExt cx="3599787" cy="1044096"/>
          </a:xfrm>
        </p:grpSpPr>
        <p:grpSp>
          <p:nvGrpSpPr>
            <p:cNvPr id="774" name="Google Shape;774;p36"/>
            <p:cNvGrpSpPr/>
            <p:nvPr/>
          </p:nvGrpSpPr>
          <p:grpSpPr>
            <a:xfrm>
              <a:off x="-368508" y="1432892"/>
              <a:ext cx="1567047" cy="45661"/>
              <a:chOff x="1754675" y="2661275"/>
              <a:chExt cx="1945675" cy="56700"/>
            </a:xfrm>
          </p:grpSpPr>
          <p:cxnSp>
            <p:nvCxnSpPr>
              <p:cNvPr id="775" name="Google Shape;775;p36"/>
              <p:cNvCxnSpPr/>
              <p:nvPr/>
            </p:nvCxnSpPr>
            <p:spPr>
              <a:xfrm>
                <a:off x="1754675" y="2689625"/>
                <a:ext cx="1896000" cy="0"/>
              </a:xfrm>
              <a:prstGeom prst="straightConnector1">
                <a:avLst/>
              </a:prstGeom>
              <a:noFill/>
              <a:ln w="9525" cap="flat" cmpd="sng">
                <a:solidFill>
                  <a:schemeClr val="dk1"/>
                </a:solidFill>
                <a:prstDash val="solid"/>
                <a:round/>
                <a:headEnd type="none" w="med" len="med"/>
                <a:tailEnd type="none" w="med" len="med"/>
              </a:ln>
            </p:spPr>
          </p:cxnSp>
          <p:sp>
            <p:nvSpPr>
              <p:cNvPr id="776" name="Google Shape;776;p36"/>
              <p:cNvSpPr/>
              <p:nvPr/>
            </p:nvSpPr>
            <p:spPr>
              <a:xfrm>
                <a:off x="3643650" y="2661275"/>
                <a:ext cx="56700" cy="5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7" name="Google Shape;777;p36"/>
            <p:cNvGrpSpPr/>
            <p:nvPr/>
          </p:nvGrpSpPr>
          <p:grpSpPr>
            <a:xfrm>
              <a:off x="-766480" y="1564412"/>
              <a:ext cx="1561280" cy="136187"/>
              <a:chOff x="1754675" y="2824000"/>
              <a:chExt cx="4728285" cy="412439"/>
            </a:xfrm>
          </p:grpSpPr>
          <p:sp>
            <p:nvSpPr>
              <p:cNvPr id="778" name="Google Shape;778;p36"/>
              <p:cNvSpPr/>
              <p:nvPr/>
            </p:nvSpPr>
            <p:spPr>
              <a:xfrm>
                <a:off x="1754675" y="2824000"/>
                <a:ext cx="4593868" cy="355100"/>
              </a:xfrm>
              <a:custGeom>
                <a:avLst/>
                <a:gdLst/>
                <a:ahLst/>
                <a:cxnLst/>
                <a:rect l="l" t="t" r="r" b="b"/>
                <a:pathLst>
                  <a:path w="77550" h="5994" extrusionOk="0">
                    <a:moveTo>
                      <a:pt x="0" y="0"/>
                    </a:moveTo>
                    <a:lnTo>
                      <a:pt x="59202" y="0"/>
                    </a:lnTo>
                    <a:lnTo>
                      <a:pt x="65196" y="5994"/>
                    </a:lnTo>
                    <a:lnTo>
                      <a:pt x="77550" y="5994"/>
                    </a:lnTo>
                  </a:path>
                </a:pathLst>
              </a:custGeom>
              <a:noFill/>
              <a:ln w="9525" cap="flat" cmpd="sng">
                <a:solidFill>
                  <a:schemeClr val="dk1"/>
                </a:solidFill>
                <a:prstDash val="solid"/>
                <a:round/>
                <a:headEnd type="none" w="med" len="med"/>
                <a:tailEnd type="none" w="med" len="med"/>
              </a:ln>
            </p:spPr>
            <p:txBody>
              <a:bodyPr/>
              <a:lstStyle/>
              <a:p>
                <a:endParaRPr lang="es-CL"/>
              </a:p>
            </p:txBody>
          </p:sp>
          <p:sp>
            <p:nvSpPr>
              <p:cNvPr id="779" name="Google Shape;779;p36"/>
              <p:cNvSpPr/>
              <p:nvPr/>
            </p:nvSpPr>
            <p:spPr>
              <a:xfrm>
                <a:off x="6348560" y="3102039"/>
                <a:ext cx="134400" cy="1344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0" name="Google Shape;780;p36"/>
            <p:cNvGrpSpPr/>
            <p:nvPr/>
          </p:nvGrpSpPr>
          <p:grpSpPr>
            <a:xfrm>
              <a:off x="-1431671" y="1201087"/>
              <a:ext cx="3070084" cy="102364"/>
              <a:chOff x="1779150" y="2604263"/>
              <a:chExt cx="3811875" cy="127113"/>
            </a:xfrm>
          </p:grpSpPr>
          <p:sp>
            <p:nvSpPr>
              <p:cNvPr id="781" name="Google Shape;781;p36"/>
              <p:cNvSpPr/>
              <p:nvPr/>
            </p:nvSpPr>
            <p:spPr>
              <a:xfrm>
                <a:off x="1779150" y="2630450"/>
                <a:ext cx="3755175" cy="100925"/>
              </a:xfrm>
              <a:custGeom>
                <a:avLst/>
                <a:gdLst/>
                <a:ahLst/>
                <a:cxnLst/>
                <a:rect l="l" t="t" r="r" b="b"/>
                <a:pathLst>
                  <a:path w="150207" h="4037" extrusionOk="0">
                    <a:moveTo>
                      <a:pt x="0" y="4037"/>
                    </a:moveTo>
                    <a:lnTo>
                      <a:pt x="83176" y="4037"/>
                    </a:lnTo>
                    <a:lnTo>
                      <a:pt x="87213" y="0"/>
                    </a:lnTo>
                    <a:lnTo>
                      <a:pt x="150207" y="0"/>
                    </a:lnTo>
                  </a:path>
                </a:pathLst>
              </a:custGeom>
              <a:noFill/>
              <a:ln w="9525" cap="flat" cmpd="sng">
                <a:solidFill>
                  <a:schemeClr val="dk1"/>
                </a:solidFill>
                <a:prstDash val="solid"/>
                <a:round/>
                <a:headEnd type="none" w="med" len="med"/>
                <a:tailEnd type="none" w="med" len="med"/>
              </a:ln>
            </p:spPr>
            <p:txBody>
              <a:bodyPr/>
              <a:lstStyle/>
              <a:p>
                <a:endParaRPr lang="es-CL"/>
              </a:p>
            </p:txBody>
          </p:sp>
          <p:sp>
            <p:nvSpPr>
              <p:cNvPr id="782" name="Google Shape;782;p36"/>
              <p:cNvSpPr/>
              <p:nvPr/>
            </p:nvSpPr>
            <p:spPr>
              <a:xfrm>
                <a:off x="5534325" y="2604263"/>
                <a:ext cx="56700" cy="5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3" name="Google Shape;783;p36"/>
            <p:cNvGrpSpPr/>
            <p:nvPr/>
          </p:nvGrpSpPr>
          <p:grpSpPr>
            <a:xfrm>
              <a:off x="-856941" y="773805"/>
              <a:ext cx="2877996" cy="223763"/>
              <a:chOff x="1748550" y="2064750"/>
              <a:chExt cx="3573375" cy="277863"/>
            </a:xfrm>
          </p:grpSpPr>
          <p:sp>
            <p:nvSpPr>
              <p:cNvPr id="784" name="Google Shape;784;p36"/>
              <p:cNvSpPr/>
              <p:nvPr/>
            </p:nvSpPr>
            <p:spPr>
              <a:xfrm>
                <a:off x="1748550" y="2064750"/>
                <a:ext cx="3516675" cy="253825"/>
              </a:xfrm>
              <a:custGeom>
                <a:avLst/>
                <a:gdLst/>
                <a:ahLst/>
                <a:cxnLst/>
                <a:rect l="l" t="t" r="r" b="b"/>
                <a:pathLst>
                  <a:path w="140667" h="10153" extrusionOk="0">
                    <a:moveTo>
                      <a:pt x="0" y="0"/>
                    </a:moveTo>
                    <a:lnTo>
                      <a:pt x="67520" y="0"/>
                    </a:lnTo>
                    <a:lnTo>
                      <a:pt x="77673" y="10153"/>
                    </a:lnTo>
                    <a:lnTo>
                      <a:pt x="140667" y="10153"/>
                    </a:lnTo>
                  </a:path>
                </a:pathLst>
              </a:custGeom>
              <a:noFill/>
              <a:ln w="9525" cap="flat" cmpd="sng">
                <a:solidFill>
                  <a:schemeClr val="dk1"/>
                </a:solidFill>
                <a:prstDash val="solid"/>
                <a:round/>
                <a:headEnd type="none" w="med" len="med"/>
                <a:tailEnd type="none" w="med" len="med"/>
              </a:ln>
            </p:spPr>
            <p:txBody>
              <a:bodyPr/>
              <a:lstStyle/>
              <a:p>
                <a:endParaRPr lang="es-CL"/>
              </a:p>
            </p:txBody>
          </p:sp>
          <p:sp>
            <p:nvSpPr>
              <p:cNvPr id="785" name="Google Shape;785;p36"/>
              <p:cNvSpPr/>
              <p:nvPr/>
            </p:nvSpPr>
            <p:spPr>
              <a:xfrm>
                <a:off x="5265225" y="2285913"/>
                <a:ext cx="56700" cy="5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6" name="Google Shape;786;p36"/>
            <p:cNvGrpSpPr/>
            <p:nvPr/>
          </p:nvGrpSpPr>
          <p:grpSpPr>
            <a:xfrm>
              <a:off x="-856958" y="656504"/>
              <a:ext cx="2430741" cy="185537"/>
              <a:chOff x="1748547" y="1392116"/>
              <a:chExt cx="5911958" cy="451312"/>
            </a:xfrm>
          </p:grpSpPr>
          <p:sp>
            <p:nvSpPr>
              <p:cNvPr id="787" name="Google Shape;787;p36"/>
              <p:cNvSpPr/>
              <p:nvPr/>
            </p:nvSpPr>
            <p:spPr>
              <a:xfrm>
                <a:off x="1748547" y="1392116"/>
                <a:ext cx="5793758" cy="395567"/>
              </a:xfrm>
              <a:custGeom>
                <a:avLst/>
                <a:gdLst/>
                <a:ahLst/>
                <a:cxnLst/>
                <a:rect l="l" t="t" r="r" b="b"/>
                <a:pathLst>
                  <a:path w="111066" h="7583" extrusionOk="0">
                    <a:moveTo>
                      <a:pt x="0" y="0"/>
                    </a:moveTo>
                    <a:lnTo>
                      <a:pt x="79263" y="0"/>
                    </a:lnTo>
                    <a:lnTo>
                      <a:pt x="86847" y="7583"/>
                    </a:lnTo>
                    <a:lnTo>
                      <a:pt x="111066" y="7583"/>
                    </a:lnTo>
                  </a:path>
                </a:pathLst>
              </a:custGeom>
              <a:noFill/>
              <a:ln w="9525" cap="flat" cmpd="sng">
                <a:solidFill>
                  <a:schemeClr val="dk1"/>
                </a:solidFill>
                <a:prstDash val="solid"/>
                <a:round/>
                <a:headEnd type="none" w="med" len="med"/>
                <a:tailEnd type="none" w="med" len="med"/>
              </a:ln>
            </p:spPr>
            <p:txBody>
              <a:bodyPr/>
              <a:lstStyle/>
              <a:p>
                <a:endParaRPr lang="es-CL"/>
              </a:p>
            </p:txBody>
          </p:sp>
          <p:sp>
            <p:nvSpPr>
              <p:cNvPr id="788" name="Google Shape;788;p36"/>
              <p:cNvSpPr/>
              <p:nvPr/>
            </p:nvSpPr>
            <p:spPr>
              <a:xfrm>
                <a:off x="7542305" y="1725228"/>
                <a:ext cx="118200" cy="1182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9" name="Google Shape;789;p36"/>
            <p:cNvGrpSpPr/>
            <p:nvPr/>
          </p:nvGrpSpPr>
          <p:grpSpPr>
            <a:xfrm>
              <a:off x="-842187" y="1064790"/>
              <a:ext cx="3010303" cy="45661"/>
              <a:chOff x="1766900" y="2869225"/>
              <a:chExt cx="3737650" cy="56700"/>
            </a:xfrm>
          </p:grpSpPr>
          <p:cxnSp>
            <p:nvCxnSpPr>
              <p:cNvPr id="790" name="Google Shape;790;p36"/>
              <p:cNvCxnSpPr/>
              <p:nvPr/>
            </p:nvCxnSpPr>
            <p:spPr>
              <a:xfrm>
                <a:off x="1766900" y="2897575"/>
                <a:ext cx="3687900" cy="0"/>
              </a:xfrm>
              <a:prstGeom prst="straightConnector1">
                <a:avLst/>
              </a:prstGeom>
              <a:noFill/>
              <a:ln w="9525" cap="flat" cmpd="sng">
                <a:solidFill>
                  <a:schemeClr val="dk1"/>
                </a:solidFill>
                <a:prstDash val="solid"/>
                <a:round/>
                <a:headEnd type="none" w="med" len="med"/>
                <a:tailEnd type="none" w="med" len="med"/>
              </a:ln>
            </p:spPr>
          </p:cxnSp>
          <p:sp>
            <p:nvSpPr>
              <p:cNvPr id="791" name="Google Shape;791;p36"/>
              <p:cNvSpPr/>
              <p:nvPr/>
            </p:nvSpPr>
            <p:spPr>
              <a:xfrm>
                <a:off x="5447850" y="2869225"/>
                <a:ext cx="56700" cy="5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 name="Grupo 3">
            <a:extLst>
              <a:ext uri="{FF2B5EF4-FFF2-40B4-BE49-F238E27FC236}">
                <a16:creationId xmlns:a16="http://schemas.microsoft.com/office/drawing/2014/main" id="{940E9B1F-B83B-6512-D3DB-7437054941C2}"/>
              </a:ext>
            </a:extLst>
          </p:cNvPr>
          <p:cNvGrpSpPr/>
          <p:nvPr/>
        </p:nvGrpSpPr>
        <p:grpSpPr>
          <a:xfrm>
            <a:off x="667752" y="2571750"/>
            <a:ext cx="7808495" cy="2427508"/>
            <a:chOff x="667753" y="2571751"/>
            <a:chExt cx="7808495" cy="2427508"/>
          </a:xfrm>
        </p:grpSpPr>
        <p:sp>
          <p:nvSpPr>
            <p:cNvPr id="6" name="CuadroTexto 5">
              <a:extLst>
                <a:ext uri="{FF2B5EF4-FFF2-40B4-BE49-F238E27FC236}">
                  <a16:creationId xmlns:a16="http://schemas.microsoft.com/office/drawing/2014/main" id="{58692A62-0C1F-5190-A790-D4B87018E122}"/>
                </a:ext>
              </a:extLst>
            </p:cNvPr>
            <p:cNvSpPr txBox="1"/>
            <p:nvPr/>
          </p:nvSpPr>
          <p:spPr>
            <a:xfrm>
              <a:off x="667753" y="2571751"/>
              <a:ext cx="7808495" cy="569323"/>
            </a:xfrm>
            <a:prstGeom prst="rect">
              <a:avLst/>
            </a:prstGeom>
            <a:noFill/>
          </p:spPr>
          <p:txBody>
            <a:bodyPr wrap="square">
              <a:spAutoFit/>
            </a:bodyPr>
            <a:lstStyle/>
            <a:p>
              <a:pPr algn="ctr">
                <a:lnSpc>
                  <a:spcPct val="107000"/>
                </a:lnSpc>
                <a:spcBef>
                  <a:spcPts val="900"/>
                </a:spcBef>
              </a:pPr>
              <a:r>
                <a:rPr lang="es-CL" sz="3000" b="1" dirty="0">
                  <a:solidFill>
                    <a:schemeClr val="accent4"/>
                  </a:solidFill>
                  <a:latin typeface="Aptos" panose="020B0004020202020204" pitchFamily="34" charset="0"/>
                  <a:ea typeface="Times New Roman" panose="02020603050405020304" pitchFamily="18" charset="0"/>
                  <a:cs typeface="Times New Roman" panose="02020603050405020304" pitchFamily="18" charset="0"/>
                </a:rPr>
                <a:t>Clase 5: Racionales II</a:t>
              </a:r>
            </a:p>
          </p:txBody>
        </p:sp>
        <p:sp>
          <p:nvSpPr>
            <p:cNvPr id="7" name="CuadroTexto 6">
              <a:extLst>
                <a:ext uri="{FF2B5EF4-FFF2-40B4-BE49-F238E27FC236}">
                  <a16:creationId xmlns:a16="http://schemas.microsoft.com/office/drawing/2014/main" id="{676D8914-D208-9347-BBC3-08633C02D1E9}"/>
                </a:ext>
              </a:extLst>
            </p:cNvPr>
            <p:cNvSpPr txBox="1"/>
            <p:nvPr/>
          </p:nvSpPr>
          <p:spPr>
            <a:xfrm>
              <a:off x="2287706" y="3141074"/>
              <a:ext cx="4572000" cy="577081"/>
            </a:xfrm>
            <a:prstGeom prst="rect">
              <a:avLst/>
            </a:prstGeom>
            <a:noFill/>
          </p:spPr>
          <p:txBody>
            <a:bodyPr wrap="square">
              <a:spAutoFit/>
            </a:bodyPr>
            <a:lstStyle/>
            <a:p>
              <a:pPr algn="ctr"/>
              <a:r>
                <a:rPr lang="es-CL" sz="1050" dirty="0">
                  <a:latin typeface="Aptos" panose="020B0004020202020204" pitchFamily="34" charset="0"/>
                  <a:cs typeface="Arial" panose="020B0604020202020204" pitchFamily="34" charset="0"/>
                </a:rPr>
                <a:t>Departamento de Matemáticas </a:t>
              </a:r>
            </a:p>
            <a:p>
              <a:pPr algn="ctr"/>
              <a:r>
                <a:rPr lang="es-CL" sz="1050" dirty="0">
                  <a:latin typeface="Aptos" panose="020B0004020202020204" pitchFamily="34" charset="0"/>
                  <a:cs typeface="Arial" panose="020B0604020202020204" pitchFamily="34" charset="0"/>
                </a:rPr>
                <a:t>4tos y Egresados – Programas M1 y M2</a:t>
              </a:r>
            </a:p>
            <a:p>
              <a:pPr algn="ctr"/>
              <a:r>
                <a:rPr lang="es-CL" sz="1050" dirty="0">
                  <a:latin typeface="Aptos" panose="020B0004020202020204" pitchFamily="34" charset="0"/>
                  <a:cs typeface="Arial" panose="020B0604020202020204" pitchFamily="34" charset="0"/>
                </a:rPr>
                <a:t>Eje: Números y Proporcionalidad</a:t>
              </a:r>
            </a:p>
          </p:txBody>
        </p:sp>
        <p:sp>
          <p:nvSpPr>
            <p:cNvPr id="8" name="CuadroTexto 7">
              <a:extLst>
                <a:ext uri="{FF2B5EF4-FFF2-40B4-BE49-F238E27FC236}">
                  <a16:creationId xmlns:a16="http://schemas.microsoft.com/office/drawing/2014/main" id="{3D87125F-1F8C-8B9A-EC77-F15AB73324D7}"/>
                </a:ext>
              </a:extLst>
            </p:cNvPr>
            <p:cNvSpPr txBox="1"/>
            <p:nvPr/>
          </p:nvSpPr>
          <p:spPr>
            <a:xfrm>
              <a:off x="2287706" y="4691482"/>
              <a:ext cx="4570293" cy="307777"/>
            </a:xfrm>
            <a:prstGeom prst="rect">
              <a:avLst/>
            </a:prstGeom>
            <a:noFill/>
          </p:spPr>
          <p:txBody>
            <a:bodyPr wrap="square">
              <a:spAutoFit/>
            </a:bodyPr>
            <a:lstStyle/>
            <a:p>
              <a:pPr algn="ctr"/>
              <a:r>
                <a:rPr lang="es-CL" dirty="0">
                  <a:latin typeface="Aptos" panose="020B0004020202020204" pitchFamily="34" charset="0"/>
                  <a:cs typeface="Arial" panose="020B0604020202020204" pitchFamily="34" charset="0"/>
                </a:rPr>
                <a:t>Otoño, 2024</a:t>
              </a:r>
            </a:p>
          </p:txBody>
        </p:sp>
      </p:grpSp>
    </p:spTree>
    <p:extLst>
      <p:ext uri="{BB962C8B-B14F-4D97-AF65-F5344CB8AC3E}">
        <p14:creationId xmlns:p14="http://schemas.microsoft.com/office/powerpoint/2010/main" val="14603692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EB4E702-3A4A-4942-C3E8-178227B8A14D}"/>
              </a:ext>
            </a:extLst>
          </p:cNvPr>
          <p:cNvSpPr>
            <a:spLocks noGrp="1"/>
          </p:cNvSpPr>
          <p:nvPr>
            <p:ph type="title"/>
          </p:nvPr>
        </p:nvSpPr>
        <p:spPr>
          <a:xfrm>
            <a:off x="720000" y="736253"/>
            <a:ext cx="7704000" cy="572700"/>
          </a:xfrm>
        </p:spPr>
        <p:txBody>
          <a:bodyPr/>
          <a:lstStyle/>
          <a:p>
            <a:pPr algn="l"/>
            <a:r>
              <a:rPr lang="es-CL" sz="2800" b="1" dirty="0">
                <a:latin typeface="Aptos" panose="020B0004020202020204" pitchFamily="34" charset="0"/>
              </a:rPr>
              <a:t>Objetivos de Aprendizaje</a:t>
            </a:r>
          </a:p>
        </p:txBody>
      </p:sp>
      <p:sp>
        <p:nvSpPr>
          <p:cNvPr id="3" name="Marcador de texto 2">
            <a:extLst>
              <a:ext uri="{FF2B5EF4-FFF2-40B4-BE49-F238E27FC236}">
                <a16:creationId xmlns:a16="http://schemas.microsoft.com/office/drawing/2014/main" id="{866DB418-3601-39A8-EF66-D64570CA722F}"/>
              </a:ext>
            </a:extLst>
          </p:cNvPr>
          <p:cNvSpPr>
            <a:spLocks noGrp="1"/>
          </p:cNvSpPr>
          <p:nvPr>
            <p:ph type="body" idx="1"/>
          </p:nvPr>
        </p:nvSpPr>
        <p:spPr>
          <a:xfrm>
            <a:off x="368677" y="1594280"/>
            <a:ext cx="5492569" cy="3002104"/>
          </a:xfrm>
        </p:spPr>
        <p:txBody>
          <a:bodyPr/>
          <a:lstStyle/>
          <a:p>
            <a:pPr algn="just"/>
            <a:r>
              <a:rPr lang="es-CL" sz="1800" dirty="0">
                <a:solidFill>
                  <a:schemeClr val="tx1"/>
                </a:solidFill>
                <a:latin typeface="Aptos" panose="020B0004020202020204" pitchFamily="34" charset="0"/>
              </a:rPr>
              <a:t>Realizar operatoria con decimales.</a:t>
            </a:r>
          </a:p>
          <a:p>
            <a:pPr algn="just"/>
            <a:r>
              <a:rPr lang="es-CL" sz="1800" dirty="0">
                <a:solidFill>
                  <a:schemeClr val="tx1"/>
                </a:solidFill>
                <a:latin typeface="Aptos" panose="020B0004020202020204" pitchFamily="34" charset="0"/>
              </a:rPr>
              <a:t>Conocer criterios de orden en los racionales.</a:t>
            </a:r>
          </a:p>
          <a:p>
            <a:pPr algn="just"/>
            <a:r>
              <a:rPr lang="es-ES" sz="1800" dirty="0">
                <a:solidFill>
                  <a:schemeClr val="tx1"/>
                </a:solidFill>
                <a:latin typeface="Aptos" panose="020B0004020202020204" pitchFamily="34" charset="0"/>
              </a:rPr>
              <a:t>Identificar propiedades de potencias con base racional y exponente entero.</a:t>
            </a:r>
          </a:p>
        </p:txBody>
      </p:sp>
      <p:pic>
        <p:nvPicPr>
          <p:cNvPr id="8" name="Imagen 7">
            <a:extLst>
              <a:ext uri="{FF2B5EF4-FFF2-40B4-BE49-F238E27FC236}">
                <a16:creationId xmlns:a16="http://schemas.microsoft.com/office/drawing/2014/main" id="{6315D1A3-9672-D345-1AF5-5ED41174776C}"/>
              </a:ext>
            </a:extLst>
          </p:cNvPr>
          <p:cNvPicPr>
            <a:picLocks noChangeAspect="1"/>
          </p:cNvPicPr>
          <p:nvPr/>
        </p:nvPicPr>
        <p:blipFill>
          <a:blip r:embed="rId2"/>
          <a:stretch>
            <a:fillRect/>
          </a:stretch>
        </p:blipFill>
        <p:spPr>
          <a:xfrm>
            <a:off x="6270648" y="1764969"/>
            <a:ext cx="2004902" cy="2355928"/>
          </a:xfrm>
          <a:prstGeom prst="rect">
            <a:avLst/>
          </a:prstGeom>
        </p:spPr>
      </p:pic>
    </p:spTree>
    <p:extLst>
      <p:ext uri="{BB962C8B-B14F-4D97-AF65-F5344CB8AC3E}">
        <p14:creationId xmlns:p14="http://schemas.microsoft.com/office/powerpoint/2010/main" val="2976212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Imagen 14151">
            <a:extLst>
              <a:ext uri="{FF2B5EF4-FFF2-40B4-BE49-F238E27FC236}">
                <a16:creationId xmlns:a16="http://schemas.microsoft.com/office/drawing/2014/main" id="{6138FFEB-5CAA-8FB9-8966-57ED0CBA152A}"/>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r="1250" b="3940"/>
          <a:stretch>
            <a:fillRect/>
          </a:stretch>
        </p:blipFill>
        <p:spPr bwMode="auto">
          <a:xfrm>
            <a:off x="3164979" y="2883045"/>
            <a:ext cx="2571458" cy="139726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5">
            <a:extLst>
              <a:ext uri="{FF2B5EF4-FFF2-40B4-BE49-F238E27FC236}">
                <a16:creationId xmlns:a16="http://schemas.microsoft.com/office/drawing/2014/main" id="{F9024DD3-4DFF-3F48-8E37-90D4F3BD60D2}"/>
              </a:ext>
            </a:extLst>
          </p:cNvPr>
          <p:cNvSpPr>
            <a:spLocks noChangeArrowheads="1"/>
          </p:cNvSpPr>
          <p:nvPr/>
        </p:nvSpPr>
        <p:spPr bwMode="auto">
          <a:xfrm>
            <a:off x="1689321" y="1052427"/>
            <a:ext cx="5765358"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CL" altLang="es-CL" sz="1800" b="0" i="0" u="none" strike="noStrike" cap="none" normalizeH="0" baseline="0" dirty="0">
                <a:ln>
                  <a:noFill/>
                </a:ln>
                <a:solidFill>
                  <a:schemeClr val="tx1"/>
                </a:solidFill>
                <a:effectLst/>
                <a:latin typeface="Aptos" panose="020B0004020202020204" pitchFamily="34" charset="0"/>
                <a:ea typeface="Calibri" panose="020F0502020204030204" pitchFamily="34" charset="0"/>
                <a:cs typeface="Times New Roman" panose="02020603050405020304" pitchFamily="18" charset="0"/>
              </a:rPr>
              <a:t>Los n</a:t>
            </a:r>
            <a:r>
              <a:rPr kumimoji="0" lang="es-CL" altLang="es-CL" sz="18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ú</a:t>
            </a:r>
            <a:r>
              <a:rPr kumimoji="0" lang="es-CL" altLang="es-CL" sz="1800" b="0" i="0" u="none" strike="noStrike" cap="none" normalizeH="0" baseline="0" dirty="0">
                <a:ln>
                  <a:noFill/>
                </a:ln>
                <a:solidFill>
                  <a:schemeClr val="tx1"/>
                </a:solidFill>
                <a:effectLst/>
                <a:latin typeface="Aptos" panose="020B0004020202020204" pitchFamily="34" charset="0"/>
                <a:ea typeface="Calibri" panose="020F0502020204030204" pitchFamily="34" charset="0"/>
                <a:cs typeface="Times New Roman" panose="02020603050405020304" pitchFamily="18" charset="0"/>
              </a:rPr>
              <a:t>meros decimales se utilizan para representar cantidades que no son enteras. Estos n</a:t>
            </a:r>
            <a:r>
              <a:rPr kumimoji="0" lang="es-CL" altLang="es-CL" sz="18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ú</a:t>
            </a:r>
            <a:r>
              <a:rPr kumimoji="0" lang="es-CL" altLang="es-CL" sz="1800" b="0" i="0" u="none" strike="noStrike" cap="none" normalizeH="0" baseline="0" dirty="0">
                <a:ln>
                  <a:noFill/>
                </a:ln>
                <a:solidFill>
                  <a:schemeClr val="tx1"/>
                </a:solidFill>
                <a:effectLst/>
                <a:latin typeface="Aptos" panose="020B0004020202020204" pitchFamily="34" charset="0"/>
                <a:ea typeface="Calibri" panose="020F0502020204030204" pitchFamily="34" charset="0"/>
                <a:cs typeface="Times New Roman" panose="02020603050405020304" pitchFamily="18" charset="0"/>
              </a:rPr>
              <a:t>meros est</a:t>
            </a:r>
            <a:r>
              <a:rPr kumimoji="0" lang="es-CL" altLang="es-CL" sz="18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á</a:t>
            </a:r>
            <a:r>
              <a:rPr kumimoji="0" lang="es-CL" altLang="es-CL" sz="1800" b="0" i="0" u="none" strike="noStrike" cap="none" normalizeH="0" baseline="0" dirty="0">
                <a:ln>
                  <a:noFill/>
                </a:ln>
                <a:solidFill>
                  <a:schemeClr val="tx1"/>
                </a:solidFill>
                <a:effectLst/>
                <a:latin typeface="Aptos" panose="020B0004020202020204" pitchFamily="34" charset="0"/>
                <a:ea typeface="Calibri" panose="020F0502020204030204" pitchFamily="34" charset="0"/>
                <a:cs typeface="Times New Roman" panose="02020603050405020304" pitchFamily="18" charset="0"/>
              </a:rPr>
              <a:t>n conformados por dos partes, la parte entera y la parte decimal.</a:t>
            </a:r>
            <a:endParaRPr kumimoji="0" lang="es-CL" altLang="es-CL" sz="1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s-CL" altLang="es-CL" sz="1800" b="0" i="0" u="none" strike="noStrike" cap="none" normalizeH="0" baseline="0" dirty="0">
              <a:ln>
                <a:noFill/>
              </a:ln>
              <a:solidFill>
                <a:schemeClr val="tx1"/>
              </a:solidFill>
              <a:effectLst/>
              <a:latin typeface="Arial" panose="020B0604020202020204" pitchFamily="34" charset="0"/>
            </a:endParaRPr>
          </a:p>
        </p:txBody>
      </p:sp>
      <p:sp>
        <p:nvSpPr>
          <p:cNvPr id="11" name="Rectangle 12">
            <a:extLst>
              <a:ext uri="{FF2B5EF4-FFF2-40B4-BE49-F238E27FC236}">
                <a16:creationId xmlns:a16="http://schemas.microsoft.com/office/drawing/2014/main" id="{CA1FC2C7-6EF0-DE81-FF06-FF3DEE579A74}"/>
              </a:ext>
            </a:extLst>
          </p:cNvPr>
          <p:cNvSpPr>
            <a:spLocks noChangeArrowheads="1"/>
          </p:cNvSpPr>
          <p:nvPr/>
        </p:nvSpPr>
        <p:spPr bwMode="auto">
          <a:xfrm>
            <a:off x="1005840" y="4633595"/>
            <a:ext cx="516636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CL"/>
          </a:p>
        </p:txBody>
      </p:sp>
      <p:sp>
        <p:nvSpPr>
          <p:cNvPr id="12" name="Título 1">
            <a:extLst>
              <a:ext uri="{FF2B5EF4-FFF2-40B4-BE49-F238E27FC236}">
                <a16:creationId xmlns:a16="http://schemas.microsoft.com/office/drawing/2014/main" id="{838FA105-CE1C-E1E7-A154-4EE808E5B214}"/>
              </a:ext>
            </a:extLst>
          </p:cNvPr>
          <p:cNvSpPr txBox="1">
            <a:spLocks/>
          </p:cNvSpPr>
          <p:nvPr/>
        </p:nvSpPr>
        <p:spPr>
          <a:xfrm>
            <a:off x="720000" y="184786"/>
            <a:ext cx="770400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600"/>
              <a:buFont typeface="Poppins Black"/>
              <a:buNone/>
              <a:defRPr sz="2600" b="0" i="0" u="none" strike="noStrike" cap="none">
                <a:solidFill>
                  <a:schemeClr val="dk1"/>
                </a:solidFill>
                <a:latin typeface="Poppins Black"/>
                <a:ea typeface="Poppins Black"/>
                <a:cs typeface="Poppins Black"/>
                <a:sym typeface="Poppins Black"/>
              </a:defRPr>
            </a:lvl1pPr>
            <a:lvl2pPr marR="0" lvl="1" algn="l" rtl="0">
              <a:lnSpc>
                <a:spcPct val="100000"/>
              </a:lnSpc>
              <a:spcBef>
                <a:spcPts val="0"/>
              </a:spcBef>
              <a:spcAft>
                <a:spcPts val="0"/>
              </a:spcAft>
              <a:buClr>
                <a:schemeClr val="dk1"/>
              </a:buClr>
              <a:buSzPts val="3500"/>
              <a:buFont typeface="Raleway"/>
              <a:buNone/>
              <a:defRPr sz="3500" b="1" i="0" u="none" strike="noStrike" cap="none">
                <a:solidFill>
                  <a:schemeClr val="dk1"/>
                </a:solidFill>
                <a:latin typeface="Raleway"/>
                <a:ea typeface="Raleway"/>
                <a:cs typeface="Raleway"/>
                <a:sym typeface="Raleway"/>
              </a:defRPr>
            </a:lvl2pPr>
            <a:lvl3pPr marR="0" lvl="2" algn="l" rtl="0">
              <a:lnSpc>
                <a:spcPct val="100000"/>
              </a:lnSpc>
              <a:spcBef>
                <a:spcPts val="0"/>
              </a:spcBef>
              <a:spcAft>
                <a:spcPts val="0"/>
              </a:spcAft>
              <a:buClr>
                <a:schemeClr val="dk1"/>
              </a:buClr>
              <a:buSzPts val="3500"/>
              <a:buFont typeface="Raleway"/>
              <a:buNone/>
              <a:defRPr sz="3500" b="1" i="0" u="none" strike="noStrike" cap="none">
                <a:solidFill>
                  <a:schemeClr val="dk1"/>
                </a:solidFill>
                <a:latin typeface="Raleway"/>
                <a:ea typeface="Raleway"/>
                <a:cs typeface="Raleway"/>
                <a:sym typeface="Raleway"/>
              </a:defRPr>
            </a:lvl3pPr>
            <a:lvl4pPr marR="0" lvl="3" algn="l" rtl="0">
              <a:lnSpc>
                <a:spcPct val="100000"/>
              </a:lnSpc>
              <a:spcBef>
                <a:spcPts val="0"/>
              </a:spcBef>
              <a:spcAft>
                <a:spcPts val="0"/>
              </a:spcAft>
              <a:buClr>
                <a:schemeClr val="dk1"/>
              </a:buClr>
              <a:buSzPts val="3500"/>
              <a:buFont typeface="Raleway"/>
              <a:buNone/>
              <a:defRPr sz="3500" b="1" i="0" u="none" strike="noStrike" cap="none">
                <a:solidFill>
                  <a:schemeClr val="dk1"/>
                </a:solidFill>
                <a:latin typeface="Raleway"/>
                <a:ea typeface="Raleway"/>
                <a:cs typeface="Raleway"/>
                <a:sym typeface="Raleway"/>
              </a:defRPr>
            </a:lvl4pPr>
            <a:lvl5pPr marR="0" lvl="4" algn="l" rtl="0">
              <a:lnSpc>
                <a:spcPct val="100000"/>
              </a:lnSpc>
              <a:spcBef>
                <a:spcPts val="0"/>
              </a:spcBef>
              <a:spcAft>
                <a:spcPts val="0"/>
              </a:spcAft>
              <a:buClr>
                <a:schemeClr val="dk1"/>
              </a:buClr>
              <a:buSzPts val="3500"/>
              <a:buFont typeface="Raleway"/>
              <a:buNone/>
              <a:defRPr sz="3500" b="1" i="0" u="none" strike="noStrike" cap="none">
                <a:solidFill>
                  <a:schemeClr val="dk1"/>
                </a:solidFill>
                <a:latin typeface="Raleway"/>
                <a:ea typeface="Raleway"/>
                <a:cs typeface="Raleway"/>
                <a:sym typeface="Raleway"/>
              </a:defRPr>
            </a:lvl5pPr>
            <a:lvl6pPr marR="0" lvl="5" algn="l" rtl="0">
              <a:lnSpc>
                <a:spcPct val="100000"/>
              </a:lnSpc>
              <a:spcBef>
                <a:spcPts val="0"/>
              </a:spcBef>
              <a:spcAft>
                <a:spcPts val="0"/>
              </a:spcAft>
              <a:buClr>
                <a:schemeClr val="dk1"/>
              </a:buClr>
              <a:buSzPts val="3500"/>
              <a:buFont typeface="Raleway"/>
              <a:buNone/>
              <a:defRPr sz="3500" b="1" i="0" u="none" strike="noStrike" cap="none">
                <a:solidFill>
                  <a:schemeClr val="dk1"/>
                </a:solidFill>
                <a:latin typeface="Raleway"/>
                <a:ea typeface="Raleway"/>
                <a:cs typeface="Raleway"/>
                <a:sym typeface="Raleway"/>
              </a:defRPr>
            </a:lvl6pPr>
            <a:lvl7pPr marR="0" lvl="6" algn="l" rtl="0">
              <a:lnSpc>
                <a:spcPct val="100000"/>
              </a:lnSpc>
              <a:spcBef>
                <a:spcPts val="0"/>
              </a:spcBef>
              <a:spcAft>
                <a:spcPts val="0"/>
              </a:spcAft>
              <a:buClr>
                <a:schemeClr val="dk1"/>
              </a:buClr>
              <a:buSzPts val="3500"/>
              <a:buFont typeface="Raleway"/>
              <a:buNone/>
              <a:defRPr sz="3500" b="1" i="0" u="none" strike="noStrike" cap="none">
                <a:solidFill>
                  <a:schemeClr val="dk1"/>
                </a:solidFill>
                <a:latin typeface="Raleway"/>
                <a:ea typeface="Raleway"/>
                <a:cs typeface="Raleway"/>
                <a:sym typeface="Raleway"/>
              </a:defRPr>
            </a:lvl7pPr>
            <a:lvl8pPr marR="0" lvl="7" algn="l" rtl="0">
              <a:lnSpc>
                <a:spcPct val="100000"/>
              </a:lnSpc>
              <a:spcBef>
                <a:spcPts val="0"/>
              </a:spcBef>
              <a:spcAft>
                <a:spcPts val="0"/>
              </a:spcAft>
              <a:buClr>
                <a:schemeClr val="dk1"/>
              </a:buClr>
              <a:buSzPts val="3500"/>
              <a:buFont typeface="Raleway"/>
              <a:buNone/>
              <a:defRPr sz="3500" b="1" i="0" u="none" strike="noStrike" cap="none">
                <a:solidFill>
                  <a:schemeClr val="dk1"/>
                </a:solidFill>
                <a:latin typeface="Raleway"/>
                <a:ea typeface="Raleway"/>
                <a:cs typeface="Raleway"/>
                <a:sym typeface="Raleway"/>
              </a:defRPr>
            </a:lvl8pPr>
            <a:lvl9pPr marR="0" lvl="8" algn="l" rtl="0">
              <a:lnSpc>
                <a:spcPct val="100000"/>
              </a:lnSpc>
              <a:spcBef>
                <a:spcPts val="0"/>
              </a:spcBef>
              <a:spcAft>
                <a:spcPts val="0"/>
              </a:spcAft>
              <a:buClr>
                <a:schemeClr val="dk1"/>
              </a:buClr>
              <a:buSzPts val="3500"/>
              <a:buFont typeface="Raleway"/>
              <a:buNone/>
              <a:defRPr sz="3500" b="1" i="0" u="none" strike="noStrike" cap="none">
                <a:solidFill>
                  <a:schemeClr val="dk1"/>
                </a:solidFill>
                <a:latin typeface="Raleway"/>
                <a:ea typeface="Raleway"/>
                <a:cs typeface="Raleway"/>
                <a:sym typeface="Raleway"/>
              </a:defRPr>
            </a:lvl9pPr>
          </a:lstStyle>
          <a:p>
            <a:r>
              <a:rPr lang="es-ES" b="1" dirty="0">
                <a:latin typeface="Aptos" panose="020B0004020202020204" pitchFamily="34" charset="0"/>
              </a:rPr>
              <a:t>Números Decimales</a:t>
            </a:r>
            <a:endParaRPr lang="es-CL" b="1" dirty="0">
              <a:latin typeface="Aptos" panose="020B0004020202020204" pitchFamily="34" charset="0"/>
            </a:endParaRPr>
          </a:p>
        </p:txBody>
      </p:sp>
    </p:spTree>
    <p:extLst>
      <p:ext uri="{BB962C8B-B14F-4D97-AF65-F5344CB8AC3E}">
        <p14:creationId xmlns:p14="http://schemas.microsoft.com/office/powerpoint/2010/main" val="3032947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0FAF46C-C420-38CC-736F-2C713AF03002}"/>
              </a:ext>
            </a:extLst>
          </p:cNvPr>
          <p:cNvSpPr>
            <a:spLocks noGrp="1"/>
          </p:cNvSpPr>
          <p:nvPr>
            <p:ph type="title"/>
          </p:nvPr>
        </p:nvSpPr>
        <p:spPr/>
        <p:txBody>
          <a:bodyPr/>
          <a:lstStyle/>
          <a:p>
            <a:r>
              <a:rPr lang="es-CL" b="1" dirty="0">
                <a:latin typeface="Aptos" panose="020B0004020202020204" pitchFamily="34" charset="0"/>
              </a:rPr>
              <a:t>Adición y Sustracción de Decimales</a:t>
            </a:r>
          </a:p>
        </p:txBody>
      </p:sp>
      <p:sp>
        <p:nvSpPr>
          <p:cNvPr id="9" name="CuadroTexto 8">
            <a:extLst>
              <a:ext uri="{FF2B5EF4-FFF2-40B4-BE49-F238E27FC236}">
                <a16:creationId xmlns:a16="http://schemas.microsoft.com/office/drawing/2014/main" id="{9850A96E-F0DD-A870-65F7-7249E70B55ED}"/>
              </a:ext>
            </a:extLst>
          </p:cNvPr>
          <p:cNvSpPr txBox="1"/>
          <p:nvPr/>
        </p:nvSpPr>
        <p:spPr>
          <a:xfrm>
            <a:off x="169556" y="1231166"/>
            <a:ext cx="8804885" cy="1003544"/>
          </a:xfrm>
          <a:prstGeom prst="rect">
            <a:avLst/>
          </a:prstGeom>
          <a:noFill/>
        </p:spPr>
        <p:txBody>
          <a:bodyPr wrap="square">
            <a:spAutoFit/>
          </a:bodyPr>
          <a:lstStyle/>
          <a:p>
            <a:pPr algn="ctr">
              <a:lnSpc>
                <a:spcPct val="107000"/>
              </a:lnSpc>
              <a:spcAft>
                <a:spcPts val="800"/>
              </a:spcAft>
            </a:pPr>
            <a:r>
              <a:rPr lang="es-CL" sz="1800" kern="100" dirty="0">
                <a:latin typeface="Aptos" panose="020B0004020202020204" pitchFamily="34" charset="0"/>
                <a:ea typeface="Calibri" panose="020F0502020204030204" pitchFamily="34" charset="0"/>
                <a:cs typeface="Times New Roman" panose="02020603050405020304" pitchFamily="18" charset="0"/>
              </a:rPr>
              <a:t>Se realiza igual que en los números enteros, es decir, se utiliza el valor posicional para armar las columnas a operar, </a:t>
            </a:r>
            <a:r>
              <a:rPr lang="es-ES" sz="1800" kern="100" dirty="0">
                <a:latin typeface="Aptos" panose="020B0004020202020204" pitchFamily="34" charset="0"/>
                <a:ea typeface="Calibri" panose="020F0502020204030204" pitchFamily="34" charset="0"/>
                <a:cs typeface="Times New Roman" panose="02020603050405020304" pitchFamily="18" charset="0"/>
              </a:rPr>
              <a:t>con la diferencia de que es la “coma” quien señala el orden de los números</a:t>
            </a:r>
            <a:endParaRPr lang="es-CL" sz="1800" kern="100" dirty="0">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 name="Cuadro de texto 986099375">
                <a:extLst>
                  <a:ext uri="{FF2B5EF4-FFF2-40B4-BE49-F238E27FC236}">
                    <a16:creationId xmlns:a16="http://schemas.microsoft.com/office/drawing/2014/main" id="{235F60A4-C943-5AFA-0871-2D8E1E4AC4C1}"/>
                  </a:ext>
                </a:extLst>
              </p:cNvPr>
              <p:cNvSpPr txBox="1"/>
              <p:nvPr/>
            </p:nvSpPr>
            <p:spPr>
              <a:xfrm>
                <a:off x="2667589" y="2448151"/>
                <a:ext cx="3808817" cy="1731533"/>
              </a:xfrm>
              <a:prstGeom prst="roundRect">
                <a:avLst>
                  <a:gd name="adj" fmla="val 6870"/>
                </a:avLst>
              </a:prstGeom>
              <a:solidFill>
                <a:schemeClr val="accent3">
                  <a:lumMod val="40000"/>
                  <a:lumOff val="60000"/>
                </a:schemeClr>
              </a:solidFill>
              <a:ln w="9525">
                <a:solidFill>
                  <a:schemeClr val="accent4">
                    <a:lumMod val="75000"/>
                  </a:schemeClr>
                </a:solidFill>
                <a:prstDash val="dash"/>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s-CL" sz="1800" kern="100" dirty="0">
                    <a:effectLst/>
                    <a:latin typeface="Aptos" panose="020B0004020202020204" pitchFamily="34" charset="0"/>
                    <a:ea typeface="Calibri" panose="020F0502020204030204" pitchFamily="34" charset="0"/>
                    <a:cs typeface="Times New Roman" panose="02020603050405020304" pitchFamily="18" charset="0"/>
                  </a:rPr>
                  <a:t>Ejemplo:</a:t>
                </a:r>
                <a:endParaRPr lang="es-CL"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14:m>
                  <m:oMath xmlns:m="http://schemas.openxmlformats.org/officeDocument/2006/math">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0,6</m:t>
                    </m:r>
                    <m:r>
                      <m:rPr>
                        <m:nor/>
                      </m:rPr>
                      <a:rPr lang="es-CL" sz="1800" kern="100">
                        <a:effectLst/>
                        <a:latin typeface="Cambria Math" panose="02040503050406030204" pitchFamily="18" charset="0"/>
                        <a:ea typeface="Calibri" panose="020F0502020204030204" pitchFamily="34" charset="0"/>
                        <a:cs typeface="Times New Roman" panose="02020603050405020304" pitchFamily="18" charset="0"/>
                      </a:rPr>
                      <m:t> </m:t>
                    </m:r>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m:t>
                    </m:r>
                    <m:r>
                      <m:rPr>
                        <m:nor/>
                      </m:rPr>
                      <a:rPr lang="es-CL" sz="1800" kern="100">
                        <a:effectLst/>
                        <a:latin typeface="Cambria Math" panose="02040503050406030204" pitchFamily="18" charset="0"/>
                        <a:ea typeface="Calibri" panose="020F0502020204030204" pitchFamily="34" charset="0"/>
                        <a:cs typeface="Times New Roman" panose="02020603050405020304" pitchFamily="18" charset="0"/>
                      </a:rPr>
                      <m:t> </m:t>
                    </m:r>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1,72</m:t>
                    </m:r>
                    <m:r>
                      <m:rPr>
                        <m:nor/>
                      </m:rPr>
                      <a:rPr lang="es-CL" sz="1800" kern="100">
                        <a:effectLst/>
                        <a:latin typeface="Cambria Math" panose="02040503050406030204" pitchFamily="18" charset="0"/>
                        <a:ea typeface="Calibri" panose="020F0502020204030204" pitchFamily="34" charset="0"/>
                        <a:cs typeface="Times New Roman" panose="02020603050405020304" pitchFamily="18" charset="0"/>
                      </a:rPr>
                      <m:t> </m:t>
                    </m:r>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m:t>
                    </m:r>
                  </m:oMath>
                </a14:m>
                <a:r>
                  <a:rPr lang="es-CL" sz="1800" kern="100" dirty="0">
                    <a:effectLst/>
                    <a:latin typeface="Calibri" panose="020F0502020204030204" pitchFamily="34" charset="0"/>
                    <a:ea typeface="Calibri" panose="020F0502020204030204" pitchFamily="34" charset="0"/>
                    <a:cs typeface="Times New Roman" panose="02020603050405020304" pitchFamily="18" charset="0"/>
                  </a:rPr>
                  <a:t> </a:t>
                </a:r>
                <a14:m>
                  <m:oMath xmlns:m="http://schemas.openxmlformats.org/officeDocument/2006/math">
                    <m:f>
                      <m:fPr>
                        <m:type m:val="noBar"/>
                        <m:ctrlPr>
                          <a:rPr lang="es-CL" sz="1800" i="1" kern="100">
                            <a:latin typeface="Cambria Math" panose="02040503050406030204" pitchFamily="18" charset="0"/>
                            <a:ea typeface="Calibri" panose="020F0502020204030204" pitchFamily="34" charset="0"/>
                            <a:cs typeface="Times New Roman" panose="02020603050405020304" pitchFamily="18" charset="0"/>
                          </a:rPr>
                        </m:ctrlPr>
                      </m:fPr>
                      <m:num>
                        <m:r>
                          <m:rPr>
                            <m:nor/>
                          </m:rPr>
                          <a:rPr lang="es-CL" sz="1800" kern="100">
                            <a:latin typeface="Aptos" panose="020B0004020202020204" pitchFamily="34" charset="0"/>
                            <a:ea typeface="Calibri" panose="020F0502020204030204" pitchFamily="34" charset="0"/>
                            <a:cs typeface="Times New Roman" panose="02020603050405020304" pitchFamily="18" charset="0"/>
                          </a:rPr>
                          <m:t>0,6</m:t>
                        </m:r>
                      </m:num>
                      <m:den>
                        <m:eqArr>
                          <m:eqArrPr>
                            <m:ctrlPr>
                              <a:rPr lang="es-CL" sz="1800" i="1" kern="100">
                                <a:latin typeface="Cambria Math" panose="02040503050406030204" pitchFamily="18" charset="0"/>
                                <a:ea typeface="Calibri" panose="020F0502020204030204" pitchFamily="34" charset="0"/>
                                <a:cs typeface="Times New Roman" panose="02020603050405020304" pitchFamily="18" charset="0"/>
                              </a:rPr>
                            </m:ctrlPr>
                          </m:eqArrPr>
                          <m:e>
                            <m:r>
                              <m:rPr>
                                <m:nor/>
                              </m:rPr>
                              <a:rPr lang="es-CL" sz="1800" kern="100">
                                <a:latin typeface="Aptos" panose="020B0004020202020204" pitchFamily="34" charset="0"/>
                                <a:ea typeface="Calibri" panose="020F0502020204030204" pitchFamily="34" charset="0"/>
                                <a:cs typeface="Times New Roman" panose="02020603050405020304" pitchFamily="18" charset="0"/>
                              </a:rPr>
                              <m:t>+</m:t>
                            </m:r>
                            <m:bar>
                              <m:barPr>
                                <m:ctrlPr>
                                  <a:rPr lang="es-CL" sz="1800" i="1" kern="100">
                                    <a:latin typeface="Cambria Math" panose="02040503050406030204" pitchFamily="18" charset="0"/>
                                    <a:ea typeface="Calibri" panose="020F0502020204030204" pitchFamily="34" charset="0"/>
                                    <a:cs typeface="Times New Roman" panose="02020603050405020304" pitchFamily="18" charset="0"/>
                                  </a:rPr>
                                </m:ctrlPr>
                              </m:barPr>
                              <m:e>
                                <m:r>
                                  <m:rPr>
                                    <m:nor/>
                                  </m:rPr>
                                  <a:rPr lang="es-CL" sz="1800" kern="100">
                                    <a:latin typeface="Aptos" panose="020B0004020202020204" pitchFamily="34" charset="0"/>
                                    <a:ea typeface="Calibri" panose="020F0502020204030204" pitchFamily="34" charset="0"/>
                                    <a:cs typeface="Times New Roman" panose="02020603050405020304" pitchFamily="18" charset="0"/>
                                  </a:rPr>
                                  <m:t>1,72</m:t>
                                </m:r>
                              </m:e>
                            </m:bar>
                          </m:e>
                          <m:e>
                            <m:r>
                              <m:rPr>
                                <m:nor/>
                              </m:rPr>
                              <a:rPr lang="es-CL" sz="1800" kern="100">
                                <a:latin typeface="Aptos" panose="020B0004020202020204" pitchFamily="34" charset="0"/>
                                <a:ea typeface="Calibri" panose="020F0502020204030204" pitchFamily="34" charset="0"/>
                                <a:cs typeface="Times New Roman" panose="02020603050405020304" pitchFamily="18" charset="0"/>
                              </a:rPr>
                              <m:t>   2,32</m:t>
                            </m:r>
                          </m:e>
                        </m:eqArr>
                      </m:den>
                    </m:f>
                    <m:r>
                      <m:rPr>
                        <m:nor/>
                      </m:rPr>
                      <a:rPr lang="es-CL" sz="1800" kern="100">
                        <a:latin typeface="Cambria Math" panose="02040503050406030204" pitchFamily="18" charset="0"/>
                        <a:ea typeface="Calibri" panose="020F0502020204030204" pitchFamily="34" charset="0"/>
                        <a:cs typeface="Times New Roman" panose="02020603050405020304" pitchFamily="18" charset="0"/>
                      </a:rPr>
                      <m:t> </m:t>
                    </m:r>
                    <m:r>
                      <m:rPr>
                        <m:nor/>
                      </m:rPr>
                      <a:rPr lang="es-CL" sz="1800" kern="100">
                        <a:latin typeface="Aptos" panose="020B0004020202020204" pitchFamily="34" charset="0"/>
                        <a:ea typeface="Calibri" panose="020F0502020204030204" pitchFamily="34" charset="0"/>
                        <a:cs typeface="Times New Roman" panose="02020603050405020304" pitchFamily="18" charset="0"/>
                      </a:rPr>
                      <m:t>→</m:t>
                    </m:r>
                    <m:r>
                      <m:rPr>
                        <m:nor/>
                      </m:rPr>
                      <a:rPr lang="es-CL" sz="1800" kern="100">
                        <a:latin typeface="Cambria Math" panose="02040503050406030204" pitchFamily="18" charset="0"/>
                        <a:ea typeface="Calibri" panose="020F0502020204030204" pitchFamily="34" charset="0"/>
                        <a:cs typeface="Times New Roman" panose="02020603050405020304" pitchFamily="18" charset="0"/>
                      </a:rPr>
                      <m:t> </m:t>
                    </m:r>
                    <m:r>
                      <m:rPr>
                        <m:nor/>
                      </m:rPr>
                      <a:rPr lang="es-CL" sz="1800" kern="100">
                        <a:latin typeface="Aptos" panose="020B0004020202020204" pitchFamily="34" charset="0"/>
                        <a:ea typeface="Calibri" panose="020F0502020204030204" pitchFamily="34" charset="0"/>
                        <a:cs typeface="Times New Roman" panose="02020603050405020304" pitchFamily="18" charset="0"/>
                      </a:rPr>
                      <m:t>2,32</m:t>
                    </m:r>
                  </m:oMath>
                </a14:m>
                <a:endParaRPr lang="es-CL"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4" name="Cuadro de texto 986099375">
                <a:extLst>
                  <a:ext uri="{FF2B5EF4-FFF2-40B4-BE49-F238E27FC236}">
                    <a16:creationId xmlns:a16="http://schemas.microsoft.com/office/drawing/2014/main" id="{235F60A4-C943-5AFA-0871-2D8E1E4AC4C1}"/>
                  </a:ext>
                </a:extLst>
              </p:cNvPr>
              <p:cNvSpPr txBox="1">
                <a:spLocks noRot="1" noChangeAspect="1" noMove="1" noResize="1" noEditPoints="1" noAdjustHandles="1" noChangeArrowheads="1" noChangeShapeType="1" noTextEdit="1"/>
              </p:cNvSpPr>
              <p:nvPr/>
            </p:nvSpPr>
            <p:spPr>
              <a:xfrm>
                <a:off x="2667589" y="2448151"/>
                <a:ext cx="3808817" cy="1731533"/>
              </a:xfrm>
              <a:prstGeom prst="roundRect">
                <a:avLst>
                  <a:gd name="adj" fmla="val 6870"/>
                </a:avLst>
              </a:prstGeom>
              <a:blipFill>
                <a:blip r:embed="rId2"/>
                <a:stretch>
                  <a:fillRect l="-319"/>
                </a:stretch>
              </a:blipFill>
              <a:ln w="9525">
                <a:solidFill>
                  <a:schemeClr val="accent4">
                    <a:lumMod val="75000"/>
                  </a:schemeClr>
                </a:solidFill>
                <a:prstDash val="dash"/>
              </a:ln>
            </p:spPr>
            <p:txBody>
              <a:bodyPr/>
              <a:lstStyle/>
              <a:p>
                <a:r>
                  <a:rPr lang="es-CL">
                    <a:noFill/>
                  </a:rPr>
                  <a:t> </a:t>
                </a:r>
              </a:p>
            </p:txBody>
          </p:sp>
        </mc:Fallback>
      </mc:AlternateContent>
    </p:spTree>
    <p:extLst>
      <p:ext uri="{BB962C8B-B14F-4D97-AF65-F5344CB8AC3E}">
        <p14:creationId xmlns:p14="http://schemas.microsoft.com/office/powerpoint/2010/main" val="3930509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0FAF46C-C420-38CC-736F-2C713AF03002}"/>
              </a:ext>
            </a:extLst>
          </p:cNvPr>
          <p:cNvSpPr>
            <a:spLocks noGrp="1"/>
          </p:cNvSpPr>
          <p:nvPr>
            <p:ph type="title"/>
          </p:nvPr>
        </p:nvSpPr>
        <p:spPr/>
        <p:txBody>
          <a:bodyPr/>
          <a:lstStyle/>
          <a:p>
            <a:r>
              <a:rPr lang="es-CL" b="1" dirty="0">
                <a:latin typeface="Aptos" panose="020B0004020202020204" pitchFamily="34" charset="0"/>
              </a:rPr>
              <a:t>Multiplicación de Decimales</a:t>
            </a:r>
          </a:p>
        </p:txBody>
      </p:sp>
      <p:sp>
        <p:nvSpPr>
          <p:cNvPr id="9" name="CuadroTexto 8">
            <a:extLst>
              <a:ext uri="{FF2B5EF4-FFF2-40B4-BE49-F238E27FC236}">
                <a16:creationId xmlns:a16="http://schemas.microsoft.com/office/drawing/2014/main" id="{9850A96E-F0DD-A870-65F7-7249E70B55ED}"/>
              </a:ext>
            </a:extLst>
          </p:cNvPr>
          <p:cNvSpPr txBox="1"/>
          <p:nvPr/>
        </p:nvSpPr>
        <p:spPr>
          <a:xfrm>
            <a:off x="169556" y="1231166"/>
            <a:ext cx="8804885" cy="1003544"/>
          </a:xfrm>
          <a:prstGeom prst="rect">
            <a:avLst/>
          </a:prstGeom>
          <a:noFill/>
        </p:spPr>
        <p:txBody>
          <a:bodyPr wrap="square">
            <a:spAutoFit/>
          </a:bodyPr>
          <a:lstStyle/>
          <a:p>
            <a:pPr algn="ctr">
              <a:lnSpc>
                <a:spcPct val="107000"/>
              </a:lnSpc>
              <a:spcAft>
                <a:spcPts val="800"/>
              </a:spcAft>
            </a:pPr>
            <a:r>
              <a:rPr lang="es-ES" sz="1800" kern="100" dirty="0">
                <a:latin typeface="Aptos" panose="020B0004020202020204" pitchFamily="34" charset="0"/>
                <a:ea typeface="Calibri" panose="020F0502020204030204" pitchFamily="34" charset="0"/>
                <a:cs typeface="Times New Roman" panose="02020603050405020304" pitchFamily="18" charset="0"/>
              </a:rPr>
              <a:t>Se realiza igual que en los enteros; en el resultado final se debe colocar la “coma” y  tantas cifras de derecha a izquierda como cifras tengan las partes decimales de ambos factores.</a:t>
            </a:r>
            <a:endParaRPr lang="es-CL" sz="1800" kern="100" dirty="0">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Cuadro de texto 1140232166">
                <a:extLst>
                  <a:ext uri="{FF2B5EF4-FFF2-40B4-BE49-F238E27FC236}">
                    <a16:creationId xmlns:a16="http://schemas.microsoft.com/office/drawing/2014/main" id="{FEC0B28A-7B63-1D5A-2A8D-B837DE9EF9D1}"/>
                  </a:ext>
                </a:extLst>
              </p:cNvPr>
              <p:cNvSpPr txBox="1"/>
              <p:nvPr/>
            </p:nvSpPr>
            <p:spPr>
              <a:xfrm>
                <a:off x="2781178" y="2302864"/>
                <a:ext cx="3581639" cy="2598548"/>
              </a:xfrm>
              <a:prstGeom prst="roundRect">
                <a:avLst>
                  <a:gd name="adj" fmla="val 6870"/>
                </a:avLst>
              </a:prstGeom>
              <a:solidFill>
                <a:schemeClr val="accent3">
                  <a:lumMod val="40000"/>
                  <a:lumOff val="60000"/>
                </a:schemeClr>
              </a:solidFill>
              <a:ln w="9525">
                <a:solidFill>
                  <a:schemeClr val="accent4">
                    <a:lumMod val="75000"/>
                  </a:schemeClr>
                </a:solidFill>
                <a:prstDash val="dash"/>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s-CL" sz="1800" kern="100" dirty="0">
                    <a:effectLst/>
                    <a:latin typeface="Aptos" panose="020B0004020202020204" pitchFamily="34" charset="0"/>
                    <a:ea typeface="Calibri" panose="020F0502020204030204" pitchFamily="34" charset="0"/>
                    <a:cs typeface="Times New Roman" panose="02020603050405020304" pitchFamily="18" charset="0"/>
                  </a:rPr>
                  <a:t>Ejemplo:</a:t>
                </a:r>
                <a:endParaRPr lang="es-CL"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3,2 ∙ 4,5</m:t>
                      </m:r>
                      <m:r>
                        <a:rPr lang="es-ES" sz="1800" b="0" i="1" kern="100" smtClean="0">
                          <a:effectLst/>
                          <a:latin typeface="Cambria Math" panose="02040503050406030204" pitchFamily="18" charset="0"/>
                          <a:ea typeface="Calibri" panose="020F0502020204030204" pitchFamily="34" charset="0"/>
                          <a:cs typeface="Times New Roman" panose="02020603050405020304" pitchFamily="18" charset="0"/>
                        </a:rPr>
                        <m:t>→</m:t>
                      </m:r>
                      <m:f>
                        <m:fPr>
                          <m:type m:val="noBar"/>
                          <m:ctrlPr>
                            <a:rPr lang="es-CL" sz="1800" i="1" kern="100">
                              <a:effectLst/>
                              <a:latin typeface="Cambria Math" panose="02040503050406030204" pitchFamily="18" charset="0"/>
                              <a:ea typeface="Calibri" panose="020F0502020204030204" pitchFamily="34" charset="0"/>
                              <a:cs typeface="Times New Roman" panose="02020603050405020304" pitchFamily="18" charset="0"/>
                            </a:rPr>
                          </m:ctrlPr>
                        </m:fPr>
                        <m:num>
                          <m:bar>
                            <m:barPr>
                              <m:ctrlPr>
                                <a:rPr lang="es-CL" sz="1800" i="1" kern="100">
                                  <a:effectLst/>
                                  <a:latin typeface="Cambria Math" panose="02040503050406030204" pitchFamily="18" charset="0"/>
                                  <a:ea typeface="Calibri" panose="020F0502020204030204" pitchFamily="34" charset="0"/>
                                  <a:cs typeface="Times New Roman" panose="02020603050405020304" pitchFamily="18" charset="0"/>
                                </a:rPr>
                              </m:ctrlPr>
                            </m:barPr>
                            <m:e>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3,2</m:t>
                              </m:r>
                            </m:e>
                          </m:bar>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∙4,5</m:t>
                          </m:r>
                        </m:num>
                        <m:den>
                          <m:eqArr>
                            <m:eqArrPr>
                              <m:ctrlPr>
                                <a:rPr lang="es-CL" sz="1800" i="1" kern="100">
                                  <a:effectLst/>
                                  <a:latin typeface="Cambria Math" panose="02040503050406030204" pitchFamily="18" charset="0"/>
                                  <a:ea typeface="Calibri" panose="020F0502020204030204" pitchFamily="34" charset="0"/>
                                  <a:cs typeface="Times New Roman" panose="02020603050405020304" pitchFamily="18" charset="0"/>
                                </a:rPr>
                              </m:ctrlPr>
                            </m:eqArrPr>
                            <m:e>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160          </m:t>
                              </m:r>
                            </m:e>
                            <m:e>
                              <m:bar>
                                <m:barPr>
                                  <m:ctrlPr>
                                    <a:rPr lang="es-CL" sz="1800" i="1" kern="100">
                                      <a:effectLst/>
                                      <a:latin typeface="Cambria Math" panose="02040503050406030204" pitchFamily="18" charset="0"/>
                                      <a:ea typeface="Calibri" panose="020F0502020204030204" pitchFamily="34" charset="0"/>
                                      <a:cs typeface="Times New Roman" panose="02020603050405020304" pitchFamily="18" charset="0"/>
                                    </a:rPr>
                                  </m:ctrlPr>
                                </m:barPr>
                                <m:e>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+1280</m:t>
                                  </m:r>
                                </m:e>
                              </m:bar>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               </m:t>
                              </m:r>
                            </m:e>
                            <m:e>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1440//           </m:t>
                              </m:r>
                            </m:e>
                          </m:eqArr>
                        </m:den>
                      </m:f>
                    </m:oMath>
                  </m:oMathPara>
                </a14:m>
                <a:endParaRPr lang="es-CL"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S" sz="1800" b="0" kern="100" dirty="0">
                    <a:effectLst/>
                    <a:ea typeface="Calibri" panose="020F0502020204030204" pitchFamily="34" charset="0"/>
                    <a:cs typeface="Times New Roman" panose="02020603050405020304" pitchFamily="18" charset="0"/>
                  </a:rPr>
                  <a:t>                    </a:t>
                </a:r>
                <a14:m>
                  <m:oMath xmlns:m="http://schemas.openxmlformats.org/officeDocument/2006/math">
                    <m:r>
                      <m:rPr>
                        <m:nor/>
                      </m:rPr>
                      <a:rPr lang="es-ES" sz="1800" b="0" i="0" kern="100" smtClean="0">
                        <a:effectLst/>
                        <a:latin typeface="Aptos" panose="020B0004020202020204" pitchFamily="34" charset="0"/>
                        <a:ea typeface="Calibri" panose="020F0502020204030204" pitchFamily="34" charset="0"/>
                        <a:cs typeface="Times New Roman" panose="02020603050405020304" pitchFamily="18" charset="0"/>
                      </a:rPr>
                      <m:t>         </m:t>
                    </m:r>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14,40</m:t>
                    </m:r>
                  </m:oMath>
                </a14:m>
                <a:endParaRPr lang="es-CL"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CL" sz="1800" kern="100" dirty="0">
                    <a:effectLst/>
                    <a:latin typeface="Aptos" panose="020B0004020202020204" pitchFamily="34" charset="0"/>
                    <a:ea typeface="Calibri" panose="020F0502020204030204" pitchFamily="34" charset="0"/>
                    <a:cs typeface="Times New Roman" panose="02020603050405020304" pitchFamily="18" charset="0"/>
                  </a:rPr>
                  <a:t> </a:t>
                </a:r>
                <a:endParaRPr lang="es-CL"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Cuadro de texto 1140232166">
                <a:extLst>
                  <a:ext uri="{FF2B5EF4-FFF2-40B4-BE49-F238E27FC236}">
                    <a16:creationId xmlns:a16="http://schemas.microsoft.com/office/drawing/2014/main" id="{FEC0B28A-7B63-1D5A-2A8D-B837DE9EF9D1}"/>
                  </a:ext>
                </a:extLst>
              </p:cNvPr>
              <p:cNvSpPr txBox="1">
                <a:spLocks noRot="1" noChangeAspect="1" noMove="1" noResize="1" noEditPoints="1" noAdjustHandles="1" noChangeArrowheads="1" noChangeShapeType="1" noTextEdit="1"/>
              </p:cNvSpPr>
              <p:nvPr/>
            </p:nvSpPr>
            <p:spPr>
              <a:xfrm>
                <a:off x="2781178" y="2302864"/>
                <a:ext cx="3581639" cy="2598548"/>
              </a:xfrm>
              <a:prstGeom prst="roundRect">
                <a:avLst>
                  <a:gd name="adj" fmla="val 6870"/>
                </a:avLst>
              </a:prstGeom>
              <a:blipFill>
                <a:blip r:embed="rId2"/>
                <a:stretch>
                  <a:fillRect/>
                </a:stretch>
              </a:blipFill>
              <a:ln w="9525">
                <a:solidFill>
                  <a:schemeClr val="accent4">
                    <a:lumMod val="75000"/>
                  </a:schemeClr>
                </a:solidFill>
                <a:prstDash val="dash"/>
              </a:ln>
            </p:spPr>
            <p:txBody>
              <a:bodyPr/>
              <a:lstStyle/>
              <a:p>
                <a:r>
                  <a:rPr lang="es-CL">
                    <a:noFill/>
                  </a:rPr>
                  <a:t> </a:t>
                </a:r>
              </a:p>
            </p:txBody>
          </p:sp>
        </mc:Fallback>
      </mc:AlternateContent>
    </p:spTree>
    <p:extLst>
      <p:ext uri="{BB962C8B-B14F-4D97-AF65-F5344CB8AC3E}">
        <p14:creationId xmlns:p14="http://schemas.microsoft.com/office/powerpoint/2010/main" val="3986358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0FAF46C-C420-38CC-736F-2C713AF03002}"/>
              </a:ext>
            </a:extLst>
          </p:cNvPr>
          <p:cNvSpPr>
            <a:spLocks noGrp="1"/>
          </p:cNvSpPr>
          <p:nvPr>
            <p:ph type="title"/>
          </p:nvPr>
        </p:nvSpPr>
        <p:spPr/>
        <p:txBody>
          <a:bodyPr/>
          <a:lstStyle/>
          <a:p>
            <a:r>
              <a:rPr lang="es-CL" b="1" dirty="0">
                <a:latin typeface="Aptos" panose="020B0004020202020204" pitchFamily="34" charset="0"/>
              </a:rPr>
              <a:t>División de Decimales</a:t>
            </a:r>
          </a:p>
        </p:txBody>
      </p:sp>
      <p:sp>
        <p:nvSpPr>
          <p:cNvPr id="9" name="CuadroTexto 8">
            <a:extLst>
              <a:ext uri="{FF2B5EF4-FFF2-40B4-BE49-F238E27FC236}">
                <a16:creationId xmlns:a16="http://schemas.microsoft.com/office/drawing/2014/main" id="{9850A96E-F0DD-A870-65F7-7249E70B55ED}"/>
              </a:ext>
            </a:extLst>
          </p:cNvPr>
          <p:cNvSpPr txBox="1"/>
          <p:nvPr/>
        </p:nvSpPr>
        <p:spPr>
          <a:xfrm>
            <a:off x="169556" y="1231166"/>
            <a:ext cx="8804885" cy="1003544"/>
          </a:xfrm>
          <a:prstGeom prst="rect">
            <a:avLst/>
          </a:prstGeom>
          <a:noFill/>
        </p:spPr>
        <p:txBody>
          <a:bodyPr wrap="square">
            <a:spAutoFit/>
          </a:bodyPr>
          <a:lstStyle/>
          <a:p>
            <a:pPr algn="ctr">
              <a:lnSpc>
                <a:spcPct val="107000"/>
              </a:lnSpc>
              <a:spcAft>
                <a:spcPts val="800"/>
              </a:spcAft>
            </a:pPr>
            <a:r>
              <a:rPr lang="es-ES" sz="1800" kern="100" dirty="0">
                <a:latin typeface="Aptos" panose="020B0004020202020204" pitchFamily="34" charset="0"/>
                <a:ea typeface="Calibri" panose="020F0502020204030204" pitchFamily="34" charset="0"/>
                <a:cs typeface="Times New Roman" panose="02020603050405020304" pitchFamily="18" charset="0"/>
              </a:rPr>
              <a:t>Se debe amplificar por potencias de 10 hasta que el divisor quede como un número entero, luego se divide. En caso de no poder seguir dividiendo, se agrega un cero al resto y una coma decimal (,) en el resultado y se sigue dividiendo.</a:t>
            </a:r>
            <a:endParaRPr lang="es-CL" sz="1800" kern="100" dirty="0">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 name="Cuadro de texto 1143976842">
                <a:extLst>
                  <a:ext uri="{FF2B5EF4-FFF2-40B4-BE49-F238E27FC236}">
                    <a16:creationId xmlns:a16="http://schemas.microsoft.com/office/drawing/2014/main" id="{FAC409A0-7760-65BE-FA4F-667086606156}"/>
                  </a:ext>
                </a:extLst>
              </p:cNvPr>
              <p:cNvSpPr txBox="1"/>
              <p:nvPr/>
            </p:nvSpPr>
            <p:spPr>
              <a:xfrm>
                <a:off x="2713026" y="2571750"/>
                <a:ext cx="3717947" cy="2038656"/>
              </a:xfrm>
              <a:prstGeom prst="roundRect">
                <a:avLst>
                  <a:gd name="adj" fmla="val 6870"/>
                </a:avLst>
              </a:prstGeom>
              <a:solidFill>
                <a:schemeClr val="accent3">
                  <a:lumMod val="40000"/>
                  <a:lumOff val="60000"/>
                </a:schemeClr>
              </a:solidFill>
              <a:ln w="9525">
                <a:solidFill>
                  <a:schemeClr val="accent4">
                    <a:lumMod val="75000"/>
                  </a:schemeClr>
                </a:solidFill>
                <a:prstDash val="dash"/>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s-CL" sz="1600" kern="100">
                    <a:effectLst/>
                    <a:latin typeface="Aptos" panose="020B0004020202020204" pitchFamily="34" charset="0"/>
                    <a:ea typeface="Calibri" panose="020F0502020204030204" pitchFamily="34" charset="0"/>
                    <a:cs typeface="Times New Roman" panose="02020603050405020304" pitchFamily="18" charset="0"/>
                  </a:rPr>
                  <a:t>Ejemplo:</a:t>
                </a:r>
                <a:endParaRPr lang="es-CL" sz="16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2,12</m:t>
                      </m:r>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m:t>
                      </m:r>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0,2</m:t>
                      </m:r>
                    </m:oMath>
                  </m:oMathPara>
                </a14:m>
                <a:endParaRPr lang="es-CL" sz="16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CL" sz="1600" kern="100">
                    <a:effectLst/>
                    <a:latin typeface="Aptos" panose="020B0004020202020204" pitchFamily="34" charset="0"/>
                    <a:ea typeface="Calibri" panose="020F0502020204030204" pitchFamily="34" charset="0"/>
                    <a:cs typeface="Times New Roman" panose="02020603050405020304" pitchFamily="18" charset="0"/>
                  </a:rPr>
                  <a:t> </a:t>
                </a:r>
                <a:endParaRPr lang="es-CL" sz="16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f>
                        <m:fPr>
                          <m:type m:val="noBar"/>
                          <m:ctrlPr>
                            <a:rPr lang="es-CL" sz="1600" i="1" kern="100">
                              <a:effectLst/>
                              <a:latin typeface="Cambria Math" panose="02040503050406030204" pitchFamily="18" charset="0"/>
                              <a:ea typeface="Calibri" panose="020F0502020204030204" pitchFamily="34" charset="0"/>
                              <a:cs typeface="Times New Roman" panose="02020603050405020304" pitchFamily="18" charset="0"/>
                            </a:rPr>
                          </m:ctrlPr>
                        </m:fPr>
                        <m:num>
                          <m:eqArr>
                            <m:eqArrPr>
                              <m:ctrlPr>
                                <a:rPr lang="es-CL" sz="1600" i="1" kern="100">
                                  <a:effectLst/>
                                  <a:latin typeface="Cambria Math" panose="02040503050406030204" pitchFamily="18" charset="0"/>
                                  <a:ea typeface="Calibri" panose="020F0502020204030204" pitchFamily="34" charset="0"/>
                                  <a:cs typeface="Times New Roman" panose="02020603050405020304" pitchFamily="18" charset="0"/>
                                </a:rPr>
                              </m:ctrlPr>
                            </m:eqArrPr>
                            <m:e>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212</m:t>
                              </m:r>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m:t>
                              </m:r>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20=10,6</m:t>
                              </m:r>
                            </m:e>
                            <m:e>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120                   </m:t>
                              </m:r>
                            </m:e>
                          </m:eqArr>
                        </m:num>
                        <m:den>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0 //            </m:t>
                          </m:r>
                        </m:den>
                      </m:f>
                    </m:oMath>
                  </m:oMathPara>
                </a14:m>
                <a:endParaRPr lang="es-CL" sz="16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CL" sz="1600" kern="100">
                    <a:effectLst/>
                    <a:latin typeface="Aptos" panose="020B0004020202020204" pitchFamily="34" charset="0"/>
                    <a:ea typeface="Calibri" panose="020F0502020204030204" pitchFamily="34" charset="0"/>
                    <a:cs typeface="Times New Roman" panose="02020603050405020304" pitchFamily="18" charset="0"/>
                  </a:rPr>
                  <a:t> </a:t>
                </a:r>
                <a:endParaRPr lang="es-CL" sz="1600" kern="10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4" name="Cuadro de texto 1143976842">
                <a:extLst>
                  <a:ext uri="{FF2B5EF4-FFF2-40B4-BE49-F238E27FC236}">
                    <a16:creationId xmlns:a16="http://schemas.microsoft.com/office/drawing/2014/main" id="{FAC409A0-7760-65BE-FA4F-667086606156}"/>
                  </a:ext>
                </a:extLst>
              </p:cNvPr>
              <p:cNvSpPr txBox="1">
                <a:spLocks noRot="1" noChangeAspect="1" noMove="1" noResize="1" noEditPoints="1" noAdjustHandles="1" noChangeArrowheads="1" noChangeShapeType="1" noTextEdit="1"/>
              </p:cNvSpPr>
              <p:nvPr/>
            </p:nvSpPr>
            <p:spPr>
              <a:xfrm>
                <a:off x="2713026" y="2571750"/>
                <a:ext cx="3717947" cy="2038656"/>
              </a:xfrm>
              <a:prstGeom prst="roundRect">
                <a:avLst>
                  <a:gd name="adj" fmla="val 6870"/>
                </a:avLst>
              </a:prstGeom>
              <a:blipFill>
                <a:blip r:embed="rId2"/>
                <a:stretch>
                  <a:fillRect/>
                </a:stretch>
              </a:blipFill>
              <a:ln w="9525">
                <a:solidFill>
                  <a:schemeClr val="accent4">
                    <a:lumMod val="75000"/>
                  </a:schemeClr>
                </a:solidFill>
                <a:prstDash val="dash"/>
              </a:ln>
            </p:spPr>
            <p:txBody>
              <a:bodyPr/>
              <a:lstStyle/>
              <a:p>
                <a:r>
                  <a:rPr lang="es-CL">
                    <a:noFill/>
                  </a:rPr>
                  <a:t> </a:t>
                </a:r>
              </a:p>
            </p:txBody>
          </p:sp>
        </mc:Fallback>
      </mc:AlternateContent>
    </p:spTree>
    <p:extLst>
      <p:ext uri="{BB962C8B-B14F-4D97-AF65-F5344CB8AC3E}">
        <p14:creationId xmlns:p14="http://schemas.microsoft.com/office/powerpoint/2010/main" val="1500831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0FAF46C-C420-38CC-736F-2C713AF03002}"/>
              </a:ext>
            </a:extLst>
          </p:cNvPr>
          <p:cNvSpPr>
            <a:spLocks noGrp="1"/>
          </p:cNvSpPr>
          <p:nvPr>
            <p:ph type="title" idx="4294967295"/>
          </p:nvPr>
        </p:nvSpPr>
        <p:spPr>
          <a:xfrm>
            <a:off x="647601" y="309402"/>
            <a:ext cx="7702550" cy="573088"/>
          </a:xfrm>
        </p:spPr>
        <p:txBody>
          <a:bodyPr/>
          <a:lstStyle/>
          <a:p>
            <a:pPr algn="ctr"/>
            <a:r>
              <a:rPr lang="es-CL" b="1" dirty="0">
                <a:latin typeface="Aptos" panose="020B0004020202020204" pitchFamily="34" charset="0"/>
              </a:rPr>
              <a:t>Aproximaciones y Redondeo</a:t>
            </a:r>
          </a:p>
        </p:txBody>
      </p:sp>
      <mc:AlternateContent xmlns:mc="http://schemas.openxmlformats.org/markup-compatibility/2006" xmlns:a14="http://schemas.microsoft.com/office/drawing/2010/main">
        <mc:Choice Requires="a14">
          <p:graphicFrame>
            <p:nvGraphicFramePr>
              <p:cNvPr id="6" name="Tabla 5">
                <a:extLst>
                  <a:ext uri="{FF2B5EF4-FFF2-40B4-BE49-F238E27FC236}">
                    <a16:creationId xmlns:a16="http://schemas.microsoft.com/office/drawing/2014/main" id="{F8056C59-7625-F7AD-6DB4-999056F89B42}"/>
                  </a:ext>
                </a:extLst>
              </p:cNvPr>
              <p:cNvGraphicFramePr>
                <a:graphicFrameLocks noGrp="1"/>
              </p:cNvGraphicFramePr>
              <p:nvPr/>
            </p:nvGraphicFramePr>
            <p:xfrm>
              <a:off x="296756" y="1040532"/>
              <a:ext cx="8404240" cy="3856040"/>
            </p:xfrm>
            <a:graphic>
              <a:graphicData uri="http://schemas.openxmlformats.org/drawingml/2006/table">
                <a:tbl>
                  <a:tblPr firstRow="1" firstCol="1" bandRow="1"/>
                  <a:tblGrid>
                    <a:gridCol w="2100659">
                      <a:extLst>
                        <a:ext uri="{9D8B030D-6E8A-4147-A177-3AD203B41FA5}">
                          <a16:colId xmlns:a16="http://schemas.microsoft.com/office/drawing/2014/main" val="1880074960"/>
                        </a:ext>
                      </a:extLst>
                    </a:gridCol>
                    <a:gridCol w="2101461">
                      <a:extLst>
                        <a:ext uri="{9D8B030D-6E8A-4147-A177-3AD203B41FA5}">
                          <a16:colId xmlns:a16="http://schemas.microsoft.com/office/drawing/2014/main" val="2720975912"/>
                        </a:ext>
                      </a:extLst>
                    </a:gridCol>
                    <a:gridCol w="2100659">
                      <a:extLst>
                        <a:ext uri="{9D8B030D-6E8A-4147-A177-3AD203B41FA5}">
                          <a16:colId xmlns:a16="http://schemas.microsoft.com/office/drawing/2014/main" val="295449972"/>
                        </a:ext>
                      </a:extLst>
                    </a:gridCol>
                    <a:gridCol w="2101461">
                      <a:extLst>
                        <a:ext uri="{9D8B030D-6E8A-4147-A177-3AD203B41FA5}">
                          <a16:colId xmlns:a16="http://schemas.microsoft.com/office/drawing/2014/main" val="200092221"/>
                        </a:ext>
                      </a:extLst>
                    </a:gridCol>
                  </a:tblGrid>
                  <a:tr h="0">
                    <a:tc gridSpan="2">
                      <a:txBody>
                        <a:bodyPr/>
                        <a:lstStyle/>
                        <a:p>
                          <a:pPr>
                            <a:lnSpc>
                              <a:spcPct val="107000"/>
                            </a:lnSpc>
                            <a:spcAft>
                              <a:spcPts val="0"/>
                            </a:spcAft>
                          </a:pPr>
                          <a:r>
                            <a:rPr lang="es-CL" sz="1600" b="1" kern="100" dirty="0">
                              <a:solidFill>
                                <a:srgbClr val="FFFFFF"/>
                              </a:solidFill>
                              <a:effectLst/>
                              <a:highlight>
                                <a:srgbClr val="665EB8"/>
                              </a:highlight>
                              <a:latin typeface="Aptos" panose="020B0004020202020204" pitchFamily="34" charset="0"/>
                              <a:ea typeface="Calibri" panose="020F0502020204030204" pitchFamily="34" charset="0"/>
                              <a:cs typeface="Times New Roman" panose="02020603050405020304" pitchFamily="18" charset="0"/>
                            </a:rPr>
                            <a:t>Aproximación por exceso</a:t>
                          </a:r>
                          <a:endParaRPr lang="es-CL" sz="1600" kern="100" dirty="0">
                            <a:effectLst/>
                            <a:highlight>
                              <a:srgbClr val="665EB8"/>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665EB8"/>
                          </a:solidFill>
                          <a:prstDash val="solid"/>
                          <a:round/>
                          <a:headEnd type="none" w="med" len="med"/>
                          <a:tailEnd type="none" w="med" len="med"/>
                        </a:lnL>
                        <a:lnR>
                          <a:noFill/>
                        </a:lnR>
                        <a:lnT w="12700" cap="flat" cmpd="sng" algn="ctr">
                          <a:solidFill>
                            <a:srgbClr val="665EB8"/>
                          </a:solidFill>
                          <a:prstDash val="solid"/>
                          <a:round/>
                          <a:headEnd type="none" w="med" len="med"/>
                          <a:tailEnd type="none" w="med" len="med"/>
                        </a:lnT>
                        <a:lnB w="12700" cap="flat" cmpd="sng" algn="ctr">
                          <a:solidFill>
                            <a:srgbClr val="665EB8"/>
                          </a:solidFill>
                          <a:prstDash val="solid"/>
                          <a:round/>
                          <a:headEnd type="none" w="med" len="med"/>
                          <a:tailEnd type="none" w="med" len="med"/>
                        </a:lnB>
                        <a:solidFill>
                          <a:srgbClr val="665EB8"/>
                        </a:solidFill>
                      </a:tcPr>
                    </a:tc>
                    <a:tc hMerge="1">
                      <a:txBody>
                        <a:bodyPr/>
                        <a:lstStyle/>
                        <a:p>
                          <a:endParaRPr lang="es-CL"/>
                        </a:p>
                      </a:txBody>
                      <a:tcPr/>
                    </a:tc>
                    <a:tc gridSpan="2">
                      <a:txBody>
                        <a:bodyPr/>
                        <a:lstStyle/>
                        <a:p>
                          <a:pPr>
                            <a:lnSpc>
                              <a:spcPct val="107000"/>
                            </a:lnSpc>
                            <a:spcAft>
                              <a:spcPts val="0"/>
                            </a:spcAft>
                          </a:pPr>
                          <a:r>
                            <a:rPr lang="es-CL" sz="1600" b="1" kern="100">
                              <a:solidFill>
                                <a:srgbClr val="FFFFFF"/>
                              </a:solidFill>
                              <a:effectLst/>
                              <a:highlight>
                                <a:srgbClr val="665EB8"/>
                              </a:highlight>
                              <a:latin typeface="Aptos" panose="020B0004020202020204" pitchFamily="34" charset="0"/>
                              <a:ea typeface="Calibri" panose="020F0502020204030204" pitchFamily="34" charset="0"/>
                              <a:cs typeface="Times New Roman" panose="02020603050405020304" pitchFamily="18" charset="0"/>
                            </a:rPr>
                            <a:t>Aproximación por defecto</a:t>
                          </a:r>
                          <a:endParaRPr lang="es-CL" sz="1600" kern="100">
                            <a:effectLst/>
                            <a:highlight>
                              <a:srgbClr val="665EB8"/>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665EB8"/>
                          </a:solidFill>
                          <a:prstDash val="solid"/>
                          <a:round/>
                          <a:headEnd type="none" w="med" len="med"/>
                          <a:tailEnd type="none" w="med" len="med"/>
                        </a:lnR>
                        <a:lnT w="12700" cap="flat" cmpd="sng" algn="ctr">
                          <a:solidFill>
                            <a:srgbClr val="665EB8"/>
                          </a:solidFill>
                          <a:prstDash val="solid"/>
                          <a:round/>
                          <a:headEnd type="none" w="med" len="med"/>
                          <a:tailEnd type="none" w="med" len="med"/>
                        </a:lnT>
                        <a:lnB w="12700" cap="flat" cmpd="sng" algn="ctr">
                          <a:solidFill>
                            <a:srgbClr val="665EB8"/>
                          </a:solidFill>
                          <a:prstDash val="solid"/>
                          <a:round/>
                          <a:headEnd type="none" w="med" len="med"/>
                          <a:tailEnd type="none" w="med" len="med"/>
                        </a:lnB>
                        <a:solidFill>
                          <a:srgbClr val="665EB8"/>
                        </a:solidFill>
                      </a:tcPr>
                    </a:tc>
                    <a:tc hMerge="1">
                      <a:txBody>
                        <a:bodyPr/>
                        <a:lstStyle/>
                        <a:p>
                          <a:endParaRPr lang="es-CL"/>
                        </a:p>
                      </a:txBody>
                      <a:tcPr/>
                    </a:tc>
                    <a:extLst>
                      <a:ext uri="{0D108BD9-81ED-4DB2-BD59-A6C34878D82A}">
                        <a16:rowId xmlns:a16="http://schemas.microsoft.com/office/drawing/2014/main" val="1282370599"/>
                      </a:ext>
                    </a:extLst>
                  </a:tr>
                  <a:tr h="0">
                    <a:tc gridSpan="2">
                      <a:txBody>
                        <a:bodyPr/>
                        <a:lstStyle/>
                        <a:p>
                          <a:pPr>
                            <a:lnSpc>
                              <a:spcPct val="107000"/>
                            </a:lnSpc>
                            <a:spcAft>
                              <a:spcPts val="0"/>
                            </a:spcAft>
                          </a:pPr>
                          <a:r>
                            <a:rPr lang="es-CL" sz="1600" kern="100">
                              <a:solidFill>
                                <a:srgbClr val="000000"/>
                              </a:solidFill>
                              <a:effectLst/>
                              <a:highlight>
                                <a:srgbClr val="E0DEF0"/>
                              </a:highlight>
                              <a:latin typeface="Aptos" panose="020B0004020202020204" pitchFamily="34" charset="0"/>
                              <a:ea typeface="Calibri" panose="020F0502020204030204" pitchFamily="34" charset="0"/>
                              <a:cs typeface="Times New Roman" panose="02020603050405020304" pitchFamily="18" charset="0"/>
                            </a:rPr>
                            <a:t>Es aquella donde el número resultante es MAYOR que el original</a:t>
                          </a:r>
                          <a:endParaRPr lang="es-CL" sz="1600" kern="100">
                            <a:effectLst/>
                            <a:highlight>
                              <a:srgbClr val="E0DEF0"/>
                            </a:highligh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s-CL" sz="1600" b="1" kern="100">
                              <a:solidFill>
                                <a:srgbClr val="000000"/>
                              </a:solidFill>
                              <a:effectLst/>
                              <a:highlight>
                                <a:srgbClr val="E0DEF0"/>
                              </a:highlight>
                              <a:latin typeface="Aptos" panose="020B0004020202020204" pitchFamily="34" charset="0"/>
                              <a:ea typeface="Calibri" panose="020F0502020204030204" pitchFamily="34" charset="0"/>
                              <a:cs typeface="Times New Roman" panose="02020603050405020304" pitchFamily="18" charset="0"/>
                            </a:rPr>
                            <a:t>Ejemplo:</a:t>
                          </a:r>
                          <a:endParaRPr lang="es-CL" sz="1600" kern="100">
                            <a:effectLst/>
                            <a:highlight>
                              <a:srgbClr val="E0DEF0"/>
                            </a:highligh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s-CL" sz="1600" kern="100">
                              <a:solidFill>
                                <a:srgbClr val="000000"/>
                              </a:solidFill>
                              <a:effectLst/>
                              <a:highlight>
                                <a:srgbClr val="E0DEF0"/>
                              </a:highlight>
                              <a:latin typeface="Aptos" panose="020B0004020202020204" pitchFamily="34" charset="0"/>
                              <a:ea typeface="Calibri" panose="020F0502020204030204" pitchFamily="34" charset="0"/>
                              <a:cs typeface="Times New Roman" panose="02020603050405020304" pitchFamily="18" charset="0"/>
                            </a:rPr>
                            <a:t>0,21 redondeado por exceso a la décima es 0,3.</a:t>
                          </a:r>
                          <a:endParaRPr lang="es-CL" sz="1600" kern="100">
                            <a:effectLst/>
                            <a:highlight>
                              <a:srgbClr val="E0DEF0"/>
                            </a:highligh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s-CL" sz="1600" kern="100">
                              <a:effectLst/>
                              <a:highlight>
                                <a:srgbClr val="E0DEF0"/>
                              </a:highlight>
                              <a:latin typeface="Aptos" panose="020B0004020202020204" pitchFamily="34" charset="0"/>
                              <a:ea typeface="Calibri" panose="020F0502020204030204" pitchFamily="34" charset="0"/>
                              <a:cs typeface="Times New Roman" panose="02020603050405020304" pitchFamily="18" charset="0"/>
                            </a:rPr>
                            <a:t> </a:t>
                          </a:r>
                          <a:endParaRPr lang="es-CL" sz="1600" kern="100">
                            <a:effectLst/>
                            <a:highlight>
                              <a:srgbClr val="E0DEF0"/>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29ED4"/>
                          </a:solidFill>
                          <a:prstDash val="solid"/>
                          <a:round/>
                          <a:headEnd type="none" w="med" len="med"/>
                          <a:tailEnd type="none" w="med" len="med"/>
                        </a:lnL>
                        <a:lnR w="12700" cap="flat" cmpd="sng" algn="ctr">
                          <a:solidFill>
                            <a:srgbClr val="A29ED4"/>
                          </a:solidFill>
                          <a:prstDash val="solid"/>
                          <a:round/>
                          <a:headEnd type="none" w="med" len="med"/>
                          <a:tailEnd type="none" w="med" len="med"/>
                        </a:lnR>
                        <a:lnT w="12700" cap="flat" cmpd="sng" algn="ctr">
                          <a:solidFill>
                            <a:srgbClr val="665EB8"/>
                          </a:solidFill>
                          <a:prstDash val="solid"/>
                          <a:round/>
                          <a:headEnd type="none" w="med" len="med"/>
                          <a:tailEnd type="none" w="med" len="med"/>
                        </a:lnT>
                        <a:lnB w="12700" cap="flat" cmpd="sng" algn="ctr">
                          <a:solidFill>
                            <a:srgbClr val="A29ED4"/>
                          </a:solidFill>
                          <a:prstDash val="solid"/>
                          <a:round/>
                          <a:headEnd type="none" w="med" len="med"/>
                          <a:tailEnd type="none" w="med" len="med"/>
                        </a:lnB>
                        <a:solidFill>
                          <a:srgbClr val="E0DEF0"/>
                        </a:solidFill>
                      </a:tcPr>
                    </a:tc>
                    <a:tc hMerge="1">
                      <a:txBody>
                        <a:bodyPr/>
                        <a:lstStyle/>
                        <a:p>
                          <a:endParaRPr lang="es-CL"/>
                        </a:p>
                      </a:txBody>
                      <a:tcPr/>
                    </a:tc>
                    <a:tc gridSpan="2">
                      <a:txBody>
                        <a:bodyPr/>
                        <a:lstStyle/>
                        <a:p>
                          <a:pPr algn="just">
                            <a:lnSpc>
                              <a:spcPct val="107000"/>
                            </a:lnSpc>
                            <a:spcAft>
                              <a:spcPts val="0"/>
                            </a:spcAft>
                          </a:pPr>
                          <a:r>
                            <a:rPr lang="es-CL" sz="1600" kern="100">
                              <a:solidFill>
                                <a:srgbClr val="000000"/>
                              </a:solidFill>
                              <a:effectLst/>
                              <a:highlight>
                                <a:srgbClr val="E0DEF0"/>
                              </a:highlight>
                              <a:latin typeface="Aptos" panose="020B0004020202020204" pitchFamily="34" charset="0"/>
                              <a:ea typeface="Calibri" panose="020F0502020204030204" pitchFamily="34" charset="0"/>
                              <a:cs typeface="Times New Roman" panose="02020603050405020304" pitchFamily="18" charset="0"/>
                            </a:rPr>
                            <a:t>Es aquella donde el número resultante es MENOR que el original</a:t>
                          </a:r>
                          <a:endParaRPr lang="es-CL" sz="1600" kern="100">
                            <a:effectLst/>
                            <a:highlight>
                              <a:srgbClr val="E0DEF0"/>
                            </a:highligh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s-CL" sz="1600" b="1" kern="100">
                              <a:solidFill>
                                <a:srgbClr val="000000"/>
                              </a:solidFill>
                              <a:effectLst/>
                              <a:highlight>
                                <a:srgbClr val="E0DEF0"/>
                              </a:highlight>
                              <a:latin typeface="Aptos" panose="020B0004020202020204" pitchFamily="34" charset="0"/>
                              <a:ea typeface="Calibri" panose="020F0502020204030204" pitchFamily="34" charset="0"/>
                              <a:cs typeface="Times New Roman" panose="02020603050405020304" pitchFamily="18" charset="0"/>
                            </a:rPr>
                            <a:t>Ejemplo:</a:t>
                          </a:r>
                          <a:endParaRPr lang="es-CL" sz="1600" kern="100">
                            <a:effectLst/>
                            <a:highlight>
                              <a:srgbClr val="E0DEF0"/>
                            </a:highligh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s-CL" sz="1600" kern="100">
                              <a:solidFill>
                                <a:srgbClr val="000000"/>
                              </a:solidFill>
                              <a:effectLst/>
                              <a:highlight>
                                <a:srgbClr val="E0DEF0"/>
                              </a:highlight>
                              <a:latin typeface="Aptos" panose="020B0004020202020204" pitchFamily="34" charset="0"/>
                              <a:ea typeface="Calibri" panose="020F0502020204030204" pitchFamily="34" charset="0"/>
                              <a:cs typeface="Times New Roman" panose="02020603050405020304" pitchFamily="18" charset="0"/>
                            </a:rPr>
                            <a:t>0,21 redondeado por defecto a la décima es 0,2.</a:t>
                          </a:r>
                          <a:endParaRPr lang="es-CL" sz="1600" kern="100">
                            <a:effectLst/>
                            <a:highlight>
                              <a:srgbClr val="E0DEF0"/>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29ED4"/>
                          </a:solidFill>
                          <a:prstDash val="solid"/>
                          <a:round/>
                          <a:headEnd type="none" w="med" len="med"/>
                          <a:tailEnd type="none" w="med" len="med"/>
                        </a:lnL>
                        <a:lnR w="12700" cap="flat" cmpd="sng" algn="ctr">
                          <a:solidFill>
                            <a:srgbClr val="A29ED4"/>
                          </a:solidFill>
                          <a:prstDash val="solid"/>
                          <a:round/>
                          <a:headEnd type="none" w="med" len="med"/>
                          <a:tailEnd type="none" w="med" len="med"/>
                        </a:lnR>
                        <a:lnT w="12700" cap="flat" cmpd="sng" algn="ctr">
                          <a:solidFill>
                            <a:srgbClr val="665EB8"/>
                          </a:solidFill>
                          <a:prstDash val="solid"/>
                          <a:round/>
                          <a:headEnd type="none" w="med" len="med"/>
                          <a:tailEnd type="none" w="med" len="med"/>
                        </a:lnT>
                        <a:lnB w="12700" cap="flat" cmpd="sng" algn="ctr">
                          <a:solidFill>
                            <a:srgbClr val="A29ED4"/>
                          </a:solidFill>
                          <a:prstDash val="solid"/>
                          <a:round/>
                          <a:headEnd type="none" w="med" len="med"/>
                          <a:tailEnd type="none" w="med" len="med"/>
                        </a:lnB>
                        <a:solidFill>
                          <a:srgbClr val="E0DEF0"/>
                        </a:solidFill>
                      </a:tcPr>
                    </a:tc>
                    <a:tc hMerge="1">
                      <a:txBody>
                        <a:bodyPr/>
                        <a:lstStyle/>
                        <a:p>
                          <a:endParaRPr lang="es-CL"/>
                        </a:p>
                      </a:txBody>
                      <a:tcPr/>
                    </a:tc>
                    <a:extLst>
                      <a:ext uri="{0D108BD9-81ED-4DB2-BD59-A6C34878D82A}">
                        <a16:rowId xmlns:a16="http://schemas.microsoft.com/office/drawing/2014/main" val="386685583"/>
                      </a:ext>
                    </a:extLst>
                  </a:tr>
                  <a:tr h="0">
                    <a:tc gridSpan="2">
                      <a:txBody>
                        <a:bodyPr/>
                        <a:lstStyle/>
                        <a:p>
                          <a:pPr>
                            <a:lnSpc>
                              <a:spcPct val="107000"/>
                            </a:lnSpc>
                            <a:spcAft>
                              <a:spcPts val="0"/>
                            </a:spcAft>
                          </a:pPr>
                          <a:r>
                            <a:rPr lang="es-CL" sz="1600" b="1" kern="100">
                              <a:solidFill>
                                <a:srgbClr val="FFFFFF"/>
                              </a:solidFill>
                              <a:effectLst/>
                              <a:highlight>
                                <a:srgbClr val="665EB8"/>
                              </a:highlight>
                              <a:latin typeface="Aptos" panose="020B0004020202020204" pitchFamily="34" charset="0"/>
                              <a:ea typeface="Calibri" panose="020F0502020204030204" pitchFamily="34" charset="0"/>
                              <a:cs typeface="Times New Roman" panose="02020603050405020304" pitchFamily="18" charset="0"/>
                            </a:rPr>
                            <a:t>Redondeo</a:t>
                          </a:r>
                          <a:endParaRPr lang="es-CL" sz="1600" kern="100">
                            <a:effectLst/>
                            <a:highlight>
                              <a:srgbClr val="665EB8"/>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29ED4"/>
                          </a:solidFill>
                          <a:prstDash val="solid"/>
                          <a:round/>
                          <a:headEnd type="none" w="med" len="med"/>
                          <a:tailEnd type="none" w="med" len="med"/>
                        </a:lnL>
                        <a:lnR w="12700" cap="flat" cmpd="sng" algn="ctr">
                          <a:solidFill>
                            <a:srgbClr val="A29ED4"/>
                          </a:solidFill>
                          <a:prstDash val="solid"/>
                          <a:round/>
                          <a:headEnd type="none" w="med" len="med"/>
                          <a:tailEnd type="none" w="med" len="med"/>
                        </a:lnR>
                        <a:lnT w="12700" cap="flat" cmpd="sng" algn="ctr">
                          <a:solidFill>
                            <a:srgbClr val="A29ED4"/>
                          </a:solidFill>
                          <a:prstDash val="solid"/>
                          <a:round/>
                          <a:headEnd type="none" w="med" len="med"/>
                          <a:tailEnd type="none" w="med" len="med"/>
                        </a:lnT>
                        <a:lnB w="12700" cap="flat" cmpd="sng" algn="ctr">
                          <a:solidFill>
                            <a:srgbClr val="A29ED4"/>
                          </a:solidFill>
                          <a:prstDash val="solid"/>
                          <a:round/>
                          <a:headEnd type="none" w="med" len="med"/>
                          <a:tailEnd type="none" w="med" len="med"/>
                        </a:lnB>
                        <a:solidFill>
                          <a:srgbClr val="665EB8"/>
                        </a:solidFill>
                      </a:tcPr>
                    </a:tc>
                    <a:tc hMerge="1">
                      <a:txBody>
                        <a:bodyPr/>
                        <a:lstStyle/>
                        <a:p>
                          <a:endParaRPr lang="es-CL"/>
                        </a:p>
                      </a:txBody>
                      <a:tcPr/>
                    </a:tc>
                    <a:tc gridSpan="2">
                      <a:txBody>
                        <a:bodyPr/>
                        <a:lstStyle/>
                        <a:p>
                          <a:pPr>
                            <a:lnSpc>
                              <a:spcPct val="107000"/>
                            </a:lnSpc>
                            <a:spcAft>
                              <a:spcPts val="0"/>
                            </a:spcAft>
                          </a:pPr>
                          <a:r>
                            <a:rPr lang="es-CL" sz="1600" b="1" kern="100">
                              <a:solidFill>
                                <a:srgbClr val="FFFFFF"/>
                              </a:solidFill>
                              <a:effectLst/>
                              <a:highlight>
                                <a:srgbClr val="665EB8"/>
                              </a:highlight>
                              <a:latin typeface="Aptos" panose="020B0004020202020204" pitchFamily="34" charset="0"/>
                              <a:ea typeface="Calibri" panose="020F0502020204030204" pitchFamily="34" charset="0"/>
                              <a:cs typeface="Times New Roman" panose="02020603050405020304" pitchFamily="18" charset="0"/>
                            </a:rPr>
                            <a:t>Truncamiento</a:t>
                          </a:r>
                          <a:endParaRPr lang="es-CL" sz="1600" kern="100">
                            <a:effectLst/>
                            <a:highlight>
                              <a:srgbClr val="665EB8"/>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29ED4"/>
                          </a:solidFill>
                          <a:prstDash val="solid"/>
                          <a:round/>
                          <a:headEnd type="none" w="med" len="med"/>
                          <a:tailEnd type="none" w="med" len="med"/>
                        </a:lnL>
                        <a:lnR w="12700" cap="flat" cmpd="sng" algn="ctr">
                          <a:solidFill>
                            <a:srgbClr val="A29ED4"/>
                          </a:solidFill>
                          <a:prstDash val="solid"/>
                          <a:round/>
                          <a:headEnd type="none" w="med" len="med"/>
                          <a:tailEnd type="none" w="med" len="med"/>
                        </a:lnR>
                        <a:lnT w="12700" cap="flat" cmpd="sng" algn="ctr">
                          <a:solidFill>
                            <a:srgbClr val="A29ED4"/>
                          </a:solidFill>
                          <a:prstDash val="solid"/>
                          <a:round/>
                          <a:headEnd type="none" w="med" len="med"/>
                          <a:tailEnd type="none" w="med" len="med"/>
                        </a:lnT>
                        <a:lnB w="12700" cap="flat" cmpd="sng" algn="ctr">
                          <a:solidFill>
                            <a:srgbClr val="A29ED4"/>
                          </a:solidFill>
                          <a:prstDash val="solid"/>
                          <a:round/>
                          <a:headEnd type="none" w="med" len="med"/>
                          <a:tailEnd type="none" w="med" len="med"/>
                        </a:lnB>
                        <a:solidFill>
                          <a:srgbClr val="665EB8"/>
                        </a:solidFill>
                      </a:tcPr>
                    </a:tc>
                    <a:tc hMerge="1">
                      <a:txBody>
                        <a:bodyPr/>
                        <a:lstStyle/>
                        <a:p>
                          <a:endParaRPr lang="es-CL"/>
                        </a:p>
                      </a:txBody>
                      <a:tcPr/>
                    </a:tc>
                    <a:extLst>
                      <a:ext uri="{0D108BD9-81ED-4DB2-BD59-A6C34878D82A}">
                        <a16:rowId xmlns:a16="http://schemas.microsoft.com/office/drawing/2014/main" val="1089689229"/>
                      </a:ext>
                    </a:extLst>
                  </a:tr>
                  <a:tr h="0">
                    <a:tc gridSpan="2">
                      <a:txBody>
                        <a:bodyPr/>
                        <a:lstStyle/>
                        <a:p>
                          <a:pPr>
                            <a:lnSpc>
                              <a:spcPct val="107000"/>
                            </a:lnSpc>
                            <a:spcAft>
                              <a:spcPts val="0"/>
                            </a:spcAft>
                          </a:pPr>
                          <a:r>
                            <a:rPr lang="es-CL" sz="1600" kern="100">
                              <a:solidFill>
                                <a:srgbClr val="000000"/>
                              </a:solidFill>
                              <a:effectLst/>
                              <a:highlight>
                                <a:srgbClr val="E0DEF0"/>
                              </a:highlight>
                              <a:latin typeface="Aptos" panose="020B0004020202020204" pitchFamily="34" charset="0"/>
                              <a:ea typeface="Calibri" panose="020F0502020204030204" pitchFamily="34" charset="0"/>
                              <a:cs typeface="Times New Roman" panose="02020603050405020304" pitchFamily="18" charset="0"/>
                            </a:rPr>
                            <a:t>Debemos ver la cifra que sigue, porque:</a:t>
                          </a:r>
                          <a:endParaRPr lang="es-CL" sz="1600" kern="100">
                            <a:effectLst/>
                            <a:highlight>
                              <a:srgbClr val="E0DEF0"/>
                            </a:highligh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s-CL" sz="1600" kern="100">
                              <a:solidFill>
                                <a:srgbClr val="000000"/>
                              </a:solidFill>
                              <a:effectLst/>
                              <a:highlight>
                                <a:srgbClr val="E0DEF0"/>
                              </a:highlight>
                              <a:latin typeface="Aptos" panose="020B0004020202020204" pitchFamily="34" charset="0"/>
                              <a:ea typeface="Calibri" panose="020F0502020204030204" pitchFamily="34" charset="0"/>
                              <a:cs typeface="Times New Roman" panose="02020603050405020304" pitchFamily="18" charset="0"/>
                            </a:rPr>
                            <a:t>Si es </a:t>
                          </a:r>
                          <a14:m>
                            <m:oMath xmlns:m="http://schemas.openxmlformats.org/officeDocument/2006/math">
                              <m:r>
                                <a:rPr lang="es-CL" sz="1600" b="1" i="1" kern="100">
                                  <a:solidFill>
                                    <a:srgbClr val="000000"/>
                                  </a:solidFill>
                                  <a:effectLst/>
                                  <a:highlight>
                                    <a:srgbClr val="E0DEF0"/>
                                  </a:highlight>
                                  <a:latin typeface="Cambria Math" panose="02040503050406030204" pitchFamily="18" charset="0"/>
                                  <a:ea typeface="Calibri" panose="020F0502020204030204" pitchFamily="34" charset="0"/>
                                  <a:cs typeface="Times New Roman" panose="02020603050405020304" pitchFamily="18" charset="0"/>
                                </a:rPr>
                                <m:t>≥</m:t>
                              </m:r>
                              <m:r>
                                <a:rPr lang="es-CL" sz="1600" b="1" i="1" kern="100">
                                  <a:solidFill>
                                    <a:srgbClr val="000000"/>
                                  </a:solidFill>
                                  <a:effectLst/>
                                  <a:highlight>
                                    <a:srgbClr val="E0DEF0"/>
                                  </a:highlight>
                                  <a:latin typeface="Cambria Math" panose="02040503050406030204" pitchFamily="18" charset="0"/>
                                  <a:ea typeface="Calibri" panose="020F0502020204030204" pitchFamily="34" charset="0"/>
                                  <a:cs typeface="Times New Roman" panose="02020603050405020304" pitchFamily="18" charset="0"/>
                                </a:rPr>
                                <m:t>𝟓</m:t>
                              </m:r>
                            </m:oMath>
                          </a14:m>
                          <a:r>
                            <a:rPr lang="es-CL" sz="1600" kern="100">
                              <a:solidFill>
                                <a:srgbClr val="000000"/>
                              </a:solidFill>
                              <a:effectLst/>
                              <a:highlight>
                                <a:srgbClr val="E0DEF0"/>
                              </a:highlight>
                              <a:latin typeface="Aptos" panose="020B0004020202020204" pitchFamily="34" charset="0"/>
                              <a:ea typeface="Calibri" panose="020F0502020204030204" pitchFamily="34" charset="0"/>
                              <a:cs typeface="Times New Roman" panose="02020603050405020304" pitchFamily="18" charset="0"/>
                            </a:rPr>
                            <a:t>, se le suma 1 a la cifra anterior</a:t>
                          </a:r>
                          <a:endParaRPr lang="es-CL" sz="1600" kern="100">
                            <a:effectLst/>
                            <a:highlight>
                              <a:srgbClr val="E0DEF0"/>
                            </a:highligh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s-CL" sz="1600" kern="100">
                              <a:solidFill>
                                <a:srgbClr val="000000"/>
                              </a:solidFill>
                              <a:effectLst/>
                              <a:highlight>
                                <a:srgbClr val="E0DEF0"/>
                              </a:highlight>
                              <a:latin typeface="Aptos" panose="020B0004020202020204" pitchFamily="34" charset="0"/>
                              <a:ea typeface="Calibri" panose="020F0502020204030204" pitchFamily="34" charset="0"/>
                              <a:cs typeface="Times New Roman" panose="02020603050405020304" pitchFamily="18" charset="0"/>
                            </a:rPr>
                            <a:t>Si es </a:t>
                          </a:r>
                          <a14:m>
                            <m:oMath xmlns:m="http://schemas.openxmlformats.org/officeDocument/2006/math">
                              <m:r>
                                <a:rPr lang="es-CL" sz="1600" b="1" i="1" kern="100">
                                  <a:solidFill>
                                    <a:srgbClr val="000000"/>
                                  </a:solidFill>
                                  <a:effectLst/>
                                  <a:highlight>
                                    <a:srgbClr val="E0DEF0"/>
                                  </a:highlight>
                                  <a:latin typeface="Cambria Math" panose="02040503050406030204" pitchFamily="18" charset="0"/>
                                  <a:ea typeface="Calibri" panose="020F0502020204030204" pitchFamily="34" charset="0"/>
                                  <a:cs typeface="Times New Roman" panose="02020603050405020304" pitchFamily="18" charset="0"/>
                                </a:rPr>
                                <m:t>&lt;</m:t>
                              </m:r>
                              <m:r>
                                <a:rPr lang="es-CL" sz="1600" b="1" i="1" kern="100">
                                  <a:solidFill>
                                    <a:srgbClr val="000000"/>
                                  </a:solidFill>
                                  <a:effectLst/>
                                  <a:highlight>
                                    <a:srgbClr val="E0DEF0"/>
                                  </a:highlight>
                                  <a:latin typeface="Cambria Math" panose="02040503050406030204" pitchFamily="18" charset="0"/>
                                  <a:ea typeface="Calibri" panose="020F0502020204030204" pitchFamily="34" charset="0"/>
                                  <a:cs typeface="Times New Roman" panose="02020603050405020304" pitchFamily="18" charset="0"/>
                                </a:rPr>
                                <m:t>𝟓</m:t>
                              </m:r>
                            </m:oMath>
                          </a14:m>
                          <a:r>
                            <a:rPr lang="es-CL" sz="1600" kern="100">
                              <a:solidFill>
                                <a:srgbClr val="000000"/>
                              </a:solidFill>
                              <a:effectLst/>
                              <a:highlight>
                                <a:srgbClr val="E0DEF0"/>
                              </a:highlight>
                              <a:latin typeface="Aptos" panose="020B0004020202020204" pitchFamily="34" charset="0"/>
                              <a:ea typeface="Calibri" panose="020F0502020204030204" pitchFamily="34" charset="0"/>
                              <a:cs typeface="Times New Roman" panose="02020603050405020304" pitchFamily="18" charset="0"/>
                            </a:rPr>
                            <a:t>, la cifra anterior queda igual</a:t>
                          </a:r>
                          <a:endParaRPr lang="es-CL" sz="1600" kern="100">
                            <a:effectLst/>
                            <a:highlight>
                              <a:srgbClr val="E0DEF0"/>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29ED4"/>
                          </a:solidFill>
                          <a:prstDash val="solid"/>
                          <a:round/>
                          <a:headEnd type="none" w="med" len="med"/>
                          <a:tailEnd type="none" w="med" len="med"/>
                        </a:lnL>
                        <a:lnR w="12700" cap="flat" cmpd="sng" algn="ctr">
                          <a:solidFill>
                            <a:srgbClr val="A29ED4"/>
                          </a:solidFill>
                          <a:prstDash val="solid"/>
                          <a:round/>
                          <a:headEnd type="none" w="med" len="med"/>
                          <a:tailEnd type="none" w="med" len="med"/>
                        </a:lnR>
                        <a:lnT w="12700" cap="flat" cmpd="sng" algn="ctr">
                          <a:solidFill>
                            <a:srgbClr val="A29ED4"/>
                          </a:solidFill>
                          <a:prstDash val="solid"/>
                          <a:round/>
                          <a:headEnd type="none" w="med" len="med"/>
                          <a:tailEnd type="none" w="med" len="med"/>
                        </a:lnT>
                        <a:lnB w="12700" cap="flat" cmpd="sng" algn="ctr">
                          <a:solidFill>
                            <a:srgbClr val="A29ED4"/>
                          </a:solidFill>
                          <a:prstDash val="solid"/>
                          <a:round/>
                          <a:headEnd type="none" w="med" len="med"/>
                          <a:tailEnd type="none" w="med" len="med"/>
                        </a:lnB>
                        <a:solidFill>
                          <a:srgbClr val="E0DEF0"/>
                        </a:solidFill>
                      </a:tcPr>
                    </a:tc>
                    <a:tc hMerge="1">
                      <a:txBody>
                        <a:bodyPr/>
                        <a:lstStyle/>
                        <a:p>
                          <a:endParaRPr lang="es-CL"/>
                        </a:p>
                      </a:txBody>
                      <a:tcPr/>
                    </a:tc>
                    <a:tc gridSpan="2">
                      <a:txBody>
                        <a:bodyPr/>
                        <a:lstStyle/>
                        <a:p>
                          <a:pPr>
                            <a:lnSpc>
                              <a:spcPct val="107000"/>
                            </a:lnSpc>
                            <a:spcAft>
                              <a:spcPts val="0"/>
                            </a:spcAft>
                          </a:pPr>
                          <a:r>
                            <a:rPr lang="es-CL" sz="1600" kern="100" dirty="0">
                              <a:solidFill>
                                <a:srgbClr val="000000"/>
                              </a:solidFill>
                              <a:effectLst/>
                              <a:highlight>
                                <a:srgbClr val="E0DEF0"/>
                              </a:highlight>
                              <a:latin typeface="Aptos" panose="020B0004020202020204" pitchFamily="34" charset="0"/>
                              <a:ea typeface="Calibri" panose="020F0502020204030204" pitchFamily="34" charset="0"/>
                              <a:cs typeface="Times New Roman" panose="02020603050405020304" pitchFamily="18" charset="0"/>
                            </a:rPr>
                            <a:t>Truncar un número es cortar dicho número sin considerar las cifras que le siguen.</a:t>
                          </a:r>
                          <a:endParaRPr lang="es-CL" sz="1600" kern="100" dirty="0">
                            <a:effectLst/>
                            <a:highlight>
                              <a:srgbClr val="E0DEF0"/>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29ED4"/>
                          </a:solidFill>
                          <a:prstDash val="solid"/>
                          <a:round/>
                          <a:headEnd type="none" w="med" len="med"/>
                          <a:tailEnd type="none" w="med" len="med"/>
                        </a:lnL>
                        <a:lnR w="12700" cap="flat" cmpd="sng" algn="ctr">
                          <a:solidFill>
                            <a:srgbClr val="A29ED4"/>
                          </a:solidFill>
                          <a:prstDash val="solid"/>
                          <a:round/>
                          <a:headEnd type="none" w="med" len="med"/>
                          <a:tailEnd type="none" w="med" len="med"/>
                        </a:lnR>
                        <a:lnT w="12700" cap="flat" cmpd="sng" algn="ctr">
                          <a:solidFill>
                            <a:srgbClr val="A29ED4"/>
                          </a:solidFill>
                          <a:prstDash val="solid"/>
                          <a:round/>
                          <a:headEnd type="none" w="med" len="med"/>
                          <a:tailEnd type="none" w="med" len="med"/>
                        </a:lnT>
                        <a:lnB w="12700" cap="flat" cmpd="sng" algn="ctr">
                          <a:solidFill>
                            <a:srgbClr val="A29ED4"/>
                          </a:solidFill>
                          <a:prstDash val="solid"/>
                          <a:round/>
                          <a:headEnd type="none" w="med" len="med"/>
                          <a:tailEnd type="none" w="med" len="med"/>
                        </a:lnB>
                        <a:solidFill>
                          <a:srgbClr val="E0DEF0"/>
                        </a:solidFill>
                      </a:tcPr>
                    </a:tc>
                    <a:tc hMerge="1">
                      <a:txBody>
                        <a:bodyPr/>
                        <a:lstStyle/>
                        <a:p>
                          <a:endParaRPr lang="es-CL"/>
                        </a:p>
                      </a:txBody>
                      <a:tcPr/>
                    </a:tc>
                    <a:extLst>
                      <a:ext uri="{0D108BD9-81ED-4DB2-BD59-A6C34878D82A}">
                        <a16:rowId xmlns:a16="http://schemas.microsoft.com/office/drawing/2014/main" val="810914337"/>
                      </a:ext>
                    </a:extLst>
                  </a:tr>
                  <a:tr h="0">
                    <a:tc gridSpan="2">
                      <a:txBody>
                        <a:bodyPr/>
                        <a:lstStyle/>
                        <a:p>
                          <a:pPr>
                            <a:lnSpc>
                              <a:spcPct val="107000"/>
                            </a:lnSpc>
                            <a:spcAft>
                              <a:spcPts val="0"/>
                            </a:spcAft>
                          </a:pPr>
                          <a:r>
                            <a:rPr lang="es-CL" sz="1600" b="1" kern="100">
                              <a:effectLst/>
                              <a:latin typeface="Aptos" panose="020B0004020202020204" pitchFamily="34" charset="0"/>
                              <a:ea typeface="Calibri" panose="020F0502020204030204" pitchFamily="34" charset="0"/>
                              <a:cs typeface="Times New Roman" panose="02020603050405020304" pitchFamily="18" charset="0"/>
                            </a:rPr>
                            <a:t>Ejemplo: </a:t>
                          </a:r>
                          <a:r>
                            <a:rPr lang="es-CL" sz="1600" kern="100">
                              <a:effectLst/>
                              <a:latin typeface="Aptos" panose="020B0004020202020204" pitchFamily="34" charset="0"/>
                              <a:ea typeface="Calibri" panose="020F0502020204030204" pitchFamily="34" charset="0"/>
                              <a:cs typeface="Times New Roman" panose="02020603050405020304" pitchFamily="18" charset="0"/>
                            </a:rPr>
                            <a:t>Redondear 0,36 y 0,21 a la décima queda:</a:t>
                          </a:r>
                          <a:endParaRPr lang="es-CL"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29ED4"/>
                          </a:solidFill>
                          <a:prstDash val="solid"/>
                          <a:round/>
                          <a:headEnd type="none" w="med" len="med"/>
                          <a:tailEnd type="none" w="med" len="med"/>
                        </a:lnL>
                        <a:lnR w="12700" cap="flat" cmpd="sng" algn="ctr">
                          <a:solidFill>
                            <a:srgbClr val="A29ED4"/>
                          </a:solidFill>
                          <a:prstDash val="solid"/>
                          <a:round/>
                          <a:headEnd type="none" w="med" len="med"/>
                          <a:tailEnd type="none" w="med" len="med"/>
                        </a:lnR>
                        <a:lnT w="12700" cap="flat" cmpd="sng" algn="ctr">
                          <a:solidFill>
                            <a:srgbClr val="A29ED4"/>
                          </a:solidFill>
                          <a:prstDash val="solid"/>
                          <a:round/>
                          <a:headEnd type="none" w="med" len="med"/>
                          <a:tailEnd type="none" w="med" len="med"/>
                        </a:lnT>
                        <a:lnB w="12700" cap="flat" cmpd="sng" algn="ctr">
                          <a:solidFill>
                            <a:srgbClr val="A29ED4"/>
                          </a:solidFill>
                          <a:prstDash val="solid"/>
                          <a:round/>
                          <a:headEnd type="none" w="med" len="med"/>
                          <a:tailEnd type="none" w="med" len="med"/>
                        </a:lnB>
                        <a:noFill/>
                      </a:tcPr>
                    </a:tc>
                    <a:tc hMerge="1">
                      <a:txBody>
                        <a:bodyPr/>
                        <a:lstStyle/>
                        <a:p>
                          <a:endParaRPr lang="es-CL"/>
                        </a:p>
                      </a:txBody>
                      <a:tcPr/>
                    </a:tc>
                    <a:tc gridSpan="2">
                      <a:txBody>
                        <a:bodyPr/>
                        <a:lstStyle/>
                        <a:p>
                          <a:pPr>
                            <a:lnSpc>
                              <a:spcPct val="107000"/>
                            </a:lnSpc>
                            <a:spcAft>
                              <a:spcPts val="0"/>
                            </a:spcAft>
                          </a:pPr>
                          <a:r>
                            <a:rPr lang="es-CL" sz="1600" b="1" kern="100">
                              <a:effectLst/>
                              <a:latin typeface="Aptos" panose="020B0004020202020204" pitchFamily="34" charset="0"/>
                              <a:ea typeface="Calibri" panose="020F0502020204030204" pitchFamily="34" charset="0"/>
                              <a:cs typeface="Times New Roman" panose="02020603050405020304" pitchFamily="18" charset="0"/>
                            </a:rPr>
                            <a:t>Ejemplo:</a:t>
                          </a:r>
                          <a:r>
                            <a:rPr lang="es-CL" sz="1600" kern="100">
                              <a:effectLst/>
                              <a:latin typeface="Aptos" panose="020B0004020202020204" pitchFamily="34" charset="0"/>
                              <a:ea typeface="Calibri" panose="020F0502020204030204" pitchFamily="34" charset="0"/>
                              <a:cs typeface="Times New Roman" panose="02020603050405020304" pitchFamily="18" charset="0"/>
                            </a:rPr>
                            <a:t> Truncar 0,36 y 0,21 a la décima queda:</a:t>
                          </a:r>
                          <a:endParaRPr lang="es-CL"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29ED4"/>
                          </a:solidFill>
                          <a:prstDash val="solid"/>
                          <a:round/>
                          <a:headEnd type="none" w="med" len="med"/>
                          <a:tailEnd type="none" w="med" len="med"/>
                        </a:lnL>
                        <a:lnR w="12700" cap="flat" cmpd="sng" algn="ctr">
                          <a:solidFill>
                            <a:srgbClr val="A29ED4"/>
                          </a:solidFill>
                          <a:prstDash val="solid"/>
                          <a:round/>
                          <a:headEnd type="none" w="med" len="med"/>
                          <a:tailEnd type="none" w="med" len="med"/>
                        </a:lnR>
                        <a:lnT w="12700" cap="flat" cmpd="sng" algn="ctr">
                          <a:solidFill>
                            <a:srgbClr val="A29ED4"/>
                          </a:solidFill>
                          <a:prstDash val="solid"/>
                          <a:round/>
                          <a:headEnd type="none" w="med" len="med"/>
                          <a:tailEnd type="none" w="med" len="med"/>
                        </a:lnT>
                        <a:lnB w="12700" cap="flat" cmpd="sng" algn="ctr">
                          <a:solidFill>
                            <a:srgbClr val="A29ED4"/>
                          </a:solidFill>
                          <a:prstDash val="solid"/>
                          <a:round/>
                          <a:headEnd type="none" w="med" len="med"/>
                          <a:tailEnd type="none" w="med" len="med"/>
                        </a:lnB>
                        <a:noFill/>
                      </a:tcPr>
                    </a:tc>
                    <a:tc hMerge="1">
                      <a:txBody>
                        <a:bodyPr/>
                        <a:lstStyle/>
                        <a:p>
                          <a:endParaRPr lang="es-CL"/>
                        </a:p>
                      </a:txBody>
                      <a:tcPr/>
                    </a:tc>
                    <a:extLst>
                      <a:ext uri="{0D108BD9-81ED-4DB2-BD59-A6C34878D82A}">
                        <a16:rowId xmlns:a16="http://schemas.microsoft.com/office/drawing/2014/main" val="2133128049"/>
                      </a:ext>
                    </a:extLst>
                  </a:tr>
                  <a:tr h="0">
                    <a:tc>
                      <a:txBody>
                        <a:bodyPr/>
                        <a:lstStyle/>
                        <a:p>
                          <a:pPr>
                            <a:lnSpc>
                              <a:spcPct val="107000"/>
                            </a:lnSpc>
                            <a:spcAft>
                              <a:spcPts val="0"/>
                            </a:spcAft>
                          </a:pPr>
                          <a14:m>
                            <m:oMathPara xmlns:m="http://schemas.openxmlformats.org/officeDocument/2006/math">
                              <m:oMathParaPr>
                                <m:jc m:val="centerGroup"/>
                              </m:oMathParaPr>
                              <m:oMath xmlns:m="http://schemas.openxmlformats.org/officeDocument/2006/math">
                                <m:r>
                                  <m:rPr>
                                    <m:nor/>
                                  </m:rPr>
                                  <a:rPr lang="es-CL" sz="1600" kern="100">
                                    <a:solidFill>
                                      <a:srgbClr val="000000"/>
                                    </a:solidFill>
                                    <a:effectLst/>
                                    <a:highlight>
                                      <a:srgbClr val="E0DEF0"/>
                                    </a:highlight>
                                    <a:latin typeface="Aptos" panose="020B0004020202020204" pitchFamily="34" charset="0"/>
                                    <a:ea typeface="Calibri" panose="020F0502020204030204" pitchFamily="34" charset="0"/>
                                    <a:cs typeface="Times New Roman" panose="02020603050405020304" pitchFamily="18" charset="0"/>
                                  </a:rPr>
                                  <m:t>0,36≈0,4</m:t>
                                </m:r>
                              </m:oMath>
                            </m:oMathPara>
                          </a14:m>
                          <a:endParaRPr lang="es-CL" sz="1600" kern="100">
                            <a:effectLst/>
                            <a:highlight>
                              <a:srgbClr val="E0DEF0"/>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29ED4"/>
                          </a:solidFill>
                          <a:prstDash val="solid"/>
                          <a:round/>
                          <a:headEnd type="none" w="med" len="med"/>
                          <a:tailEnd type="none" w="med" len="med"/>
                        </a:lnL>
                        <a:lnR w="12700" cap="flat" cmpd="sng" algn="ctr">
                          <a:solidFill>
                            <a:srgbClr val="A29ED4"/>
                          </a:solidFill>
                          <a:prstDash val="solid"/>
                          <a:round/>
                          <a:headEnd type="none" w="med" len="med"/>
                          <a:tailEnd type="none" w="med" len="med"/>
                        </a:lnR>
                        <a:lnT w="12700" cap="flat" cmpd="sng" algn="ctr">
                          <a:solidFill>
                            <a:srgbClr val="A29ED4"/>
                          </a:solidFill>
                          <a:prstDash val="solid"/>
                          <a:round/>
                          <a:headEnd type="none" w="med" len="med"/>
                          <a:tailEnd type="none" w="med" len="med"/>
                        </a:lnT>
                        <a:lnB w="12700" cap="flat" cmpd="sng" algn="ctr">
                          <a:solidFill>
                            <a:srgbClr val="A29ED4"/>
                          </a:solidFill>
                          <a:prstDash val="solid"/>
                          <a:round/>
                          <a:headEnd type="none" w="med" len="med"/>
                          <a:tailEnd type="none" w="med" len="med"/>
                        </a:lnB>
                        <a:solidFill>
                          <a:srgbClr val="E0DEF0"/>
                        </a:solidFill>
                      </a:tcPr>
                    </a:tc>
                    <a:tc>
                      <a:txBody>
                        <a:bodyPr/>
                        <a:lstStyle/>
                        <a:p>
                          <a:pPr>
                            <a:lnSpc>
                              <a:spcPct val="107000"/>
                            </a:lnSpc>
                            <a:spcAft>
                              <a:spcPts val="0"/>
                            </a:spcAft>
                          </a:pPr>
                          <a14:m>
                            <m:oMathPara xmlns:m="http://schemas.openxmlformats.org/officeDocument/2006/math">
                              <m:oMathParaPr>
                                <m:jc m:val="centerGroup"/>
                              </m:oMathParaPr>
                              <m:oMath xmlns:m="http://schemas.openxmlformats.org/officeDocument/2006/math">
                                <m:r>
                                  <m:rPr>
                                    <m:nor/>
                                  </m:rPr>
                                  <a:rPr lang="es-CL" sz="1600" kern="100">
                                    <a:solidFill>
                                      <a:srgbClr val="000000"/>
                                    </a:solidFill>
                                    <a:effectLst/>
                                    <a:highlight>
                                      <a:srgbClr val="E0DEF0"/>
                                    </a:highlight>
                                    <a:latin typeface="Aptos" panose="020B0004020202020204" pitchFamily="34" charset="0"/>
                                    <a:ea typeface="Calibri" panose="020F0502020204030204" pitchFamily="34" charset="0"/>
                                    <a:cs typeface="Times New Roman" panose="02020603050405020304" pitchFamily="18" charset="0"/>
                                  </a:rPr>
                                  <m:t>0,21≈0,2</m:t>
                                </m:r>
                              </m:oMath>
                            </m:oMathPara>
                          </a14:m>
                          <a:endParaRPr lang="es-CL" sz="1600" kern="100">
                            <a:effectLst/>
                            <a:highlight>
                              <a:srgbClr val="E0DEF0"/>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29ED4"/>
                          </a:solidFill>
                          <a:prstDash val="solid"/>
                          <a:round/>
                          <a:headEnd type="none" w="med" len="med"/>
                          <a:tailEnd type="none" w="med" len="med"/>
                        </a:lnL>
                        <a:lnR w="12700" cap="flat" cmpd="sng" algn="ctr">
                          <a:solidFill>
                            <a:srgbClr val="A29ED4"/>
                          </a:solidFill>
                          <a:prstDash val="solid"/>
                          <a:round/>
                          <a:headEnd type="none" w="med" len="med"/>
                          <a:tailEnd type="none" w="med" len="med"/>
                        </a:lnR>
                        <a:lnT w="12700" cap="flat" cmpd="sng" algn="ctr">
                          <a:solidFill>
                            <a:srgbClr val="A29ED4"/>
                          </a:solidFill>
                          <a:prstDash val="solid"/>
                          <a:round/>
                          <a:headEnd type="none" w="med" len="med"/>
                          <a:tailEnd type="none" w="med" len="med"/>
                        </a:lnT>
                        <a:lnB w="12700" cap="flat" cmpd="sng" algn="ctr">
                          <a:solidFill>
                            <a:srgbClr val="A29ED4"/>
                          </a:solidFill>
                          <a:prstDash val="solid"/>
                          <a:round/>
                          <a:headEnd type="none" w="med" len="med"/>
                          <a:tailEnd type="none" w="med" len="med"/>
                        </a:lnB>
                        <a:solidFill>
                          <a:srgbClr val="E0DEF0"/>
                        </a:solidFill>
                      </a:tcPr>
                    </a:tc>
                    <a:tc>
                      <a:txBody>
                        <a:bodyPr/>
                        <a:lstStyle/>
                        <a:p>
                          <a:pPr>
                            <a:lnSpc>
                              <a:spcPct val="107000"/>
                            </a:lnSpc>
                            <a:spcAft>
                              <a:spcPts val="0"/>
                            </a:spcAft>
                          </a:pPr>
                          <a14:m>
                            <m:oMathPara xmlns:m="http://schemas.openxmlformats.org/officeDocument/2006/math">
                              <m:oMathParaPr>
                                <m:jc m:val="centerGroup"/>
                              </m:oMathParaPr>
                              <m:oMath xmlns:m="http://schemas.openxmlformats.org/officeDocument/2006/math">
                                <m:r>
                                  <m:rPr>
                                    <m:nor/>
                                  </m:rPr>
                                  <a:rPr lang="es-CL" sz="1600" kern="100">
                                    <a:solidFill>
                                      <a:srgbClr val="000000"/>
                                    </a:solidFill>
                                    <a:effectLst/>
                                    <a:highlight>
                                      <a:srgbClr val="E0DEF0"/>
                                    </a:highlight>
                                    <a:latin typeface="Aptos" panose="020B0004020202020204" pitchFamily="34" charset="0"/>
                                    <a:ea typeface="Calibri" panose="020F0502020204030204" pitchFamily="34" charset="0"/>
                                    <a:cs typeface="Times New Roman" panose="02020603050405020304" pitchFamily="18" charset="0"/>
                                  </a:rPr>
                                  <m:t>0,36≈0,3</m:t>
                                </m:r>
                              </m:oMath>
                            </m:oMathPara>
                          </a14:m>
                          <a:endParaRPr lang="es-CL" sz="1600" kern="100">
                            <a:effectLst/>
                            <a:highlight>
                              <a:srgbClr val="E0DEF0"/>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29ED4"/>
                          </a:solidFill>
                          <a:prstDash val="solid"/>
                          <a:round/>
                          <a:headEnd type="none" w="med" len="med"/>
                          <a:tailEnd type="none" w="med" len="med"/>
                        </a:lnL>
                        <a:lnR w="12700" cap="flat" cmpd="sng" algn="ctr">
                          <a:solidFill>
                            <a:srgbClr val="A29ED4"/>
                          </a:solidFill>
                          <a:prstDash val="solid"/>
                          <a:round/>
                          <a:headEnd type="none" w="med" len="med"/>
                          <a:tailEnd type="none" w="med" len="med"/>
                        </a:lnR>
                        <a:lnT w="12700" cap="flat" cmpd="sng" algn="ctr">
                          <a:solidFill>
                            <a:srgbClr val="A29ED4"/>
                          </a:solidFill>
                          <a:prstDash val="solid"/>
                          <a:round/>
                          <a:headEnd type="none" w="med" len="med"/>
                          <a:tailEnd type="none" w="med" len="med"/>
                        </a:lnT>
                        <a:lnB w="12700" cap="flat" cmpd="sng" algn="ctr">
                          <a:solidFill>
                            <a:srgbClr val="A29ED4"/>
                          </a:solidFill>
                          <a:prstDash val="solid"/>
                          <a:round/>
                          <a:headEnd type="none" w="med" len="med"/>
                          <a:tailEnd type="none" w="med" len="med"/>
                        </a:lnB>
                        <a:solidFill>
                          <a:srgbClr val="E0DEF0"/>
                        </a:solidFill>
                      </a:tcPr>
                    </a:tc>
                    <a:tc>
                      <a:txBody>
                        <a:bodyPr/>
                        <a:lstStyle/>
                        <a:p>
                          <a:pPr>
                            <a:lnSpc>
                              <a:spcPct val="107000"/>
                            </a:lnSpc>
                            <a:spcAft>
                              <a:spcPts val="0"/>
                            </a:spcAft>
                          </a:pPr>
                          <a14:m>
                            <m:oMathPara xmlns:m="http://schemas.openxmlformats.org/officeDocument/2006/math">
                              <m:oMathParaPr>
                                <m:jc m:val="centerGroup"/>
                              </m:oMathParaPr>
                              <m:oMath xmlns:m="http://schemas.openxmlformats.org/officeDocument/2006/math">
                                <m:r>
                                  <m:rPr>
                                    <m:nor/>
                                  </m:rPr>
                                  <a:rPr lang="es-CL" sz="1600" kern="100">
                                    <a:solidFill>
                                      <a:srgbClr val="000000"/>
                                    </a:solidFill>
                                    <a:effectLst/>
                                    <a:highlight>
                                      <a:srgbClr val="E0DEF0"/>
                                    </a:highlight>
                                    <a:latin typeface="Aptos" panose="020B0004020202020204" pitchFamily="34" charset="0"/>
                                    <a:ea typeface="Calibri" panose="020F0502020204030204" pitchFamily="34" charset="0"/>
                                    <a:cs typeface="Times New Roman" panose="02020603050405020304" pitchFamily="18" charset="0"/>
                                  </a:rPr>
                                  <m:t>0,21≈0,2</m:t>
                                </m:r>
                              </m:oMath>
                            </m:oMathPara>
                          </a14:m>
                          <a:endParaRPr lang="es-CL" sz="1600" kern="100">
                            <a:effectLst/>
                            <a:highlight>
                              <a:srgbClr val="E0DEF0"/>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29ED4"/>
                          </a:solidFill>
                          <a:prstDash val="solid"/>
                          <a:round/>
                          <a:headEnd type="none" w="med" len="med"/>
                          <a:tailEnd type="none" w="med" len="med"/>
                        </a:lnL>
                        <a:lnR w="12700" cap="flat" cmpd="sng" algn="ctr">
                          <a:solidFill>
                            <a:srgbClr val="A29ED4"/>
                          </a:solidFill>
                          <a:prstDash val="solid"/>
                          <a:round/>
                          <a:headEnd type="none" w="med" len="med"/>
                          <a:tailEnd type="none" w="med" len="med"/>
                        </a:lnR>
                        <a:lnT w="12700" cap="flat" cmpd="sng" algn="ctr">
                          <a:solidFill>
                            <a:srgbClr val="A29ED4"/>
                          </a:solidFill>
                          <a:prstDash val="solid"/>
                          <a:round/>
                          <a:headEnd type="none" w="med" len="med"/>
                          <a:tailEnd type="none" w="med" len="med"/>
                        </a:lnT>
                        <a:lnB w="12700" cap="flat" cmpd="sng" algn="ctr">
                          <a:solidFill>
                            <a:srgbClr val="A29ED4"/>
                          </a:solidFill>
                          <a:prstDash val="solid"/>
                          <a:round/>
                          <a:headEnd type="none" w="med" len="med"/>
                          <a:tailEnd type="none" w="med" len="med"/>
                        </a:lnB>
                        <a:solidFill>
                          <a:srgbClr val="E0DEF0"/>
                        </a:solidFill>
                      </a:tcPr>
                    </a:tc>
                    <a:extLst>
                      <a:ext uri="{0D108BD9-81ED-4DB2-BD59-A6C34878D82A}">
                        <a16:rowId xmlns:a16="http://schemas.microsoft.com/office/drawing/2014/main" val="3068717019"/>
                      </a:ext>
                    </a:extLst>
                  </a:tr>
                  <a:tr h="0">
                    <a:tc gridSpan="4">
                      <a:txBody>
                        <a:bodyPr/>
                        <a:lstStyle/>
                        <a:p>
                          <a:pPr>
                            <a:lnSpc>
                              <a:spcPct val="107000"/>
                            </a:lnSpc>
                            <a:spcAft>
                              <a:spcPts val="0"/>
                            </a:spcAft>
                          </a:pPr>
                          <a:r>
                            <a:rPr lang="es-CL" sz="1600" b="1" kern="100" dirty="0">
                              <a:effectLst/>
                              <a:latin typeface="Aptos" panose="020B0004020202020204" pitchFamily="34" charset="0"/>
                              <a:ea typeface="Calibri" panose="020F0502020204030204" pitchFamily="34" charset="0"/>
                              <a:cs typeface="Times New Roman" panose="02020603050405020304" pitchFamily="18" charset="0"/>
                            </a:rPr>
                            <a:t>Error: Corresponde a la diferencia entre el valor de la aproximación y el valor original.</a:t>
                          </a:r>
                          <a:endParaRPr lang="es-CL"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29ED4"/>
                          </a:solidFill>
                          <a:prstDash val="solid"/>
                          <a:round/>
                          <a:headEnd type="none" w="med" len="med"/>
                          <a:tailEnd type="none" w="med" len="med"/>
                        </a:lnL>
                        <a:lnR w="12700" cap="flat" cmpd="sng" algn="ctr">
                          <a:solidFill>
                            <a:srgbClr val="A29ED4"/>
                          </a:solidFill>
                          <a:prstDash val="solid"/>
                          <a:round/>
                          <a:headEnd type="none" w="med" len="med"/>
                          <a:tailEnd type="none" w="med" len="med"/>
                        </a:lnR>
                        <a:lnT w="12700" cap="flat" cmpd="sng" algn="ctr">
                          <a:solidFill>
                            <a:srgbClr val="A29ED4"/>
                          </a:solidFill>
                          <a:prstDash val="solid"/>
                          <a:round/>
                          <a:headEnd type="none" w="med" len="med"/>
                          <a:tailEnd type="none" w="med" len="med"/>
                        </a:lnT>
                        <a:lnB w="12700" cap="flat" cmpd="sng" algn="ctr">
                          <a:solidFill>
                            <a:srgbClr val="A29ED4"/>
                          </a:solidFill>
                          <a:prstDash val="solid"/>
                          <a:round/>
                          <a:headEnd type="none" w="med" len="med"/>
                          <a:tailEnd type="none" w="med" len="med"/>
                        </a:lnB>
                        <a:noFill/>
                      </a:tcPr>
                    </a:tc>
                    <a:tc hMerge="1">
                      <a:txBody>
                        <a:bodyPr/>
                        <a:lstStyle/>
                        <a:p>
                          <a:endParaRPr lang="es-CL"/>
                        </a:p>
                      </a:txBody>
                      <a:tcPr/>
                    </a:tc>
                    <a:tc hMerge="1">
                      <a:txBody>
                        <a:bodyPr/>
                        <a:lstStyle/>
                        <a:p>
                          <a:endParaRPr lang="es-CL"/>
                        </a:p>
                      </a:txBody>
                      <a:tcPr/>
                    </a:tc>
                    <a:tc hMerge="1">
                      <a:txBody>
                        <a:bodyPr/>
                        <a:lstStyle/>
                        <a:p>
                          <a:endParaRPr lang="es-CL"/>
                        </a:p>
                      </a:txBody>
                      <a:tcPr/>
                    </a:tc>
                    <a:extLst>
                      <a:ext uri="{0D108BD9-81ED-4DB2-BD59-A6C34878D82A}">
                        <a16:rowId xmlns:a16="http://schemas.microsoft.com/office/drawing/2014/main" val="3904844594"/>
                      </a:ext>
                    </a:extLst>
                  </a:tr>
                </a:tbl>
              </a:graphicData>
            </a:graphic>
          </p:graphicFrame>
        </mc:Choice>
        <mc:Fallback xmlns="">
          <p:graphicFrame>
            <p:nvGraphicFramePr>
              <p:cNvPr id="6" name="Tabla 5">
                <a:extLst>
                  <a:ext uri="{FF2B5EF4-FFF2-40B4-BE49-F238E27FC236}">
                    <a16:creationId xmlns:a16="http://schemas.microsoft.com/office/drawing/2014/main" id="{F8056C59-7625-F7AD-6DB4-999056F89B42}"/>
                  </a:ext>
                </a:extLst>
              </p:cNvPr>
              <p:cNvGraphicFramePr>
                <a:graphicFrameLocks noGrp="1"/>
              </p:cNvGraphicFramePr>
              <p:nvPr/>
            </p:nvGraphicFramePr>
            <p:xfrm>
              <a:off x="296756" y="1040532"/>
              <a:ext cx="8404240" cy="3856040"/>
            </p:xfrm>
            <a:graphic>
              <a:graphicData uri="http://schemas.openxmlformats.org/drawingml/2006/table">
                <a:tbl>
                  <a:tblPr firstRow="1" firstCol="1" bandRow="1"/>
                  <a:tblGrid>
                    <a:gridCol w="2100659">
                      <a:extLst>
                        <a:ext uri="{9D8B030D-6E8A-4147-A177-3AD203B41FA5}">
                          <a16:colId xmlns:a16="http://schemas.microsoft.com/office/drawing/2014/main" val="1880074960"/>
                        </a:ext>
                      </a:extLst>
                    </a:gridCol>
                    <a:gridCol w="2101461">
                      <a:extLst>
                        <a:ext uri="{9D8B030D-6E8A-4147-A177-3AD203B41FA5}">
                          <a16:colId xmlns:a16="http://schemas.microsoft.com/office/drawing/2014/main" val="2720975912"/>
                        </a:ext>
                      </a:extLst>
                    </a:gridCol>
                    <a:gridCol w="2100659">
                      <a:extLst>
                        <a:ext uri="{9D8B030D-6E8A-4147-A177-3AD203B41FA5}">
                          <a16:colId xmlns:a16="http://schemas.microsoft.com/office/drawing/2014/main" val="295449972"/>
                        </a:ext>
                      </a:extLst>
                    </a:gridCol>
                    <a:gridCol w="2101461">
                      <a:extLst>
                        <a:ext uri="{9D8B030D-6E8A-4147-A177-3AD203B41FA5}">
                          <a16:colId xmlns:a16="http://schemas.microsoft.com/office/drawing/2014/main" val="200092221"/>
                        </a:ext>
                      </a:extLst>
                    </a:gridCol>
                  </a:tblGrid>
                  <a:tr h="251397">
                    <a:tc gridSpan="2">
                      <a:txBody>
                        <a:bodyPr/>
                        <a:lstStyle/>
                        <a:p>
                          <a:pPr>
                            <a:lnSpc>
                              <a:spcPct val="107000"/>
                            </a:lnSpc>
                            <a:spcAft>
                              <a:spcPts val="0"/>
                            </a:spcAft>
                          </a:pPr>
                          <a:r>
                            <a:rPr lang="es-CL" sz="1600" b="1" kern="100" dirty="0">
                              <a:solidFill>
                                <a:srgbClr val="FFFFFF"/>
                              </a:solidFill>
                              <a:effectLst/>
                              <a:highlight>
                                <a:srgbClr val="665EB8"/>
                              </a:highlight>
                              <a:latin typeface="Aptos" panose="020B0004020202020204" pitchFamily="34" charset="0"/>
                              <a:ea typeface="Calibri" panose="020F0502020204030204" pitchFamily="34" charset="0"/>
                              <a:cs typeface="Times New Roman" panose="02020603050405020304" pitchFamily="18" charset="0"/>
                            </a:rPr>
                            <a:t>Aproximación por exceso</a:t>
                          </a:r>
                          <a:endParaRPr lang="es-CL" sz="1600" kern="100" dirty="0">
                            <a:effectLst/>
                            <a:highlight>
                              <a:srgbClr val="665EB8"/>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665EB8"/>
                          </a:solidFill>
                          <a:prstDash val="solid"/>
                          <a:round/>
                          <a:headEnd type="none" w="med" len="med"/>
                          <a:tailEnd type="none" w="med" len="med"/>
                        </a:lnL>
                        <a:lnR>
                          <a:noFill/>
                        </a:lnR>
                        <a:lnT w="12700" cap="flat" cmpd="sng" algn="ctr">
                          <a:solidFill>
                            <a:srgbClr val="665EB8"/>
                          </a:solidFill>
                          <a:prstDash val="solid"/>
                          <a:round/>
                          <a:headEnd type="none" w="med" len="med"/>
                          <a:tailEnd type="none" w="med" len="med"/>
                        </a:lnT>
                        <a:lnB w="12700" cap="flat" cmpd="sng" algn="ctr">
                          <a:solidFill>
                            <a:srgbClr val="665EB8"/>
                          </a:solidFill>
                          <a:prstDash val="solid"/>
                          <a:round/>
                          <a:headEnd type="none" w="med" len="med"/>
                          <a:tailEnd type="none" w="med" len="med"/>
                        </a:lnB>
                        <a:solidFill>
                          <a:srgbClr val="665EB8"/>
                        </a:solidFill>
                      </a:tcPr>
                    </a:tc>
                    <a:tc hMerge="1">
                      <a:txBody>
                        <a:bodyPr/>
                        <a:lstStyle/>
                        <a:p>
                          <a:endParaRPr lang="es-CL"/>
                        </a:p>
                      </a:txBody>
                      <a:tcPr/>
                    </a:tc>
                    <a:tc gridSpan="2">
                      <a:txBody>
                        <a:bodyPr/>
                        <a:lstStyle/>
                        <a:p>
                          <a:pPr>
                            <a:lnSpc>
                              <a:spcPct val="107000"/>
                            </a:lnSpc>
                            <a:spcAft>
                              <a:spcPts val="0"/>
                            </a:spcAft>
                          </a:pPr>
                          <a:r>
                            <a:rPr lang="es-CL" sz="1600" b="1" kern="100">
                              <a:solidFill>
                                <a:srgbClr val="FFFFFF"/>
                              </a:solidFill>
                              <a:effectLst/>
                              <a:highlight>
                                <a:srgbClr val="665EB8"/>
                              </a:highlight>
                              <a:latin typeface="Aptos" panose="020B0004020202020204" pitchFamily="34" charset="0"/>
                              <a:ea typeface="Calibri" panose="020F0502020204030204" pitchFamily="34" charset="0"/>
                              <a:cs typeface="Times New Roman" panose="02020603050405020304" pitchFamily="18" charset="0"/>
                            </a:rPr>
                            <a:t>Aproximación por defecto</a:t>
                          </a:r>
                          <a:endParaRPr lang="es-CL" sz="1600" kern="100">
                            <a:effectLst/>
                            <a:highlight>
                              <a:srgbClr val="665EB8"/>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665EB8"/>
                          </a:solidFill>
                          <a:prstDash val="solid"/>
                          <a:round/>
                          <a:headEnd type="none" w="med" len="med"/>
                          <a:tailEnd type="none" w="med" len="med"/>
                        </a:lnR>
                        <a:lnT w="12700" cap="flat" cmpd="sng" algn="ctr">
                          <a:solidFill>
                            <a:srgbClr val="665EB8"/>
                          </a:solidFill>
                          <a:prstDash val="solid"/>
                          <a:round/>
                          <a:headEnd type="none" w="med" len="med"/>
                          <a:tailEnd type="none" w="med" len="med"/>
                        </a:lnT>
                        <a:lnB w="12700" cap="flat" cmpd="sng" algn="ctr">
                          <a:solidFill>
                            <a:srgbClr val="665EB8"/>
                          </a:solidFill>
                          <a:prstDash val="solid"/>
                          <a:round/>
                          <a:headEnd type="none" w="med" len="med"/>
                          <a:tailEnd type="none" w="med" len="med"/>
                        </a:lnB>
                        <a:solidFill>
                          <a:srgbClr val="665EB8"/>
                        </a:solidFill>
                      </a:tcPr>
                    </a:tc>
                    <a:tc hMerge="1">
                      <a:txBody>
                        <a:bodyPr/>
                        <a:lstStyle/>
                        <a:p>
                          <a:endParaRPr lang="es-CL"/>
                        </a:p>
                      </a:txBody>
                      <a:tcPr/>
                    </a:tc>
                    <a:extLst>
                      <a:ext uri="{0D108BD9-81ED-4DB2-BD59-A6C34878D82A}">
                        <a16:rowId xmlns:a16="http://schemas.microsoft.com/office/drawing/2014/main" val="1282370599"/>
                      </a:ext>
                    </a:extLst>
                  </a:tr>
                  <a:tr h="1556004">
                    <a:tc gridSpan="2">
                      <a:txBody>
                        <a:bodyPr/>
                        <a:lstStyle/>
                        <a:p>
                          <a:pPr>
                            <a:lnSpc>
                              <a:spcPct val="107000"/>
                            </a:lnSpc>
                            <a:spcAft>
                              <a:spcPts val="0"/>
                            </a:spcAft>
                          </a:pPr>
                          <a:r>
                            <a:rPr lang="es-CL" sz="1600" kern="100">
                              <a:solidFill>
                                <a:srgbClr val="000000"/>
                              </a:solidFill>
                              <a:effectLst/>
                              <a:highlight>
                                <a:srgbClr val="E0DEF0"/>
                              </a:highlight>
                              <a:latin typeface="Aptos" panose="020B0004020202020204" pitchFamily="34" charset="0"/>
                              <a:ea typeface="Calibri" panose="020F0502020204030204" pitchFamily="34" charset="0"/>
                              <a:cs typeface="Times New Roman" panose="02020603050405020304" pitchFamily="18" charset="0"/>
                            </a:rPr>
                            <a:t>Es aquella donde el número resultante es MAYOR que el original</a:t>
                          </a:r>
                          <a:endParaRPr lang="es-CL" sz="1600" kern="100">
                            <a:effectLst/>
                            <a:highlight>
                              <a:srgbClr val="E0DEF0"/>
                            </a:highligh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s-CL" sz="1600" b="1" kern="100">
                              <a:solidFill>
                                <a:srgbClr val="000000"/>
                              </a:solidFill>
                              <a:effectLst/>
                              <a:highlight>
                                <a:srgbClr val="E0DEF0"/>
                              </a:highlight>
                              <a:latin typeface="Aptos" panose="020B0004020202020204" pitchFamily="34" charset="0"/>
                              <a:ea typeface="Calibri" panose="020F0502020204030204" pitchFamily="34" charset="0"/>
                              <a:cs typeface="Times New Roman" panose="02020603050405020304" pitchFamily="18" charset="0"/>
                            </a:rPr>
                            <a:t>Ejemplo:</a:t>
                          </a:r>
                          <a:endParaRPr lang="es-CL" sz="1600" kern="100">
                            <a:effectLst/>
                            <a:highlight>
                              <a:srgbClr val="E0DEF0"/>
                            </a:highligh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s-CL" sz="1600" kern="100">
                              <a:solidFill>
                                <a:srgbClr val="000000"/>
                              </a:solidFill>
                              <a:effectLst/>
                              <a:highlight>
                                <a:srgbClr val="E0DEF0"/>
                              </a:highlight>
                              <a:latin typeface="Aptos" panose="020B0004020202020204" pitchFamily="34" charset="0"/>
                              <a:ea typeface="Calibri" panose="020F0502020204030204" pitchFamily="34" charset="0"/>
                              <a:cs typeface="Times New Roman" panose="02020603050405020304" pitchFamily="18" charset="0"/>
                            </a:rPr>
                            <a:t>0,21 redondeado por exceso a la décima es 0,3.</a:t>
                          </a:r>
                          <a:endParaRPr lang="es-CL" sz="1600" kern="100">
                            <a:effectLst/>
                            <a:highlight>
                              <a:srgbClr val="E0DEF0"/>
                            </a:highligh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s-CL" sz="1600" kern="100">
                              <a:effectLst/>
                              <a:highlight>
                                <a:srgbClr val="E0DEF0"/>
                              </a:highlight>
                              <a:latin typeface="Aptos" panose="020B0004020202020204" pitchFamily="34" charset="0"/>
                              <a:ea typeface="Calibri" panose="020F0502020204030204" pitchFamily="34" charset="0"/>
                              <a:cs typeface="Times New Roman" panose="02020603050405020304" pitchFamily="18" charset="0"/>
                            </a:rPr>
                            <a:t> </a:t>
                          </a:r>
                          <a:endParaRPr lang="es-CL" sz="1600" kern="100">
                            <a:effectLst/>
                            <a:highlight>
                              <a:srgbClr val="E0DEF0"/>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29ED4"/>
                          </a:solidFill>
                          <a:prstDash val="solid"/>
                          <a:round/>
                          <a:headEnd type="none" w="med" len="med"/>
                          <a:tailEnd type="none" w="med" len="med"/>
                        </a:lnL>
                        <a:lnR w="12700" cap="flat" cmpd="sng" algn="ctr">
                          <a:solidFill>
                            <a:srgbClr val="A29ED4"/>
                          </a:solidFill>
                          <a:prstDash val="solid"/>
                          <a:round/>
                          <a:headEnd type="none" w="med" len="med"/>
                          <a:tailEnd type="none" w="med" len="med"/>
                        </a:lnR>
                        <a:lnT w="12700" cap="flat" cmpd="sng" algn="ctr">
                          <a:solidFill>
                            <a:srgbClr val="665EB8"/>
                          </a:solidFill>
                          <a:prstDash val="solid"/>
                          <a:round/>
                          <a:headEnd type="none" w="med" len="med"/>
                          <a:tailEnd type="none" w="med" len="med"/>
                        </a:lnT>
                        <a:lnB w="12700" cap="flat" cmpd="sng" algn="ctr">
                          <a:solidFill>
                            <a:srgbClr val="A29ED4"/>
                          </a:solidFill>
                          <a:prstDash val="solid"/>
                          <a:round/>
                          <a:headEnd type="none" w="med" len="med"/>
                          <a:tailEnd type="none" w="med" len="med"/>
                        </a:lnB>
                        <a:solidFill>
                          <a:srgbClr val="E0DEF0"/>
                        </a:solidFill>
                      </a:tcPr>
                    </a:tc>
                    <a:tc hMerge="1">
                      <a:txBody>
                        <a:bodyPr/>
                        <a:lstStyle/>
                        <a:p>
                          <a:endParaRPr lang="es-CL"/>
                        </a:p>
                      </a:txBody>
                      <a:tcPr/>
                    </a:tc>
                    <a:tc gridSpan="2">
                      <a:txBody>
                        <a:bodyPr/>
                        <a:lstStyle/>
                        <a:p>
                          <a:pPr algn="just">
                            <a:lnSpc>
                              <a:spcPct val="107000"/>
                            </a:lnSpc>
                            <a:spcAft>
                              <a:spcPts val="0"/>
                            </a:spcAft>
                          </a:pPr>
                          <a:r>
                            <a:rPr lang="es-CL" sz="1600" kern="100">
                              <a:solidFill>
                                <a:srgbClr val="000000"/>
                              </a:solidFill>
                              <a:effectLst/>
                              <a:highlight>
                                <a:srgbClr val="E0DEF0"/>
                              </a:highlight>
                              <a:latin typeface="Aptos" panose="020B0004020202020204" pitchFamily="34" charset="0"/>
                              <a:ea typeface="Calibri" panose="020F0502020204030204" pitchFamily="34" charset="0"/>
                              <a:cs typeface="Times New Roman" panose="02020603050405020304" pitchFamily="18" charset="0"/>
                            </a:rPr>
                            <a:t>Es aquella donde el número resultante es MENOR que el original</a:t>
                          </a:r>
                          <a:endParaRPr lang="es-CL" sz="1600" kern="100">
                            <a:effectLst/>
                            <a:highlight>
                              <a:srgbClr val="E0DEF0"/>
                            </a:highligh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s-CL" sz="1600" b="1" kern="100">
                              <a:solidFill>
                                <a:srgbClr val="000000"/>
                              </a:solidFill>
                              <a:effectLst/>
                              <a:highlight>
                                <a:srgbClr val="E0DEF0"/>
                              </a:highlight>
                              <a:latin typeface="Aptos" panose="020B0004020202020204" pitchFamily="34" charset="0"/>
                              <a:ea typeface="Calibri" panose="020F0502020204030204" pitchFamily="34" charset="0"/>
                              <a:cs typeface="Times New Roman" panose="02020603050405020304" pitchFamily="18" charset="0"/>
                            </a:rPr>
                            <a:t>Ejemplo:</a:t>
                          </a:r>
                          <a:endParaRPr lang="es-CL" sz="1600" kern="100">
                            <a:effectLst/>
                            <a:highlight>
                              <a:srgbClr val="E0DEF0"/>
                            </a:highligh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s-CL" sz="1600" kern="100">
                              <a:solidFill>
                                <a:srgbClr val="000000"/>
                              </a:solidFill>
                              <a:effectLst/>
                              <a:highlight>
                                <a:srgbClr val="E0DEF0"/>
                              </a:highlight>
                              <a:latin typeface="Aptos" panose="020B0004020202020204" pitchFamily="34" charset="0"/>
                              <a:ea typeface="Calibri" panose="020F0502020204030204" pitchFamily="34" charset="0"/>
                              <a:cs typeface="Times New Roman" panose="02020603050405020304" pitchFamily="18" charset="0"/>
                            </a:rPr>
                            <a:t>0,21 redondeado por defecto a la décima es 0,2.</a:t>
                          </a:r>
                          <a:endParaRPr lang="es-CL" sz="1600" kern="100">
                            <a:effectLst/>
                            <a:highlight>
                              <a:srgbClr val="E0DEF0"/>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29ED4"/>
                          </a:solidFill>
                          <a:prstDash val="solid"/>
                          <a:round/>
                          <a:headEnd type="none" w="med" len="med"/>
                          <a:tailEnd type="none" w="med" len="med"/>
                        </a:lnL>
                        <a:lnR w="12700" cap="flat" cmpd="sng" algn="ctr">
                          <a:solidFill>
                            <a:srgbClr val="A29ED4"/>
                          </a:solidFill>
                          <a:prstDash val="solid"/>
                          <a:round/>
                          <a:headEnd type="none" w="med" len="med"/>
                          <a:tailEnd type="none" w="med" len="med"/>
                        </a:lnR>
                        <a:lnT w="12700" cap="flat" cmpd="sng" algn="ctr">
                          <a:solidFill>
                            <a:srgbClr val="665EB8"/>
                          </a:solidFill>
                          <a:prstDash val="solid"/>
                          <a:round/>
                          <a:headEnd type="none" w="med" len="med"/>
                          <a:tailEnd type="none" w="med" len="med"/>
                        </a:lnT>
                        <a:lnB w="12700" cap="flat" cmpd="sng" algn="ctr">
                          <a:solidFill>
                            <a:srgbClr val="A29ED4"/>
                          </a:solidFill>
                          <a:prstDash val="solid"/>
                          <a:round/>
                          <a:headEnd type="none" w="med" len="med"/>
                          <a:tailEnd type="none" w="med" len="med"/>
                        </a:lnB>
                        <a:solidFill>
                          <a:srgbClr val="E0DEF0"/>
                        </a:solidFill>
                      </a:tcPr>
                    </a:tc>
                    <a:tc hMerge="1">
                      <a:txBody>
                        <a:bodyPr/>
                        <a:lstStyle/>
                        <a:p>
                          <a:endParaRPr lang="es-CL"/>
                        </a:p>
                      </a:txBody>
                      <a:tcPr/>
                    </a:tc>
                    <a:extLst>
                      <a:ext uri="{0D108BD9-81ED-4DB2-BD59-A6C34878D82A}">
                        <a16:rowId xmlns:a16="http://schemas.microsoft.com/office/drawing/2014/main" val="386685583"/>
                      </a:ext>
                    </a:extLst>
                  </a:tr>
                  <a:tr h="251397">
                    <a:tc gridSpan="2">
                      <a:txBody>
                        <a:bodyPr/>
                        <a:lstStyle/>
                        <a:p>
                          <a:pPr>
                            <a:lnSpc>
                              <a:spcPct val="107000"/>
                            </a:lnSpc>
                            <a:spcAft>
                              <a:spcPts val="0"/>
                            </a:spcAft>
                          </a:pPr>
                          <a:r>
                            <a:rPr lang="es-CL" sz="1600" b="1" kern="100">
                              <a:solidFill>
                                <a:srgbClr val="FFFFFF"/>
                              </a:solidFill>
                              <a:effectLst/>
                              <a:highlight>
                                <a:srgbClr val="665EB8"/>
                              </a:highlight>
                              <a:latin typeface="Aptos" panose="020B0004020202020204" pitchFamily="34" charset="0"/>
                              <a:ea typeface="Calibri" panose="020F0502020204030204" pitchFamily="34" charset="0"/>
                              <a:cs typeface="Times New Roman" panose="02020603050405020304" pitchFamily="18" charset="0"/>
                            </a:rPr>
                            <a:t>Redondeo</a:t>
                          </a:r>
                          <a:endParaRPr lang="es-CL" sz="1600" kern="100">
                            <a:effectLst/>
                            <a:highlight>
                              <a:srgbClr val="665EB8"/>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29ED4"/>
                          </a:solidFill>
                          <a:prstDash val="solid"/>
                          <a:round/>
                          <a:headEnd type="none" w="med" len="med"/>
                          <a:tailEnd type="none" w="med" len="med"/>
                        </a:lnL>
                        <a:lnR w="12700" cap="flat" cmpd="sng" algn="ctr">
                          <a:solidFill>
                            <a:srgbClr val="A29ED4"/>
                          </a:solidFill>
                          <a:prstDash val="solid"/>
                          <a:round/>
                          <a:headEnd type="none" w="med" len="med"/>
                          <a:tailEnd type="none" w="med" len="med"/>
                        </a:lnR>
                        <a:lnT w="12700" cap="flat" cmpd="sng" algn="ctr">
                          <a:solidFill>
                            <a:srgbClr val="A29ED4"/>
                          </a:solidFill>
                          <a:prstDash val="solid"/>
                          <a:round/>
                          <a:headEnd type="none" w="med" len="med"/>
                          <a:tailEnd type="none" w="med" len="med"/>
                        </a:lnT>
                        <a:lnB w="12700" cap="flat" cmpd="sng" algn="ctr">
                          <a:solidFill>
                            <a:srgbClr val="A29ED4"/>
                          </a:solidFill>
                          <a:prstDash val="solid"/>
                          <a:round/>
                          <a:headEnd type="none" w="med" len="med"/>
                          <a:tailEnd type="none" w="med" len="med"/>
                        </a:lnB>
                        <a:solidFill>
                          <a:srgbClr val="665EB8"/>
                        </a:solidFill>
                      </a:tcPr>
                    </a:tc>
                    <a:tc hMerge="1">
                      <a:txBody>
                        <a:bodyPr/>
                        <a:lstStyle/>
                        <a:p>
                          <a:endParaRPr lang="es-CL"/>
                        </a:p>
                      </a:txBody>
                      <a:tcPr/>
                    </a:tc>
                    <a:tc gridSpan="2">
                      <a:txBody>
                        <a:bodyPr/>
                        <a:lstStyle/>
                        <a:p>
                          <a:pPr>
                            <a:lnSpc>
                              <a:spcPct val="107000"/>
                            </a:lnSpc>
                            <a:spcAft>
                              <a:spcPts val="0"/>
                            </a:spcAft>
                          </a:pPr>
                          <a:r>
                            <a:rPr lang="es-CL" sz="1600" b="1" kern="100">
                              <a:solidFill>
                                <a:srgbClr val="FFFFFF"/>
                              </a:solidFill>
                              <a:effectLst/>
                              <a:highlight>
                                <a:srgbClr val="665EB8"/>
                              </a:highlight>
                              <a:latin typeface="Aptos" panose="020B0004020202020204" pitchFamily="34" charset="0"/>
                              <a:ea typeface="Calibri" panose="020F0502020204030204" pitchFamily="34" charset="0"/>
                              <a:cs typeface="Times New Roman" panose="02020603050405020304" pitchFamily="18" charset="0"/>
                            </a:rPr>
                            <a:t>Truncamiento</a:t>
                          </a:r>
                          <a:endParaRPr lang="es-CL" sz="1600" kern="100">
                            <a:effectLst/>
                            <a:highlight>
                              <a:srgbClr val="665EB8"/>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29ED4"/>
                          </a:solidFill>
                          <a:prstDash val="solid"/>
                          <a:round/>
                          <a:headEnd type="none" w="med" len="med"/>
                          <a:tailEnd type="none" w="med" len="med"/>
                        </a:lnL>
                        <a:lnR w="12700" cap="flat" cmpd="sng" algn="ctr">
                          <a:solidFill>
                            <a:srgbClr val="A29ED4"/>
                          </a:solidFill>
                          <a:prstDash val="solid"/>
                          <a:round/>
                          <a:headEnd type="none" w="med" len="med"/>
                          <a:tailEnd type="none" w="med" len="med"/>
                        </a:lnR>
                        <a:lnT w="12700" cap="flat" cmpd="sng" algn="ctr">
                          <a:solidFill>
                            <a:srgbClr val="A29ED4"/>
                          </a:solidFill>
                          <a:prstDash val="solid"/>
                          <a:round/>
                          <a:headEnd type="none" w="med" len="med"/>
                          <a:tailEnd type="none" w="med" len="med"/>
                        </a:lnT>
                        <a:lnB w="12700" cap="flat" cmpd="sng" algn="ctr">
                          <a:solidFill>
                            <a:srgbClr val="A29ED4"/>
                          </a:solidFill>
                          <a:prstDash val="solid"/>
                          <a:round/>
                          <a:headEnd type="none" w="med" len="med"/>
                          <a:tailEnd type="none" w="med" len="med"/>
                        </a:lnB>
                        <a:solidFill>
                          <a:srgbClr val="665EB8"/>
                        </a:solidFill>
                      </a:tcPr>
                    </a:tc>
                    <a:tc hMerge="1">
                      <a:txBody>
                        <a:bodyPr/>
                        <a:lstStyle/>
                        <a:p>
                          <a:endParaRPr lang="es-CL"/>
                        </a:p>
                      </a:txBody>
                      <a:tcPr/>
                    </a:tc>
                    <a:extLst>
                      <a:ext uri="{0D108BD9-81ED-4DB2-BD59-A6C34878D82A}">
                        <a16:rowId xmlns:a16="http://schemas.microsoft.com/office/drawing/2014/main" val="1089689229"/>
                      </a:ext>
                    </a:extLst>
                  </a:tr>
                  <a:tr h="772605">
                    <a:tc gridSpan="2">
                      <a:txBody>
                        <a:bodyPr/>
                        <a:lstStyle/>
                        <a:p>
                          <a:endParaRPr lang="es-CL"/>
                        </a:p>
                      </a:txBody>
                      <a:tcPr marL="68580" marR="68580" marT="0" marB="0">
                        <a:lnL w="12700" cap="flat" cmpd="sng" algn="ctr">
                          <a:solidFill>
                            <a:srgbClr val="A29ED4"/>
                          </a:solidFill>
                          <a:prstDash val="solid"/>
                          <a:round/>
                          <a:headEnd type="none" w="med" len="med"/>
                          <a:tailEnd type="none" w="med" len="med"/>
                        </a:lnL>
                        <a:lnR w="12700" cap="flat" cmpd="sng" algn="ctr">
                          <a:solidFill>
                            <a:srgbClr val="A29ED4"/>
                          </a:solidFill>
                          <a:prstDash val="solid"/>
                          <a:round/>
                          <a:headEnd type="none" w="med" len="med"/>
                          <a:tailEnd type="none" w="med" len="med"/>
                        </a:lnR>
                        <a:lnT w="12700" cap="flat" cmpd="sng" algn="ctr">
                          <a:solidFill>
                            <a:srgbClr val="A29ED4"/>
                          </a:solidFill>
                          <a:prstDash val="solid"/>
                          <a:round/>
                          <a:headEnd type="none" w="med" len="med"/>
                          <a:tailEnd type="none" w="med" len="med"/>
                        </a:lnT>
                        <a:lnB w="12700" cap="flat" cmpd="sng" algn="ctr">
                          <a:solidFill>
                            <a:srgbClr val="A29ED4"/>
                          </a:solidFill>
                          <a:prstDash val="solid"/>
                          <a:round/>
                          <a:headEnd type="none" w="med" len="med"/>
                          <a:tailEnd type="none" w="med" len="med"/>
                        </a:lnB>
                        <a:blipFill>
                          <a:blip r:embed="rId2"/>
                          <a:stretch>
                            <a:fillRect l="-145" t="-274016" r="-100290" b="-148031"/>
                          </a:stretch>
                        </a:blipFill>
                      </a:tcPr>
                    </a:tc>
                    <a:tc hMerge="1">
                      <a:txBody>
                        <a:bodyPr/>
                        <a:lstStyle/>
                        <a:p>
                          <a:endParaRPr lang="es-CL"/>
                        </a:p>
                      </a:txBody>
                      <a:tcPr/>
                    </a:tc>
                    <a:tc gridSpan="2">
                      <a:txBody>
                        <a:bodyPr/>
                        <a:lstStyle/>
                        <a:p>
                          <a:pPr>
                            <a:lnSpc>
                              <a:spcPct val="107000"/>
                            </a:lnSpc>
                            <a:spcAft>
                              <a:spcPts val="0"/>
                            </a:spcAft>
                          </a:pPr>
                          <a:r>
                            <a:rPr lang="es-CL" sz="1600" kern="100" dirty="0">
                              <a:solidFill>
                                <a:srgbClr val="000000"/>
                              </a:solidFill>
                              <a:effectLst/>
                              <a:highlight>
                                <a:srgbClr val="E0DEF0"/>
                              </a:highlight>
                              <a:latin typeface="Aptos" panose="020B0004020202020204" pitchFamily="34" charset="0"/>
                              <a:ea typeface="Calibri" panose="020F0502020204030204" pitchFamily="34" charset="0"/>
                              <a:cs typeface="Times New Roman" panose="02020603050405020304" pitchFamily="18" charset="0"/>
                            </a:rPr>
                            <a:t>Truncar un número es cortar dicho número sin considerar las cifras que le siguen.</a:t>
                          </a:r>
                          <a:endParaRPr lang="es-CL" sz="1600" kern="100" dirty="0">
                            <a:effectLst/>
                            <a:highlight>
                              <a:srgbClr val="E0DEF0"/>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29ED4"/>
                          </a:solidFill>
                          <a:prstDash val="solid"/>
                          <a:round/>
                          <a:headEnd type="none" w="med" len="med"/>
                          <a:tailEnd type="none" w="med" len="med"/>
                        </a:lnL>
                        <a:lnR w="12700" cap="flat" cmpd="sng" algn="ctr">
                          <a:solidFill>
                            <a:srgbClr val="A29ED4"/>
                          </a:solidFill>
                          <a:prstDash val="solid"/>
                          <a:round/>
                          <a:headEnd type="none" w="med" len="med"/>
                          <a:tailEnd type="none" w="med" len="med"/>
                        </a:lnR>
                        <a:lnT w="12700" cap="flat" cmpd="sng" algn="ctr">
                          <a:solidFill>
                            <a:srgbClr val="A29ED4"/>
                          </a:solidFill>
                          <a:prstDash val="solid"/>
                          <a:round/>
                          <a:headEnd type="none" w="med" len="med"/>
                          <a:tailEnd type="none" w="med" len="med"/>
                        </a:lnT>
                        <a:lnB w="12700" cap="flat" cmpd="sng" algn="ctr">
                          <a:solidFill>
                            <a:srgbClr val="A29ED4"/>
                          </a:solidFill>
                          <a:prstDash val="solid"/>
                          <a:round/>
                          <a:headEnd type="none" w="med" len="med"/>
                          <a:tailEnd type="none" w="med" len="med"/>
                        </a:lnB>
                        <a:solidFill>
                          <a:srgbClr val="E0DEF0"/>
                        </a:solidFill>
                      </a:tcPr>
                    </a:tc>
                    <a:tc hMerge="1">
                      <a:txBody>
                        <a:bodyPr/>
                        <a:lstStyle/>
                        <a:p>
                          <a:endParaRPr lang="es-CL"/>
                        </a:p>
                      </a:txBody>
                      <a:tcPr/>
                    </a:tc>
                    <a:extLst>
                      <a:ext uri="{0D108BD9-81ED-4DB2-BD59-A6C34878D82A}">
                        <a16:rowId xmlns:a16="http://schemas.microsoft.com/office/drawing/2014/main" val="810914337"/>
                      </a:ext>
                    </a:extLst>
                  </a:tr>
                  <a:tr h="512318">
                    <a:tc gridSpan="2">
                      <a:txBody>
                        <a:bodyPr/>
                        <a:lstStyle/>
                        <a:p>
                          <a:pPr>
                            <a:lnSpc>
                              <a:spcPct val="107000"/>
                            </a:lnSpc>
                            <a:spcAft>
                              <a:spcPts val="0"/>
                            </a:spcAft>
                          </a:pPr>
                          <a:r>
                            <a:rPr lang="es-CL" sz="1600" b="1" kern="100">
                              <a:effectLst/>
                              <a:latin typeface="Aptos" panose="020B0004020202020204" pitchFamily="34" charset="0"/>
                              <a:ea typeface="Calibri" panose="020F0502020204030204" pitchFamily="34" charset="0"/>
                              <a:cs typeface="Times New Roman" panose="02020603050405020304" pitchFamily="18" charset="0"/>
                            </a:rPr>
                            <a:t>Ejemplo: </a:t>
                          </a:r>
                          <a:r>
                            <a:rPr lang="es-CL" sz="1600" kern="100">
                              <a:effectLst/>
                              <a:latin typeface="Aptos" panose="020B0004020202020204" pitchFamily="34" charset="0"/>
                              <a:ea typeface="Calibri" panose="020F0502020204030204" pitchFamily="34" charset="0"/>
                              <a:cs typeface="Times New Roman" panose="02020603050405020304" pitchFamily="18" charset="0"/>
                            </a:rPr>
                            <a:t>Redondear 0,36 y 0,21 a la décima queda:</a:t>
                          </a:r>
                          <a:endParaRPr lang="es-CL"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29ED4"/>
                          </a:solidFill>
                          <a:prstDash val="solid"/>
                          <a:round/>
                          <a:headEnd type="none" w="med" len="med"/>
                          <a:tailEnd type="none" w="med" len="med"/>
                        </a:lnL>
                        <a:lnR w="12700" cap="flat" cmpd="sng" algn="ctr">
                          <a:solidFill>
                            <a:srgbClr val="A29ED4"/>
                          </a:solidFill>
                          <a:prstDash val="solid"/>
                          <a:round/>
                          <a:headEnd type="none" w="med" len="med"/>
                          <a:tailEnd type="none" w="med" len="med"/>
                        </a:lnR>
                        <a:lnT w="12700" cap="flat" cmpd="sng" algn="ctr">
                          <a:solidFill>
                            <a:srgbClr val="A29ED4"/>
                          </a:solidFill>
                          <a:prstDash val="solid"/>
                          <a:round/>
                          <a:headEnd type="none" w="med" len="med"/>
                          <a:tailEnd type="none" w="med" len="med"/>
                        </a:lnT>
                        <a:lnB w="12700" cap="flat" cmpd="sng" algn="ctr">
                          <a:solidFill>
                            <a:srgbClr val="A29ED4"/>
                          </a:solidFill>
                          <a:prstDash val="solid"/>
                          <a:round/>
                          <a:headEnd type="none" w="med" len="med"/>
                          <a:tailEnd type="none" w="med" len="med"/>
                        </a:lnB>
                        <a:noFill/>
                      </a:tcPr>
                    </a:tc>
                    <a:tc hMerge="1">
                      <a:txBody>
                        <a:bodyPr/>
                        <a:lstStyle/>
                        <a:p>
                          <a:endParaRPr lang="es-CL"/>
                        </a:p>
                      </a:txBody>
                      <a:tcPr/>
                    </a:tc>
                    <a:tc gridSpan="2">
                      <a:txBody>
                        <a:bodyPr/>
                        <a:lstStyle/>
                        <a:p>
                          <a:pPr>
                            <a:lnSpc>
                              <a:spcPct val="107000"/>
                            </a:lnSpc>
                            <a:spcAft>
                              <a:spcPts val="0"/>
                            </a:spcAft>
                          </a:pPr>
                          <a:r>
                            <a:rPr lang="es-CL" sz="1600" b="1" kern="100">
                              <a:effectLst/>
                              <a:latin typeface="Aptos" panose="020B0004020202020204" pitchFamily="34" charset="0"/>
                              <a:ea typeface="Calibri" panose="020F0502020204030204" pitchFamily="34" charset="0"/>
                              <a:cs typeface="Times New Roman" panose="02020603050405020304" pitchFamily="18" charset="0"/>
                            </a:rPr>
                            <a:t>Ejemplo:</a:t>
                          </a:r>
                          <a:r>
                            <a:rPr lang="es-CL" sz="1600" kern="100">
                              <a:effectLst/>
                              <a:latin typeface="Aptos" panose="020B0004020202020204" pitchFamily="34" charset="0"/>
                              <a:ea typeface="Calibri" panose="020F0502020204030204" pitchFamily="34" charset="0"/>
                              <a:cs typeface="Times New Roman" panose="02020603050405020304" pitchFamily="18" charset="0"/>
                            </a:rPr>
                            <a:t> Truncar 0,36 y 0,21 a la décima queda:</a:t>
                          </a:r>
                          <a:endParaRPr lang="es-CL"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29ED4"/>
                          </a:solidFill>
                          <a:prstDash val="solid"/>
                          <a:round/>
                          <a:headEnd type="none" w="med" len="med"/>
                          <a:tailEnd type="none" w="med" len="med"/>
                        </a:lnL>
                        <a:lnR w="12700" cap="flat" cmpd="sng" algn="ctr">
                          <a:solidFill>
                            <a:srgbClr val="A29ED4"/>
                          </a:solidFill>
                          <a:prstDash val="solid"/>
                          <a:round/>
                          <a:headEnd type="none" w="med" len="med"/>
                          <a:tailEnd type="none" w="med" len="med"/>
                        </a:lnR>
                        <a:lnT w="12700" cap="flat" cmpd="sng" algn="ctr">
                          <a:solidFill>
                            <a:srgbClr val="A29ED4"/>
                          </a:solidFill>
                          <a:prstDash val="solid"/>
                          <a:round/>
                          <a:headEnd type="none" w="med" len="med"/>
                          <a:tailEnd type="none" w="med" len="med"/>
                        </a:lnT>
                        <a:lnB w="12700" cap="flat" cmpd="sng" algn="ctr">
                          <a:solidFill>
                            <a:srgbClr val="A29ED4"/>
                          </a:solidFill>
                          <a:prstDash val="solid"/>
                          <a:round/>
                          <a:headEnd type="none" w="med" len="med"/>
                          <a:tailEnd type="none" w="med" len="med"/>
                        </a:lnB>
                        <a:noFill/>
                      </a:tcPr>
                    </a:tc>
                    <a:tc hMerge="1">
                      <a:txBody>
                        <a:bodyPr/>
                        <a:lstStyle/>
                        <a:p>
                          <a:endParaRPr lang="es-CL"/>
                        </a:p>
                      </a:txBody>
                      <a:tcPr/>
                    </a:tc>
                    <a:extLst>
                      <a:ext uri="{0D108BD9-81ED-4DB2-BD59-A6C34878D82A}">
                        <a16:rowId xmlns:a16="http://schemas.microsoft.com/office/drawing/2014/main" val="2133128049"/>
                      </a:ext>
                    </a:extLst>
                  </a:tr>
                  <a:tr h="260922">
                    <a:tc>
                      <a:txBody>
                        <a:bodyPr/>
                        <a:lstStyle/>
                        <a:p>
                          <a:endParaRPr lang="es-CL"/>
                        </a:p>
                      </a:txBody>
                      <a:tcPr marL="68580" marR="68580" marT="0" marB="0">
                        <a:lnL w="12700" cap="flat" cmpd="sng" algn="ctr">
                          <a:solidFill>
                            <a:srgbClr val="A29ED4"/>
                          </a:solidFill>
                          <a:prstDash val="solid"/>
                          <a:round/>
                          <a:headEnd type="none" w="med" len="med"/>
                          <a:tailEnd type="none" w="med" len="med"/>
                        </a:lnL>
                        <a:lnR w="12700" cap="flat" cmpd="sng" algn="ctr">
                          <a:solidFill>
                            <a:srgbClr val="A29ED4"/>
                          </a:solidFill>
                          <a:prstDash val="solid"/>
                          <a:round/>
                          <a:headEnd type="none" w="med" len="med"/>
                          <a:tailEnd type="none" w="med" len="med"/>
                        </a:lnR>
                        <a:lnT w="12700" cap="flat" cmpd="sng" algn="ctr">
                          <a:solidFill>
                            <a:srgbClr val="A29ED4"/>
                          </a:solidFill>
                          <a:prstDash val="solid"/>
                          <a:round/>
                          <a:headEnd type="none" w="med" len="med"/>
                          <a:tailEnd type="none" w="med" len="med"/>
                        </a:lnT>
                        <a:lnB w="12700" cap="flat" cmpd="sng" algn="ctr">
                          <a:solidFill>
                            <a:srgbClr val="A29ED4"/>
                          </a:solidFill>
                          <a:prstDash val="solid"/>
                          <a:round/>
                          <a:headEnd type="none" w="med" len="med"/>
                          <a:tailEnd type="none" w="med" len="med"/>
                        </a:lnB>
                        <a:blipFill>
                          <a:blip r:embed="rId2"/>
                          <a:stretch>
                            <a:fillRect l="-290" t="-1300000" r="-300580" b="-141860"/>
                          </a:stretch>
                        </a:blipFill>
                      </a:tcPr>
                    </a:tc>
                    <a:tc>
                      <a:txBody>
                        <a:bodyPr/>
                        <a:lstStyle/>
                        <a:p>
                          <a:endParaRPr lang="es-CL"/>
                        </a:p>
                      </a:txBody>
                      <a:tcPr marL="68580" marR="68580" marT="0" marB="0">
                        <a:lnL w="12700" cap="flat" cmpd="sng" algn="ctr">
                          <a:solidFill>
                            <a:srgbClr val="A29ED4"/>
                          </a:solidFill>
                          <a:prstDash val="solid"/>
                          <a:round/>
                          <a:headEnd type="none" w="med" len="med"/>
                          <a:tailEnd type="none" w="med" len="med"/>
                        </a:lnL>
                        <a:lnR w="12700" cap="flat" cmpd="sng" algn="ctr">
                          <a:solidFill>
                            <a:srgbClr val="A29ED4"/>
                          </a:solidFill>
                          <a:prstDash val="solid"/>
                          <a:round/>
                          <a:headEnd type="none" w="med" len="med"/>
                          <a:tailEnd type="none" w="med" len="med"/>
                        </a:lnR>
                        <a:lnT w="12700" cap="flat" cmpd="sng" algn="ctr">
                          <a:solidFill>
                            <a:srgbClr val="A29ED4"/>
                          </a:solidFill>
                          <a:prstDash val="solid"/>
                          <a:round/>
                          <a:headEnd type="none" w="med" len="med"/>
                          <a:tailEnd type="none" w="med" len="med"/>
                        </a:lnT>
                        <a:lnB w="12700" cap="flat" cmpd="sng" algn="ctr">
                          <a:solidFill>
                            <a:srgbClr val="A29ED4"/>
                          </a:solidFill>
                          <a:prstDash val="solid"/>
                          <a:round/>
                          <a:headEnd type="none" w="med" len="med"/>
                          <a:tailEnd type="none" w="med" len="med"/>
                        </a:lnB>
                        <a:blipFill>
                          <a:blip r:embed="rId2"/>
                          <a:stretch>
                            <a:fillRect l="-100290" t="-1300000" r="-200580" b="-141860"/>
                          </a:stretch>
                        </a:blipFill>
                      </a:tcPr>
                    </a:tc>
                    <a:tc>
                      <a:txBody>
                        <a:bodyPr/>
                        <a:lstStyle/>
                        <a:p>
                          <a:endParaRPr lang="es-CL"/>
                        </a:p>
                      </a:txBody>
                      <a:tcPr marL="68580" marR="68580" marT="0" marB="0">
                        <a:lnL w="12700" cap="flat" cmpd="sng" algn="ctr">
                          <a:solidFill>
                            <a:srgbClr val="A29ED4"/>
                          </a:solidFill>
                          <a:prstDash val="solid"/>
                          <a:round/>
                          <a:headEnd type="none" w="med" len="med"/>
                          <a:tailEnd type="none" w="med" len="med"/>
                        </a:lnL>
                        <a:lnR w="12700" cap="flat" cmpd="sng" algn="ctr">
                          <a:solidFill>
                            <a:srgbClr val="A29ED4"/>
                          </a:solidFill>
                          <a:prstDash val="solid"/>
                          <a:round/>
                          <a:headEnd type="none" w="med" len="med"/>
                          <a:tailEnd type="none" w="med" len="med"/>
                        </a:lnR>
                        <a:lnT w="12700" cap="flat" cmpd="sng" algn="ctr">
                          <a:solidFill>
                            <a:srgbClr val="A29ED4"/>
                          </a:solidFill>
                          <a:prstDash val="solid"/>
                          <a:round/>
                          <a:headEnd type="none" w="med" len="med"/>
                          <a:tailEnd type="none" w="med" len="med"/>
                        </a:lnT>
                        <a:lnB w="12700" cap="flat" cmpd="sng" algn="ctr">
                          <a:solidFill>
                            <a:srgbClr val="A29ED4"/>
                          </a:solidFill>
                          <a:prstDash val="solid"/>
                          <a:round/>
                          <a:headEnd type="none" w="med" len="med"/>
                          <a:tailEnd type="none" w="med" len="med"/>
                        </a:lnB>
                        <a:blipFill>
                          <a:blip r:embed="rId2"/>
                          <a:stretch>
                            <a:fillRect l="-200290" t="-1300000" r="-100580" b="-141860"/>
                          </a:stretch>
                        </a:blipFill>
                      </a:tcPr>
                    </a:tc>
                    <a:tc>
                      <a:txBody>
                        <a:bodyPr/>
                        <a:lstStyle/>
                        <a:p>
                          <a:endParaRPr lang="es-CL"/>
                        </a:p>
                      </a:txBody>
                      <a:tcPr marL="68580" marR="68580" marT="0" marB="0">
                        <a:lnL w="12700" cap="flat" cmpd="sng" algn="ctr">
                          <a:solidFill>
                            <a:srgbClr val="A29ED4"/>
                          </a:solidFill>
                          <a:prstDash val="solid"/>
                          <a:round/>
                          <a:headEnd type="none" w="med" len="med"/>
                          <a:tailEnd type="none" w="med" len="med"/>
                        </a:lnL>
                        <a:lnR w="12700" cap="flat" cmpd="sng" algn="ctr">
                          <a:solidFill>
                            <a:srgbClr val="A29ED4"/>
                          </a:solidFill>
                          <a:prstDash val="solid"/>
                          <a:round/>
                          <a:headEnd type="none" w="med" len="med"/>
                          <a:tailEnd type="none" w="med" len="med"/>
                        </a:lnR>
                        <a:lnT w="12700" cap="flat" cmpd="sng" algn="ctr">
                          <a:solidFill>
                            <a:srgbClr val="A29ED4"/>
                          </a:solidFill>
                          <a:prstDash val="solid"/>
                          <a:round/>
                          <a:headEnd type="none" w="med" len="med"/>
                          <a:tailEnd type="none" w="med" len="med"/>
                        </a:lnT>
                        <a:lnB w="12700" cap="flat" cmpd="sng" algn="ctr">
                          <a:solidFill>
                            <a:srgbClr val="A29ED4"/>
                          </a:solidFill>
                          <a:prstDash val="solid"/>
                          <a:round/>
                          <a:headEnd type="none" w="med" len="med"/>
                          <a:tailEnd type="none" w="med" len="med"/>
                        </a:lnB>
                        <a:blipFill>
                          <a:blip r:embed="rId2"/>
                          <a:stretch>
                            <a:fillRect l="-300290" t="-1300000" r="-580" b="-141860"/>
                          </a:stretch>
                        </a:blipFill>
                      </a:tcPr>
                    </a:tc>
                    <a:extLst>
                      <a:ext uri="{0D108BD9-81ED-4DB2-BD59-A6C34878D82A}">
                        <a16:rowId xmlns:a16="http://schemas.microsoft.com/office/drawing/2014/main" val="3068717019"/>
                      </a:ext>
                    </a:extLst>
                  </a:tr>
                  <a:tr h="251397">
                    <a:tc gridSpan="4">
                      <a:txBody>
                        <a:bodyPr/>
                        <a:lstStyle/>
                        <a:p>
                          <a:pPr>
                            <a:lnSpc>
                              <a:spcPct val="107000"/>
                            </a:lnSpc>
                            <a:spcAft>
                              <a:spcPts val="0"/>
                            </a:spcAft>
                          </a:pPr>
                          <a:r>
                            <a:rPr lang="es-CL" sz="1600" b="1" kern="100" dirty="0">
                              <a:effectLst/>
                              <a:latin typeface="Aptos" panose="020B0004020202020204" pitchFamily="34" charset="0"/>
                              <a:ea typeface="Calibri" panose="020F0502020204030204" pitchFamily="34" charset="0"/>
                              <a:cs typeface="Times New Roman" panose="02020603050405020304" pitchFamily="18" charset="0"/>
                            </a:rPr>
                            <a:t>Error: Corresponde a la diferencia entre el valor de la aproximación y el valor original.</a:t>
                          </a:r>
                          <a:endParaRPr lang="es-CL"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29ED4"/>
                          </a:solidFill>
                          <a:prstDash val="solid"/>
                          <a:round/>
                          <a:headEnd type="none" w="med" len="med"/>
                          <a:tailEnd type="none" w="med" len="med"/>
                        </a:lnL>
                        <a:lnR w="12700" cap="flat" cmpd="sng" algn="ctr">
                          <a:solidFill>
                            <a:srgbClr val="A29ED4"/>
                          </a:solidFill>
                          <a:prstDash val="solid"/>
                          <a:round/>
                          <a:headEnd type="none" w="med" len="med"/>
                          <a:tailEnd type="none" w="med" len="med"/>
                        </a:lnR>
                        <a:lnT w="12700" cap="flat" cmpd="sng" algn="ctr">
                          <a:solidFill>
                            <a:srgbClr val="A29ED4"/>
                          </a:solidFill>
                          <a:prstDash val="solid"/>
                          <a:round/>
                          <a:headEnd type="none" w="med" len="med"/>
                          <a:tailEnd type="none" w="med" len="med"/>
                        </a:lnT>
                        <a:lnB w="12700" cap="flat" cmpd="sng" algn="ctr">
                          <a:solidFill>
                            <a:srgbClr val="A29ED4"/>
                          </a:solidFill>
                          <a:prstDash val="solid"/>
                          <a:round/>
                          <a:headEnd type="none" w="med" len="med"/>
                          <a:tailEnd type="none" w="med" len="med"/>
                        </a:lnB>
                        <a:noFill/>
                      </a:tcPr>
                    </a:tc>
                    <a:tc hMerge="1">
                      <a:txBody>
                        <a:bodyPr/>
                        <a:lstStyle/>
                        <a:p>
                          <a:endParaRPr lang="es-CL"/>
                        </a:p>
                      </a:txBody>
                      <a:tcPr/>
                    </a:tc>
                    <a:tc hMerge="1">
                      <a:txBody>
                        <a:bodyPr/>
                        <a:lstStyle/>
                        <a:p>
                          <a:endParaRPr lang="es-CL"/>
                        </a:p>
                      </a:txBody>
                      <a:tcPr/>
                    </a:tc>
                    <a:tc hMerge="1">
                      <a:txBody>
                        <a:bodyPr/>
                        <a:lstStyle/>
                        <a:p>
                          <a:endParaRPr lang="es-CL"/>
                        </a:p>
                      </a:txBody>
                      <a:tcPr/>
                    </a:tc>
                    <a:extLst>
                      <a:ext uri="{0D108BD9-81ED-4DB2-BD59-A6C34878D82A}">
                        <a16:rowId xmlns:a16="http://schemas.microsoft.com/office/drawing/2014/main" val="3904844594"/>
                      </a:ext>
                    </a:extLst>
                  </a:tr>
                </a:tbl>
              </a:graphicData>
            </a:graphic>
          </p:graphicFrame>
        </mc:Fallback>
      </mc:AlternateContent>
    </p:spTree>
    <p:extLst>
      <p:ext uri="{BB962C8B-B14F-4D97-AF65-F5344CB8AC3E}">
        <p14:creationId xmlns:p14="http://schemas.microsoft.com/office/powerpoint/2010/main" val="25449435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01B74EF-4CBB-A7D8-ED8A-B31A2DC46AFF}"/>
              </a:ext>
            </a:extLst>
          </p:cNvPr>
          <p:cNvSpPr>
            <a:spLocks noGrp="1"/>
          </p:cNvSpPr>
          <p:nvPr>
            <p:ph type="title" idx="4294967295"/>
          </p:nvPr>
        </p:nvSpPr>
        <p:spPr>
          <a:xfrm>
            <a:off x="720725" y="217024"/>
            <a:ext cx="7702550" cy="573088"/>
          </a:xfrm>
        </p:spPr>
        <p:txBody>
          <a:bodyPr/>
          <a:lstStyle/>
          <a:p>
            <a:pPr algn="ctr"/>
            <a:r>
              <a:rPr lang="es-CL" b="1" dirty="0">
                <a:latin typeface="Aptos" panose="020B0004020202020204" pitchFamily="34" charset="0"/>
              </a:rPr>
              <a:t>Orden en los Racionales</a:t>
            </a:r>
          </a:p>
        </p:txBody>
      </p:sp>
      <p:cxnSp>
        <p:nvCxnSpPr>
          <p:cNvPr id="8" name="Conector recto 7">
            <a:extLst>
              <a:ext uri="{FF2B5EF4-FFF2-40B4-BE49-F238E27FC236}">
                <a16:creationId xmlns:a16="http://schemas.microsoft.com/office/drawing/2014/main" id="{69A53445-EA89-E451-A1EF-DE22C17988D8}"/>
              </a:ext>
            </a:extLst>
          </p:cNvPr>
          <p:cNvCxnSpPr>
            <a:cxnSpLocks/>
          </p:cNvCxnSpPr>
          <p:nvPr/>
        </p:nvCxnSpPr>
        <p:spPr>
          <a:xfrm>
            <a:off x="4408498" y="1062067"/>
            <a:ext cx="0" cy="3249541"/>
          </a:xfrm>
          <a:prstGeom prst="line">
            <a:avLst/>
          </a:prstGeom>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FEBD4025-4132-1D18-8547-2DB51BB6E015}"/>
              </a:ext>
            </a:extLst>
          </p:cNvPr>
          <p:cNvSpPr>
            <a:spLocks noChangeArrowheads="1"/>
          </p:cNvSpPr>
          <p:nvPr/>
        </p:nvSpPr>
        <p:spPr bwMode="auto">
          <a:xfrm>
            <a:off x="0" y="16621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L"/>
          </a:p>
        </p:txBody>
      </p:sp>
      <p:sp>
        <p:nvSpPr>
          <p:cNvPr id="3" name="Rectangle 2">
            <a:extLst>
              <a:ext uri="{FF2B5EF4-FFF2-40B4-BE49-F238E27FC236}">
                <a16:creationId xmlns:a16="http://schemas.microsoft.com/office/drawing/2014/main" id="{55935516-74F3-FB21-1FA4-A21BEB6144A9}"/>
              </a:ext>
            </a:extLst>
          </p:cNvPr>
          <p:cNvSpPr>
            <a:spLocks noChangeArrowheads="1"/>
          </p:cNvSpPr>
          <p:nvPr/>
        </p:nvSpPr>
        <p:spPr bwMode="auto">
          <a:xfrm>
            <a:off x="259021" y="1580936"/>
            <a:ext cx="4004047"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CL" altLang="es-CL" sz="1600" b="1" i="0" strike="noStrike" cap="none" normalizeH="0" baseline="0" dirty="0">
                <a:ln>
                  <a:noFill/>
                </a:ln>
                <a:solidFill>
                  <a:schemeClr val="tx1"/>
                </a:solidFill>
                <a:effectLst/>
                <a:latin typeface="Aptos" panose="020B0004020202020204" pitchFamily="34" charset="0"/>
                <a:ea typeface="Calibri" panose="020F0502020204030204" pitchFamily="34" charset="0"/>
                <a:cs typeface="Times New Roman" panose="02020603050405020304" pitchFamily="18" charset="0"/>
              </a:rPr>
              <a:t>Comparaci</a:t>
            </a:r>
            <a:r>
              <a:rPr kumimoji="0" lang="es-CL" altLang="es-CL" sz="1600" b="1" i="0"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ó</a:t>
            </a:r>
            <a:r>
              <a:rPr kumimoji="0" lang="es-CL" altLang="es-CL" sz="1600" b="1" i="0" strike="noStrike" cap="none" normalizeH="0" baseline="0" dirty="0">
                <a:ln>
                  <a:noFill/>
                </a:ln>
                <a:solidFill>
                  <a:schemeClr val="tx1"/>
                </a:solidFill>
                <a:effectLst/>
                <a:latin typeface="Aptos" panose="020B0004020202020204" pitchFamily="34" charset="0"/>
                <a:ea typeface="Calibri" panose="020F0502020204030204" pitchFamily="34" charset="0"/>
                <a:cs typeface="Times New Roman" panose="02020603050405020304" pitchFamily="18" charset="0"/>
              </a:rPr>
              <a:t>n del n</a:t>
            </a:r>
            <a:r>
              <a:rPr kumimoji="0" lang="es-CL" altLang="es-CL" sz="1600" b="1" i="0"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ú</a:t>
            </a:r>
            <a:r>
              <a:rPr kumimoji="0" lang="es-CL" altLang="es-CL" sz="1600" b="1" i="0" strike="noStrike" cap="none" normalizeH="0" baseline="0" dirty="0">
                <a:ln>
                  <a:noFill/>
                </a:ln>
                <a:solidFill>
                  <a:schemeClr val="tx1"/>
                </a:solidFill>
                <a:effectLst/>
                <a:latin typeface="Aptos" panose="020B0004020202020204" pitchFamily="34" charset="0"/>
                <a:ea typeface="Calibri" panose="020F0502020204030204" pitchFamily="34" charset="0"/>
                <a:cs typeface="Times New Roman" panose="02020603050405020304" pitchFamily="18" charset="0"/>
              </a:rPr>
              <a:t>mero decimal</a:t>
            </a:r>
            <a:r>
              <a:rPr kumimoji="0" lang="es-CL" altLang="es-CL" sz="1600" b="0" i="0" strike="noStrike" cap="none" normalizeH="0" baseline="0" dirty="0">
                <a:ln>
                  <a:noFill/>
                </a:ln>
                <a:solidFill>
                  <a:schemeClr val="tx1"/>
                </a:solidFill>
                <a:effectLst/>
                <a:latin typeface="Aptos" panose="020B0004020202020204" pitchFamily="34" charset="0"/>
                <a:ea typeface="Calibri" panose="020F0502020204030204" pitchFamily="34" charset="0"/>
                <a:cs typeface="Times New Roman" panose="02020603050405020304" pitchFamily="18" charset="0"/>
              </a:rPr>
              <a:t>: </a:t>
            </a:r>
            <a:r>
              <a:rPr lang="es-CL" altLang="es-CL" sz="1600" dirty="0">
                <a:solidFill>
                  <a:schemeClr val="tx1"/>
                </a:solidFill>
                <a:latin typeface="Aptos" panose="020B0004020202020204" pitchFamily="34" charset="0"/>
                <a:ea typeface="Calibri" panose="020F0502020204030204" pitchFamily="34" charset="0"/>
                <a:cs typeface="Times New Roman" panose="02020603050405020304" pitchFamily="18" charset="0"/>
              </a:rPr>
              <a:t>e</a:t>
            </a:r>
            <a:r>
              <a:rPr kumimoji="0" lang="es-CL" altLang="es-CL" sz="1600" b="0" i="0" u="none" strike="noStrike" cap="none" normalizeH="0" baseline="0" dirty="0">
                <a:ln>
                  <a:noFill/>
                </a:ln>
                <a:solidFill>
                  <a:schemeClr val="tx1"/>
                </a:solidFill>
                <a:effectLst/>
                <a:latin typeface="Aptos" panose="020B0004020202020204" pitchFamily="34" charset="0"/>
                <a:ea typeface="Calibri" panose="020F0502020204030204" pitchFamily="34" charset="0"/>
                <a:cs typeface="Times New Roman" panose="02020603050405020304" pitchFamily="18" charset="0"/>
              </a:rPr>
              <a:t>s uno de los modos b</a:t>
            </a:r>
            <a:r>
              <a:rPr kumimoji="0" lang="es-CL" altLang="es-CL"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á</a:t>
            </a:r>
            <a:r>
              <a:rPr kumimoji="0" lang="es-CL" altLang="es-CL" sz="1600" b="0" i="0" u="none" strike="noStrike" cap="none" normalizeH="0" baseline="0" dirty="0">
                <a:ln>
                  <a:noFill/>
                </a:ln>
                <a:solidFill>
                  <a:schemeClr val="tx1"/>
                </a:solidFill>
                <a:effectLst/>
                <a:latin typeface="Aptos" panose="020B0004020202020204" pitchFamily="34" charset="0"/>
                <a:ea typeface="Calibri" panose="020F0502020204030204" pitchFamily="34" charset="0"/>
                <a:cs typeface="Times New Roman" panose="02020603050405020304" pitchFamily="18" charset="0"/>
              </a:rPr>
              <a:t>sicos de comparaci</a:t>
            </a:r>
            <a:r>
              <a:rPr kumimoji="0" lang="es-CL" altLang="es-CL"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ó</a:t>
            </a:r>
            <a:r>
              <a:rPr kumimoji="0" lang="es-CL" altLang="es-CL" sz="1600" b="0" i="0" u="none" strike="noStrike" cap="none" normalizeH="0" baseline="0" dirty="0">
                <a:ln>
                  <a:noFill/>
                </a:ln>
                <a:solidFill>
                  <a:schemeClr val="tx1"/>
                </a:solidFill>
                <a:effectLst/>
                <a:latin typeface="Aptos" panose="020B0004020202020204" pitchFamily="34" charset="0"/>
                <a:ea typeface="Calibri" panose="020F0502020204030204" pitchFamily="34" charset="0"/>
                <a:cs typeface="Times New Roman" panose="02020603050405020304" pitchFamily="18" charset="0"/>
              </a:rPr>
              <a:t>n de n</a:t>
            </a:r>
            <a:r>
              <a:rPr kumimoji="0" lang="es-CL" altLang="es-CL"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ú</a:t>
            </a:r>
            <a:r>
              <a:rPr kumimoji="0" lang="es-CL" altLang="es-CL" sz="1600" b="0" i="0" u="none" strike="noStrike" cap="none" normalizeH="0" baseline="0" dirty="0">
                <a:ln>
                  <a:noFill/>
                </a:ln>
                <a:solidFill>
                  <a:schemeClr val="tx1"/>
                </a:solidFill>
                <a:effectLst/>
                <a:latin typeface="Aptos" panose="020B0004020202020204" pitchFamily="34" charset="0"/>
                <a:ea typeface="Calibri" panose="020F0502020204030204" pitchFamily="34" charset="0"/>
                <a:cs typeface="Times New Roman" panose="02020603050405020304" pitchFamily="18" charset="0"/>
              </a:rPr>
              <a:t>meros racionales. </a:t>
            </a:r>
            <a:r>
              <a:rPr lang="es-CL" altLang="es-CL" sz="1600" dirty="0">
                <a:solidFill>
                  <a:schemeClr val="tx1"/>
                </a:solidFill>
                <a:latin typeface="Aptos" panose="020B0004020202020204" pitchFamily="34" charset="0"/>
                <a:ea typeface="Calibri" panose="020F0502020204030204" pitchFamily="34" charset="0"/>
                <a:cs typeface="Times New Roman" panose="02020603050405020304" pitchFamily="18" charset="0"/>
              </a:rPr>
              <a:t>S</a:t>
            </a:r>
            <a:r>
              <a:rPr kumimoji="0" lang="es-CL" altLang="es-CL" sz="1600" b="0" i="0" u="none" strike="noStrike" cap="none" normalizeH="0" baseline="0" dirty="0">
                <a:ln>
                  <a:noFill/>
                </a:ln>
                <a:solidFill>
                  <a:schemeClr val="tx1"/>
                </a:solidFill>
                <a:effectLst/>
                <a:latin typeface="Aptos" panose="020B0004020202020204" pitchFamily="34" charset="0"/>
                <a:ea typeface="Calibri" panose="020F0502020204030204" pitchFamily="34" charset="0"/>
                <a:cs typeface="Times New Roman" panose="02020603050405020304" pitchFamily="18" charset="0"/>
              </a:rPr>
              <a:t>i estos est</a:t>
            </a:r>
            <a:r>
              <a:rPr kumimoji="0" lang="es-CL" altLang="es-CL"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á</a:t>
            </a:r>
            <a:r>
              <a:rPr kumimoji="0" lang="es-CL" altLang="es-CL" sz="1600" b="0" i="0" u="none" strike="noStrike" cap="none" normalizeH="0" baseline="0" dirty="0">
                <a:ln>
                  <a:noFill/>
                </a:ln>
                <a:solidFill>
                  <a:schemeClr val="tx1"/>
                </a:solidFill>
                <a:effectLst/>
                <a:latin typeface="Aptos" panose="020B0004020202020204" pitchFamily="34" charset="0"/>
                <a:ea typeface="Calibri" panose="020F0502020204030204" pitchFamily="34" charset="0"/>
                <a:cs typeface="Times New Roman" panose="02020603050405020304" pitchFamily="18" charset="0"/>
              </a:rPr>
              <a:t>n en forma de fracci</a:t>
            </a:r>
            <a:r>
              <a:rPr kumimoji="0" lang="es-CL" altLang="es-CL"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ó</a:t>
            </a:r>
            <a:r>
              <a:rPr kumimoji="0" lang="es-CL" altLang="es-CL" sz="1600" b="0" i="0" u="none" strike="noStrike" cap="none" normalizeH="0" baseline="0" dirty="0">
                <a:ln>
                  <a:noFill/>
                </a:ln>
                <a:solidFill>
                  <a:schemeClr val="tx1"/>
                </a:solidFill>
                <a:effectLst/>
                <a:latin typeface="Aptos" panose="020B0004020202020204" pitchFamily="34" charset="0"/>
                <a:ea typeface="Calibri" panose="020F0502020204030204" pitchFamily="34" charset="0"/>
                <a:cs typeface="Times New Roman" panose="02020603050405020304" pitchFamily="18" charset="0"/>
              </a:rPr>
              <a:t>n se pueden transformar en n</a:t>
            </a:r>
            <a:r>
              <a:rPr kumimoji="0" lang="es-CL" altLang="es-CL"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ú</a:t>
            </a:r>
            <a:r>
              <a:rPr kumimoji="0" lang="es-CL" altLang="es-CL" sz="1600" b="0" i="0" u="none" strike="noStrike" cap="none" normalizeH="0" baseline="0" dirty="0">
                <a:ln>
                  <a:noFill/>
                </a:ln>
                <a:solidFill>
                  <a:schemeClr val="tx1"/>
                </a:solidFill>
                <a:effectLst/>
                <a:latin typeface="Aptos" panose="020B0004020202020204" pitchFamily="34" charset="0"/>
                <a:ea typeface="Calibri" panose="020F0502020204030204" pitchFamily="34" charset="0"/>
                <a:cs typeface="Times New Roman" panose="02020603050405020304" pitchFamily="18" charset="0"/>
              </a:rPr>
              <a:t>meros decimales para realizar la comparaci</a:t>
            </a:r>
            <a:r>
              <a:rPr kumimoji="0" lang="es-CL" altLang="es-CL"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ó</a:t>
            </a:r>
            <a:r>
              <a:rPr kumimoji="0" lang="es-CL" altLang="es-CL" sz="1600" b="0" i="0" u="none" strike="noStrike" cap="none" normalizeH="0" baseline="0" dirty="0">
                <a:ln>
                  <a:noFill/>
                </a:ln>
                <a:solidFill>
                  <a:schemeClr val="tx1"/>
                </a:solidFill>
                <a:effectLst/>
                <a:latin typeface="Aptos" panose="020B0004020202020204" pitchFamily="34" charset="0"/>
                <a:ea typeface="Calibri" panose="020F0502020204030204" pitchFamily="34" charset="0"/>
                <a:cs typeface="Times New Roman" panose="02020603050405020304" pitchFamily="18" charset="0"/>
              </a:rPr>
              <a:t>n, </a:t>
            </a:r>
            <a:r>
              <a:rPr kumimoji="0" lang="es-CL" altLang="es-CL" sz="1600" b="1" i="0" u="none" strike="noStrike" cap="none" normalizeH="0" baseline="0" dirty="0">
                <a:ln>
                  <a:noFill/>
                </a:ln>
                <a:solidFill>
                  <a:schemeClr val="tx1"/>
                </a:solidFill>
                <a:effectLst/>
                <a:latin typeface="Aptos" panose="020B0004020202020204" pitchFamily="34" charset="0"/>
                <a:ea typeface="Calibri" panose="020F0502020204030204" pitchFamily="34" charset="0"/>
                <a:cs typeface="Times New Roman" panose="02020603050405020304" pitchFamily="18" charset="0"/>
              </a:rPr>
              <a:t>en donde se comparar</a:t>
            </a:r>
            <a:r>
              <a:rPr kumimoji="0" lang="es-CL" altLang="es-CL" sz="16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á</a:t>
            </a:r>
            <a:r>
              <a:rPr kumimoji="0" lang="es-CL" altLang="es-CL" sz="1600" b="1" i="0" u="none" strike="noStrike" cap="none" normalizeH="0" baseline="0" dirty="0">
                <a:ln>
                  <a:noFill/>
                </a:ln>
                <a:solidFill>
                  <a:schemeClr val="tx1"/>
                </a:solidFill>
                <a:effectLst/>
                <a:latin typeface="Aptos" panose="020B0004020202020204" pitchFamily="34" charset="0"/>
                <a:ea typeface="Calibri" panose="020F0502020204030204" pitchFamily="34" charset="0"/>
                <a:cs typeface="Times New Roman" panose="02020603050405020304" pitchFamily="18" charset="0"/>
              </a:rPr>
              <a:t>n los d</a:t>
            </a:r>
            <a:r>
              <a:rPr kumimoji="0" lang="es-CL" altLang="es-CL" sz="16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í</a:t>
            </a:r>
            <a:r>
              <a:rPr kumimoji="0" lang="es-CL" altLang="es-CL" sz="1600" b="1" i="0" u="none" strike="noStrike" cap="none" normalizeH="0" baseline="0" dirty="0">
                <a:ln>
                  <a:noFill/>
                </a:ln>
                <a:solidFill>
                  <a:schemeClr val="tx1"/>
                </a:solidFill>
                <a:effectLst/>
                <a:latin typeface="Aptos" panose="020B0004020202020204" pitchFamily="34" charset="0"/>
                <a:ea typeface="Calibri" panose="020F0502020204030204" pitchFamily="34" charset="0"/>
                <a:cs typeface="Times New Roman" panose="02020603050405020304" pitchFamily="18" charset="0"/>
              </a:rPr>
              <a:t>gitos respectivos de izquierda a derecha hasta que existan cifras diferente.</a:t>
            </a:r>
            <a:endParaRPr kumimoji="0" lang="es-CL" altLang="es-CL" sz="1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CL" altLang="es-CL" sz="1600" b="0" i="0" u="none" strike="noStrike" cap="none" normalizeH="0" baseline="0" dirty="0">
              <a:ln>
                <a:noFill/>
              </a:ln>
              <a:solidFill>
                <a:schemeClr val="tx1"/>
              </a:solidFill>
              <a:effectLst/>
              <a:latin typeface="Arial" panose="020B0604020202020204" pitchFamily="34" charset="0"/>
            </a:endParaRPr>
          </a:p>
        </p:txBody>
      </p:sp>
      <p:pic>
        <p:nvPicPr>
          <p:cNvPr id="2049" name="Imagen 14152" descr="Interfaz de usuario gráfica, Texto, Aplicación, Correo electrónico&#10;&#10;Descripción generada automáticamente">
            <a:extLst>
              <a:ext uri="{FF2B5EF4-FFF2-40B4-BE49-F238E27FC236}">
                <a16:creationId xmlns:a16="http://schemas.microsoft.com/office/drawing/2014/main" id="{7F20603A-6168-EF24-BD0B-A7931365B9E8}"/>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57896" t="50587" r="33398" b="37505"/>
          <a:stretch>
            <a:fillRect/>
          </a:stretch>
        </p:blipFill>
        <p:spPr bwMode="auto">
          <a:xfrm>
            <a:off x="5958679" y="1337103"/>
            <a:ext cx="1490593" cy="114153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B8315BF8-929A-C767-0375-E3969145997E}"/>
              </a:ext>
            </a:extLst>
          </p:cNvPr>
          <p:cNvSpPr>
            <a:spLocks noChangeArrowheads="1"/>
          </p:cNvSpPr>
          <p:nvPr/>
        </p:nvSpPr>
        <p:spPr bwMode="auto">
          <a:xfrm>
            <a:off x="113590" y="339512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L"/>
          </a:p>
        </p:txBody>
      </p:sp>
      <p:sp>
        <p:nvSpPr>
          <p:cNvPr id="9" name="CuadroTexto 8">
            <a:extLst>
              <a:ext uri="{FF2B5EF4-FFF2-40B4-BE49-F238E27FC236}">
                <a16:creationId xmlns:a16="http://schemas.microsoft.com/office/drawing/2014/main" id="{49EFD1D4-061B-4B13-2A69-DA098206941D}"/>
              </a:ext>
            </a:extLst>
          </p:cNvPr>
          <p:cNvSpPr txBox="1"/>
          <p:nvPr/>
        </p:nvSpPr>
        <p:spPr>
          <a:xfrm>
            <a:off x="4553929" y="2972685"/>
            <a:ext cx="4300094" cy="1236557"/>
          </a:xfrm>
          <a:prstGeom prst="rect">
            <a:avLst/>
          </a:prstGeom>
          <a:noFill/>
        </p:spPr>
        <p:txBody>
          <a:bodyPr wrap="square">
            <a:spAutoFit/>
          </a:bodyPr>
          <a:lstStyle/>
          <a:p>
            <a:pPr algn="just">
              <a:lnSpc>
                <a:spcPct val="107000"/>
              </a:lnSpc>
              <a:spcAft>
                <a:spcPts val="800"/>
              </a:spcAft>
            </a:pPr>
            <a:r>
              <a:rPr lang="es-CL" sz="1400" kern="100" dirty="0">
                <a:effectLst/>
                <a:latin typeface="Aptos" panose="020B0004020202020204" pitchFamily="34" charset="0"/>
                <a:ea typeface="Calibri" panose="020F0502020204030204" pitchFamily="34" charset="0"/>
                <a:cs typeface="Times New Roman" panose="02020603050405020304" pitchFamily="18" charset="0"/>
              </a:rPr>
              <a:t>Al comparar los números 1,2845 y 1,2854 notamos que tienen iguales dígitos hasta la centésima (números en azul), pero el digito de la milésima es diferente, y con ello tenemos que 5 &gt; 4, por lo que 1,2845 &lt; 1,2854. </a:t>
            </a:r>
            <a:endParaRPr lang="es-CL" sz="1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17539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4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01B74EF-4CBB-A7D8-ED8A-B31A2DC46AFF}"/>
              </a:ext>
            </a:extLst>
          </p:cNvPr>
          <p:cNvSpPr>
            <a:spLocks noGrp="1"/>
          </p:cNvSpPr>
          <p:nvPr>
            <p:ph type="title" idx="4294967295"/>
          </p:nvPr>
        </p:nvSpPr>
        <p:spPr>
          <a:xfrm>
            <a:off x="655411" y="86860"/>
            <a:ext cx="7702550" cy="573087"/>
          </a:xfrm>
        </p:spPr>
        <p:txBody>
          <a:bodyPr/>
          <a:lstStyle/>
          <a:p>
            <a:pPr algn="ctr"/>
            <a:r>
              <a:rPr lang="es-CL" b="1" dirty="0">
                <a:latin typeface="Aptos" panose="020B0004020202020204" pitchFamily="34" charset="0"/>
              </a:rPr>
              <a:t>Orden en los Racionales</a:t>
            </a:r>
          </a:p>
        </p:txBody>
      </p:sp>
      <p:sp>
        <p:nvSpPr>
          <p:cNvPr id="4" name="Rectangle 3">
            <a:extLst>
              <a:ext uri="{FF2B5EF4-FFF2-40B4-BE49-F238E27FC236}">
                <a16:creationId xmlns:a16="http://schemas.microsoft.com/office/drawing/2014/main" id="{B8315BF8-929A-C767-0375-E3969145997E}"/>
              </a:ext>
            </a:extLst>
          </p:cNvPr>
          <p:cNvSpPr>
            <a:spLocks noChangeArrowheads="1"/>
          </p:cNvSpPr>
          <p:nvPr/>
        </p:nvSpPr>
        <p:spPr bwMode="auto">
          <a:xfrm>
            <a:off x="113590" y="339512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L"/>
          </a:p>
        </p:txBody>
      </p:sp>
      <mc:AlternateContent xmlns:mc="http://schemas.openxmlformats.org/markup-compatibility/2006" xmlns:a14="http://schemas.microsoft.com/office/drawing/2010/main">
        <mc:Choice Requires="a14">
          <p:sp>
            <p:nvSpPr>
              <p:cNvPr id="7" name="CuadroTexto 6">
                <a:extLst>
                  <a:ext uri="{FF2B5EF4-FFF2-40B4-BE49-F238E27FC236}">
                    <a16:creationId xmlns:a16="http://schemas.microsoft.com/office/drawing/2014/main" id="{5938652B-04B7-EF53-108A-FB090829E059}"/>
                  </a:ext>
                </a:extLst>
              </p:cNvPr>
              <p:cNvSpPr txBox="1"/>
              <p:nvPr/>
            </p:nvSpPr>
            <p:spPr>
              <a:xfrm>
                <a:off x="289655" y="707625"/>
                <a:ext cx="8434062" cy="4276299"/>
              </a:xfrm>
              <a:prstGeom prst="rect">
                <a:avLst/>
              </a:prstGeom>
              <a:noFill/>
            </p:spPr>
            <p:txBody>
              <a:bodyPr wrap="square">
                <a:spAutoFit/>
              </a:bodyPr>
              <a:lstStyle/>
              <a:p>
                <a:pPr algn="just">
                  <a:lnSpc>
                    <a:spcPct val="107000"/>
                  </a:lnSpc>
                </a:pPr>
                <a:r>
                  <a:rPr lang="es-CL" sz="1600" b="1" kern="100" dirty="0">
                    <a:effectLst/>
                    <a:latin typeface="Aptos" panose="020B0004020202020204" pitchFamily="34" charset="0"/>
                    <a:ea typeface="Calibri" panose="020F0502020204030204" pitchFamily="34" charset="0"/>
                    <a:cs typeface="Times New Roman" panose="02020603050405020304" pitchFamily="18" charset="0"/>
                  </a:rPr>
                  <a:t>Igualar Denominadores:</a:t>
                </a:r>
                <a:r>
                  <a:rPr lang="es-CL" sz="1600" kern="100" dirty="0">
                    <a:effectLst/>
                    <a:latin typeface="Aptos" panose="020B0004020202020204" pitchFamily="34" charset="0"/>
                    <a:ea typeface="Calibri" panose="020F0502020204030204" pitchFamily="34" charset="0"/>
                    <a:cs typeface="Times New Roman" panose="02020603050405020304" pitchFamily="18" charset="0"/>
                  </a:rPr>
                  <a:t> Cuando tenemos dos fracciones cuyos denominadores son múltiplos entre sí, una forma sencilla de compararlos es igualar ambos denominadores, así, el número que corresponda al numerador definirá qué fracción es mayor a la otra. Este método es igualmente muy efectivo para comparar más de dos fracciones.</a:t>
                </a:r>
              </a:p>
              <a:p>
                <a:pPr algn="just">
                  <a:lnSpc>
                    <a:spcPct val="107000"/>
                  </a:lnSpc>
                </a:pPr>
                <a:endParaRPr lang="es-CL" sz="5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s-CL" sz="1600" kern="100" dirty="0">
                    <a:effectLst/>
                    <a:latin typeface="Aptos" panose="020B0004020202020204" pitchFamily="34" charset="0"/>
                    <a:ea typeface="Calibri" panose="020F0502020204030204" pitchFamily="34" charset="0"/>
                    <a:cs typeface="Times New Roman" panose="02020603050405020304" pitchFamily="18" charset="0"/>
                  </a:rPr>
                  <a:t>Ejemplo:</a:t>
                </a:r>
                <a:endParaRPr lang="es-CL" sz="16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s-CL" sz="1600" kern="100" dirty="0">
                    <a:effectLst/>
                    <a:latin typeface="Aptos" panose="020B0004020202020204" pitchFamily="34" charset="0"/>
                    <a:ea typeface="Calibri" panose="020F0502020204030204" pitchFamily="34" charset="0"/>
                    <a:cs typeface="Times New Roman" panose="02020603050405020304" pitchFamily="18" charset="0"/>
                  </a:rPr>
                  <a:t>Si queremos comparar los números</a:t>
                </a:r>
                <a:endParaRPr lang="es-CL" sz="16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14:m>
                  <m:oMathPara xmlns:m="http://schemas.openxmlformats.org/officeDocument/2006/math">
                    <m:oMathParaPr>
                      <m:jc m:val="centerGroup"/>
                    </m:oMathParaPr>
                    <m:oMath xmlns:m="http://schemas.openxmlformats.org/officeDocument/2006/math">
                      <m:f>
                        <m:fPr>
                          <m:ctrlPr>
                            <a:rPr lang="es-CL" sz="1600" i="1" kern="100">
                              <a:effectLst/>
                              <a:latin typeface="Cambria Math" panose="02040503050406030204" pitchFamily="18" charset="0"/>
                              <a:ea typeface="Calibri" panose="020F0502020204030204" pitchFamily="34" charset="0"/>
                              <a:cs typeface="Times New Roman" panose="02020603050405020304" pitchFamily="18" charset="0"/>
                            </a:rPr>
                          </m:ctrlPr>
                        </m:fPr>
                        <m:num>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4</m:t>
                          </m:r>
                        </m:num>
                        <m:den>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5</m:t>
                          </m:r>
                        </m:den>
                      </m:f>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 </m:t>
                      </m:r>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y</m:t>
                      </m:r>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 </m:t>
                      </m:r>
                      <m:f>
                        <m:fPr>
                          <m:ctrlPr>
                            <a:rPr lang="es-CL" sz="1600" i="1" kern="100">
                              <a:effectLst/>
                              <a:latin typeface="Cambria Math" panose="02040503050406030204" pitchFamily="18" charset="0"/>
                              <a:ea typeface="Calibri" panose="020F0502020204030204" pitchFamily="34" charset="0"/>
                              <a:cs typeface="Times New Roman" panose="02020603050405020304" pitchFamily="18" charset="0"/>
                            </a:rPr>
                          </m:ctrlPr>
                        </m:fPr>
                        <m:num>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10</m:t>
                          </m:r>
                        </m:num>
                        <m:den>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15</m:t>
                          </m:r>
                        </m:den>
                      </m:f>
                    </m:oMath>
                  </m:oMathPara>
                </a14:m>
                <a:endParaRPr lang="es-CL" sz="16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pPr>
                <a:r>
                  <a:rPr lang="es-CL" sz="1600" kern="100" dirty="0">
                    <a:latin typeface="Aptos" panose="020B0004020202020204" pitchFamily="34" charset="0"/>
                    <a:ea typeface="Calibri" panose="020F0502020204030204" pitchFamily="34" charset="0"/>
                    <a:cs typeface="Times New Roman" panose="02020603050405020304" pitchFamily="18" charset="0"/>
                  </a:rPr>
                  <a:t>T</a:t>
                </a:r>
                <a:r>
                  <a:rPr lang="es-CL" sz="1600" kern="100" dirty="0">
                    <a:effectLst/>
                    <a:latin typeface="Aptos" panose="020B0004020202020204" pitchFamily="34" charset="0"/>
                    <a:ea typeface="Calibri" panose="020F0502020204030204" pitchFamily="34" charset="0"/>
                    <a:cs typeface="Times New Roman" panose="02020603050405020304" pitchFamily="18" charset="0"/>
                  </a:rPr>
                  <a:t>enemos que el mínimo común múltiplo entre ambos denominadores es 15, por tanto, tenemos que amplificar la primera fracción por 3.</a:t>
                </a:r>
                <a:endParaRPr lang="es-CL" sz="16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14:m>
                  <m:oMathPara xmlns:m="http://schemas.openxmlformats.org/officeDocument/2006/math">
                    <m:oMathParaPr>
                      <m:jc m:val="centerGroup"/>
                    </m:oMathParaPr>
                    <m:oMath xmlns:m="http://schemas.openxmlformats.org/officeDocument/2006/math">
                      <m:f>
                        <m:fPr>
                          <m:ctrlPr>
                            <a:rPr lang="es-CL" sz="1600" i="1" kern="100">
                              <a:effectLst/>
                              <a:latin typeface="Cambria Math" panose="02040503050406030204" pitchFamily="18" charset="0"/>
                              <a:ea typeface="Calibri" panose="020F0502020204030204" pitchFamily="34" charset="0"/>
                              <a:cs typeface="Times New Roman" panose="02020603050405020304" pitchFamily="18" charset="0"/>
                            </a:rPr>
                          </m:ctrlPr>
                        </m:fPr>
                        <m:num>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12</m:t>
                          </m:r>
                        </m:num>
                        <m:den>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15</m:t>
                          </m:r>
                        </m:den>
                      </m:f>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 </m:t>
                      </m:r>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y</m:t>
                      </m:r>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 </m:t>
                      </m:r>
                      <m:f>
                        <m:fPr>
                          <m:ctrlPr>
                            <a:rPr lang="es-CL" sz="1600" i="1" kern="100">
                              <a:effectLst/>
                              <a:latin typeface="Cambria Math" panose="02040503050406030204" pitchFamily="18" charset="0"/>
                              <a:ea typeface="Calibri" panose="020F0502020204030204" pitchFamily="34" charset="0"/>
                              <a:cs typeface="Times New Roman" panose="02020603050405020304" pitchFamily="18" charset="0"/>
                            </a:rPr>
                          </m:ctrlPr>
                        </m:fPr>
                        <m:num>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10</m:t>
                          </m:r>
                        </m:num>
                        <m:den>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15</m:t>
                          </m:r>
                        </m:den>
                      </m:f>
                    </m:oMath>
                  </m:oMathPara>
                </a14:m>
                <a:endParaRPr lang="es-CL" sz="16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pPr>
                <a:r>
                  <a:rPr lang="es-CL" sz="1600" kern="100" dirty="0">
                    <a:effectLst/>
                    <a:latin typeface="Aptos" panose="020B0004020202020204" pitchFamily="34" charset="0"/>
                    <a:ea typeface="Calibri" panose="020F0502020204030204" pitchFamily="34" charset="0"/>
                    <a:cs typeface="Times New Roman" panose="02020603050405020304" pitchFamily="18" charset="0"/>
                  </a:rPr>
                  <a:t>Ahora como los denominadores son iguales, se comparan los numeradores, donde notamos que 12 &gt; 10, por lo que la relación final entre las fracciones mencionadas sería: </a:t>
                </a:r>
                <a:endParaRPr lang="es-CL" sz="16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14:m>
                  <m:oMathPara xmlns:m="http://schemas.openxmlformats.org/officeDocument/2006/math">
                    <m:oMathParaPr>
                      <m:jc m:val="centerGroup"/>
                    </m:oMathParaPr>
                    <m:oMath xmlns:m="http://schemas.openxmlformats.org/officeDocument/2006/math">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 </m:t>
                      </m:r>
                      <m:f>
                        <m:fPr>
                          <m:ctrlPr>
                            <a:rPr lang="es-CL" sz="1600" i="1" kern="100">
                              <a:effectLst/>
                              <a:latin typeface="Cambria Math" panose="02040503050406030204" pitchFamily="18" charset="0"/>
                              <a:ea typeface="Calibri" panose="020F0502020204030204" pitchFamily="34" charset="0"/>
                              <a:cs typeface="Times New Roman" panose="02020603050405020304" pitchFamily="18" charset="0"/>
                            </a:rPr>
                          </m:ctrlPr>
                        </m:fPr>
                        <m:num>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12</m:t>
                          </m:r>
                        </m:num>
                        <m:den>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15</m:t>
                          </m:r>
                        </m:den>
                      </m:f>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&gt;</m:t>
                      </m:r>
                      <m:f>
                        <m:fPr>
                          <m:ctrlPr>
                            <a:rPr lang="es-CL" sz="1600" i="1" kern="100">
                              <a:effectLst/>
                              <a:latin typeface="Cambria Math" panose="02040503050406030204" pitchFamily="18" charset="0"/>
                              <a:ea typeface="Calibri" panose="020F0502020204030204" pitchFamily="34" charset="0"/>
                              <a:cs typeface="Times New Roman" panose="02020603050405020304" pitchFamily="18" charset="0"/>
                            </a:rPr>
                          </m:ctrlPr>
                        </m:fPr>
                        <m:num>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10</m:t>
                          </m:r>
                        </m:num>
                        <m:den>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15</m:t>
                          </m:r>
                        </m:den>
                      </m:f>
                    </m:oMath>
                  </m:oMathPara>
                </a14:m>
                <a:endParaRPr lang="es-CL" sz="1600" kern="1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7" name="CuadroTexto 6">
                <a:extLst>
                  <a:ext uri="{FF2B5EF4-FFF2-40B4-BE49-F238E27FC236}">
                    <a16:creationId xmlns:a16="http://schemas.microsoft.com/office/drawing/2014/main" id="{5938652B-04B7-EF53-108A-FB090829E059}"/>
                  </a:ext>
                </a:extLst>
              </p:cNvPr>
              <p:cNvSpPr txBox="1">
                <a:spLocks noRot="1" noChangeAspect="1" noMove="1" noResize="1" noEditPoints="1" noAdjustHandles="1" noChangeArrowheads="1" noChangeShapeType="1" noTextEdit="1"/>
              </p:cNvSpPr>
              <p:nvPr/>
            </p:nvSpPr>
            <p:spPr>
              <a:xfrm>
                <a:off x="289655" y="707625"/>
                <a:ext cx="8434062" cy="4276299"/>
              </a:xfrm>
              <a:prstGeom prst="rect">
                <a:avLst/>
              </a:prstGeom>
              <a:blipFill>
                <a:blip r:embed="rId2"/>
                <a:stretch>
                  <a:fillRect l="-434" t="-285" r="-362"/>
                </a:stretch>
              </a:blipFill>
            </p:spPr>
            <p:txBody>
              <a:bodyPr/>
              <a:lstStyle/>
              <a:p>
                <a:r>
                  <a:rPr lang="es-CL">
                    <a:noFill/>
                  </a:rPr>
                  <a:t> </a:t>
                </a:r>
              </a:p>
            </p:txBody>
          </p:sp>
        </mc:Fallback>
      </mc:AlternateContent>
    </p:spTree>
    <p:extLst>
      <p:ext uri="{BB962C8B-B14F-4D97-AF65-F5344CB8AC3E}">
        <p14:creationId xmlns:p14="http://schemas.microsoft.com/office/powerpoint/2010/main" val="1446999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ata Analytics Strategy Toolkit by Slidesgo">
  <a:themeElements>
    <a:clrScheme name="Violeta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1540</TotalTime>
  <Words>997</Words>
  <Application>Microsoft Office PowerPoint</Application>
  <PresentationFormat>Presentación en pantalla (16:9)</PresentationFormat>
  <Paragraphs>117</Paragraphs>
  <Slides>19</Slides>
  <Notes>2</Notes>
  <HiddenSlides>0</HiddenSlides>
  <MMClips>0</MMClips>
  <ScaleCrop>false</ScaleCrop>
  <HeadingPairs>
    <vt:vector size="6" baseType="variant">
      <vt:variant>
        <vt:lpstr>Fuentes usadas</vt:lpstr>
      </vt:variant>
      <vt:variant>
        <vt:i4>10</vt:i4>
      </vt:variant>
      <vt:variant>
        <vt:lpstr>Tema</vt:lpstr>
      </vt:variant>
      <vt:variant>
        <vt:i4>1</vt:i4>
      </vt:variant>
      <vt:variant>
        <vt:lpstr>Títulos de diapositiva</vt:lpstr>
      </vt:variant>
      <vt:variant>
        <vt:i4>19</vt:i4>
      </vt:variant>
    </vt:vector>
  </HeadingPairs>
  <TitlesOfParts>
    <vt:vector size="30" baseType="lpstr">
      <vt:lpstr>Cambria Math</vt:lpstr>
      <vt:lpstr>Barlow</vt:lpstr>
      <vt:lpstr>Poppins Black</vt:lpstr>
      <vt:lpstr>Symbol</vt:lpstr>
      <vt:lpstr>Calibri</vt:lpstr>
      <vt:lpstr>Arial</vt:lpstr>
      <vt:lpstr>Aptos</vt:lpstr>
      <vt:lpstr>Varela Round</vt:lpstr>
      <vt:lpstr>Nunito Light</vt:lpstr>
      <vt:lpstr>Wingdings</vt:lpstr>
      <vt:lpstr>Data Analytics Strategy Toolkit by Slidesgo</vt:lpstr>
      <vt:lpstr>Presentación de PowerPoint</vt:lpstr>
      <vt:lpstr>Objetivos de Aprendizaje</vt:lpstr>
      <vt:lpstr>Presentación de PowerPoint</vt:lpstr>
      <vt:lpstr>Adición y Sustracción de Decimales</vt:lpstr>
      <vt:lpstr>Multiplicación de Decimales</vt:lpstr>
      <vt:lpstr>División de Decimales</vt:lpstr>
      <vt:lpstr>Aproximaciones y Redondeo</vt:lpstr>
      <vt:lpstr>Orden en los Racionales</vt:lpstr>
      <vt:lpstr>Orden en los Racionales</vt:lpstr>
      <vt:lpstr>Orden en los Racionales</vt:lpstr>
      <vt:lpstr>Potencias con base racional y exponente entero</vt:lpstr>
      <vt:lpstr>Potencias con base racional y exponente entero</vt:lpstr>
      <vt:lpstr>Presentación de PowerPoint</vt:lpstr>
      <vt:lpstr>Pregunta N°1</vt:lpstr>
      <vt:lpstr>Pregunta N°2</vt:lpstr>
      <vt:lpstr>Pregunta N°3</vt:lpstr>
      <vt:lpstr>Pregunta N°4</vt:lpstr>
      <vt:lpstr>Hoy aprendimos</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Lenovo</dc:creator>
  <cp:lastModifiedBy>José Humberto Del Pino Alcaíno (josedelpino)</cp:lastModifiedBy>
  <cp:revision>24</cp:revision>
  <dcterms:modified xsi:type="dcterms:W3CDTF">2024-04-24T01:24:26Z</dcterms:modified>
</cp:coreProperties>
</file>