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81" r:id="rId1"/>
  </p:sldMasterIdLst>
  <p:notesMasterIdLst>
    <p:notesMasterId r:id="rId18"/>
  </p:notesMasterIdLst>
  <p:sldIdLst>
    <p:sldId id="256" r:id="rId2"/>
    <p:sldId id="561" r:id="rId3"/>
    <p:sldId id="816" r:id="rId4"/>
    <p:sldId id="839" r:id="rId5"/>
    <p:sldId id="840" r:id="rId6"/>
    <p:sldId id="841" r:id="rId7"/>
    <p:sldId id="842" r:id="rId8"/>
    <p:sldId id="564" r:id="rId9"/>
    <p:sldId id="779" r:id="rId10"/>
    <p:sldId id="780" r:id="rId11"/>
    <p:sldId id="781" r:id="rId12"/>
    <p:sldId id="847" r:id="rId13"/>
    <p:sldId id="848" r:id="rId14"/>
    <p:sldId id="849" r:id="rId15"/>
    <p:sldId id="614" r:id="rId16"/>
    <p:sldId id="815" r:id="rId17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Nunito Light" pitchFamily="2" charset="0"/>
      <p:regular r:id="rId23"/>
      <p:italic r:id="rId24"/>
    </p:embeddedFont>
    <p:embeddedFont>
      <p:font typeface="Poppins Black" panose="00000A00000000000000" pitchFamily="2" charset="0"/>
      <p:bold r:id="rId25"/>
      <p:boldItalic r:id="rId26"/>
    </p:embeddedFont>
    <p:embeddedFont>
      <p:font typeface="Varela Round" panose="00000500000000000000" pitchFamily="2" charset="-79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EFC87-1464-4D3B-B894-A8A0B769C7A6}">
  <a:tblStyle styleId="{D00EFC87-1464-4D3B-B894-A8A0B769C7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F693B3-FAA5-4539-B8A6-C26D81C398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0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3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7852085" y="4186321"/>
            <a:ext cx="3074607" cy="453954"/>
            <a:chOff x="5478797" y="847321"/>
            <a:chExt cx="3074607" cy="453954"/>
          </a:xfrm>
        </p:grpSpPr>
        <p:grpSp>
          <p:nvGrpSpPr>
            <p:cNvPr id="55" name="Google Shape;55;p4"/>
            <p:cNvGrpSpPr/>
            <p:nvPr/>
          </p:nvGrpSpPr>
          <p:grpSpPr>
            <a:xfrm flipH="1">
              <a:off x="5675409" y="922405"/>
              <a:ext cx="2877996" cy="223763"/>
              <a:chOff x="1687059" y="2012316"/>
              <a:chExt cx="3573375" cy="277863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687059" y="2012316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" name="Google Shape;57;p4"/>
              <p:cNvSpPr/>
              <p:nvPr/>
            </p:nvSpPr>
            <p:spPr>
              <a:xfrm>
                <a:off x="5203734" y="22334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6072799" y="847321"/>
              <a:ext cx="2430997" cy="185534"/>
              <a:chOff x="1748547" y="1392116"/>
              <a:chExt cx="5911958" cy="451312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" name="Google Shape;60;p4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flipH="1">
              <a:off x="5478797" y="1255615"/>
              <a:ext cx="3010303" cy="45661"/>
              <a:chOff x="1766900" y="2869225"/>
              <a:chExt cx="3737650" cy="56700"/>
            </a:xfrm>
          </p:grpSpPr>
          <p:cxnSp>
            <p:nvCxnSpPr>
              <p:cNvPr id="62" name="Google Shape;62;p4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" name="Google Shape;63;p4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4" name="Google Shape;64;p4"/>
          <p:cNvGrpSpPr/>
          <p:nvPr/>
        </p:nvGrpSpPr>
        <p:grpSpPr>
          <a:xfrm>
            <a:off x="-522276" y="-1302097"/>
            <a:ext cx="7191391" cy="7853482"/>
            <a:chOff x="-522276" y="-1302097"/>
            <a:chExt cx="7191391" cy="7853482"/>
          </a:xfrm>
        </p:grpSpPr>
        <p:sp>
          <p:nvSpPr>
            <p:cNvPr id="65" name="Google Shape;65;p4"/>
            <p:cNvSpPr/>
            <p:nvPr/>
          </p:nvSpPr>
          <p:spPr>
            <a:xfrm flipH="1">
              <a:off x="3148717" y="4709785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4"/>
            <p:cNvSpPr/>
            <p:nvPr/>
          </p:nvSpPr>
          <p:spPr>
            <a:xfrm rot="10800000" flipH="1">
              <a:off x="-522276" y="-130209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065989"/>
            <a:ext cx="7704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6000549" y="4603999"/>
            <a:ext cx="1205478" cy="219752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" name="Google Shape;70;p4"/>
          <p:cNvGrpSpPr/>
          <p:nvPr/>
        </p:nvGrpSpPr>
        <p:grpSpPr>
          <a:xfrm>
            <a:off x="4132575" y="4716825"/>
            <a:ext cx="5724316" cy="2084515"/>
            <a:chOff x="4132575" y="4716825"/>
            <a:chExt cx="5724316" cy="2084515"/>
          </a:xfrm>
        </p:grpSpPr>
        <p:sp>
          <p:nvSpPr>
            <p:cNvPr id="71" name="Google Shape;71;p4"/>
            <p:cNvSpPr/>
            <p:nvPr/>
          </p:nvSpPr>
          <p:spPr>
            <a:xfrm flipH="1">
              <a:off x="53618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41325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24: Geometría IV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M1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Geometría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5EDCCB-3A7A-EF7E-07B4-85D5A3025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" y="495719"/>
            <a:ext cx="5663381" cy="4152062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698E7B4-42F2-ECFC-038B-47DF5888B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783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F98D2-6C48-6B30-4045-F7622A4B6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26CD33-BBA9-16DA-6C7C-C225BF0E1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47" y="1133372"/>
            <a:ext cx="6525536" cy="2676899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1CC651D5-9F01-53E1-39E1-0B161ED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71F3B9-14FA-0A55-04CD-D65C0E93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A529A9-A8F0-0702-A6E9-4A45949A9DAB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122941-6AAE-F7F4-48EE-9C00FE8E44B1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4A29887E-B100-0201-052D-BEE15C6C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B3742-C632-C48C-EE8C-4E961FB62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75F54CFC-BEAA-BD4E-F4C4-3CB9D653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0CB6B5-A67F-8706-2CA0-0EA719C8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A6A2B2-A411-2E92-A19B-74934E515290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801E5B-ADD7-4402-F6D8-01CF725266C0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F004C092-FE68-2D89-17FE-C059B544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F0353C-C343-68B5-7024-6DB008F5C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11" y="800174"/>
            <a:ext cx="5020376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4657D-F925-82F4-74C2-99530558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B638F8-2859-BEB2-0290-6E8A1B8DB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3" y="595299"/>
            <a:ext cx="5029902" cy="415348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E44C8F0-54B6-A72E-675D-9511E5A8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26A484-A9B2-4B4B-DA78-1FAD88B4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6E41DB-C201-7669-2522-087C4BE9EC4C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DEF246-3AA7-8067-D2C5-77889381E3E4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CA1BC0E8-A56E-C371-86EF-8FF58750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Hoy aprendimos 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5" y="1441881"/>
            <a:ext cx="5492569" cy="3002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Conocer el concepto de rotación.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Realizar rotaciones según ángulos conocidos (90°,180°,270°,360°)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Conocer concepto de simetrías.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Realizar simetrías.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24: Geometría IV</a:t>
              </a:r>
              <a:endParaRPr lang="es-CL" sz="3000" b="1" dirty="0">
                <a:solidFill>
                  <a:schemeClr val="accent4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M1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Geometría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37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35" y="1405143"/>
            <a:ext cx="5920565" cy="3002104"/>
          </a:xfrm>
        </p:spPr>
        <p:txBody>
          <a:bodyPr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Conocer el concepto de rotación.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Realizar rotaciones según ángulos conocidos (90°,180°,270°,360°)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Conocer concepto de simetrías.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Realizar simetrías.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Rotación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5FC4C20-4539-33B0-E3B6-C67932A3B9CB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25172565-4954-F441-6DBC-434B67055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93C5B3-A574-CDA2-D145-FE1D7E62E1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869"/>
          <a:stretch/>
        </p:blipFill>
        <p:spPr>
          <a:xfrm>
            <a:off x="468789" y="1325690"/>
            <a:ext cx="3681593" cy="33573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5F24A0B-607D-2C4A-381C-B68BBCE447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841" b="566"/>
          <a:stretch/>
        </p:blipFill>
        <p:spPr>
          <a:xfrm>
            <a:off x="4797065" y="2288605"/>
            <a:ext cx="3681593" cy="8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8322-7C99-2BE7-BFC2-9EB14811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76ED4E1-05D6-C2D4-A89A-028A0A98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Rotación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7BDD688-5A46-F809-F049-D2EA3CF71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CB28FEC-BF79-33EE-8593-B7F783D2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D8824EA-40E3-9F1B-F42D-19746140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CF6F7CC-B752-6861-0D02-138B37FC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3B3ACFC-28E7-DF75-38DF-AED6D2F6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FFB7F3D-28EC-39FD-0122-B461E4F625E4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98DDA73B-6A0E-ED12-FE46-91CB976E7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0A79A8E-F9D6-F651-7E40-8C1E4DDBCE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50"/>
          <a:stretch/>
        </p:blipFill>
        <p:spPr>
          <a:xfrm>
            <a:off x="513610" y="1843141"/>
            <a:ext cx="3600000" cy="20546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FA87082-0336-9B56-9E70-B339F13CE9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963"/>
          <a:stretch/>
        </p:blipFill>
        <p:spPr>
          <a:xfrm>
            <a:off x="5046329" y="1978678"/>
            <a:ext cx="3600000" cy="179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989AB-478F-A659-594B-23CA2A30C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01F62B-251F-388E-1813-436D7856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Rotación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D388D42-29AD-DF99-AA73-BC9D468D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84BAFD4-0059-0113-9105-7A06AF00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BAA8FD9-93DF-FFE7-0A79-7F569E9CE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2955CA2C-4B93-F5EA-EF04-AF8845EAC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69B341F-8B6C-207D-4484-C75331C1D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3CCBD6D-0A58-41C4-248B-AAEE72AA4D6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18C752F-6362-0B23-8655-85ECC325F3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AE9AA6-C6D4-CC5D-CBD4-F68AAF9D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387"/>
          <a:stretch/>
        </p:blipFill>
        <p:spPr>
          <a:xfrm>
            <a:off x="303758" y="1597610"/>
            <a:ext cx="3600000" cy="21309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1F4CD2-34DC-7F85-7845-3327734C85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060" b="217"/>
          <a:stretch/>
        </p:blipFill>
        <p:spPr>
          <a:xfrm>
            <a:off x="4945467" y="906249"/>
            <a:ext cx="3600000" cy="39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EF689-B473-53B7-17D4-F48034F6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7E12B3F-7EDB-1B75-D58B-5B5F06DC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Simetría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B432DC-B4C9-97DE-1129-ECE0B49E5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92AA0C0-3DFB-ADE4-5FFF-06CCA309C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4A76426-7547-5D3F-77BB-06B2DBE29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65726CF-362D-11F3-2D9B-B64F4E1B8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6FB69AB-8D31-B5A6-94E0-FBB706B7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C2FEC8D-8C38-CB1E-80D5-AC3C5532E7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40DCB530-4D6B-330E-F8CE-1632EDE02EA2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767FF2-1115-358E-1600-C98190732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400" y="1297155"/>
            <a:ext cx="3600000" cy="33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99F63-FC06-F13A-9A40-78E005441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482E17F-2F2E-13D2-E0E9-AF7080B9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Simetría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77FC20D-EB7A-D89A-7C30-8E9CD0093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B8B2799-6182-47DD-9DAB-422E47F12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2436420C-E051-897A-665B-3BCD6916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490E5D1A-21EB-6403-794A-E22BA8791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E5A0FC1-D6A1-C01F-6A16-D9BFFA3F9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6438FF2-4F9F-B416-717F-E50E4B009602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4D23D52B-03CC-BFD6-75D7-1C7AC2277B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03F2A490-5276-514C-ABFF-D7162C3CE84C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Axial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7CC73B6-DF66-5402-E7D1-809A3A3E28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774"/>
          <a:stretch/>
        </p:blipFill>
        <p:spPr>
          <a:xfrm>
            <a:off x="482089" y="1357313"/>
            <a:ext cx="3600000" cy="31691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BEB9DB-3D2C-97F8-3FD7-9D5AFF4F55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1" t="51049" r="-278" b="-1720"/>
          <a:stretch/>
        </p:blipFill>
        <p:spPr>
          <a:xfrm>
            <a:off x="4824000" y="1392073"/>
            <a:ext cx="3600000" cy="31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4FA75F-C234-2F27-C7DB-BF5902E07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" y="546673"/>
            <a:ext cx="6893481" cy="425948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94" y="0"/>
            <a:ext cx="2564975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047808" y="428932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9738991-C488-5209-6FE8-513FB06F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" y="779960"/>
            <a:ext cx="6766560" cy="276624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146" y="0"/>
            <a:ext cx="3939524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ata Analytics Strategy Toolkit by Slidesg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6351</TotalTime>
  <Words>214</Words>
  <Application>Microsoft Office PowerPoint</Application>
  <PresentationFormat>Presentación en pantalla (16:9)</PresentationFormat>
  <Paragraphs>55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Barlow</vt:lpstr>
      <vt:lpstr>Nunito Light</vt:lpstr>
      <vt:lpstr>Poppins Black</vt:lpstr>
      <vt:lpstr>Calibri</vt:lpstr>
      <vt:lpstr>Arial</vt:lpstr>
      <vt:lpstr>Aptos</vt:lpstr>
      <vt:lpstr>Varela Round</vt:lpstr>
      <vt:lpstr>Wingdings</vt:lpstr>
      <vt:lpstr>Data Analytics Strategy Toolkit by Slidesgo</vt:lpstr>
      <vt:lpstr>Presentación de PowerPoint</vt:lpstr>
      <vt:lpstr>Objetivos de Aprendizaje</vt:lpstr>
      <vt:lpstr>Rotación</vt:lpstr>
      <vt:lpstr>Rotación</vt:lpstr>
      <vt:lpstr>Rotación</vt:lpstr>
      <vt:lpstr>Simetría</vt:lpstr>
      <vt:lpstr>Simetría</vt:lpstr>
      <vt:lpstr>Pregunta N°1</vt:lpstr>
      <vt:lpstr>Pregunta N°2</vt:lpstr>
      <vt:lpstr>Pregunta N°3</vt:lpstr>
      <vt:lpstr>Pregunta N°4</vt:lpstr>
      <vt:lpstr>Pregunta N°5</vt:lpstr>
      <vt:lpstr>Pregunta N°6</vt:lpstr>
      <vt:lpstr>Pregunta N°7</vt:lpstr>
      <vt:lpstr>Hoy aprendimos 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José Humberto Del Pino Alcaíno (josedelpino)</cp:lastModifiedBy>
  <cp:revision>87</cp:revision>
  <dcterms:modified xsi:type="dcterms:W3CDTF">2024-11-09T14:10:02Z</dcterms:modified>
</cp:coreProperties>
</file>