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1" r:id="rId1"/>
  </p:sldMasterIdLst>
  <p:notesMasterIdLst>
    <p:notesMasterId r:id="rId20"/>
  </p:notesMasterIdLst>
  <p:sldIdLst>
    <p:sldId id="256" r:id="rId2"/>
    <p:sldId id="561" r:id="rId3"/>
    <p:sldId id="816" r:id="rId4"/>
    <p:sldId id="839" r:id="rId5"/>
    <p:sldId id="840" r:id="rId6"/>
    <p:sldId id="861" r:id="rId7"/>
    <p:sldId id="841" r:id="rId8"/>
    <p:sldId id="564" r:id="rId9"/>
    <p:sldId id="779" r:id="rId10"/>
    <p:sldId id="781" r:id="rId11"/>
    <p:sldId id="847" r:id="rId12"/>
    <p:sldId id="848" r:id="rId13"/>
    <p:sldId id="849" r:id="rId14"/>
    <p:sldId id="859" r:id="rId15"/>
    <p:sldId id="869" r:id="rId16"/>
    <p:sldId id="870" r:id="rId17"/>
    <p:sldId id="614" r:id="rId18"/>
    <p:sldId id="868" r:id="rId1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1"/>
      <p:bold r:id="rId22"/>
      <p:italic r:id="rId23"/>
      <p:boldItalic r:id="rId24"/>
    </p:embeddedFont>
    <p:embeddedFont>
      <p:font typeface="Nunito Light" pitchFamily="2" charset="0"/>
      <p:regular r:id="rId25"/>
      <p:italic r:id="rId26"/>
    </p:embeddedFont>
    <p:embeddedFont>
      <p:font typeface="Poppins Black" panose="00000A00000000000000" pitchFamily="2" charset="0"/>
      <p:bold r:id="rId27"/>
      <p:boldItalic r:id="rId28"/>
    </p:embeddedFont>
    <p:embeddedFont>
      <p:font typeface="Varela Round" panose="00000500000000000000" pitchFamily="2" charset="-79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>
        <p:scale>
          <a:sx n="100" d="100"/>
          <a:sy n="100" d="100"/>
        </p:scale>
        <p:origin x="376" y="2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>
          <a:extLst>
            <a:ext uri="{FF2B5EF4-FFF2-40B4-BE49-F238E27FC236}">
              <a16:creationId xmlns:a16="http://schemas.microsoft.com/office/drawing/2014/main" id="{F5089B6A-16B8-28EC-D985-6CB96D9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>
            <a:extLst>
              <a:ext uri="{FF2B5EF4-FFF2-40B4-BE49-F238E27FC236}">
                <a16:creationId xmlns:a16="http://schemas.microsoft.com/office/drawing/2014/main" id="{13F14639-9821-4D27-F8E0-B6FEAFC47E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>
            <a:extLst>
              <a:ext uri="{FF2B5EF4-FFF2-40B4-BE49-F238E27FC236}">
                <a16:creationId xmlns:a16="http://schemas.microsoft.com/office/drawing/2014/main" id="{BDD89A1F-2231-C8DD-343A-E03EF39AB5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826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26: Estadística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0201B3-834F-D2DE-035A-B2FB04F1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188929"/>
            <a:ext cx="6315914" cy="279687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98D2-6C48-6B30-4045-F7622A4B6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8BBAB2D-A5D1-176C-FAE3-A7B71AAC0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41803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1CC651D5-9F01-53E1-39E1-0B161ED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71F3B9-14FA-0A55-04CD-D65C0E93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A529A9-A8F0-0702-A6E9-4A45949A9DAB}"/>
              </a:ext>
            </a:extLst>
          </p:cNvPr>
          <p:cNvSpPr txBox="1"/>
          <p:nvPr/>
        </p:nvSpPr>
        <p:spPr>
          <a:xfrm>
            <a:off x="5584876" y="375497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6122941-6AAE-F7F4-48EE-9C00FE8E44B1}"/>
              </a:ext>
            </a:extLst>
          </p:cNvPr>
          <p:cNvSpPr txBox="1"/>
          <p:nvPr/>
        </p:nvSpPr>
        <p:spPr>
          <a:xfrm>
            <a:off x="6142881" y="173131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A29887E-B100-0201-052D-BEE15C6C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12" y="2399461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B3742-C632-C48C-EE8C-4E961FB6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D13F2C-C11A-D3ED-D5B2-6FFE3DC2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449"/>
            <a:ext cx="7367650" cy="2729581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75F54CFC-BEAA-BD4E-F4C4-3CB9D653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0CB6B5-A67F-8706-2CA0-0EA719C8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A6A2B2-A411-2E92-A19B-74934E515290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801E5B-ADD7-4402-F6D8-01CF725266C0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F004C092-FE68-2D89-17FE-C059B544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0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657D-F925-82F4-74C2-995305580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4B30E46-EFD7-F439-7A3E-282EFA888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5" y="0"/>
            <a:ext cx="5607258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E44C8F0-54B6-A72E-675D-9511E5A8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6A484-A9B2-4B4B-DA78-1FAD88B4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6E41DB-C201-7669-2522-087C4BE9EC4C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DEF246-3AA7-8067-D2C5-77889381E3E4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CA1BC0E8-A56E-C371-86EF-8FF58750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1AB6-3893-753D-48D7-5BA4CE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B309C9-A40C-AC44-7AA2-F274F383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" y="589818"/>
            <a:ext cx="5851212" cy="3762577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5D5AB7D4-A1E5-799E-6AB9-B36C5F72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CE10EE-B5A3-B750-8555-726D62AE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N°7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CF95FB-69B9-EC47-6A8D-B12E9DB8B5B2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437B0D-4611-18C0-E655-5CDF12283C72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D181804C-FFB3-B944-C861-5B3C76DC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8200A-70B9-6C25-4A10-DCE066E3D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FA2B23-F76F-F057-7EF0-40669551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" y="827475"/>
            <a:ext cx="7568135" cy="2771706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450374EE-0D46-BD2F-37E9-D5E8EBDF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A7330F-3CB8-2F4A-1585-FA994632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N°8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114A86-091B-8ECA-F82D-8532DBC02CD4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E71E0C-689E-155E-1C3E-CF9C9C87DF98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4008D6C0-EB13-D0E5-EF0A-F062973A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EA792-6852-D734-26B3-74682B8CF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A38BF3F-ADC2-ECB4-F826-A1B7C485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6D3369-4E85-80B0-58D4-B980451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2" y="0"/>
            <a:ext cx="2767547" cy="1063500"/>
          </a:xfrm>
        </p:spPr>
        <p:txBody>
          <a:bodyPr/>
          <a:lstStyle/>
          <a:p>
            <a:r>
              <a:rPr lang="es-CL" dirty="0"/>
              <a:t>Pregunta N°9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5F6113-E2B9-FC0B-455A-2FAC53263A38}"/>
              </a:ext>
            </a:extLst>
          </p:cNvPr>
          <p:cNvSpPr txBox="1"/>
          <p:nvPr/>
        </p:nvSpPr>
        <p:spPr>
          <a:xfrm>
            <a:off x="5521081" y="423697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Invierno Admisión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8D6F1E-4AB7-85A2-87AD-B5D68DE53678}"/>
              </a:ext>
            </a:extLst>
          </p:cNvPr>
          <p:cNvSpPr txBox="1"/>
          <p:nvPr/>
        </p:nvSpPr>
        <p:spPr>
          <a:xfrm>
            <a:off x="6079086" y="22133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</a:t>
            </a:r>
            <a:r>
              <a:rPr lang="es-CL" sz="3200" b="1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endParaRPr lang="es-CL" sz="3200" b="1" dirty="0">
              <a:solidFill>
                <a:schemeClr val="accent6">
                  <a:lumMod val="5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15A19814-6933-D193-2F3D-71086DEB5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217" y="2881470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302CC3-7C8B-B25C-E441-62E59B859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4" y="0"/>
            <a:ext cx="41352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0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 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5" y="1441881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qué son las medidas de posición y su función en el análisis de datos.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los conceptos de cuartiles, deciles y percentiles como tipos de medidas de posición.</a:t>
            </a: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52400" indent="0" algn="just">
              <a:buNone/>
            </a:pPr>
            <a:endParaRPr lang="es-ES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>
          <a:extLst>
            <a:ext uri="{FF2B5EF4-FFF2-40B4-BE49-F238E27FC236}">
              <a16:creationId xmlns:a16="http://schemas.microsoft.com/office/drawing/2014/main" id="{A5FED2F6-17AF-808B-FD4F-F9BBA56C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036EF76-0A48-C314-F34E-ECDA5BEA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>
            <a:extLst>
              <a:ext uri="{FF2B5EF4-FFF2-40B4-BE49-F238E27FC236}">
                <a16:creationId xmlns:a16="http://schemas.microsoft.com/office/drawing/2014/main" id="{DDDCC977-9478-A8F5-47EE-6511E965F342}"/>
              </a:ext>
            </a:extLst>
          </p:cNvPr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>
              <a:extLst>
                <a:ext uri="{FF2B5EF4-FFF2-40B4-BE49-F238E27FC236}">
                  <a16:creationId xmlns:a16="http://schemas.microsoft.com/office/drawing/2014/main" id="{8407DCA1-2B15-546E-67FB-33C5CD69CFF3}"/>
                </a:ext>
              </a:extLst>
            </p:cNvPr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>
                <a:extLst>
                  <a:ext uri="{FF2B5EF4-FFF2-40B4-BE49-F238E27FC236}">
                    <a16:creationId xmlns:a16="http://schemas.microsoft.com/office/drawing/2014/main" id="{AE528AC1-571E-062B-69F2-A3CBDA163A2B}"/>
                  </a:ext>
                </a:extLst>
              </p:cNvPr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>
                <a:extLst>
                  <a:ext uri="{FF2B5EF4-FFF2-40B4-BE49-F238E27FC236}">
                    <a16:creationId xmlns:a16="http://schemas.microsoft.com/office/drawing/2014/main" id="{233EE18E-52D3-F545-14E3-85BAE8A81E0D}"/>
                  </a:ext>
                </a:extLst>
              </p:cNvPr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4" name="Google Shape;764;p36">
              <a:extLst>
                <a:ext uri="{FF2B5EF4-FFF2-40B4-BE49-F238E27FC236}">
                  <a16:creationId xmlns:a16="http://schemas.microsoft.com/office/drawing/2014/main" id="{8A290B37-0985-0781-5D8D-F6E53F26E132}"/>
                </a:ext>
              </a:extLst>
            </p:cNvPr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>
                <a:extLst>
                  <a:ext uri="{FF2B5EF4-FFF2-40B4-BE49-F238E27FC236}">
                    <a16:creationId xmlns:a16="http://schemas.microsoft.com/office/drawing/2014/main" id="{AEE456C6-DBD9-2735-1AA4-3BB2ADBB2FB6}"/>
                  </a:ext>
                </a:extLst>
              </p:cNvPr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6" name="Google Shape;766;p36">
                <a:extLst>
                  <a:ext uri="{FF2B5EF4-FFF2-40B4-BE49-F238E27FC236}">
                    <a16:creationId xmlns:a16="http://schemas.microsoft.com/office/drawing/2014/main" id="{E7DBAC57-0BEB-0536-FE0C-933B82542590}"/>
                  </a:ext>
                </a:extLst>
              </p:cNvPr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67" name="Google Shape;767;p36">
              <a:extLst>
                <a:ext uri="{FF2B5EF4-FFF2-40B4-BE49-F238E27FC236}">
                  <a16:creationId xmlns:a16="http://schemas.microsoft.com/office/drawing/2014/main" id="{2B1CEFA5-01C1-30C7-CCE8-5B0E4B1C9673}"/>
                </a:ext>
              </a:extLst>
            </p:cNvPr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>
                <a:extLst>
                  <a:ext uri="{FF2B5EF4-FFF2-40B4-BE49-F238E27FC236}">
                    <a16:creationId xmlns:a16="http://schemas.microsoft.com/office/drawing/2014/main" id="{6C361C4C-9F88-0999-7CAB-601CCFC09C68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69" name="Google Shape;769;p36">
                <a:extLst>
                  <a:ext uri="{FF2B5EF4-FFF2-40B4-BE49-F238E27FC236}">
                    <a16:creationId xmlns:a16="http://schemas.microsoft.com/office/drawing/2014/main" id="{A0ED13EE-4B9C-D0E8-5CCE-6CFD73522499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0" name="Google Shape;770;p36">
              <a:extLst>
                <a:ext uri="{FF2B5EF4-FFF2-40B4-BE49-F238E27FC236}">
                  <a16:creationId xmlns:a16="http://schemas.microsoft.com/office/drawing/2014/main" id="{368064A3-1906-7781-3702-E49E246B511B}"/>
                </a:ext>
              </a:extLst>
            </p:cNvPr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>
                <a:extLst>
                  <a:ext uri="{FF2B5EF4-FFF2-40B4-BE49-F238E27FC236}">
                    <a16:creationId xmlns:a16="http://schemas.microsoft.com/office/drawing/2014/main" id="{EC72D2AE-4FCF-F449-34B4-87B886805E16}"/>
                  </a:ext>
                </a:extLst>
              </p:cNvPr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>
                <a:extLst>
                  <a:ext uri="{FF2B5EF4-FFF2-40B4-BE49-F238E27FC236}">
                    <a16:creationId xmlns:a16="http://schemas.microsoft.com/office/drawing/2014/main" id="{26C70758-377A-DC1D-A009-CCF18F7C3276}"/>
                  </a:ext>
                </a:extLst>
              </p:cNvPr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773" name="Google Shape;773;p36">
            <a:extLst>
              <a:ext uri="{FF2B5EF4-FFF2-40B4-BE49-F238E27FC236}">
                <a16:creationId xmlns:a16="http://schemas.microsoft.com/office/drawing/2014/main" id="{B30DB5A6-40E9-93EA-6FC9-CD5C4B518067}"/>
              </a:ext>
            </a:extLst>
          </p:cNvPr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>
              <a:extLst>
                <a:ext uri="{FF2B5EF4-FFF2-40B4-BE49-F238E27FC236}">
                  <a16:creationId xmlns:a16="http://schemas.microsoft.com/office/drawing/2014/main" id="{911CB5E3-F5B9-6C90-7ADA-7B5F684BD636}"/>
                </a:ext>
              </a:extLst>
            </p:cNvPr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>
                <a:extLst>
                  <a:ext uri="{FF2B5EF4-FFF2-40B4-BE49-F238E27FC236}">
                    <a16:creationId xmlns:a16="http://schemas.microsoft.com/office/drawing/2014/main" id="{61F09D5A-0640-34F8-152E-D3EC2CAF3928}"/>
                  </a:ext>
                </a:extLst>
              </p:cNvPr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>
                <a:extLst>
                  <a:ext uri="{FF2B5EF4-FFF2-40B4-BE49-F238E27FC236}">
                    <a16:creationId xmlns:a16="http://schemas.microsoft.com/office/drawing/2014/main" id="{0A6917D1-EA05-24D9-E09A-66319A3465A4}"/>
                  </a:ext>
                </a:extLst>
              </p:cNvPr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77" name="Google Shape;777;p36">
              <a:extLst>
                <a:ext uri="{FF2B5EF4-FFF2-40B4-BE49-F238E27FC236}">
                  <a16:creationId xmlns:a16="http://schemas.microsoft.com/office/drawing/2014/main" id="{00391456-3BFC-4E23-585D-D8D48D37FE32}"/>
                </a:ext>
              </a:extLst>
            </p:cNvPr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>
                <a:extLst>
                  <a:ext uri="{FF2B5EF4-FFF2-40B4-BE49-F238E27FC236}">
                    <a16:creationId xmlns:a16="http://schemas.microsoft.com/office/drawing/2014/main" id="{696CDD25-4EDC-AA5F-543B-F239EC52BBA5}"/>
                  </a:ext>
                </a:extLst>
              </p:cNvPr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79" name="Google Shape;779;p36">
                <a:extLst>
                  <a:ext uri="{FF2B5EF4-FFF2-40B4-BE49-F238E27FC236}">
                    <a16:creationId xmlns:a16="http://schemas.microsoft.com/office/drawing/2014/main" id="{B4624230-C812-4FE0-F52C-D0E703782DB1}"/>
                  </a:ext>
                </a:extLst>
              </p:cNvPr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0" name="Google Shape;780;p36">
              <a:extLst>
                <a:ext uri="{FF2B5EF4-FFF2-40B4-BE49-F238E27FC236}">
                  <a16:creationId xmlns:a16="http://schemas.microsoft.com/office/drawing/2014/main" id="{BD3A5AB7-0BF0-1A69-135C-A4CAFB5F2FB6}"/>
                </a:ext>
              </a:extLst>
            </p:cNvPr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>
                <a:extLst>
                  <a:ext uri="{FF2B5EF4-FFF2-40B4-BE49-F238E27FC236}">
                    <a16:creationId xmlns:a16="http://schemas.microsoft.com/office/drawing/2014/main" id="{44252ADF-D601-BB31-9840-1C09AEC8BB7A}"/>
                  </a:ext>
                </a:extLst>
              </p:cNvPr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2" name="Google Shape;782;p36">
                <a:extLst>
                  <a:ext uri="{FF2B5EF4-FFF2-40B4-BE49-F238E27FC236}">
                    <a16:creationId xmlns:a16="http://schemas.microsoft.com/office/drawing/2014/main" id="{393909B1-83E5-5A06-7699-FDE5582288F5}"/>
                  </a:ext>
                </a:extLst>
              </p:cNvPr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3" name="Google Shape;783;p36">
              <a:extLst>
                <a:ext uri="{FF2B5EF4-FFF2-40B4-BE49-F238E27FC236}">
                  <a16:creationId xmlns:a16="http://schemas.microsoft.com/office/drawing/2014/main" id="{5019802C-879B-25FD-FE5A-C162D1D4BD1B}"/>
                </a:ext>
              </a:extLst>
            </p:cNvPr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>
                <a:extLst>
                  <a:ext uri="{FF2B5EF4-FFF2-40B4-BE49-F238E27FC236}">
                    <a16:creationId xmlns:a16="http://schemas.microsoft.com/office/drawing/2014/main" id="{A9F63353-9913-42DE-6577-C19ADC0B5084}"/>
                  </a:ext>
                </a:extLst>
              </p:cNvPr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5" name="Google Shape;785;p36">
                <a:extLst>
                  <a:ext uri="{FF2B5EF4-FFF2-40B4-BE49-F238E27FC236}">
                    <a16:creationId xmlns:a16="http://schemas.microsoft.com/office/drawing/2014/main" id="{36A5208C-87DA-F7AF-2946-E82B2BA58EF3}"/>
                  </a:ext>
                </a:extLst>
              </p:cNvPr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6" name="Google Shape;786;p36">
              <a:extLst>
                <a:ext uri="{FF2B5EF4-FFF2-40B4-BE49-F238E27FC236}">
                  <a16:creationId xmlns:a16="http://schemas.microsoft.com/office/drawing/2014/main" id="{18017110-54AD-83F6-25BD-97334290F50B}"/>
                </a:ext>
              </a:extLst>
            </p:cNvPr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>
                <a:extLst>
                  <a:ext uri="{FF2B5EF4-FFF2-40B4-BE49-F238E27FC236}">
                    <a16:creationId xmlns:a16="http://schemas.microsoft.com/office/drawing/2014/main" id="{F5A1E013-A00E-6B94-1D3C-065222D389E6}"/>
                  </a:ext>
                </a:extLst>
              </p:cNvPr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 dirty="0"/>
              </a:p>
            </p:txBody>
          </p:sp>
          <p:sp>
            <p:nvSpPr>
              <p:cNvPr id="788" name="Google Shape;788;p36">
                <a:extLst>
                  <a:ext uri="{FF2B5EF4-FFF2-40B4-BE49-F238E27FC236}">
                    <a16:creationId xmlns:a16="http://schemas.microsoft.com/office/drawing/2014/main" id="{B1EA4BE4-488F-EAA0-3E4A-64375D648452}"/>
                  </a:ext>
                </a:extLst>
              </p:cNvPr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89" name="Google Shape;789;p36">
              <a:extLst>
                <a:ext uri="{FF2B5EF4-FFF2-40B4-BE49-F238E27FC236}">
                  <a16:creationId xmlns:a16="http://schemas.microsoft.com/office/drawing/2014/main" id="{56659BA4-D326-2D85-8DFB-7DF936879868}"/>
                </a:ext>
              </a:extLst>
            </p:cNvPr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>
                <a:extLst>
                  <a:ext uri="{FF2B5EF4-FFF2-40B4-BE49-F238E27FC236}">
                    <a16:creationId xmlns:a16="http://schemas.microsoft.com/office/drawing/2014/main" id="{A8201D24-D61C-820F-FA3D-516A4D1FE3BA}"/>
                  </a:ext>
                </a:extLst>
              </p:cNvPr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>
                <a:extLst>
                  <a:ext uri="{FF2B5EF4-FFF2-40B4-BE49-F238E27FC236}">
                    <a16:creationId xmlns:a16="http://schemas.microsoft.com/office/drawing/2014/main" id="{89E15721-C6F3-5C66-FC00-01F8EC1853E0}"/>
                  </a:ext>
                </a:extLst>
              </p:cNvPr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0F2D369-CEE4-3982-0930-A5471D293ABF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6FF2FBB-4BCF-5396-8828-C9745467203D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26: Estadística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C69BD07-7130-AE1B-07F6-34B7BF73A5D8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 M1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Estadística y Probabilidad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9C232C5-19F4-29DB-D171-22EDC694EEB2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Primavera,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37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35" y="1405143"/>
            <a:ext cx="5920565" cy="3002104"/>
          </a:xfrm>
        </p:spPr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qué son las medidas de posición y su función en el análisis de datos.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Reconocer los conceptos de cuartiles, deciles y percentiles como tipos de medidas de posición.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Definir las medidas de dispersión, en particular, la varianza y la desviación estándar.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Aptos" panose="020B0004020202020204" pitchFamily="34" charset="0"/>
              </a:rPr>
              <a:t>Identificar la importancia de la varianza y la desviación estándar en la evaluación de la variabilidad de datos.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Medidas de Posición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5F100A-82D0-BEC1-6189-86705AC57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BA90862D-817F-CF4F-AD18-81055E27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59FB0F2-BEFF-A66B-0B93-52881E41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E3958079-9310-68E9-1CEA-6C6A1D40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733ECE8-0405-CB3D-BDB8-2146D78A0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5FC4C20-4539-33B0-E3B6-C67932A3B9CB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25172565-4954-F441-6DBC-434B670550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E6A9DC-EFD7-3C55-05A4-D51FA9D19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153"/>
          <a:stretch/>
        </p:blipFill>
        <p:spPr>
          <a:xfrm>
            <a:off x="335280" y="1538353"/>
            <a:ext cx="3600000" cy="29319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B2497-01E7-CF8C-2066-75B8A0B2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839"/>
          <a:stretch/>
        </p:blipFill>
        <p:spPr>
          <a:xfrm>
            <a:off x="4724400" y="1913689"/>
            <a:ext cx="3526971" cy="21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B8322-7C99-2BE7-BFC2-9EB148112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6ED4E1-05D6-C2D4-A89A-028A0A98D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Cuartiles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7BDD688-5A46-F809-F049-D2EA3CF71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CB28FEC-BF79-33EE-8593-B7F783D25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8D8824EA-40E3-9F1B-F42D-19746140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CF6F7CC-B752-6861-0D02-138B37F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3B3ACFC-28E7-DF75-38DF-AED6D2F6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FFB7F3D-28EC-39FD-0122-B461E4F625E4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98DDA73B-6A0E-ED12-FE46-91CB976E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6599F6-0339-A9FE-8A48-FD98204F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450"/>
          <a:stretch/>
        </p:blipFill>
        <p:spPr>
          <a:xfrm>
            <a:off x="335280" y="1991052"/>
            <a:ext cx="3600000" cy="19532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CAF0E8-AB72-E77E-C2FE-944F55C1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046" b="672"/>
          <a:stretch/>
        </p:blipFill>
        <p:spPr>
          <a:xfrm>
            <a:off x="4682214" y="2109787"/>
            <a:ext cx="3600000" cy="16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989AB-478F-A659-594B-23CA2A30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401F62B-251F-388E-1813-436D7856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Diagrama de Cajas y Bigotes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9D388D42-29AD-DF99-AA73-BC9D468D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84BAFD4-0059-0113-9105-7A06AF00B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BAA8FD9-93DF-FFE7-0A79-7F569E9C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955CA2C-4B93-F5EA-EF04-AF8845EA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69B341F-8B6C-207D-4484-C75331C1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3CCBD6D-0A58-41C4-248B-AAEE72AA4D6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18C752F-6362-0B23-8655-85ECC325F3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7A0585-DA13-54F1-8D98-79B79DD5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391"/>
          <a:stretch/>
        </p:blipFill>
        <p:spPr>
          <a:xfrm>
            <a:off x="113206" y="1156246"/>
            <a:ext cx="4120522" cy="36961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0AB8384-F07D-D8D4-568A-A00750F24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593" t="59327" r="1593"/>
          <a:stretch/>
        </p:blipFill>
        <p:spPr>
          <a:xfrm>
            <a:off x="4685206" y="1721831"/>
            <a:ext cx="4120522" cy="256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21E6-556F-CD8C-1A33-9F421A711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5DA48FC-0463-6125-839C-569D4EBB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1784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Diagrama de Cajas y Bigotes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CCCC0BD3-7DF4-12DB-E930-B583F19D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2EEF85F-CB6D-50E5-DE80-8492D01CB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F82384C0-BDFD-734E-5318-6262791F0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23470A6F-079A-DED1-4481-2C31544C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58184E8-267B-EA89-9E8A-B4B96FE77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79119BF-FB63-F6EB-7865-327CBF55489C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C37A4F60-BE65-DECE-38D8-231AF63414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57CD20-8CC0-1E32-27BC-0A949DBB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070"/>
          <a:stretch/>
        </p:blipFill>
        <p:spPr>
          <a:xfrm>
            <a:off x="335280" y="1757662"/>
            <a:ext cx="3600000" cy="19467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EAA957-0E66-695F-49F0-7FA7C4E5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92" t="43103" r="492" b="493"/>
          <a:stretch/>
        </p:blipFill>
        <p:spPr>
          <a:xfrm>
            <a:off x="4945467" y="1357313"/>
            <a:ext cx="3600000" cy="28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EF689-B473-53B7-17D4-F48034F6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7E12B3F-7EDB-1B75-D58B-5B5F06DCB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095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Percentiles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BB432DC-B4C9-97DE-1129-ECE0B49E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372856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92AA0C0-3DFB-ADE4-5FFF-06CCA309C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93" y="1476049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4A76426-7547-5D3F-77BB-06B2DBE29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45" y="3861543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 dirty="0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365726CF-362D-11F3-2D9B-B64F4E1B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FB69AB-8D31-B5A6-94E0-FBB706B7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3845F32-D45F-89A7-A4A9-51DC9B34FF72}"/>
              </a:ext>
            </a:extLst>
          </p:cNvPr>
          <p:cNvCxnSpPr/>
          <p:nvPr/>
        </p:nvCxnSpPr>
        <p:spPr>
          <a:xfrm>
            <a:off x="4346934" y="1179297"/>
            <a:ext cx="0" cy="36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 descr="imagen">
            <a:extLst>
              <a:ext uri="{FF2B5EF4-FFF2-40B4-BE49-F238E27FC236}">
                <a16:creationId xmlns:a16="http://schemas.microsoft.com/office/drawing/2014/main" id="{5C2FEC8D-8C38-CB1E-80D5-AC3C5532E7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0CD1A7-FCD1-7BB2-E66F-82F7EFFF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122"/>
          <a:stretch/>
        </p:blipFill>
        <p:spPr>
          <a:xfrm>
            <a:off x="520011" y="1557325"/>
            <a:ext cx="3600000" cy="20382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E9BA2E8-770F-C187-595B-37C3CA7A5C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34" t="61291" r="234" b="-22169"/>
          <a:stretch/>
        </p:blipFill>
        <p:spPr>
          <a:xfrm>
            <a:off x="4718543" y="1985216"/>
            <a:ext cx="3600000" cy="20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A47E73-762A-ADF8-C5CC-A1BA85B1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7" y="905668"/>
            <a:ext cx="7526768" cy="3332163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694" y="0"/>
            <a:ext cx="2564975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5047808" y="428932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D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2BFA96-F2D9-88BA-5337-8882D9D72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" y="0"/>
            <a:ext cx="4129289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670" y="-6987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146" y="0"/>
            <a:ext cx="3939524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4512901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EFE1BC-71B7-1FF4-A0EC-2E53F3CFCA3F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10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BFA05D52-440D-F657-481C-16E6C721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8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6329</TotalTime>
  <Words>299</Words>
  <Application>Microsoft Office PowerPoint</Application>
  <PresentationFormat>Presentación en pantalla (16:9)</PresentationFormat>
  <Paragraphs>59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Wingdings</vt:lpstr>
      <vt:lpstr>Poppins Black</vt:lpstr>
      <vt:lpstr>Arial</vt:lpstr>
      <vt:lpstr>Barlow</vt:lpstr>
      <vt:lpstr>Nunito Light</vt:lpstr>
      <vt:lpstr>Varela Round</vt:lpstr>
      <vt:lpstr>Aptos</vt:lpstr>
      <vt:lpstr>Data Analytics Strategy Toolkit by Slidesgo</vt:lpstr>
      <vt:lpstr>Presentación de PowerPoint</vt:lpstr>
      <vt:lpstr>Objetivos de Aprendizaje</vt:lpstr>
      <vt:lpstr>Medidas de Posición</vt:lpstr>
      <vt:lpstr>Cuartiles</vt:lpstr>
      <vt:lpstr>Diagrama de Cajas y Bigotes</vt:lpstr>
      <vt:lpstr>Diagrama de Cajas y Bigotes</vt:lpstr>
      <vt:lpstr>Percentiles</vt:lpstr>
      <vt:lpstr>Pregunta N°1</vt:lpstr>
      <vt:lpstr>Pregunta N°2</vt:lpstr>
      <vt:lpstr>Pregunta N°3</vt:lpstr>
      <vt:lpstr>Pregunta N°4</vt:lpstr>
      <vt:lpstr>Pregunta N°5</vt:lpstr>
      <vt:lpstr>Pregunta N°6</vt:lpstr>
      <vt:lpstr>Pregunta N°7</vt:lpstr>
      <vt:lpstr>Pregunta N°8</vt:lpstr>
      <vt:lpstr>Pregunta N°9</vt:lpstr>
      <vt:lpstr>Hoy aprendimos 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90</cp:revision>
  <dcterms:modified xsi:type="dcterms:W3CDTF">2024-10-29T15:56:12Z</dcterms:modified>
</cp:coreProperties>
</file>