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1" r:id="rId1"/>
  </p:sldMasterIdLst>
  <p:notesMasterIdLst>
    <p:notesMasterId r:id="rId22"/>
  </p:notesMasterIdLst>
  <p:sldIdLst>
    <p:sldId id="256" r:id="rId2"/>
    <p:sldId id="561" r:id="rId3"/>
    <p:sldId id="816" r:id="rId4"/>
    <p:sldId id="839" r:id="rId5"/>
    <p:sldId id="840" r:id="rId6"/>
    <p:sldId id="841" r:id="rId7"/>
    <p:sldId id="842" r:id="rId8"/>
    <p:sldId id="843" r:id="rId9"/>
    <p:sldId id="844" r:id="rId10"/>
    <p:sldId id="845" r:id="rId11"/>
    <p:sldId id="846" r:id="rId12"/>
    <p:sldId id="564" r:id="rId13"/>
    <p:sldId id="779" r:id="rId14"/>
    <p:sldId id="780" r:id="rId15"/>
    <p:sldId id="781" r:id="rId16"/>
    <p:sldId id="847" r:id="rId17"/>
    <p:sldId id="848" r:id="rId18"/>
    <p:sldId id="849" r:id="rId19"/>
    <p:sldId id="614" r:id="rId20"/>
    <p:sldId id="815" r:id="rId21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3"/>
      <p:bold r:id="rId24"/>
      <p:italic r:id="rId25"/>
      <p:boldItalic r:id="rId26"/>
    </p:embeddedFont>
    <p:embeddedFont>
      <p:font typeface="Nunito Light" pitchFamily="2" charset="0"/>
      <p:regular r:id="rId27"/>
      <p:italic r:id="rId28"/>
    </p:embeddedFont>
    <p:embeddedFont>
      <p:font typeface="Poppins Black" panose="00000A00000000000000" pitchFamily="2" charset="0"/>
      <p:bold r:id="rId29"/>
      <p:boldItalic r:id="rId30"/>
    </p:embeddedFont>
    <p:embeddedFont>
      <p:font typeface="Varela Round" panose="00000500000000000000" pitchFamily="2" charset="-79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8" autoAdjust="0"/>
    <p:restoredTop sz="94660"/>
  </p:normalViewPr>
  <p:slideViewPr>
    <p:cSldViewPr snapToGrid="0">
      <p:cViewPr>
        <p:scale>
          <a:sx n="90" d="100"/>
          <a:sy n="90" d="100"/>
        </p:scale>
        <p:origin x="1000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3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23: Geometría III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M1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Geometría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1564F-EF33-A31F-13B3-14359BD4E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D7BDC98-F6A6-1E38-05A5-7E75F3C2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Isometrías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7748951-B103-0EAE-C1C6-2A01FF833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D6B51A6-F259-3579-4713-880E9FBB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7A03D444-D3F8-04A1-397F-8CFFF85EF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7DC948A-BB7E-2DFC-D60B-85FB21AC4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9C0FF39-49B3-7E03-8E08-68625744F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928DFD1-5A2A-625E-E9BB-AC0BCBFF3FCE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DE5CB600-A993-E8CA-B461-3E91B710C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0FDA6A8F-C222-6E52-9B55-686458D9A3DF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Traslación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9DBAC8-A2BD-9D8D-AB38-45578F56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233"/>
          <a:stretch/>
        </p:blipFill>
        <p:spPr>
          <a:xfrm>
            <a:off x="396124" y="1831580"/>
            <a:ext cx="3699923" cy="18800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21A292-E753-276A-ED66-C72A25C393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658" b="528"/>
          <a:stretch/>
        </p:blipFill>
        <p:spPr>
          <a:xfrm>
            <a:off x="4866945" y="1321240"/>
            <a:ext cx="3699923" cy="29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13C6F-2E44-DF3F-3376-E2F109D61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D7DD3-F50A-3F72-596F-E7573ADA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Isometrías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CE290B6A-4221-1AF7-26F2-30C8D85F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F29183AB-4D29-5742-ABCC-A6A68FC36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04AEEBC-A078-10B6-92F0-172E70540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9166F1FF-8782-B623-3EF8-02A19814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FA70CBD-AA1B-97AE-A612-FEE471034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2AF710C8-13F2-3657-96E1-FA535741CF6F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Composición de Traslaciones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23E4BC-42B2-FA9C-A2DA-A846F1942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575" y="1431214"/>
            <a:ext cx="4648849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52922B-9F75-B3DB-8A41-6D60D3310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334046"/>
            <a:ext cx="5604387" cy="4294271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94" y="0"/>
            <a:ext cx="2564975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047808" y="428932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DE4EC9-5613-4021-920D-8D3CB919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73" y="1063500"/>
            <a:ext cx="7070733" cy="2749272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146" y="0"/>
            <a:ext cx="3939524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461A9A-4692-E2D2-08B0-FE9A41B7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6" y="799852"/>
            <a:ext cx="5848157" cy="235445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3D4887-5565-9A47-5F55-2E7771F2D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7" y="709539"/>
            <a:ext cx="5234210" cy="40800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98D2-6C48-6B30-4045-F7622A4B6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D90376-FEF1-B98A-D2C8-820A9A676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8" y="531750"/>
            <a:ext cx="5428937" cy="3985802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1CC651D5-9F01-53E1-39E1-0B161ED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71F3B9-14FA-0A55-04CD-D65C0E93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A529A9-A8F0-0702-A6E9-4A45949A9DAB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122941-6AAE-F7F4-48EE-9C00FE8E44B1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4A29887E-B100-0201-052D-BEE15C6C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B3742-C632-C48C-EE8C-4E961FB62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F772025-9BC3-C62C-6AA3-99D0D0F2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" y="1044938"/>
            <a:ext cx="6131502" cy="244998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75F54CFC-BEAA-BD4E-F4C4-3CB9D653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0CB6B5-A67F-8706-2CA0-0EA719C8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A6A2B2-A411-2E92-A19B-74934E515290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801E5B-ADD7-4402-F6D8-01CF725266C0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F004C092-FE68-2D89-17FE-C059B544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4657D-F925-82F4-74C2-99530558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E8DA0CF-4A70-D882-2737-24C358929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17787" cy="51435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E44C8F0-54B6-A72E-675D-9511E5A8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26A484-A9B2-4B4B-DA78-1FAD88B4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6E41DB-C201-7669-2522-087C4BE9EC4C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DEF246-3AA7-8067-D2C5-77889381E3E4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CA1BC0E8-A56E-C371-86EF-8FF58750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 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5" y="1441881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un vector y la operatoria que se puede realizar con este.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Conocer el concepto de traslación.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35" y="1405143"/>
            <a:ext cx="5920565" cy="3002104"/>
          </a:xfrm>
        </p:spPr>
        <p:txBody>
          <a:bodyPr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un vector y la operatoria que se puede realizar con este.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Conocer el concepto de traslación.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23: Geometría III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M1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Geometría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37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25172565-4954-F441-6DBC-434B67055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82CAFF-931A-222B-03E6-4EEAAAFF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613"/>
          <a:stretch/>
        </p:blipFill>
        <p:spPr>
          <a:xfrm>
            <a:off x="165615" y="1704515"/>
            <a:ext cx="4015704" cy="25489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786710-A81C-FC7F-C2AA-BD3A8A8E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8" t="65657" r="48" b="-455"/>
          <a:stretch/>
        </p:blipFill>
        <p:spPr>
          <a:xfrm>
            <a:off x="4797065" y="2416664"/>
            <a:ext cx="4015704" cy="14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8322-7C99-2BE7-BFC2-9EB14811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6ED4E1-05D6-C2D4-A89A-028A0A98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7BDD688-5A46-F809-F049-D2EA3CF7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CB28FEC-BF79-33EE-8593-B7F783D2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D8824EA-40E3-9F1B-F42D-19746140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CF6F7CC-B752-6861-0D02-138B37FC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3B3ACFC-28E7-DF75-38DF-AED6D2F6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FFB7F3D-28EC-39FD-0122-B461E4F625E4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98DDA73B-6A0E-ED12-FE46-91CB976E7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DB6A44-BAE5-A1C9-D49B-0FFD31F165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079"/>
          <a:stretch/>
        </p:blipFill>
        <p:spPr>
          <a:xfrm>
            <a:off x="203575" y="1615092"/>
            <a:ext cx="3939784" cy="25850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7D837C-C75A-298D-ECDE-5AC6EEC1B6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49" t="58040" r="449"/>
          <a:stretch/>
        </p:blipFill>
        <p:spPr>
          <a:xfrm>
            <a:off x="4633008" y="2068002"/>
            <a:ext cx="3939784" cy="187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989AB-478F-A659-594B-23CA2A30C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01F62B-251F-388E-1813-436D7856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 en el plano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D388D42-29AD-DF99-AA73-BC9D468D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84BAFD4-0059-0113-9105-7A06AF00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BAA8FD9-93DF-FFE7-0A79-7F569E9CE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2955CA2C-4B93-F5EA-EF04-AF8845EAC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69B341F-8B6C-207D-4484-C75331C1D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3CCBD6D-0A58-41C4-248B-AAEE72AA4D6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18C752F-6362-0B23-8655-85ECC325F3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66D313-ACC7-FD1C-547E-B0B2AB3DA8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068"/>
          <a:stretch/>
        </p:blipFill>
        <p:spPr>
          <a:xfrm>
            <a:off x="77205" y="1910021"/>
            <a:ext cx="4093126" cy="18995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9069E1B-2498-D47E-B201-1E9A29749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408"/>
          <a:stretch/>
        </p:blipFill>
        <p:spPr>
          <a:xfrm>
            <a:off x="4866945" y="962041"/>
            <a:ext cx="4093126" cy="32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EF689-B473-53B7-17D4-F48034F6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7E12B3F-7EDB-1B75-D58B-5B5F06DC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 en el plano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B432DC-B4C9-97DE-1129-ECE0B49E5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92AA0C0-3DFB-ADE4-5FFF-06CCA309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4A76426-7547-5D3F-77BB-06B2DBE29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65726CF-362D-11F3-2D9B-B64F4E1B8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6FB69AB-8D31-B5A6-94E0-FBB706B7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3845F32-D45F-89A7-A4A9-51DC9B34FF72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C2FEC8D-8C38-CB1E-80D5-AC3C5532E7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40DCB530-4D6B-330E-F8CE-1632EDE02EA2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 geométrica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275C52-284B-C2C9-834D-D599B86A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58" y="1158448"/>
            <a:ext cx="3617055" cy="36917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9FDC50-24E9-C8FB-80AF-F143563D7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742" y="1469114"/>
            <a:ext cx="3468332" cy="25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9F63-FC06-F13A-9A40-78E005441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482E17F-2F2E-13D2-E0E9-AF7080B9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 en el plano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77FC20D-EB7A-D89A-7C30-8E9CD0093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B8B2799-6182-47DD-9DAB-422E47F12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2436420C-E051-897A-665B-3BCD6916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490E5D1A-21EB-6403-794A-E22BA8791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E5A0FC1-D6A1-C01F-6A16-D9BFFA3F9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6438FF2-4F9F-B416-717F-E50E4B009602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4D23D52B-03CC-BFD6-75D7-1C7AC2277B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03F2A490-5276-514C-ABFF-D7162C3CE84C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 aritmética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0BCA1F-0C27-C204-55D8-3C8827AC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716"/>
          <a:stretch/>
        </p:blipFill>
        <p:spPr>
          <a:xfrm>
            <a:off x="207919" y="2052832"/>
            <a:ext cx="3925768" cy="15926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9F5A5E-B980-6F62-BA5A-FAB16EABCC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3" t="45288" r="-1113" b="-357"/>
          <a:stretch/>
        </p:blipFill>
        <p:spPr>
          <a:xfrm>
            <a:off x="4797065" y="1868157"/>
            <a:ext cx="3925768" cy="20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B0332-7FDF-8AC4-32F9-E4C636646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108D53F-CC62-EEED-E47C-C9B3001C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 en el plano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51B4A4F-4039-35CE-9D55-AC4B3A3EE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0FCB96C-3629-C1EB-CC59-BAB5F5E40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1326CA3F-2E26-6521-1A0D-CDDE1D1E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7503A69C-6C90-9578-094F-21B07381B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FD64054-062E-0573-9E8B-2DD5528CA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4E17C435-66B1-478B-540F-557A0AA5EF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4883F7DC-3B9B-C68A-140C-F23D08C59AFE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Módulo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36AF8E-8BFF-5FFA-DF0E-A638C765F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868" y="1357313"/>
            <a:ext cx="4610743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F0E9-6444-A4FF-E075-22078490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8DC13B9-53B9-284A-1F5F-20659341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 en el plano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AB0ABCC-F76B-1CF3-99F6-FD87147C5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088976C-3AC8-7193-A974-282A53217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DE184BE-F7E2-3164-0CE1-52EE65496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9900F126-27BD-FE55-8C0A-051DE8595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FECCB38-C566-8936-7B4E-F36680EAF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4BE8481-A15F-CFB1-8AE6-B8C76C983032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28D3D82-D54D-7B1D-5CB2-A5C85AA988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3668130B-1F99-CF7E-2108-C4717D9FEBA6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Ponderación por un escalar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CB17A2-DBCF-C3E0-7B0B-4BDFE538BD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037"/>
          <a:stretch/>
        </p:blipFill>
        <p:spPr>
          <a:xfrm>
            <a:off x="338481" y="1645326"/>
            <a:ext cx="3798601" cy="23519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059746-BAB1-6D09-A5B9-AA7CD051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478" b="-5441"/>
          <a:stretch/>
        </p:blipFill>
        <p:spPr>
          <a:xfrm>
            <a:off x="4724400" y="1583104"/>
            <a:ext cx="3798601" cy="23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6231</TotalTime>
  <Words>226</Words>
  <Application>Microsoft Office PowerPoint</Application>
  <PresentationFormat>Presentación en pantalla (16:9)</PresentationFormat>
  <Paragraphs>59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Aptos</vt:lpstr>
      <vt:lpstr>Wingdings</vt:lpstr>
      <vt:lpstr>Poppins Black</vt:lpstr>
      <vt:lpstr>Varela Round</vt:lpstr>
      <vt:lpstr>Arial</vt:lpstr>
      <vt:lpstr>Nunito Light</vt:lpstr>
      <vt:lpstr>Calibri</vt:lpstr>
      <vt:lpstr>Barlow</vt:lpstr>
      <vt:lpstr>Data Analytics Strategy Toolkit by Slidesgo</vt:lpstr>
      <vt:lpstr>Presentación de PowerPoint</vt:lpstr>
      <vt:lpstr>Objetivos de Aprendizaje</vt:lpstr>
      <vt:lpstr>Vectores</vt:lpstr>
      <vt:lpstr>Vectores</vt:lpstr>
      <vt:lpstr>Vectores en el plano</vt:lpstr>
      <vt:lpstr>Vectores en el plano</vt:lpstr>
      <vt:lpstr>Vectores en el plano</vt:lpstr>
      <vt:lpstr>Vectores en el plano</vt:lpstr>
      <vt:lpstr>Vectores en el plano</vt:lpstr>
      <vt:lpstr>Isometrías</vt:lpstr>
      <vt:lpstr>Isometrías</vt:lpstr>
      <vt:lpstr>Pregunta N°1</vt:lpstr>
      <vt:lpstr>Pregunta N°2</vt:lpstr>
      <vt:lpstr>Pregunta N°3</vt:lpstr>
      <vt:lpstr>Pregunta N°4</vt:lpstr>
      <vt:lpstr>Pregunta N°5</vt:lpstr>
      <vt:lpstr>Pregunta N°6</vt:lpstr>
      <vt:lpstr>Pregunta N°7</vt:lpstr>
      <vt:lpstr>Hoy aprendimos 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84</cp:revision>
  <dcterms:modified xsi:type="dcterms:W3CDTF">2024-10-14T19:09:25Z</dcterms:modified>
</cp:coreProperties>
</file>